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notesMasterIdLst>
    <p:notesMasterId r:id="rId23"/>
  </p:notesMasterIdLst>
  <p:sldIdLst>
    <p:sldId id="260" r:id="rId2"/>
    <p:sldId id="266" r:id="rId3"/>
    <p:sldId id="267" r:id="rId4"/>
    <p:sldId id="270" r:id="rId5"/>
    <p:sldId id="516" r:id="rId6"/>
    <p:sldId id="517" r:id="rId7"/>
    <p:sldId id="528" r:id="rId8"/>
    <p:sldId id="519" r:id="rId9"/>
    <p:sldId id="520" r:id="rId10"/>
    <p:sldId id="261" r:id="rId11"/>
    <p:sldId id="514" r:id="rId12"/>
    <p:sldId id="521" r:id="rId13"/>
    <p:sldId id="522" r:id="rId14"/>
    <p:sldId id="523" r:id="rId15"/>
    <p:sldId id="281" r:id="rId16"/>
    <p:sldId id="530" r:id="rId17"/>
    <p:sldId id="526" r:id="rId18"/>
    <p:sldId id="532" r:id="rId19"/>
    <p:sldId id="531" r:id="rId20"/>
    <p:sldId id="527" r:id="rId21"/>
    <p:sldId id="295" r:id="rId22"/>
  </p:sldIdLst>
  <p:sldSz cx="12192000" cy="6858000"/>
  <p:notesSz cx="6858000" cy="9144000"/>
  <p:embeddedFontLst>
    <p:embeddedFont>
      <p:font typeface="Calibri" panose="020F0502020204030204" pitchFamily="34" charset="0"/>
      <p:regular r:id="rId24"/>
      <p:bold r:id="rId25"/>
      <p:italic r:id="rId26"/>
      <p:boldItalic r:id="rId27"/>
    </p:embeddedFont>
    <p:embeddedFont>
      <p:font typeface="Cambria" panose="02040503050406030204" pitchFamily="18" charset="0"/>
      <p:regular r:id="rId28"/>
      <p:bold r:id="rId29"/>
      <p:italic r:id="rId30"/>
      <p:boldItalic r:id="rId31"/>
    </p:embeddedFont>
    <p:embeddedFont>
      <p:font typeface="Itim" panose="020B0604020202020204" charset="-34"/>
      <p:regular r:id="rId32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06A3E"/>
    <a:srgbClr val="5E2700"/>
    <a:srgbClr val="D9D9D9"/>
    <a:srgbClr val="4D8047"/>
    <a:srgbClr val="8CAD67"/>
    <a:srgbClr val="DAA2B9"/>
    <a:srgbClr val="CE7925"/>
    <a:srgbClr val="F4B945"/>
    <a:srgbClr val="FEC3BF"/>
    <a:srgbClr val="A7D1D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500" autoAdjust="0"/>
    <p:restoredTop sz="94625" autoAdjust="0"/>
  </p:normalViewPr>
  <p:slideViewPr>
    <p:cSldViewPr snapToGrid="0">
      <p:cViewPr varScale="1">
        <p:scale>
          <a:sx n="68" d="100"/>
          <a:sy n="68" d="100"/>
        </p:scale>
        <p:origin x="714" y="66"/>
      </p:cViewPr>
      <p:guideLst/>
    </p:cSldViewPr>
  </p:slideViewPr>
  <p:outlineViewPr>
    <p:cViewPr>
      <p:scale>
        <a:sx n="33" d="100"/>
        <a:sy n="33" d="100"/>
      </p:scale>
      <p:origin x="0" y="-1123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3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2.fntdata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.fntdata"/><Relationship Id="rId32" Type="http://schemas.openxmlformats.org/officeDocument/2006/relationships/font" Target="fonts/font9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font" Target="fonts/font5.fntdata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8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4.fntdata"/><Relationship Id="rId30" Type="http://schemas.openxmlformats.org/officeDocument/2006/relationships/font" Target="fonts/font7.fntdata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หัวกระดาษ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h-TH"/>
          </a:p>
        </p:txBody>
      </p:sp>
      <p:sp>
        <p:nvSpPr>
          <p:cNvPr id="3" name="ตัวแทนวันที่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CD22830-7247-47F8-AA30-4BA6AA0EE3B1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รูปบนสไลด์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h-TH"/>
          </a:p>
        </p:txBody>
      </p:sp>
      <p:sp>
        <p:nvSpPr>
          <p:cNvPr id="5" name="ตัวแทนบันทึกย่อ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6" name="ตัวแทนท้ายกระดา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h-TH"/>
          </a:p>
        </p:txBody>
      </p:sp>
      <p:sp>
        <p:nvSpPr>
          <p:cNvPr id="7" name="ตัวแทนหมายเลขสไลด์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42170A6-CFF9-495D-AA9A-071B95F72881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40402567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ไลด์ชื่อเรื่อง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21FE8347-1CCB-4BF8-944A-36A452D63E0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67221B12-3948-4732-A4DD-C1F7D1471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BE37A0D-CCE4-4A9C-97AF-DBEA3A87B9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sp>
        <p:nvSpPr>
          <p:cNvPr id="197" name="รูปแบบอิสระ: รูปร่าง 196">
            <a:extLst>
              <a:ext uri="{FF2B5EF4-FFF2-40B4-BE49-F238E27FC236}">
                <a16:creationId xmlns:a16="http://schemas.microsoft.com/office/drawing/2014/main" id="{8E6426C9-3557-4EB6-BA4A-4F0CAC8E797C}"/>
              </a:ext>
            </a:extLst>
          </p:cNvPr>
          <p:cNvSpPr/>
          <p:nvPr userDrawn="1"/>
        </p:nvSpPr>
        <p:spPr>
          <a:xfrm flipH="1">
            <a:off x="-2396778" y="1620456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8" name="รูปแบบอิสระ: รูปร่าง 197">
            <a:extLst>
              <a:ext uri="{FF2B5EF4-FFF2-40B4-BE49-F238E27FC236}">
                <a16:creationId xmlns:a16="http://schemas.microsoft.com/office/drawing/2014/main" id="{4878AF4B-8847-4632-8FD9-6FCF91C4DA71}"/>
              </a:ext>
            </a:extLst>
          </p:cNvPr>
          <p:cNvSpPr/>
          <p:nvPr userDrawn="1"/>
        </p:nvSpPr>
        <p:spPr>
          <a:xfrm>
            <a:off x="8809688" y="1605751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58F3E116-D13C-43E7-83E2-B368BA823D33}"/>
              </a:ext>
            </a:extLst>
          </p:cNvPr>
          <p:cNvGrpSpPr/>
          <p:nvPr userDrawn="1"/>
        </p:nvGrpSpPr>
        <p:grpSpPr>
          <a:xfrm>
            <a:off x="1020421" y="3655819"/>
            <a:ext cx="2810358" cy="1884110"/>
            <a:chOff x="1020588" y="3575862"/>
            <a:chExt cx="2810358" cy="1884110"/>
          </a:xfrm>
        </p:grpSpPr>
        <p:sp>
          <p:nvSpPr>
            <p:cNvPr id="200" name="เมฆ 45">
              <a:extLst>
                <a:ext uri="{FF2B5EF4-FFF2-40B4-BE49-F238E27FC236}">
                  <a16:creationId xmlns:a16="http://schemas.microsoft.com/office/drawing/2014/main" id="{9D28BDA3-12D3-4666-B05A-89C658D9B245}"/>
                </a:ext>
              </a:extLst>
            </p:cNvPr>
            <p:cNvSpPr/>
            <p:nvPr/>
          </p:nvSpPr>
          <p:spPr>
            <a:xfrm rot="563369">
              <a:off x="1020588" y="3575862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01" name="กลุ่ม 200">
              <a:extLst>
                <a:ext uri="{FF2B5EF4-FFF2-40B4-BE49-F238E27FC236}">
                  <a16:creationId xmlns:a16="http://schemas.microsoft.com/office/drawing/2014/main" id="{032E4860-11EF-486B-A9D3-AA7ACC019E6B}"/>
                </a:ext>
              </a:extLst>
            </p:cNvPr>
            <p:cNvGrpSpPr/>
            <p:nvPr/>
          </p:nvGrpSpPr>
          <p:grpSpPr>
            <a:xfrm>
              <a:off x="2273530" y="3696886"/>
              <a:ext cx="1194796" cy="362385"/>
              <a:chOff x="1297474" y="2027396"/>
              <a:chExt cx="2095584" cy="621557"/>
            </a:xfrm>
          </p:grpSpPr>
          <p:grpSp>
            <p:nvGrpSpPr>
              <p:cNvPr id="202" name="กลุ่ม 201">
                <a:extLst>
                  <a:ext uri="{FF2B5EF4-FFF2-40B4-BE49-F238E27FC236}">
                    <a16:creationId xmlns:a16="http://schemas.microsoft.com/office/drawing/2014/main" id="{AB735530-0A24-4D80-984E-0F82F866DF5D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4C9EC923-304D-4054-9D52-6778080CC4E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0" name="วงรี 77">
                  <a:extLst>
                    <a:ext uri="{FF2B5EF4-FFF2-40B4-BE49-F238E27FC236}">
                      <a16:creationId xmlns:a16="http://schemas.microsoft.com/office/drawing/2014/main" id="{F2B1B7BF-33D8-43BE-918D-FBB39EA15AC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3" name="กลุ่ม 202">
                <a:extLst>
                  <a:ext uri="{FF2B5EF4-FFF2-40B4-BE49-F238E27FC236}">
                    <a16:creationId xmlns:a16="http://schemas.microsoft.com/office/drawing/2014/main" id="{5E9B38CC-E352-48AB-B69D-6DFC08E00F0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7" name="รูปแบบอิสระ: รูปร่าง 206">
                  <a:extLst>
                    <a:ext uri="{FF2B5EF4-FFF2-40B4-BE49-F238E27FC236}">
                      <a16:creationId xmlns:a16="http://schemas.microsoft.com/office/drawing/2014/main" id="{15635BE5-AB27-441F-B02A-D3AC0F1B87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8" name="วงรี 77">
                  <a:extLst>
                    <a:ext uri="{FF2B5EF4-FFF2-40B4-BE49-F238E27FC236}">
                      <a16:creationId xmlns:a16="http://schemas.microsoft.com/office/drawing/2014/main" id="{9BDB93C9-C10D-4209-A1B8-2C4E384E505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4" name="กลุ่ม 203">
                <a:extLst>
                  <a:ext uri="{FF2B5EF4-FFF2-40B4-BE49-F238E27FC236}">
                    <a16:creationId xmlns:a16="http://schemas.microsoft.com/office/drawing/2014/main" id="{7184D3D2-ADBF-4733-B812-3BD7DD644989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EF448B43-D302-4D06-AEAA-B450C3739EC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6" name="วงรี 77">
                  <a:extLst>
                    <a:ext uri="{FF2B5EF4-FFF2-40B4-BE49-F238E27FC236}">
                      <a16:creationId xmlns:a16="http://schemas.microsoft.com/office/drawing/2014/main" id="{148C8C0D-84EB-400E-A3C4-0277D840FD3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B5D4BE88-3A48-4C3D-9E20-19BD4DA779BE}"/>
              </a:ext>
            </a:extLst>
          </p:cNvPr>
          <p:cNvGrpSpPr/>
          <p:nvPr userDrawn="1"/>
        </p:nvGrpSpPr>
        <p:grpSpPr>
          <a:xfrm>
            <a:off x="8232628" y="3676603"/>
            <a:ext cx="2810358" cy="1884111"/>
            <a:chOff x="8232628" y="3676603"/>
            <a:chExt cx="2810358" cy="1884111"/>
          </a:xfrm>
        </p:grpSpPr>
        <p:sp>
          <p:nvSpPr>
            <p:cNvPr id="212" name="เมฆ 45">
              <a:extLst>
                <a:ext uri="{FF2B5EF4-FFF2-40B4-BE49-F238E27FC236}">
                  <a16:creationId xmlns:a16="http://schemas.microsoft.com/office/drawing/2014/main" id="{10593A7C-9BFB-4FB3-A76F-46D362E77AB8}"/>
                </a:ext>
              </a:extLst>
            </p:cNvPr>
            <p:cNvSpPr/>
            <p:nvPr/>
          </p:nvSpPr>
          <p:spPr>
            <a:xfrm rot="21127396" flipH="1">
              <a:off x="8232628" y="3676603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3" name="กลุ่ม 212">
              <a:extLst>
                <a:ext uri="{FF2B5EF4-FFF2-40B4-BE49-F238E27FC236}">
                  <a16:creationId xmlns:a16="http://schemas.microsoft.com/office/drawing/2014/main" id="{1F1D73C7-021C-48C8-B9BA-41D0046C7A9F}"/>
                </a:ext>
              </a:extLst>
            </p:cNvPr>
            <p:cNvGrpSpPr/>
            <p:nvPr/>
          </p:nvGrpSpPr>
          <p:grpSpPr>
            <a:xfrm flipH="1">
              <a:off x="8655345" y="3792502"/>
              <a:ext cx="1094655" cy="362385"/>
              <a:chOff x="1297474" y="2027396"/>
              <a:chExt cx="2095584" cy="621557"/>
            </a:xfrm>
          </p:grpSpPr>
          <p:grpSp>
            <p:nvGrpSpPr>
              <p:cNvPr id="214" name="กลุ่ม 213">
                <a:extLst>
                  <a:ext uri="{FF2B5EF4-FFF2-40B4-BE49-F238E27FC236}">
                    <a16:creationId xmlns:a16="http://schemas.microsoft.com/office/drawing/2014/main" id="{7D71E2F2-1106-4CDF-9D2E-84021C6227E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4CEBF285-CDF5-4EFE-A96F-5D032B5257A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2" name="วงรี 77">
                  <a:extLst>
                    <a:ext uri="{FF2B5EF4-FFF2-40B4-BE49-F238E27FC236}">
                      <a16:creationId xmlns:a16="http://schemas.microsoft.com/office/drawing/2014/main" id="{99E0DE28-F0F0-48C2-9945-8C00D0E3756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5" name="กลุ่ม 214">
                <a:extLst>
                  <a:ext uri="{FF2B5EF4-FFF2-40B4-BE49-F238E27FC236}">
                    <a16:creationId xmlns:a16="http://schemas.microsoft.com/office/drawing/2014/main" id="{4170E2A0-E16E-49DC-A96D-B3B84386E472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9" name="รูปแบบอิสระ: รูปร่าง 218">
                  <a:extLst>
                    <a:ext uri="{FF2B5EF4-FFF2-40B4-BE49-F238E27FC236}">
                      <a16:creationId xmlns:a16="http://schemas.microsoft.com/office/drawing/2014/main" id="{A1BC16BE-A533-4473-93BA-B681171C155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0" name="วงรี 77">
                  <a:extLst>
                    <a:ext uri="{FF2B5EF4-FFF2-40B4-BE49-F238E27FC236}">
                      <a16:creationId xmlns:a16="http://schemas.microsoft.com/office/drawing/2014/main" id="{689C91DF-5D30-4E0A-889F-D4A087F7FE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6" name="กลุ่ม 215">
                <a:extLst>
                  <a:ext uri="{FF2B5EF4-FFF2-40B4-BE49-F238E27FC236}">
                    <a16:creationId xmlns:a16="http://schemas.microsoft.com/office/drawing/2014/main" id="{62CE0E64-A863-4E34-A99C-9F7C12F8E293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7" name="รูปแบบอิสระ: รูปร่าง 216">
                  <a:extLst>
                    <a:ext uri="{FF2B5EF4-FFF2-40B4-BE49-F238E27FC236}">
                      <a16:creationId xmlns:a16="http://schemas.microsoft.com/office/drawing/2014/main" id="{FA874DCE-0699-4810-85A3-D919334FD8E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8" name="วงรี 77">
                  <a:extLst>
                    <a:ext uri="{FF2B5EF4-FFF2-40B4-BE49-F238E27FC236}">
                      <a16:creationId xmlns:a16="http://schemas.microsoft.com/office/drawing/2014/main" id="{ECBAB64C-CA62-419D-91ED-D8851C3E32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28D267F-E62F-4667-B804-47E19D1C92C7}"/>
              </a:ext>
            </a:extLst>
          </p:cNvPr>
          <p:cNvGrpSpPr/>
          <p:nvPr userDrawn="1"/>
        </p:nvGrpSpPr>
        <p:grpSpPr>
          <a:xfrm>
            <a:off x="-558171" y="3330231"/>
            <a:ext cx="2810358" cy="1884110"/>
            <a:chOff x="-558171" y="3330231"/>
            <a:chExt cx="2810358" cy="1884110"/>
          </a:xfrm>
        </p:grpSpPr>
        <p:sp>
          <p:nvSpPr>
            <p:cNvPr id="224" name="เมฆ 45">
              <a:extLst>
                <a:ext uri="{FF2B5EF4-FFF2-40B4-BE49-F238E27FC236}">
                  <a16:creationId xmlns:a16="http://schemas.microsoft.com/office/drawing/2014/main" id="{321CC18F-7EDB-4966-BED6-355AC74BEF17}"/>
                </a:ext>
              </a:extLst>
            </p:cNvPr>
            <p:cNvSpPr/>
            <p:nvPr/>
          </p:nvSpPr>
          <p:spPr>
            <a:xfrm rot="519092">
              <a:off x="-558171" y="3330231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25" name="กลุ่ม 224">
              <a:extLst>
                <a:ext uri="{FF2B5EF4-FFF2-40B4-BE49-F238E27FC236}">
                  <a16:creationId xmlns:a16="http://schemas.microsoft.com/office/drawing/2014/main" id="{A6303DA5-F231-4938-A9A0-456A5C7934B7}"/>
                </a:ext>
              </a:extLst>
            </p:cNvPr>
            <p:cNvGrpSpPr/>
            <p:nvPr/>
          </p:nvGrpSpPr>
          <p:grpSpPr>
            <a:xfrm rot="21316237">
              <a:off x="0" y="3445870"/>
              <a:ext cx="1867906" cy="422672"/>
              <a:chOff x="116889" y="1923993"/>
              <a:chExt cx="3276169" cy="724960"/>
            </a:xfrm>
          </p:grpSpPr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83542CAC-5919-4A8A-9608-6E2F1687342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57038CF1-6E1A-4376-BE4E-70CEDF914F6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7" name="วงรี 77">
                  <a:extLst>
                    <a:ext uri="{FF2B5EF4-FFF2-40B4-BE49-F238E27FC236}">
                      <a16:creationId xmlns:a16="http://schemas.microsoft.com/office/drawing/2014/main" id="{ACE641D1-E454-43E7-8575-820CB579531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A1D53A97-655C-40E7-8C7C-C06C4F02A8EB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4" name="รูปแบบอิสระ: รูปร่าง 233">
                  <a:extLst>
                    <a:ext uri="{FF2B5EF4-FFF2-40B4-BE49-F238E27FC236}">
                      <a16:creationId xmlns:a16="http://schemas.microsoft.com/office/drawing/2014/main" id="{0BBCE497-08BE-4BEC-B283-A8C5A4D66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5" name="วงรี 77">
                  <a:extLst>
                    <a:ext uri="{FF2B5EF4-FFF2-40B4-BE49-F238E27FC236}">
                      <a16:creationId xmlns:a16="http://schemas.microsoft.com/office/drawing/2014/main" id="{06B80583-5C71-4344-8FB6-45F394F15D7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9F4D34C1-5EAD-43F8-897C-4D33193EC8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32" name="รูปแบบอิสระ: รูปร่าง 231">
                  <a:extLst>
                    <a:ext uri="{FF2B5EF4-FFF2-40B4-BE49-F238E27FC236}">
                      <a16:creationId xmlns:a16="http://schemas.microsoft.com/office/drawing/2014/main" id="{78ED8773-6B58-4640-9B04-D3228E02CD0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3" name="วงรี 77">
                  <a:extLst>
                    <a:ext uri="{FF2B5EF4-FFF2-40B4-BE49-F238E27FC236}">
                      <a16:creationId xmlns:a16="http://schemas.microsoft.com/office/drawing/2014/main" id="{9A0265BD-3058-4562-9736-54AC0826DA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29" name="กลุ่ม 228">
                <a:extLst>
                  <a:ext uri="{FF2B5EF4-FFF2-40B4-BE49-F238E27FC236}">
                    <a16:creationId xmlns:a16="http://schemas.microsoft.com/office/drawing/2014/main" id="{CC702AB6-474E-4C65-86F4-EC5317DEBDD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0" name="รูปแบบอิสระ: รูปร่าง 229">
                  <a:extLst>
                    <a:ext uri="{FF2B5EF4-FFF2-40B4-BE49-F238E27FC236}">
                      <a16:creationId xmlns:a16="http://schemas.microsoft.com/office/drawing/2014/main" id="{089CB273-C41B-4D01-8C1D-5E6CC44441A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1" name="วงรี 77">
                  <a:extLst>
                    <a:ext uri="{FF2B5EF4-FFF2-40B4-BE49-F238E27FC236}">
                      <a16:creationId xmlns:a16="http://schemas.microsoft.com/office/drawing/2014/main" id="{46DB19CF-202D-4A86-99C0-0D5A3A7AD5E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02D94AF1-D715-4324-920A-B428108F1736}"/>
              </a:ext>
            </a:extLst>
          </p:cNvPr>
          <p:cNvGrpSpPr/>
          <p:nvPr userDrawn="1"/>
        </p:nvGrpSpPr>
        <p:grpSpPr>
          <a:xfrm>
            <a:off x="9711500" y="3382348"/>
            <a:ext cx="2810358" cy="1884111"/>
            <a:chOff x="9711500" y="3382348"/>
            <a:chExt cx="2810358" cy="1884111"/>
          </a:xfrm>
        </p:grpSpPr>
        <p:sp>
          <p:nvSpPr>
            <p:cNvPr id="239" name="เมฆ 45">
              <a:extLst>
                <a:ext uri="{FF2B5EF4-FFF2-40B4-BE49-F238E27FC236}">
                  <a16:creationId xmlns:a16="http://schemas.microsoft.com/office/drawing/2014/main" id="{0BE0CD18-DA37-4EA3-A02A-0B39D6817A7E}"/>
                </a:ext>
              </a:extLst>
            </p:cNvPr>
            <p:cNvSpPr/>
            <p:nvPr/>
          </p:nvSpPr>
          <p:spPr>
            <a:xfrm rot="21127396" flipH="1">
              <a:off x="9711500" y="3382348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720B4834-9FEB-401E-BDEF-ADFA6A71B011}"/>
                </a:ext>
              </a:extLst>
            </p:cNvPr>
            <p:cNvGrpSpPr/>
            <p:nvPr/>
          </p:nvGrpSpPr>
          <p:grpSpPr>
            <a:xfrm rot="698712" flipH="1">
              <a:off x="10182727" y="3515391"/>
              <a:ext cx="1867906" cy="422672"/>
              <a:chOff x="116889" y="1923993"/>
              <a:chExt cx="3276169" cy="724960"/>
            </a:xfrm>
          </p:grpSpPr>
          <p:grpSp>
            <p:nvGrpSpPr>
              <p:cNvPr id="241" name="กลุ่ม 240">
                <a:extLst>
                  <a:ext uri="{FF2B5EF4-FFF2-40B4-BE49-F238E27FC236}">
                    <a16:creationId xmlns:a16="http://schemas.microsoft.com/office/drawing/2014/main" id="{2F9A9D2D-49EB-48F7-A844-64DD79A240F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51" name="รูปแบบอิสระ: รูปร่าง 250">
                  <a:extLst>
                    <a:ext uri="{FF2B5EF4-FFF2-40B4-BE49-F238E27FC236}">
                      <a16:creationId xmlns:a16="http://schemas.microsoft.com/office/drawing/2014/main" id="{F9D1FB07-BF54-4517-89C2-F77F6F12F15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2" name="วงรี 77">
                  <a:extLst>
                    <a:ext uri="{FF2B5EF4-FFF2-40B4-BE49-F238E27FC236}">
                      <a16:creationId xmlns:a16="http://schemas.microsoft.com/office/drawing/2014/main" id="{FADD9D66-D9C7-49C1-92CC-5F8D173216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2" name="กลุ่ม 241">
                <a:extLst>
                  <a:ext uri="{FF2B5EF4-FFF2-40B4-BE49-F238E27FC236}">
                    <a16:creationId xmlns:a16="http://schemas.microsoft.com/office/drawing/2014/main" id="{49394C49-D531-4FAE-B1E0-1055E2D50A50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309D2F67-AE76-4E2E-A0AB-060AA6C1D68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0" name="วงรี 77">
                  <a:extLst>
                    <a:ext uri="{FF2B5EF4-FFF2-40B4-BE49-F238E27FC236}">
                      <a16:creationId xmlns:a16="http://schemas.microsoft.com/office/drawing/2014/main" id="{3B28D9C5-7CEB-4FB9-9CF3-B393ED0164B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3" name="กลุ่ม 242">
                <a:extLst>
                  <a:ext uri="{FF2B5EF4-FFF2-40B4-BE49-F238E27FC236}">
                    <a16:creationId xmlns:a16="http://schemas.microsoft.com/office/drawing/2014/main" id="{7719691B-8E84-4AEE-9862-249BC3AAE682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47" name="รูปแบบอิสระ: รูปร่าง 246">
                  <a:extLst>
                    <a:ext uri="{FF2B5EF4-FFF2-40B4-BE49-F238E27FC236}">
                      <a16:creationId xmlns:a16="http://schemas.microsoft.com/office/drawing/2014/main" id="{D7120CE0-91BB-41A9-885A-3C737A208E1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8" name="วงรี 77">
                  <a:extLst>
                    <a:ext uri="{FF2B5EF4-FFF2-40B4-BE49-F238E27FC236}">
                      <a16:creationId xmlns:a16="http://schemas.microsoft.com/office/drawing/2014/main" id="{3CC82737-B54D-4C90-9214-99476381977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4" name="กลุ่ม 243">
                <a:extLst>
                  <a:ext uri="{FF2B5EF4-FFF2-40B4-BE49-F238E27FC236}">
                    <a16:creationId xmlns:a16="http://schemas.microsoft.com/office/drawing/2014/main" id="{C757498E-9610-48D3-9631-45A02CA1E1F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5" name="รูปแบบอิสระ: รูปร่าง 244">
                  <a:extLst>
                    <a:ext uri="{FF2B5EF4-FFF2-40B4-BE49-F238E27FC236}">
                      <a16:creationId xmlns:a16="http://schemas.microsoft.com/office/drawing/2014/main" id="{9B65F96D-845B-480D-8763-F271613AEFB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6" name="วงรี 77">
                  <a:extLst>
                    <a:ext uri="{FF2B5EF4-FFF2-40B4-BE49-F238E27FC236}">
                      <a16:creationId xmlns:a16="http://schemas.microsoft.com/office/drawing/2014/main" id="{A900D875-8A83-449A-BA5E-A43E081A05A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53" name="กลุ่ม 252">
            <a:extLst>
              <a:ext uri="{FF2B5EF4-FFF2-40B4-BE49-F238E27FC236}">
                <a16:creationId xmlns:a16="http://schemas.microsoft.com/office/drawing/2014/main" id="{A6CABED0-AC73-4418-A7B0-05FFC65078AE}"/>
              </a:ext>
            </a:extLst>
          </p:cNvPr>
          <p:cNvGrpSpPr/>
          <p:nvPr userDrawn="1"/>
        </p:nvGrpSpPr>
        <p:grpSpPr>
          <a:xfrm>
            <a:off x="0" y="4573902"/>
            <a:ext cx="12192000" cy="2284097"/>
            <a:chOff x="0" y="4340888"/>
            <a:chExt cx="12192000" cy="2517111"/>
          </a:xfrm>
        </p:grpSpPr>
        <p:sp>
          <p:nvSpPr>
            <p:cNvPr id="254" name="สี่เหลี่ยมผืนผ้า 253">
              <a:extLst>
                <a:ext uri="{FF2B5EF4-FFF2-40B4-BE49-F238E27FC236}">
                  <a16:creationId xmlns:a16="http://schemas.microsoft.com/office/drawing/2014/main" id="{90B6BA6F-5BEE-4DC9-AEAD-A37133CCF82E}"/>
                </a:ext>
              </a:extLst>
            </p:cNvPr>
            <p:cNvSpPr/>
            <p:nvPr/>
          </p:nvSpPr>
          <p:spPr>
            <a:xfrm>
              <a:off x="0" y="4340888"/>
              <a:ext cx="12192000" cy="2517111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B0421A3C-C797-467A-82F7-437A4B4DCB6D}"/>
                </a:ext>
              </a:extLst>
            </p:cNvPr>
            <p:cNvSpPr/>
            <p:nvPr/>
          </p:nvSpPr>
          <p:spPr>
            <a:xfrm>
              <a:off x="562463" y="470334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9C2F0E6E-4188-4DF4-ABFF-252664B12643}"/>
                </a:ext>
              </a:extLst>
            </p:cNvPr>
            <p:cNvSpPr/>
            <p:nvPr/>
          </p:nvSpPr>
          <p:spPr>
            <a:xfrm>
              <a:off x="3268145" y="5852719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57591C82-F10E-461D-9505-F16A73CB4FD4}"/>
                </a:ext>
              </a:extLst>
            </p:cNvPr>
            <p:cNvSpPr/>
            <p:nvPr/>
          </p:nvSpPr>
          <p:spPr>
            <a:xfrm>
              <a:off x="6712825" y="537949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7F1C62EF-920F-4228-A442-E5B2961DB2F9}"/>
                </a:ext>
              </a:extLst>
            </p:cNvPr>
            <p:cNvSpPr/>
            <p:nvPr/>
          </p:nvSpPr>
          <p:spPr>
            <a:xfrm>
              <a:off x="10424027" y="4824320"/>
              <a:ext cx="896600" cy="7888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381" name="รูปแบบอิสระ: รูปร่าง 380">
            <a:extLst>
              <a:ext uri="{FF2B5EF4-FFF2-40B4-BE49-F238E27FC236}">
                <a16:creationId xmlns:a16="http://schemas.microsoft.com/office/drawing/2014/main" id="{1681D919-B4FC-46B3-A287-DE580F3F8CD3}"/>
              </a:ext>
            </a:extLst>
          </p:cNvPr>
          <p:cNvSpPr/>
          <p:nvPr userDrawn="1"/>
        </p:nvSpPr>
        <p:spPr>
          <a:xfrm rot="1072314">
            <a:off x="669758" y="2244462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2" name="รูปแบบอิสระ: รูปร่าง 381">
            <a:extLst>
              <a:ext uri="{FF2B5EF4-FFF2-40B4-BE49-F238E27FC236}">
                <a16:creationId xmlns:a16="http://schemas.microsoft.com/office/drawing/2014/main" id="{EB8EF29D-7722-4EC9-90C3-B486144DCFB9}"/>
              </a:ext>
            </a:extLst>
          </p:cNvPr>
          <p:cNvSpPr/>
          <p:nvPr userDrawn="1"/>
        </p:nvSpPr>
        <p:spPr>
          <a:xfrm>
            <a:off x="2054665" y="286784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3" name="รูปแบบอิสระ: รูปร่าง 382">
            <a:extLst>
              <a:ext uri="{FF2B5EF4-FFF2-40B4-BE49-F238E27FC236}">
                <a16:creationId xmlns:a16="http://schemas.microsoft.com/office/drawing/2014/main" id="{42188B4C-6679-4FE3-BC1D-77748420F399}"/>
              </a:ext>
            </a:extLst>
          </p:cNvPr>
          <p:cNvSpPr/>
          <p:nvPr userDrawn="1"/>
        </p:nvSpPr>
        <p:spPr>
          <a:xfrm rot="1072314">
            <a:off x="10656129" y="2262163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4" name="รูปแบบอิสระ: รูปร่าง 383">
            <a:extLst>
              <a:ext uri="{FF2B5EF4-FFF2-40B4-BE49-F238E27FC236}">
                <a16:creationId xmlns:a16="http://schemas.microsoft.com/office/drawing/2014/main" id="{542FEBDF-D1F1-49A7-AEB0-7828C84E4C8E}"/>
              </a:ext>
            </a:extLst>
          </p:cNvPr>
          <p:cNvSpPr/>
          <p:nvPr userDrawn="1"/>
        </p:nvSpPr>
        <p:spPr>
          <a:xfrm>
            <a:off x="9231083" y="293982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5" name="ชื่อเรื่อง 384">
            <a:extLst>
              <a:ext uri="{FF2B5EF4-FFF2-40B4-BE49-F238E27FC236}">
                <a16:creationId xmlns:a16="http://schemas.microsoft.com/office/drawing/2014/main" id="{0638DD4C-7153-4F91-89CB-0C52B058D92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31815" y="1418024"/>
            <a:ext cx="5287986" cy="2044671"/>
          </a:xfrm>
          <a:prstGeom prst="rect">
            <a:avLst/>
          </a:prstGeo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   </a:t>
            </a:r>
            <a:br>
              <a:rPr lang="en-US" dirty="0"/>
            </a:b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7045039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945EF478-D5EE-46B0-874C-CAC2F5753FB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C99CB8E4-39D5-471A-A32E-6A3402F36E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124158A3-93A8-4C96-88C7-8E3F848929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705C2C3-B5A0-4CF8-BFA8-4D595EAA5BA6}"/>
              </a:ext>
            </a:extLst>
          </p:cNvPr>
          <p:cNvGrpSpPr/>
          <p:nvPr userDrawn="1"/>
        </p:nvGrpSpPr>
        <p:grpSpPr>
          <a:xfrm>
            <a:off x="3418091" y="3068201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A0323DF-883B-454C-BA2C-DAD01454ED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0F15B62-007A-4C6E-95F5-06DB167592F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7931F45-B947-4BE9-8936-70CF03F8D17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0FB37B7-2735-4505-BCAF-C84947B87E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913FE506-80B1-4A23-84CB-E76300180D6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593201BB-F181-4F43-B5A7-25405322E4B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3C5E664D-FB6C-498F-A2EF-798CA0C0589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FF72E751-2BCC-47F0-BFAB-8453897972D7}"/>
              </a:ext>
            </a:extLst>
          </p:cNvPr>
          <p:cNvGrpSpPr/>
          <p:nvPr userDrawn="1"/>
        </p:nvGrpSpPr>
        <p:grpSpPr>
          <a:xfrm>
            <a:off x="-384517" y="511994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75EA4BD-F166-4A94-B65D-AEA343CDB64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9F1FC4A8-F111-450F-8090-8E4D9B1CF3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A2F1567-BC51-4288-98A8-7287E7673FC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E8647F7D-4A4C-4ACA-8B3E-6567F6F1EB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050DB0-103C-486E-94DD-D74B808C4E9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E0E6C77-20B5-46AE-8137-E836133D5DD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92EDF65-F571-4394-B421-58F361066F8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5F2358E2-5EC0-4973-8BC0-9F7777023DBB}"/>
              </a:ext>
            </a:extLst>
          </p:cNvPr>
          <p:cNvGrpSpPr/>
          <p:nvPr userDrawn="1"/>
        </p:nvGrpSpPr>
        <p:grpSpPr>
          <a:xfrm flipH="1">
            <a:off x="6666647" y="4857466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8EEA588-A014-4113-8B93-C0753A113A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5C17C46-0435-49CE-ABC7-07B21BC8E42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5BD1B2F-14A8-4C8E-BE08-871D03C9FD6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4EA2B0FE-042E-4BB0-8C29-4C06D747AD3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BDAD18F-DDFE-42C7-BA7B-08B9A01AAEB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B9932222-B8ED-4BD9-A329-35B9F97F9DC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334F0878-BDC3-43D0-974F-C913247D2B9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592C2C3F-2FE5-42E3-BAAF-29A2105D4E63}"/>
              </a:ext>
            </a:extLst>
          </p:cNvPr>
          <p:cNvGrpSpPr/>
          <p:nvPr userDrawn="1"/>
        </p:nvGrpSpPr>
        <p:grpSpPr>
          <a:xfrm>
            <a:off x="1612508" y="283734"/>
            <a:ext cx="1101156" cy="884384"/>
            <a:chOff x="1752751" y="749874"/>
            <a:chExt cx="1101156" cy="884384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660E094-BEA4-43D5-A4E8-8A3C16D06AC1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A0F91DEC-F195-4849-B405-799A9BA22B2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E49D2C7-69B1-4FC7-8311-9517B0A282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10E21CC2-DFBC-4FA6-902D-E504E712A547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368C5DE-5376-4BE9-B124-8AB8525F92C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62B6D-097C-4261-9CC3-C80D5E9331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152E19CD-BC5C-40D6-B7D6-1214D9C432B0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FDE6BB9-C678-4021-823A-EEB678D2B2B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6382DA9-345F-41AE-ABDA-B027EEC612EB}"/>
              </a:ext>
            </a:extLst>
          </p:cNvPr>
          <p:cNvGrpSpPr/>
          <p:nvPr userDrawn="1"/>
        </p:nvGrpSpPr>
        <p:grpSpPr>
          <a:xfrm flipV="1">
            <a:off x="11090844" y="5973616"/>
            <a:ext cx="1101156" cy="884384"/>
            <a:chOff x="1752751" y="749874"/>
            <a:chExt cx="1101156" cy="884384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BC6121-64AD-4038-912F-67EDC5C6268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CFD6CE0-9945-414E-8AD6-50334D7112F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DBF44162-CB72-4218-B3B1-75AF3B712C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60DCFD2-E426-477E-8621-947EA3423E2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CFDAF96-1411-4087-A1DC-6894216614F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3CDB8F59-141D-4967-AC88-119E5F5B01C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F35989AB-98B1-4FD8-B1E1-6D42EF63CCA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215B265-6C33-49D0-8CD2-E7E345E532BB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F084C10-BDCD-48C9-A4F4-D5B3687E9816}"/>
              </a:ext>
            </a:extLst>
          </p:cNvPr>
          <p:cNvGrpSpPr/>
          <p:nvPr userDrawn="1"/>
        </p:nvGrpSpPr>
        <p:grpSpPr>
          <a:xfrm flipH="1">
            <a:off x="7120128" y="88641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D600D3E9-06C3-42C4-868B-4859ED0972B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ED97DA67-68FB-428C-B08A-7258A93C58D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F21C78EE-2C63-46AD-8812-A787E721548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DFF206D-A2A2-4783-ACFB-04DB084C090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AD7A4F1-4935-4E34-B07F-9970A8599C3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95A1EB8-8F92-4DC0-B70B-B1337B1802A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AE9EA0D6-AA0C-400C-814D-CCF802F6B53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0FDF09A4-9BE5-43B7-8165-972022B6AE75}"/>
              </a:ext>
            </a:extLst>
          </p:cNvPr>
          <p:cNvGrpSpPr/>
          <p:nvPr userDrawn="1"/>
        </p:nvGrpSpPr>
        <p:grpSpPr>
          <a:xfrm>
            <a:off x="10889359" y="0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5994BD91-B479-49A1-BE9D-4CCA1A2AC9A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CAD3CE25-37A9-48AE-9C5C-4102CBB9A55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8CCDC7BF-9991-4896-A94B-80F7CF4E3AA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03552C5-8147-4EC1-B8D6-2627FF6736D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5ECA0298-9BF5-4785-9E33-4EA3EACA645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E9CFB70B-21E2-40D3-A239-92571B452F0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A611DB4C-98AF-4642-91B1-DB03DBD449D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F89F608A-0184-41A4-8D2A-43CD2FE098C4}"/>
              </a:ext>
            </a:extLst>
          </p:cNvPr>
          <p:cNvGrpSpPr/>
          <p:nvPr userDrawn="1"/>
        </p:nvGrpSpPr>
        <p:grpSpPr>
          <a:xfrm>
            <a:off x="-75155" y="5446917"/>
            <a:ext cx="12485340" cy="2932277"/>
            <a:chOff x="-75155" y="5446917"/>
            <a:chExt cx="12485340" cy="2932277"/>
          </a:xfrm>
        </p:grpSpPr>
        <p:sp>
          <p:nvSpPr>
            <p:cNvPr id="66" name="เมฆ 65">
              <a:extLst>
                <a:ext uri="{FF2B5EF4-FFF2-40B4-BE49-F238E27FC236}">
                  <a16:creationId xmlns:a16="http://schemas.microsoft.com/office/drawing/2014/main" id="{79AD124A-0EB1-4C5C-B733-75EC30D641B4}"/>
                </a:ext>
              </a:extLst>
            </p:cNvPr>
            <p:cNvSpPr/>
            <p:nvPr/>
          </p:nvSpPr>
          <p:spPr>
            <a:xfrm rot="536932">
              <a:off x="-75155" y="5552684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7" name="เมฆ 66">
              <a:extLst>
                <a:ext uri="{FF2B5EF4-FFF2-40B4-BE49-F238E27FC236}">
                  <a16:creationId xmlns:a16="http://schemas.microsoft.com/office/drawing/2014/main" id="{AB68E2E0-5352-45F5-AC95-D646D6A216EA}"/>
                </a:ext>
              </a:extLst>
            </p:cNvPr>
            <p:cNvSpPr/>
            <p:nvPr/>
          </p:nvSpPr>
          <p:spPr>
            <a:xfrm>
              <a:off x="8054689" y="544691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8" name="เมฆ 67">
              <a:extLst>
                <a:ext uri="{FF2B5EF4-FFF2-40B4-BE49-F238E27FC236}">
                  <a16:creationId xmlns:a16="http://schemas.microsoft.com/office/drawing/2014/main" id="{E58EB70B-91F5-4251-8B2C-7B4086B8C524}"/>
                </a:ext>
              </a:extLst>
            </p:cNvPr>
            <p:cNvSpPr/>
            <p:nvPr/>
          </p:nvSpPr>
          <p:spPr>
            <a:xfrm rot="429282" flipH="1" flipV="1">
              <a:off x="4142990" y="560395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69" name="กลุ่ม 68">
              <a:extLst>
                <a:ext uri="{FF2B5EF4-FFF2-40B4-BE49-F238E27FC236}">
                  <a16:creationId xmlns:a16="http://schemas.microsoft.com/office/drawing/2014/main" id="{7668335B-AE8B-4A8A-B80D-7913916A60E6}"/>
                </a:ext>
              </a:extLst>
            </p:cNvPr>
            <p:cNvGrpSpPr/>
            <p:nvPr/>
          </p:nvGrpSpPr>
          <p:grpSpPr>
            <a:xfrm>
              <a:off x="746795" y="5909579"/>
              <a:ext cx="2941384" cy="762693"/>
              <a:chOff x="746256" y="5820536"/>
              <a:chExt cx="2941384" cy="762693"/>
            </a:xfrm>
          </p:grpSpPr>
          <p:grpSp>
            <p:nvGrpSpPr>
              <p:cNvPr id="96" name="กลุ่ม 95">
                <a:extLst>
                  <a:ext uri="{FF2B5EF4-FFF2-40B4-BE49-F238E27FC236}">
                    <a16:creationId xmlns:a16="http://schemas.microsoft.com/office/drawing/2014/main" id="{C7E2D716-71FD-445F-8190-1E1B87EECFE9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EFEC5E73-C8CA-4B61-8FA1-94CA8D72345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251BFDDF-C997-4655-897A-031A59049C8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7" name="กลุ่ม 96">
                <a:extLst>
                  <a:ext uri="{FF2B5EF4-FFF2-40B4-BE49-F238E27FC236}">
                    <a16:creationId xmlns:a16="http://schemas.microsoft.com/office/drawing/2014/main" id="{256478F3-6239-4572-A0B7-165769C6BB39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4" name="รูปแบบอิสระ: รูปร่าง 103">
                  <a:extLst>
                    <a:ext uri="{FF2B5EF4-FFF2-40B4-BE49-F238E27FC236}">
                      <a16:creationId xmlns:a16="http://schemas.microsoft.com/office/drawing/2014/main" id="{DF7C965F-5630-4CC2-B9F4-2DB019F4885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5" name="วงรี 77">
                  <a:extLst>
                    <a:ext uri="{FF2B5EF4-FFF2-40B4-BE49-F238E27FC236}">
                      <a16:creationId xmlns:a16="http://schemas.microsoft.com/office/drawing/2014/main" id="{1AED9CB3-3929-4211-BA90-7AFC1ACF5BA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8" name="กลุ่ม 97">
                <a:extLst>
                  <a:ext uri="{FF2B5EF4-FFF2-40B4-BE49-F238E27FC236}">
                    <a16:creationId xmlns:a16="http://schemas.microsoft.com/office/drawing/2014/main" id="{EFC26408-13F8-4D75-8CAB-6415FC7FD215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2" name="รูปแบบอิสระ: รูปร่าง 101">
                  <a:extLst>
                    <a:ext uri="{FF2B5EF4-FFF2-40B4-BE49-F238E27FC236}">
                      <a16:creationId xmlns:a16="http://schemas.microsoft.com/office/drawing/2014/main" id="{024CA3FB-C0BB-4358-90E7-8771AF7A10E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3" name="วงรี 77">
                  <a:extLst>
                    <a:ext uri="{FF2B5EF4-FFF2-40B4-BE49-F238E27FC236}">
                      <a16:creationId xmlns:a16="http://schemas.microsoft.com/office/drawing/2014/main" id="{C7E0D018-6D7F-4BC0-ADDF-14C65AA614D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9" name="กลุ่ม 98">
                <a:extLst>
                  <a:ext uri="{FF2B5EF4-FFF2-40B4-BE49-F238E27FC236}">
                    <a16:creationId xmlns:a16="http://schemas.microsoft.com/office/drawing/2014/main" id="{79F71224-B542-4710-9EDB-E3B63E1F5327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0" name="รูปแบบอิสระ: รูปร่าง 99">
                  <a:extLst>
                    <a:ext uri="{FF2B5EF4-FFF2-40B4-BE49-F238E27FC236}">
                      <a16:creationId xmlns:a16="http://schemas.microsoft.com/office/drawing/2014/main" id="{4834F35E-DC67-454A-B9F6-8202C80552EC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1" name="วงรี 77">
                  <a:extLst>
                    <a:ext uri="{FF2B5EF4-FFF2-40B4-BE49-F238E27FC236}">
                      <a16:creationId xmlns:a16="http://schemas.microsoft.com/office/drawing/2014/main" id="{A309D720-DA12-43DA-A2A0-4820DCCDE04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0" name="กลุ่ม 69">
              <a:extLst>
                <a:ext uri="{FF2B5EF4-FFF2-40B4-BE49-F238E27FC236}">
                  <a16:creationId xmlns:a16="http://schemas.microsoft.com/office/drawing/2014/main" id="{23F82415-AD8B-427F-A353-2EC650CBD5B7}"/>
                </a:ext>
              </a:extLst>
            </p:cNvPr>
            <p:cNvGrpSpPr/>
            <p:nvPr/>
          </p:nvGrpSpPr>
          <p:grpSpPr>
            <a:xfrm rot="341305">
              <a:off x="5004488" y="6014831"/>
              <a:ext cx="2941384" cy="762691"/>
              <a:chOff x="746256" y="5820536"/>
              <a:chExt cx="2941384" cy="762691"/>
            </a:xfrm>
          </p:grpSpPr>
          <p:grpSp>
            <p:nvGrpSpPr>
              <p:cNvPr id="84" name="กลุ่ม 83">
                <a:extLst>
                  <a:ext uri="{FF2B5EF4-FFF2-40B4-BE49-F238E27FC236}">
                    <a16:creationId xmlns:a16="http://schemas.microsoft.com/office/drawing/2014/main" id="{CE366FCC-FEDD-439B-B5E3-771DF5EFA71C}"/>
                  </a:ext>
                </a:extLst>
              </p:cNvPr>
              <p:cNvGrpSpPr/>
              <p:nvPr/>
            </p:nvGrpSpPr>
            <p:grpSpPr>
              <a:xfrm>
                <a:off x="746256" y="5948737"/>
                <a:ext cx="492299" cy="42495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4" name="รูปแบบอิสระ: รูปร่าง 93">
                  <a:extLst>
                    <a:ext uri="{FF2B5EF4-FFF2-40B4-BE49-F238E27FC236}">
                      <a16:creationId xmlns:a16="http://schemas.microsoft.com/office/drawing/2014/main" id="{23AF9A6D-BD7E-4E88-97B4-16AF7D3B38F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5" name="วงรี 77">
                  <a:extLst>
                    <a:ext uri="{FF2B5EF4-FFF2-40B4-BE49-F238E27FC236}">
                      <a16:creationId xmlns:a16="http://schemas.microsoft.com/office/drawing/2014/main" id="{CD086149-E306-4A11-BEB7-378B04BDBCB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5" name="กลุ่ม 84">
                <a:extLst>
                  <a:ext uri="{FF2B5EF4-FFF2-40B4-BE49-F238E27FC236}">
                    <a16:creationId xmlns:a16="http://schemas.microsoft.com/office/drawing/2014/main" id="{86FE52C9-9F47-4607-895F-D5F9A042BABA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2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ED0B5B29-566E-4418-8A4D-6A7A2A12686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3" name="วงรี 77">
                  <a:extLst>
                    <a:ext uri="{FF2B5EF4-FFF2-40B4-BE49-F238E27FC236}">
                      <a16:creationId xmlns:a16="http://schemas.microsoft.com/office/drawing/2014/main" id="{E69AB58B-ACE6-42BE-9C08-BF7314DDB0B6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6" name="กลุ่ม 85">
                <a:extLst>
                  <a:ext uri="{FF2B5EF4-FFF2-40B4-BE49-F238E27FC236}">
                    <a16:creationId xmlns:a16="http://schemas.microsoft.com/office/drawing/2014/main" id="{56BAE73B-08DB-426F-AA39-443E726124D4}"/>
                  </a:ext>
                </a:extLst>
              </p:cNvPr>
              <p:cNvGrpSpPr/>
              <p:nvPr/>
            </p:nvGrpSpPr>
            <p:grpSpPr>
              <a:xfrm>
                <a:off x="2423837" y="6158272"/>
                <a:ext cx="492299" cy="424955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6BCDAE48-1197-467D-81B1-355D0358C93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1" name="วงรี 77">
                  <a:extLst>
                    <a:ext uri="{FF2B5EF4-FFF2-40B4-BE49-F238E27FC236}">
                      <a16:creationId xmlns:a16="http://schemas.microsoft.com/office/drawing/2014/main" id="{F1A557B2-4211-428C-801E-99FE4ECFF0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7" name="กลุ่ม 86">
                <a:extLst>
                  <a:ext uri="{FF2B5EF4-FFF2-40B4-BE49-F238E27FC236}">
                    <a16:creationId xmlns:a16="http://schemas.microsoft.com/office/drawing/2014/main" id="{DAF43756-204D-4713-82FA-FCBDAC3AE28E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69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8" name="รูปแบบอิสระ: รูปร่าง 87">
                  <a:extLst>
                    <a:ext uri="{FF2B5EF4-FFF2-40B4-BE49-F238E27FC236}">
                      <a16:creationId xmlns:a16="http://schemas.microsoft.com/office/drawing/2014/main" id="{87E5C65C-6AC5-4038-94EF-F847D53BAAB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9" name="วงรี 77">
                  <a:extLst>
                    <a:ext uri="{FF2B5EF4-FFF2-40B4-BE49-F238E27FC236}">
                      <a16:creationId xmlns:a16="http://schemas.microsoft.com/office/drawing/2014/main" id="{E57B79BF-1422-4038-9ECD-D4107C5EF64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8A3910B8-61B4-4BDC-B95F-6856065779CC}"/>
                </a:ext>
              </a:extLst>
            </p:cNvPr>
            <p:cNvGrpSpPr/>
            <p:nvPr/>
          </p:nvGrpSpPr>
          <p:grpSpPr>
            <a:xfrm>
              <a:off x="8820332" y="5948738"/>
              <a:ext cx="2941384" cy="762693"/>
              <a:chOff x="746256" y="5820536"/>
              <a:chExt cx="2941384" cy="762693"/>
            </a:xfrm>
          </p:grpSpPr>
          <p:grpSp>
            <p:nvGrpSpPr>
              <p:cNvPr id="72" name="กลุ่ม 71">
                <a:extLst>
                  <a:ext uri="{FF2B5EF4-FFF2-40B4-BE49-F238E27FC236}">
                    <a16:creationId xmlns:a16="http://schemas.microsoft.com/office/drawing/2014/main" id="{0CCF639A-B9E0-476E-97D3-80483E1AB8C8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2" name="รูปแบบอิสระ: รูปร่าง 81">
                  <a:extLst>
                    <a:ext uri="{FF2B5EF4-FFF2-40B4-BE49-F238E27FC236}">
                      <a16:creationId xmlns:a16="http://schemas.microsoft.com/office/drawing/2014/main" id="{83D971E2-3F32-4945-AD19-250FE7DCCD1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77">
                  <a:extLst>
                    <a:ext uri="{FF2B5EF4-FFF2-40B4-BE49-F238E27FC236}">
                      <a16:creationId xmlns:a16="http://schemas.microsoft.com/office/drawing/2014/main" id="{EF781FF2-9604-4D0C-96EC-5B5AF39B2E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3" name="กลุ่ม 72">
                <a:extLst>
                  <a:ext uri="{FF2B5EF4-FFF2-40B4-BE49-F238E27FC236}">
                    <a16:creationId xmlns:a16="http://schemas.microsoft.com/office/drawing/2014/main" id="{AA213F37-4301-4DC4-BC2D-EA059CFC5542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F8973443-5C7C-4E0B-81EB-FDED18848E7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77">
                  <a:extLst>
                    <a:ext uri="{FF2B5EF4-FFF2-40B4-BE49-F238E27FC236}">
                      <a16:creationId xmlns:a16="http://schemas.microsoft.com/office/drawing/2014/main" id="{B161B252-CECA-43E8-BAEB-A3EECB28F7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4" name="กลุ่ม 73">
                <a:extLst>
                  <a:ext uri="{FF2B5EF4-FFF2-40B4-BE49-F238E27FC236}">
                    <a16:creationId xmlns:a16="http://schemas.microsoft.com/office/drawing/2014/main" id="{614B2CE5-A7E6-456B-AB99-9C7F1D0A901C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8" name="รูปแบบอิสระ: รูปร่าง 77">
                  <a:extLst>
                    <a:ext uri="{FF2B5EF4-FFF2-40B4-BE49-F238E27FC236}">
                      <a16:creationId xmlns:a16="http://schemas.microsoft.com/office/drawing/2014/main" id="{C082FC19-28D1-44BC-94AA-36826D0DB28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7">
                  <a:extLst>
                    <a:ext uri="{FF2B5EF4-FFF2-40B4-BE49-F238E27FC236}">
                      <a16:creationId xmlns:a16="http://schemas.microsoft.com/office/drawing/2014/main" id="{E0E5B19E-67C3-45D4-A9B7-9A8DE9C3C5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5" name="กลุ่ม 74">
                <a:extLst>
                  <a:ext uri="{FF2B5EF4-FFF2-40B4-BE49-F238E27FC236}">
                    <a16:creationId xmlns:a16="http://schemas.microsoft.com/office/drawing/2014/main" id="{BF2B67C0-1A27-409B-9FD1-5B470099C442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6" name="รูปแบบอิสระ: รูปร่าง 75">
                  <a:extLst>
                    <a:ext uri="{FF2B5EF4-FFF2-40B4-BE49-F238E27FC236}">
                      <a16:creationId xmlns:a16="http://schemas.microsoft.com/office/drawing/2014/main" id="{1070FB43-3579-43F0-81C6-2BFDBBCC162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7" name="วงรี 77">
                  <a:extLst>
                    <a:ext uri="{FF2B5EF4-FFF2-40B4-BE49-F238E27FC236}">
                      <a16:creationId xmlns:a16="http://schemas.microsoft.com/office/drawing/2014/main" id="{12993C3C-FB5A-45E2-B6BE-5554E99C7C0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53DFE091-089B-477C-AA8D-5D0035835366}"/>
              </a:ext>
            </a:extLst>
          </p:cNvPr>
          <p:cNvGrpSpPr/>
          <p:nvPr userDrawn="1"/>
        </p:nvGrpSpPr>
        <p:grpSpPr>
          <a:xfrm>
            <a:off x="8438793" y="1364029"/>
            <a:ext cx="3134995" cy="3803331"/>
            <a:chOff x="8438793" y="1364029"/>
            <a:chExt cx="3134995" cy="3803331"/>
          </a:xfrm>
        </p:grpSpPr>
        <p:grpSp>
          <p:nvGrpSpPr>
            <p:cNvPr id="109" name="กลุ่ม 108">
              <a:extLst>
                <a:ext uri="{FF2B5EF4-FFF2-40B4-BE49-F238E27FC236}">
                  <a16:creationId xmlns:a16="http://schemas.microsoft.com/office/drawing/2014/main" id="{D196D9C0-0D4B-4EBF-95C4-AB3BA5A8CB58}"/>
                </a:ext>
              </a:extLst>
            </p:cNvPr>
            <p:cNvGrpSpPr/>
            <p:nvPr/>
          </p:nvGrpSpPr>
          <p:grpSpPr>
            <a:xfrm>
              <a:off x="8438793" y="1738360"/>
              <a:ext cx="3134995" cy="3429000"/>
              <a:chOff x="8438793" y="1738360"/>
              <a:chExt cx="3134995" cy="3429000"/>
            </a:xfrm>
          </p:grpSpPr>
          <p:sp>
            <p:nvSpPr>
              <p:cNvPr id="111" name="แผนผังลำดับงาน: หน่วงเวลา 110">
                <a:extLst>
                  <a:ext uri="{FF2B5EF4-FFF2-40B4-BE49-F238E27FC236}">
                    <a16:creationId xmlns:a16="http://schemas.microsoft.com/office/drawing/2014/main" id="{8272657C-FEE1-463A-88FF-3BC482D08D79}"/>
                  </a:ext>
                </a:extLst>
              </p:cNvPr>
              <p:cNvSpPr/>
              <p:nvPr/>
            </p:nvSpPr>
            <p:spPr>
              <a:xfrm rot="16200000">
                <a:off x="8291791" y="188536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B89D77CC-BA74-44D3-9A73-25376E5F07F2}"/>
                  </a:ext>
                </a:extLst>
              </p:cNvPr>
              <p:cNvSpPr/>
              <p:nvPr/>
            </p:nvSpPr>
            <p:spPr>
              <a:xfrm>
                <a:off x="8603329" y="189711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60F45C3D-C5C9-44B0-A898-E0F5DD19AEA2}"/>
                </a:ext>
              </a:extLst>
            </p:cNvPr>
            <p:cNvSpPr/>
            <p:nvPr/>
          </p:nvSpPr>
          <p:spPr>
            <a:xfrm>
              <a:off x="9668717" y="1364029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DDC86245-A3E2-4117-8632-D27614B7D810}"/>
              </a:ext>
            </a:extLst>
          </p:cNvPr>
          <p:cNvGrpSpPr/>
          <p:nvPr userDrawn="1"/>
        </p:nvGrpSpPr>
        <p:grpSpPr>
          <a:xfrm>
            <a:off x="4552984" y="1390061"/>
            <a:ext cx="3134995" cy="3794761"/>
            <a:chOff x="4552984" y="1390061"/>
            <a:chExt cx="3134995" cy="3794761"/>
          </a:xfrm>
        </p:grpSpPr>
        <p:sp>
          <p:nvSpPr>
            <p:cNvPr id="114" name="แผนผังลำดับงาน: หน่วงเวลา 113">
              <a:extLst>
                <a:ext uri="{FF2B5EF4-FFF2-40B4-BE49-F238E27FC236}">
                  <a16:creationId xmlns:a16="http://schemas.microsoft.com/office/drawing/2014/main" id="{75540C84-9F50-441D-9620-986DD3ED2111}"/>
                </a:ext>
              </a:extLst>
            </p:cNvPr>
            <p:cNvSpPr/>
            <p:nvPr/>
          </p:nvSpPr>
          <p:spPr>
            <a:xfrm rot="16200000">
              <a:off x="4405982" y="1902824"/>
              <a:ext cx="3429000" cy="3134995"/>
            </a:xfrm>
            <a:prstGeom prst="flowChartDelay">
              <a:avLst/>
            </a:prstGeom>
            <a:solidFill>
              <a:srgbClr val="672E05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039629D0-232F-47D4-A49D-53E85E4040A7}"/>
                </a:ext>
              </a:extLst>
            </p:cNvPr>
            <p:cNvSpPr/>
            <p:nvPr/>
          </p:nvSpPr>
          <p:spPr>
            <a:xfrm>
              <a:off x="4717520" y="1914573"/>
              <a:ext cx="2794302" cy="3096522"/>
            </a:xfrm>
            <a:custGeom>
              <a:avLst/>
              <a:gdLst>
                <a:gd name="connsiteX0" fmla="*/ 30645 w 3048671"/>
                <a:gd name="connsiteY0" fmla="*/ 3398829 h 3420654"/>
                <a:gd name="connsiteX1" fmla="*/ 45885 w 3048671"/>
                <a:gd name="connsiteY1" fmla="*/ 1453189 h 3420654"/>
                <a:gd name="connsiteX2" fmla="*/ 467525 w 3048671"/>
                <a:gd name="connsiteY2" fmla="*/ 487989 h 3420654"/>
                <a:gd name="connsiteX3" fmla="*/ 1046645 w 3048671"/>
                <a:gd name="connsiteY3" fmla="*/ 86669 h 3420654"/>
                <a:gd name="connsiteX4" fmla="*/ 1554645 w 3048671"/>
                <a:gd name="connsiteY4" fmla="*/ 309 h 3420654"/>
                <a:gd name="connsiteX5" fmla="*/ 1976285 w 3048671"/>
                <a:gd name="connsiteY5" fmla="*/ 66349 h 3420654"/>
                <a:gd name="connsiteX6" fmla="*/ 2342045 w 3048671"/>
                <a:gd name="connsiteY6" fmla="*/ 269549 h 3420654"/>
                <a:gd name="connsiteX7" fmla="*/ 2733205 w 3048671"/>
                <a:gd name="connsiteY7" fmla="*/ 650549 h 3420654"/>
                <a:gd name="connsiteX8" fmla="*/ 3007525 w 3048671"/>
                <a:gd name="connsiteY8" fmla="*/ 1321109 h 3420654"/>
                <a:gd name="connsiteX9" fmla="*/ 3043085 w 3048671"/>
                <a:gd name="connsiteY9" fmla="*/ 2372669 h 3420654"/>
                <a:gd name="connsiteX10" fmla="*/ 3032925 w 3048671"/>
                <a:gd name="connsiteY10" fmla="*/ 3190549 h 3420654"/>
                <a:gd name="connsiteX11" fmla="*/ 3038005 w 3048671"/>
                <a:gd name="connsiteY11" fmla="*/ 3322629 h 3420654"/>
                <a:gd name="connsiteX12" fmla="*/ 3032925 w 3048671"/>
                <a:gd name="connsiteY12" fmla="*/ 3398829 h 3420654"/>
                <a:gd name="connsiteX13" fmla="*/ 2844965 w 3048671"/>
                <a:gd name="connsiteY13" fmla="*/ 3419149 h 3420654"/>
                <a:gd name="connsiteX14" fmla="*/ 1351445 w 3048671"/>
                <a:gd name="connsiteY14" fmla="*/ 3419149 h 3420654"/>
                <a:gd name="connsiteX15" fmla="*/ 30645 w 3048671"/>
                <a:gd name="connsiteY15" fmla="*/ 3398829 h 3420654"/>
                <a:gd name="connsiteX0" fmla="*/ 21216 w 3062102"/>
                <a:gd name="connsiteY0" fmla="*/ 3444549 h 3445343"/>
                <a:gd name="connsiteX1" fmla="*/ 59316 w 3062102"/>
                <a:gd name="connsiteY1" fmla="*/ 1453189 h 3445343"/>
                <a:gd name="connsiteX2" fmla="*/ 480956 w 3062102"/>
                <a:gd name="connsiteY2" fmla="*/ 487989 h 3445343"/>
                <a:gd name="connsiteX3" fmla="*/ 1060076 w 3062102"/>
                <a:gd name="connsiteY3" fmla="*/ 86669 h 3445343"/>
                <a:gd name="connsiteX4" fmla="*/ 1568076 w 3062102"/>
                <a:gd name="connsiteY4" fmla="*/ 309 h 3445343"/>
                <a:gd name="connsiteX5" fmla="*/ 1989716 w 3062102"/>
                <a:gd name="connsiteY5" fmla="*/ 66349 h 3445343"/>
                <a:gd name="connsiteX6" fmla="*/ 2355476 w 3062102"/>
                <a:gd name="connsiteY6" fmla="*/ 269549 h 3445343"/>
                <a:gd name="connsiteX7" fmla="*/ 2746636 w 3062102"/>
                <a:gd name="connsiteY7" fmla="*/ 650549 h 3445343"/>
                <a:gd name="connsiteX8" fmla="*/ 3020956 w 3062102"/>
                <a:gd name="connsiteY8" fmla="*/ 1321109 h 3445343"/>
                <a:gd name="connsiteX9" fmla="*/ 3056516 w 3062102"/>
                <a:gd name="connsiteY9" fmla="*/ 2372669 h 3445343"/>
                <a:gd name="connsiteX10" fmla="*/ 3046356 w 3062102"/>
                <a:gd name="connsiteY10" fmla="*/ 3190549 h 3445343"/>
                <a:gd name="connsiteX11" fmla="*/ 3051436 w 3062102"/>
                <a:gd name="connsiteY11" fmla="*/ 3322629 h 3445343"/>
                <a:gd name="connsiteX12" fmla="*/ 3046356 w 3062102"/>
                <a:gd name="connsiteY12" fmla="*/ 3398829 h 3445343"/>
                <a:gd name="connsiteX13" fmla="*/ 2858396 w 3062102"/>
                <a:gd name="connsiteY13" fmla="*/ 3419149 h 3445343"/>
                <a:gd name="connsiteX14" fmla="*/ 1364876 w 3062102"/>
                <a:gd name="connsiteY14" fmla="*/ 3419149 h 3445343"/>
                <a:gd name="connsiteX15" fmla="*/ 21216 w 3062102"/>
                <a:gd name="connsiteY15" fmla="*/ 3444549 h 3445343"/>
                <a:gd name="connsiteX0" fmla="*/ 244 w 3041130"/>
                <a:gd name="connsiteY0" fmla="*/ 3444549 h 3445343"/>
                <a:gd name="connsiteX1" fmla="*/ 38344 w 3041130"/>
                <a:gd name="connsiteY1" fmla="*/ 1453189 h 3445343"/>
                <a:gd name="connsiteX2" fmla="*/ 459984 w 3041130"/>
                <a:gd name="connsiteY2" fmla="*/ 487989 h 3445343"/>
                <a:gd name="connsiteX3" fmla="*/ 1039104 w 3041130"/>
                <a:gd name="connsiteY3" fmla="*/ 86669 h 3445343"/>
                <a:gd name="connsiteX4" fmla="*/ 1547104 w 3041130"/>
                <a:gd name="connsiteY4" fmla="*/ 309 h 3445343"/>
                <a:gd name="connsiteX5" fmla="*/ 1968744 w 3041130"/>
                <a:gd name="connsiteY5" fmla="*/ 66349 h 3445343"/>
                <a:gd name="connsiteX6" fmla="*/ 2334504 w 3041130"/>
                <a:gd name="connsiteY6" fmla="*/ 269549 h 3445343"/>
                <a:gd name="connsiteX7" fmla="*/ 2725664 w 3041130"/>
                <a:gd name="connsiteY7" fmla="*/ 650549 h 3445343"/>
                <a:gd name="connsiteX8" fmla="*/ 2999984 w 3041130"/>
                <a:gd name="connsiteY8" fmla="*/ 1321109 h 3445343"/>
                <a:gd name="connsiteX9" fmla="*/ 3035544 w 3041130"/>
                <a:gd name="connsiteY9" fmla="*/ 2372669 h 3445343"/>
                <a:gd name="connsiteX10" fmla="*/ 3025384 w 3041130"/>
                <a:gd name="connsiteY10" fmla="*/ 3190549 h 3445343"/>
                <a:gd name="connsiteX11" fmla="*/ 3030464 w 3041130"/>
                <a:gd name="connsiteY11" fmla="*/ 3322629 h 3445343"/>
                <a:gd name="connsiteX12" fmla="*/ 3025384 w 3041130"/>
                <a:gd name="connsiteY12" fmla="*/ 3398829 h 3445343"/>
                <a:gd name="connsiteX13" fmla="*/ 2837424 w 3041130"/>
                <a:gd name="connsiteY13" fmla="*/ 3419149 h 3445343"/>
                <a:gd name="connsiteX14" fmla="*/ 1343904 w 3041130"/>
                <a:gd name="connsiteY14" fmla="*/ 3419149 h 3445343"/>
                <a:gd name="connsiteX15" fmla="*/ 244 w 3041130"/>
                <a:gd name="connsiteY15" fmla="*/ 3444549 h 3445343"/>
                <a:gd name="connsiteX0" fmla="*/ 0 w 3040886"/>
                <a:gd name="connsiteY0" fmla="*/ 3444549 h 3445343"/>
                <a:gd name="connsiteX1" fmla="*/ 38100 w 3040886"/>
                <a:gd name="connsiteY1" fmla="*/ 1453189 h 3445343"/>
                <a:gd name="connsiteX2" fmla="*/ 459740 w 3040886"/>
                <a:gd name="connsiteY2" fmla="*/ 487989 h 3445343"/>
                <a:gd name="connsiteX3" fmla="*/ 1038860 w 3040886"/>
                <a:gd name="connsiteY3" fmla="*/ 86669 h 3445343"/>
                <a:gd name="connsiteX4" fmla="*/ 1546860 w 3040886"/>
                <a:gd name="connsiteY4" fmla="*/ 309 h 3445343"/>
                <a:gd name="connsiteX5" fmla="*/ 1968500 w 3040886"/>
                <a:gd name="connsiteY5" fmla="*/ 66349 h 3445343"/>
                <a:gd name="connsiteX6" fmla="*/ 2334260 w 3040886"/>
                <a:gd name="connsiteY6" fmla="*/ 269549 h 3445343"/>
                <a:gd name="connsiteX7" fmla="*/ 2725420 w 3040886"/>
                <a:gd name="connsiteY7" fmla="*/ 650549 h 3445343"/>
                <a:gd name="connsiteX8" fmla="*/ 2999740 w 3040886"/>
                <a:gd name="connsiteY8" fmla="*/ 1321109 h 3445343"/>
                <a:gd name="connsiteX9" fmla="*/ 3035300 w 3040886"/>
                <a:gd name="connsiteY9" fmla="*/ 2372669 h 3445343"/>
                <a:gd name="connsiteX10" fmla="*/ 3025140 w 3040886"/>
                <a:gd name="connsiteY10" fmla="*/ 3190549 h 3445343"/>
                <a:gd name="connsiteX11" fmla="*/ 3030220 w 3040886"/>
                <a:gd name="connsiteY11" fmla="*/ 3322629 h 3445343"/>
                <a:gd name="connsiteX12" fmla="*/ 3025140 w 3040886"/>
                <a:gd name="connsiteY12" fmla="*/ 3398829 h 3445343"/>
                <a:gd name="connsiteX13" fmla="*/ 2837180 w 3040886"/>
                <a:gd name="connsiteY13" fmla="*/ 3419149 h 3445343"/>
                <a:gd name="connsiteX14" fmla="*/ 1343660 w 3040886"/>
                <a:gd name="connsiteY14" fmla="*/ 3419149 h 3445343"/>
                <a:gd name="connsiteX15" fmla="*/ 0 w 3040886"/>
                <a:gd name="connsiteY15" fmla="*/ 3444549 h 3445343"/>
                <a:gd name="connsiteX0" fmla="*/ 11941 w 3052827"/>
                <a:gd name="connsiteY0" fmla="*/ 3444549 h 3445343"/>
                <a:gd name="connsiteX1" fmla="*/ 50041 w 3052827"/>
                <a:gd name="connsiteY1" fmla="*/ 1453189 h 3445343"/>
                <a:gd name="connsiteX2" fmla="*/ 471681 w 3052827"/>
                <a:gd name="connsiteY2" fmla="*/ 487989 h 3445343"/>
                <a:gd name="connsiteX3" fmla="*/ 1050801 w 3052827"/>
                <a:gd name="connsiteY3" fmla="*/ 86669 h 3445343"/>
                <a:gd name="connsiteX4" fmla="*/ 1558801 w 3052827"/>
                <a:gd name="connsiteY4" fmla="*/ 309 h 3445343"/>
                <a:gd name="connsiteX5" fmla="*/ 1980441 w 3052827"/>
                <a:gd name="connsiteY5" fmla="*/ 66349 h 3445343"/>
                <a:gd name="connsiteX6" fmla="*/ 2346201 w 3052827"/>
                <a:gd name="connsiteY6" fmla="*/ 269549 h 3445343"/>
                <a:gd name="connsiteX7" fmla="*/ 2737361 w 3052827"/>
                <a:gd name="connsiteY7" fmla="*/ 650549 h 3445343"/>
                <a:gd name="connsiteX8" fmla="*/ 3011681 w 3052827"/>
                <a:gd name="connsiteY8" fmla="*/ 1321109 h 3445343"/>
                <a:gd name="connsiteX9" fmla="*/ 3047241 w 3052827"/>
                <a:gd name="connsiteY9" fmla="*/ 2372669 h 3445343"/>
                <a:gd name="connsiteX10" fmla="*/ 3037081 w 3052827"/>
                <a:gd name="connsiteY10" fmla="*/ 3190549 h 3445343"/>
                <a:gd name="connsiteX11" fmla="*/ 3042161 w 3052827"/>
                <a:gd name="connsiteY11" fmla="*/ 3322629 h 3445343"/>
                <a:gd name="connsiteX12" fmla="*/ 3037081 w 3052827"/>
                <a:gd name="connsiteY12" fmla="*/ 3398829 h 3445343"/>
                <a:gd name="connsiteX13" fmla="*/ 2849121 w 3052827"/>
                <a:gd name="connsiteY13" fmla="*/ 3419149 h 3445343"/>
                <a:gd name="connsiteX14" fmla="*/ 1355601 w 3052827"/>
                <a:gd name="connsiteY14" fmla="*/ 3419149 h 3445343"/>
                <a:gd name="connsiteX15" fmla="*/ 11941 w 3052827"/>
                <a:gd name="connsiteY15" fmla="*/ 3444549 h 3445343"/>
                <a:gd name="connsiteX0" fmla="*/ 7752 w 3060068"/>
                <a:gd name="connsiteY0" fmla="*/ 3433119 h 3434200"/>
                <a:gd name="connsiteX1" fmla="*/ 57282 w 3060068"/>
                <a:gd name="connsiteY1" fmla="*/ 1453189 h 3434200"/>
                <a:gd name="connsiteX2" fmla="*/ 478922 w 3060068"/>
                <a:gd name="connsiteY2" fmla="*/ 487989 h 3434200"/>
                <a:gd name="connsiteX3" fmla="*/ 1058042 w 3060068"/>
                <a:gd name="connsiteY3" fmla="*/ 86669 h 3434200"/>
                <a:gd name="connsiteX4" fmla="*/ 1566042 w 3060068"/>
                <a:gd name="connsiteY4" fmla="*/ 309 h 3434200"/>
                <a:gd name="connsiteX5" fmla="*/ 1987682 w 3060068"/>
                <a:gd name="connsiteY5" fmla="*/ 66349 h 3434200"/>
                <a:gd name="connsiteX6" fmla="*/ 2353442 w 3060068"/>
                <a:gd name="connsiteY6" fmla="*/ 269549 h 3434200"/>
                <a:gd name="connsiteX7" fmla="*/ 2744602 w 3060068"/>
                <a:gd name="connsiteY7" fmla="*/ 650549 h 3434200"/>
                <a:gd name="connsiteX8" fmla="*/ 3018922 w 3060068"/>
                <a:gd name="connsiteY8" fmla="*/ 1321109 h 3434200"/>
                <a:gd name="connsiteX9" fmla="*/ 3054482 w 3060068"/>
                <a:gd name="connsiteY9" fmla="*/ 2372669 h 3434200"/>
                <a:gd name="connsiteX10" fmla="*/ 3044322 w 3060068"/>
                <a:gd name="connsiteY10" fmla="*/ 3190549 h 3434200"/>
                <a:gd name="connsiteX11" fmla="*/ 3049402 w 3060068"/>
                <a:gd name="connsiteY11" fmla="*/ 3322629 h 3434200"/>
                <a:gd name="connsiteX12" fmla="*/ 3044322 w 3060068"/>
                <a:gd name="connsiteY12" fmla="*/ 3398829 h 3434200"/>
                <a:gd name="connsiteX13" fmla="*/ 2856362 w 3060068"/>
                <a:gd name="connsiteY13" fmla="*/ 3419149 h 3434200"/>
                <a:gd name="connsiteX14" fmla="*/ 1362842 w 3060068"/>
                <a:gd name="connsiteY14" fmla="*/ 3419149 h 3434200"/>
                <a:gd name="connsiteX15" fmla="*/ 7752 w 3060068"/>
                <a:gd name="connsiteY15" fmla="*/ 3433119 h 3434200"/>
                <a:gd name="connsiteX0" fmla="*/ 14543 w 3066859"/>
                <a:gd name="connsiteY0" fmla="*/ 3433119 h 3434200"/>
                <a:gd name="connsiteX1" fmla="*/ 48833 w 3066859"/>
                <a:gd name="connsiteY1" fmla="*/ 1373179 h 3434200"/>
                <a:gd name="connsiteX2" fmla="*/ 485713 w 3066859"/>
                <a:gd name="connsiteY2" fmla="*/ 487989 h 3434200"/>
                <a:gd name="connsiteX3" fmla="*/ 1064833 w 3066859"/>
                <a:gd name="connsiteY3" fmla="*/ 86669 h 3434200"/>
                <a:gd name="connsiteX4" fmla="*/ 1572833 w 3066859"/>
                <a:gd name="connsiteY4" fmla="*/ 309 h 3434200"/>
                <a:gd name="connsiteX5" fmla="*/ 1994473 w 3066859"/>
                <a:gd name="connsiteY5" fmla="*/ 66349 h 3434200"/>
                <a:gd name="connsiteX6" fmla="*/ 2360233 w 3066859"/>
                <a:gd name="connsiteY6" fmla="*/ 269549 h 3434200"/>
                <a:gd name="connsiteX7" fmla="*/ 2751393 w 3066859"/>
                <a:gd name="connsiteY7" fmla="*/ 650549 h 3434200"/>
                <a:gd name="connsiteX8" fmla="*/ 3025713 w 3066859"/>
                <a:gd name="connsiteY8" fmla="*/ 1321109 h 3434200"/>
                <a:gd name="connsiteX9" fmla="*/ 3061273 w 3066859"/>
                <a:gd name="connsiteY9" fmla="*/ 2372669 h 3434200"/>
                <a:gd name="connsiteX10" fmla="*/ 3051113 w 3066859"/>
                <a:gd name="connsiteY10" fmla="*/ 3190549 h 3434200"/>
                <a:gd name="connsiteX11" fmla="*/ 3056193 w 3066859"/>
                <a:gd name="connsiteY11" fmla="*/ 3322629 h 3434200"/>
                <a:gd name="connsiteX12" fmla="*/ 3051113 w 3066859"/>
                <a:gd name="connsiteY12" fmla="*/ 3398829 h 3434200"/>
                <a:gd name="connsiteX13" fmla="*/ 2863153 w 3066859"/>
                <a:gd name="connsiteY13" fmla="*/ 3419149 h 3434200"/>
                <a:gd name="connsiteX14" fmla="*/ 1369633 w 3066859"/>
                <a:gd name="connsiteY14" fmla="*/ 3419149 h 3434200"/>
                <a:gd name="connsiteX15" fmla="*/ 14543 w 3066859"/>
                <a:gd name="connsiteY15" fmla="*/ 3433119 h 3434200"/>
                <a:gd name="connsiteX0" fmla="*/ 14543 w 3066859"/>
                <a:gd name="connsiteY0" fmla="*/ 3433119 h 3442009"/>
                <a:gd name="connsiteX1" fmla="*/ 48833 w 3066859"/>
                <a:gd name="connsiteY1" fmla="*/ 1373179 h 3442009"/>
                <a:gd name="connsiteX2" fmla="*/ 485713 w 3066859"/>
                <a:gd name="connsiteY2" fmla="*/ 487989 h 3442009"/>
                <a:gd name="connsiteX3" fmla="*/ 1064833 w 3066859"/>
                <a:gd name="connsiteY3" fmla="*/ 86669 h 3442009"/>
                <a:gd name="connsiteX4" fmla="*/ 1572833 w 3066859"/>
                <a:gd name="connsiteY4" fmla="*/ 309 h 3442009"/>
                <a:gd name="connsiteX5" fmla="*/ 1994473 w 3066859"/>
                <a:gd name="connsiteY5" fmla="*/ 66349 h 3442009"/>
                <a:gd name="connsiteX6" fmla="*/ 2360233 w 3066859"/>
                <a:gd name="connsiteY6" fmla="*/ 269549 h 3442009"/>
                <a:gd name="connsiteX7" fmla="*/ 2751393 w 3066859"/>
                <a:gd name="connsiteY7" fmla="*/ 650549 h 3442009"/>
                <a:gd name="connsiteX8" fmla="*/ 3025713 w 3066859"/>
                <a:gd name="connsiteY8" fmla="*/ 1321109 h 3442009"/>
                <a:gd name="connsiteX9" fmla="*/ 3061273 w 3066859"/>
                <a:gd name="connsiteY9" fmla="*/ 2372669 h 3442009"/>
                <a:gd name="connsiteX10" fmla="*/ 3051113 w 3066859"/>
                <a:gd name="connsiteY10" fmla="*/ 3190549 h 3442009"/>
                <a:gd name="connsiteX11" fmla="*/ 3056193 w 3066859"/>
                <a:gd name="connsiteY11" fmla="*/ 3322629 h 3442009"/>
                <a:gd name="connsiteX12" fmla="*/ 3051113 w 3066859"/>
                <a:gd name="connsiteY12" fmla="*/ 3398829 h 3442009"/>
                <a:gd name="connsiteX13" fmla="*/ 2863153 w 3066859"/>
                <a:gd name="connsiteY13" fmla="*/ 3419149 h 3442009"/>
                <a:gd name="connsiteX14" fmla="*/ 1358203 w 3066859"/>
                <a:gd name="connsiteY14" fmla="*/ 3442009 h 3442009"/>
                <a:gd name="connsiteX15" fmla="*/ 14543 w 3066859"/>
                <a:gd name="connsiteY15" fmla="*/ 3433119 h 3442009"/>
                <a:gd name="connsiteX0" fmla="*/ 14543 w 3066859"/>
                <a:gd name="connsiteY0" fmla="*/ 3433119 h 3445819"/>
                <a:gd name="connsiteX1" fmla="*/ 48833 w 3066859"/>
                <a:gd name="connsiteY1" fmla="*/ 1373179 h 3445819"/>
                <a:gd name="connsiteX2" fmla="*/ 485713 w 3066859"/>
                <a:gd name="connsiteY2" fmla="*/ 487989 h 3445819"/>
                <a:gd name="connsiteX3" fmla="*/ 1064833 w 3066859"/>
                <a:gd name="connsiteY3" fmla="*/ 86669 h 3445819"/>
                <a:gd name="connsiteX4" fmla="*/ 1572833 w 3066859"/>
                <a:gd name="connsiteY4" fmla="*/ 309 h 3445819"/>
                <a:gd name="connsiteX5" fmla="*/ 1994473 w 3066859"/>
                <a:gd name="connsiteY5" fmla="*/ 66349 h 3445819"/>
                <a:gd name="connsiteX6" fmla="*/ 2360233 w 3066859"/>
                <a:gd name="connsiteY6" fmla="*/ 269549 h 3445819"/>
                <a:gd name="connsiteX7" fmla="*/ 2751393 w 3066859"/>
                <a:gd name="connsiteY7" fmla="*/ 650549 h 3445819"/>
                <a:gd name="connsiteX8" fmla="*/ 3025713 w 3066859"/>
                <a:gd name="connsiteY8" fmla="*/ 1321109 h 3445819"/>
                <a:gd name="connsiteX9" fmla="*/ 3061273 w 3066859"/>
                <a:gd name="connsiteY9" fmla="*/ 2372669 h 3445819"/>
                <a:gd name="connsiteX10" fmla="*/ 3051113 w 3066859"/>
                <a:gd name="connsiteY10" fmla="*/ 3190549 h 3445819"/>
                <a:gd name="connsiteX11" fmla="*/ 3056193 w 3066859"/>
                <a:gd name="connsiteY11" fmla="*/ 3322629 h 3445819"/>
                <a:gd name="connsiteX12" fmla="*/ 3051113 w 3066859"/>
                <a:gd name="connsiteY12" fmla="*/ 3398829 h 3445819"/>
                <a:gd name="connsiteX13" fmla="*/ 2863153 w 3066859"/>
                <a:gd name="connsiteY13" fmla="*/ 3445819 h 3445819"/>
                <a:gd name="connsiteX14" fmla="*/ 1358203 w 3066859"/>
                <a:gd name="connsiteY14" fmla="*/ 3442009 h 3445819"/>
                <a:gd name="connsiteX15" fmla="*/ 14543 w 3066859"/>
                <a:gd name="connsiteY15" fmla="*/ 3433119 h 3445819"/>
                <a:gd name="connsiteX0" fmla="*/ 14543 w 3064667"/>
                <a:gd name="connsiteY0" fmla="*/ 3433119 h 3445819"/>
                <a:gd name="connsiteX1" fmla="*/ 48833 w 3064667"/>
                <a:gd name="connsiteY1" fmla="*/ 1373179 h 3445819"/>
                <a:gd name="connsiteX2" fmla="*/ 485713 w 3064667"/>
                <a:gd name="connsiteY2" fmla="*/ 487989 h 3445819"/>
                <a:gd name="connsiteX3" fmla="*/ 1064833 w 3064667"/>
                <a:gd name="connsiteY3" fmla="*/ 86669 h 3445819"/>
                <a:gd name="connsiteX4" fmla="*/ 1572833 w 3064667"/>
                <a:gd name="connsiteY4" fmla="*/ 309 h 3445819"/>
                <a:gd name="connsiteX5" fmla="*/ 1994473 w 3064667"/>
                <a:gd name="connsiteY5" fmla="*/ 66349 h 3445819"/>
                <a:gd name="connsiteX6" fmla="*/ 2360233 w 3064667"/>
                <a:gd name="connsiteY6" fmla="*/ 269549 h 3445819"/>
                <a:gd name="connsiteX7" fmla="*/ 2751393 w 3064667"/>
                <a:gd name="connsiteY7" fmla="*/ 650549 h 3445819"/>
                <a:gd name="connsiteX8" fmla="*/ 3025713 w 3064667"/>
                <a:gd name="connsiteY8" fmla="*/ 1321109 h 3445819"/>
                <a:gd name="connsiteX9" fmla="*/ 3061273 w 3064667"/>
                <a:gd name="connsiteY9" fmla="*/ 2372669 h 3445819"/>
                <a:gd name="connsiteX10" fmla="*/ 3051113 w 3064667"/>
                <a:gd name="connsiteY10" fmla="*/ 3190549 h 3445819"/>
                <a:gd name="connsiteX11" fmla="*/ 3051113 w 3064667"/>
                <a:gd name="connsiteY11" fmla="*/ 3398829 h 3445819"/>
                <a:gd name="connsiteX12" fmla="*/ 2863153 w 3064667"/>
                <a:gd name="connsiteY12" fmla="*/ 3445819 h 3445819"/>
                <a:gd name="connsiteX13" fmla="*/ 1358203 w 3064667"/>
                <a:gd name="connsiteY13" fmla="*/ 3442009 h 3445819"/>
                <a:gd name="connsiteX14" fmla="*/ 14543 w 3064667"/>
                <a:gd name="connsiteY14" fmla="*/ 3433119 h 3445819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64667"/>
                <a:gd name="connsiteY0" fmla="*/ 3433119 h 3445910"/>
                <a:gd name="connsiteX1" fmla="*/ 48833 w 3064667"/>
                <a:gd name="connsiteY1" fmla="*/ 1373179 h 3445910"/>
                <a:gd name="connsiteX2" fmla="*/ 485713 w 3064667"/>
                <a:gd name="connsiteY2" fmla="*/ 487989 h 3445910"/>
                <a:gd name="connsiteX3" fmla="*/ 1064833 w 3064667"/>
                <a:gd name="connsiteY3" fmla="*/ 86669 h 3445910"/>
                <a:gd name="connsiteX4" fmla="*/ 1572833 w 3064667"/>
                <a:gd name="connsiteY4" fmla="*/ 309 h 3445910"/>
                <a:gd name="connsiteX5" fmla="*/ 1994473 w 3064667"/>
                <a:gd name="connsiteY5" fmla="*/ 66349 h 3445910"/>
                <a:gd name="connsiteX6" fmla="*/ 2360233 w 3064667"/>
                <a:gd name="connsiteY6" fmla="*/ 269549 h 3445910"/>
                <a:gd name="connsiteX7" fmla="*/ 2751393 w 3064667"/>
                <a:gd name="connsiteY7" fmla="*/ 650549 h 3445910"/>
                <a:gd name="connsiteX8" fmla="*/ 3025713 w 3064667"/>
                <a:gd name="connsiteY8" fmla="*/ 1321109 h 3445910"/>
                <a:gd name="connsiteX9" fmla="*/ 3061273 w 3064667"/>
                <a:gd name="connsiteY9" fmla="*/ 2372669 h 3445910"/>
                <a:gd name="connsiteX10" fmla="*/ 3051113 w 3064667"/>
                <a:gd name="connsiteY10" fmla="*/ 3190549 h 3445910"/>
                <a:gd name="connsiteX11" fmla="*/ 3051113 w 3064667"/>
                <a:gd name="connsiteY11" fmla="*/ 3433119 h 3445910"/>
                <a:gd name="connsiteX12" fmla="*/ 2863153 w 3064667"/>
                <a:gd name="connsiteY12" fmla="*/ 3445819 h 3445910"/>
                <a:gd name="connsiteX13" fmla="*/ 1358203 w 3064667"/>
                <a:gd name="connsiteY13" fmla="*/ 3442009 h 3445910"/>
                <a:gd name="connsiteX14" fmla="*/ 14543 w 3064667"/>
                <a:gd name="connsiteY14" fmla="*/ 3433119 h 3445910"/>
                <a:gd name="connsiteX0" fmla="*/ 14543 w 3070869"/>
                <a:gd name="connsiteY0" fmla="*/ 3433119 h 3454993"/>
                <a:gd name="connsiteX1" fmla="*/ 48833 w 3070869"/>
                <a:gd name="connsiteY1" fmla="*/ 1373179 h 3454993"/>
                <a:gd name="connsiteX2" fmla="*/ 485713 w 3070869"/>
                <a:gd name="connsiteY2" fmla="*/ 487989 h 3454993"/>
                <a:gd name="connsiteX3" fmla="*/ 1064833 w 3070869"/>
                <a:gd name="connsiteY3" fmla="*/ 86669 h 3454993"/>
                <a:gd name="connsiteX4" fmla="*/ 1572833 w 3070869"/>
                <a:gd name="connsiteY4" fmla="*/ 309 h 3454993"/>
                <a:gd name="connsiteX5" fmla="*/ 1994473 w 3070869"/>
                <a:gd name="connsiteY5" fmla="*/ 66349 h 3454993"/>
                <a:gd name="connsiteX6" fmla="*/ 2360233 w 3070869"/>
                <a:gd name="connsiteY6" fmla="*/ 269549 h 3454993"/>
                <a:gd name="connsiteX7" fmla="*/ 2751393 w 3070869"/>
                <a:gd name="connsiteY7" fmla="*/ 650549 h 3454993"/>
                <a:gd name="connsiteX8" fmla="*/ 3025713 w 3070869"/>
                <a:gd name="connsiteY8" fmla="*/ 1321109 h 3454993"/>
                <a:gd name="connsiteX9" fmla="*/ 3061273 w 3070869"/>
                <a:gd name="connsiteY9" fmla="*/ 2372669 h 3454993"/>
                <a:gd name="connsiteX10" fmla="*/ 3066353 w 3070869"/>
                <a:gd name="connsiteY10" fmla="*/ 3190549 h 3454993"/>
                <a:gd name="connsiteX11" fmla="*/ 3051113 w 3070869"/>
                <a:gd name="connsiteY11" fmla="*/ 3433119 h 3454993"/>
                <a:gd name="connsiteX12" fmla="*/ 2863153 w 3070869"/>
                <a:gd name="connsiteY12" fmla="*/ 3445819 h 3454993"/>
                <a:gd name="connsiteX13" fmla="*/ 1358203 w 3070869"/>
                <a:gd name="connsiteY13" fmla="*/ 3442009 h 3454993"/>
                <a:gd name="connsiteX14" fmla="*/ 14543 w 3070869"/>
                <a:gd name="connsiteY14" fmla="*/ 3433119 h 3454993"/>
                <a:gd name="connsiteX0" fmla="*/ 14543 w 3071905"/>
                <a:gd name="connsiteY0" fmla="*/ 3433119 h 3454993"/>
                <a:gd name="connsiteX1" fmla="*/ 48833 w 3071905"/>
                <a:gd name="connsiteY1" fmla="*/ 1373179 h 3454993"/>
                <a:gd name="connsiteX2" fmla="*/ 485713 w 3071905"/>
                <a:gd name="connsiteY2" fmla="*/ 487989 h 3454993"/>
                <a:gd name="connsiteX3" fmla="*/ 1064833 w 3071905"/>
                <a:gd name="connsiteY3" fmla="*/ 86669 h 3454993"/>
                <a:gd name="connsiteX4" fmla="*/ 1572833 w 3071905"/>
                <a:gd name="connsiteY4" fmla="*/ 309 h 3454993"/>
                <a:gd name="connsiteX5" fmla="*/ 1994473 w 3071905"/>
                <a:gd name="connsiteY5" fmla="*/ 66349 h 3454993"/>
                <a:gd name="connsiteX6" fmla="*/ 2360233 w 3071905"/>
                <a:gd name="connsiteY6" fmla="*/ 269549 h 3454993"/>
                <a:gd name="connsiteX7" fmla="*/ 2751393 w 3071905"/>
                <a:gd name="connsiteY7" fmla="*/ 650549 h 3454993"/>
                <a:gd name="connsiteX8" fmla="*/ 3025713 w 3071905"/>
                <a:gd name="connsiteY8" fmla="*/ 1321109 h 3454993"/>
                <a:gd name="connsiteX9" fmla="*/ 3068893 w 3071905"/>
                <a:gd name="connsiteY9" fmla="*/ 2376479 h 3454993"/>
                <a:gd name="connsiteX10" fmla="*/ 3066353 w 3071905"/>
                <a:gd name="connsiteY10" fmla="*/ 3190549 h 3454993"/>
                <a:gd name="connsiteX11" fmla="*/ 3051113 w 3071905"/>
                <a:gd name="connsiteY11" fmla="*/ 3433119 h 3454993"/>
                <a:gd name="connsiteX12" fmla="*/ 2863153 w 3071905"/>
                <a:gd name="connsiteY12" fmla="*/ 3445819 h 3454993"/>
                <a:gd name="connsiteX13" fmla="*/ 1358203 w 3071905"/>
                <a:gd name="connsiteY13" fmla="*/ 3442009 h 3454993"/>
                <a:gd name="connsiteX14" fmla="*/ 14543 w 3071905"/>
                <a:gd name="connsiteY14" fmla="*/ 3433119 h 3454993"/>
                <a:gd name="connsiteX0" fmla="*/ 14543 w 3073182"/>
                <a:gd name="connsiteY0" fmla="*/ 3433119 h 3454993"/>
                <a:gd name="connsiteX1" fmla="*/ 48833 w 3073182"/>
                <a:gd name="connsiteY1" fmla="*/ 1373179 h 3454993"/>
                <a:gd name="connsiteX2" fmla="*/ 485713 w 3073182"/>
                <a:gd name="connsiteY2" fmla="*/ 487989 h 3454993"/>
                <a:gd name="connsiteX3" fmla="*/ 1064833 w 3073182"/>
                <a:gd name="connsiteY3" fmla="*/ 86669 h 3454993"/>
                <a:gd name="connsiteX4" fmla="*/ 1572833 w 3073182"/>
                <a:gd name="connsiteY4" fmla="*/ 309 h 3454993"/>
                <a:gd name="connsiteX5" fmla="*/ 1994473 w 3073182"/>
                <a:gd name="connsiteY5" fmla="*/ 66349 h 3454993"/>
                <a:gd name="connsiteX6" fmla="*/ 2360233 w 3073182"/>
                <a:gd name="connsiteY6" fmla="*/ 269549 h 3454993"/>
                <a:gd name="connsiteX7" fmla="*/ 2751393 w 3073182"/>
                <a:gd name="connsiteY7" fmla="*/ 650549 h 3454993"/>
                <a:gd name="connsiteX8" fmla="*/ 3040953 w 3073182"/>
                <a:gd name="connsiteY8" fmla="*/ 1324919 h 3454993"/>
                <a:gd name="connsiteX9" fmla="*/ 3068893 w 3073182"/>
                <a:gd name="connsiteY9" fmla="*/ 2376479 h 3454993"/>
                <a:gd name="connsiteX10" fmla="*/ 3066353 w 3073182"/>
                <a:gd name="connsiteY10" fmla="*/ 3190549 h 3454993"/>
                <a:gd name="connsiteX11" fmla="*/ 3051113 w 3073182"/>
                <a:gd name="connsiteY11" fmla="*/ 3433119 h 3454993"/>
                <a:gd name="connsiteX12" fmla="*/ 2863153 w 3073182"/>
                <a:gd name="connsiteY12" fmla="*/ 3445819 h 3454993"/>
                <a:gd name="connsiteX13" fmla="*/ 1358203 w 3073182"/>
                <a:gd name="connsiteY13" fmla="*/ 3442009 h 3454993"/>
                <a:gd name="connsiteX14" fmla="*/ 14543 w 3073182"/>
                <a:gd name="connsiteY14" fmla="*/ 3433119 h 3454993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6483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2859 w 3071498"/>
                <a:gd name="connsiteY0" fmla="*/ 3471055 h 3492929"/>
                <a:gd name="connsiteX1" fmla="*/ 47149 w 3071498"/>
                <a:gd name="connsiteY1" fmla="*/ 1411115 h 3492929"/>
                <a:gd name="connsiteX2" fmla="*/ 457359 w 3071498"/>
                <a:gd name="connsiteY2" fmla="*/ 514495 h 3492929"/>
                <a:gd name="connsiteX3" fmla="*/ 1005999 w 3071498"/>
                <a:gd name="connsiteY3" fmla="*/ 124605 h 3492929"/>
                <a:gd name="connsiteX4" fmla="*/ 1502569 w 3071498"/>
                <a:gd name="connsiteY4" fmla="*/ 145 h 3492929"/>
                <a:gd name="connsiteX5" fmla="*/ 1992789 w 3071498"/>
                <a:gd name="connsiteY5" fmla="*/ 104285 h 3492929"/>
                <a:gd name="connsiteX6" fmla="*/ 2358549 w 3071498"/>
                <a:gd name="connsiteY6" fmla="*/ 307485 h 3492929"/>
                <a:gd name="connsiteX7" fmla="*/ 2749709 w 3071498"/>
                <a:gd name="connsiteY7" fmla="*/ 688485 h 3492929"/>
                <a:gd name="connsiteX8" fmla="*/ 3039269 w 3071498"/>
                <a:gd name="connsiteY8" fmla="*/ 1362855 h 3492929"/>
                <a:gd name="connsiteX9" fmla="*/ 3067209 w 3071498"/>
                <a:gd name="connsiteY9" fmla="*/ 2414415 h 3492929"/>
                <a:gd name="connsiteX10" fmla="*/ 3064669 w 3071498"/>
                <a:gd name="connsiteY10" fmla="*/ 3228485 h 3492929"/>
                <a:gd name="connsiteX11" fmla="*/ 3049429 w 3071498"/>
                <a:gd name="connsiteY11" fmla="*/ 3471055 h 3492929"/>
                <a:gd name="connsiteX12" fmla="*/ 2861469 w 3071498"/>
                <a:gd name="connsiteY12" fmla="*/ 3483755 h 3492929"/>
                <a:gd name="connsiteX13" fmla="*/ 1356519 w 3071498"/>
                <a:gd name="connsiteY13" fmla="*/ 3479945 h 3492929"/>
                <a:gd name="connsiteX14" fmla="*/ 12859 w 3071498"/>
                <a:gd name="connsiteY14" fmla="*/ 3471055 h 3492929"/>
                <a:gd name="connsiteX0" fmla="*/ 12859 w 3071498"/>
                <a:gd name="connsiteY0" fmla="*/ 3471053 h 3492927"/>
                <a:gd name="connsiteX1" fmla="*/ 47149 w 3071498"/>
                <a:gd name="connsiteY1" fmla="*/ 1411113 h 3492927"/>
                <a:gd name="connsiteX2" fmla="*/ 457359 w 3071498"/>
                <a:gd name="connsiteY2" fmla="*/ 514493 h 3492927"/>
                <a:gd name="connsiteX3" fmla="*/ 1005999 w 3071498"/>
                <a:gd name="connsiteY3" fmla="*/ 124603 h 3492927"/>
                <a:gd name="connsiteX4" fmla="*/ 1502569 w 3071498"/>
                <a:gd name="connsiteY4" fmla="*/ 143 h 3492927"/>
                <a:gd name="connsiteX5" fmla="*/ 1992789 w 3071498"/>
                <a:gd name="connsiteY5" fmla="*/ 104283 h 3492927"/>
                <a:gd name="connsiteX6" fmla="*/ 2400459 w 3071498"/>
                <a:gd name="connsiteY6" fmla="*/ 299863 h 3492927"/>
                <a:gd name="connsiteX7" fmla="*/ 2749709 w 3071498"/>
                <a:gd name="connsiteY7" fmla="*/ 688483 h 3492927"/>
                <a:gd name="connsiteX8" fmla="*/ 3039269 w 3071498"/>
                <a:gd name="connsiteY8" fmla="*/ 1362853 h 3492927"/>
                <a:gd name="connsiteX9" fmla="*/ 3067209 w 3071498"/>
                <a:gd name="connsiteY9" fmla="*/ 2414413 h 3492927"/>
                <a:gd name="connsiteX10" fmla="*/ 3064669 w 3071498"/>
                <a:gd name="connsiteY10" fmla="*/ 3228483 h 3492927"/>
                <a:gd name="connsiteX11" fmla="*/ 3049429 w 3071498"/>
                <a:gd name="connsiteY11" fmla="*/ 3471053 h 3492927"/>
                <a:gd name="connsiteX12" fmla="*/ 2861469 w 3071498"/>
                <a:gd name="connsiteY12" fmla="*/ 3483753 h 3492927"/>
                <a:gd name="connsiteX13" fmla="*/ 1356519 w 3071498"/>
                <a:gd name="connsiteY13" fmla="*/ 3479943 h 3492927"/>
                <a:gd name="connsiteX14" fmla="*/ 12859 w 3071498"/>
                <a:gd name="connsiteY14" fmla="*/ 3471053 h 3492927"/>
                <a:gd name="connsiteX0" fmla="*/ 12859 w 3071498"/>
                <a:gd name="connsiteY0" fmla="*/ 3471310 h 3493184"/>
                <a:gd name="connsiteX1" fmla="*/ 47149 w 3071498"/>
                <a:gd name="connsiteY1" fmla="*/ 1411370 h 3493184"/>
                <a:gd name="connsiteX2" fmla="*/ 457359 w 3071498"/>
                <a:gd name="connsiteY2" fmla="*/ 514750 h 3493184"/>
                <a:gd name="connsiteX3" fmla="*/ 1005999 w 3071498"/>
                <a:gd name="connsiteY3" fmla="*/ 124860 h 3493184"/>
                <a:gd name="connsiteX4" fmla="*/ 1502569 w 3071498"/>
                <a:gd name="connsiteY4" fmla="*/ 400 h 3493184"/>
                <a:gd name="connsiteX5" fmla="*/ 1992789 w 3071498"/>
                <a:gd name="connsiteY5" fmla="*/ 93110 h 3493184"/>
                <a:gd name="connsiteX6" fmla="*/ 2400459 w 3071498"/>
                <a:gd name="connsiteY6" fmla="*/ 300120 h 3493184"/>
                <a:gd name="connsiteX7" fmla="*/ 2749709 w 3071498"/>
                <a:gd name="connsiteY7" fmla="*/ 688740 h 3493184"/>
                <a:gd name="connsiteX8" fmla="*/ 3039269 w 3071498"/>
                <a:gd name="connsiteY8" fmla="*/ 1363110 h 3493184"/>
                <a:gd name="connsiteX9" fmla="*/ 3067209 w 3071498"/>
                <a:gd name="connsiteY9" fmla="*/ 2414670 h 3493184"/>
                <a:gd name="connsiteX10" fmla="*/ 3064669 w 3071498"/>
                <a:gd name="connsiteY10" fmla="*/ 3228740 h 3493184"/>
                <a:gd name="connsiteX11" fmla="*/ 3049429 w 3071498"/>
                <a:gd name="connsiteY11" fmla="*/ 3471310 h 3493184"/>
                <a:gd name="connsiteX12" fmla="*/ 2861469 w 3071498"/>
                <a:gd name="connsiteY12" fmla="*/ 3484010 h 3493184"/>
                <a:gd name="connsiteX13" fmla="*/ 1356519 w 3071498"/>
                <a:gd name="connsiteY13" fmla="*/ 3480200 h 3493184"/>
                <a:gd name="connsiteX14" fmla="*/ 12859 w 3071498"/>
                <a:gd name="connsiteY14" fmla="*/ 3471310 h 3493184"/>
                <a:gd name="connsiteX0" fmla="*/ 12859 w 3071498"/>
                <a:gd name="connsiteY0" fmla="*/ 3471833 h 3493707"/>
                <a:gd name="connsiteX1" fmla="*/ 47149 w 3071498"/>
                <a:gd name="connsiteY1" fmla="*/ 1411893 h 3493707"/>
                <a:gd name="connsiteX2" fmla="*/ 457359 w 3071498"/>
                <a:gd name="connsiteY2" fmla="*/ 515273 h 3493707"/>
                <a:gd name="connsiteX3" fmla="*/ 945039 w 3071498"/>
                <a:gd name="connsiteY3" fmla="*/ 144433 h 3493707"/>
                <a:gd name="connsiteX4" fmla="*/ 1502569 w 3071498"/>
                <a:gd name="connsiteY4" fmla="*/ 923 h 3493707"/>
                <a:gd name="connsiteX5" fmla="*/ 1992789 w 3071498"/>
                <a:gd name="connsiteY5" fmla="*/ 93633 h 3493707"/>
                <a:gd name="connsiteX6" fmla="*/ 2400459 w 3071498"/>
                <a:gd name="connsiteY6" fmla="*/ 300643 h 3493707"/>
                <a:gd name="connsiteX7" fmla="*/ 2749709 w 3071498"/>
                <a:gd name="connsiteY7" fmla="*/ 689263 h 3493707"/>
                <a:gd name="connsiteX8" fmla="*/ 3039269 w 3071498"/>
                <a:gd name="connsiteY8" fmla="*/ 1363633 h 3493707"/>
                <a:gd name="connsiteX9" fmla="*/ 3067209 w 3071498"/>
                <a:gd name="connsiteY9" fmla="*/ 2415193 h 3493707"/>
                <a:gd name="connsiteX10" fmla="*/ 3064669 w 3071498"/>
                <a:gd name="connsiteY10" fmla="*/ 3229263 h 3493707"/>
                <a:gd name="connsiteX11" fmla="*/ 3049429 w 3071498"/>
                <a:gd name="connsiteY11" fmla="*/ 3471833 h 3493707"/>
                <a:gd name="connsiteX12" fmla="*/ 2861469 w 3071498"/>
                <a:gd name="connsiteY12" fmla="*/ 3484533 h 3493707"/>
                <a:gd name="connsiteX13" fmla="*/ 1356519 w 3071498"/>
                <a:gd name="connsiteY13" fmla="*/ 3480723 h 3493707"/>
                <a:gd name="connsiteX14" fmla="*/ 12859 w 3071498"/>
                <a:gd name="connsiteY14" fmla="*/ 3471833 h 3493707"/>
                <a:gd name="connsiteX0" fmla="*/ 16912 w 3075551"/>
                <a:gd name="connsiteY0" fmla="*/ 3471833 h 3493707"/>
                <a:gd name="connsiteX1" fmla="*/ 43582 w 3075551"/>
                <a:gd name="connsiteY1" fmla="*/ 1411893 h 3493707"/>
                <a:gd name="connsiteX2" fmla="*/ 461412 w 3075551"/>
                <a:gd name="connsiteY2" fmla="*/ 515273 h 3493707"/>
                <a:gd name="connsiteX3" fmla="*/ 949092 w 3075551"/>
                <a:gd name="connsiteY3" fmla="*/ 144433 h 3493707"/>
                <a:gd name="connsiteX4" fmla="*/ 1506622 w 3075551"/>
                <a:gd name="connsiteY4" fmla="*/ 923 h 3493707"/>
                <a:gd name="connsiteX5" fmla="*/ 1996842 w 3075551"/>
                <a:gd name="connsiteY5" fmla="*/ 93633 h 3493707"/>
                <a:gd name="connsiteX6" fmla="*/ 2404512 w 3075551"/>
                <a:gd name="connsiteY6" fmla="*/ 300643 h 3493707"/>
                <a:gd name="connsiteX7" fmla="*/ 2753762 w 3075551"/>
                <a:gd name="connsiteY7" fmla="*/ 689263 h 3493707"/>
                <a:gd name="connsiteX8" fmla="*/ 3043322 w 3075551"/>
                <a:gd name="connsiteY8" fmla="*/ 1363633 h 3493707"/>
                <a:gd name="connsiteX9" fmla="*/ 3071262 w 3075551"/>
                <a:gd name="connsiteY9" fmla="*/ 2415193 h 3493707"/>
                <a:gd name="connsiteX10" fmla="*/ 3068722 w 3075551"/>
                <a:gd name="connsiteY10" fmla="*/ 3229263 h 3493707"/>
                <a:gd name="connsiteX11" fmla="*/ 3053482 w 3075551"/>
                <a:gd name="connsiteY11" fmla="*/ 3471833 h 3493707"/>
                <a:gd name="connsiteX12" fmla="*/ 2865522 w 3075551"/>
                <a:gd name="connsiteY12" fmla="*/ 3484533 h 3493707"/>
                <a:gd name="connsiteX13" fmla="*/ 1360572 w 3075551"/>
                <a:gd name="connsiteY13" fmla="*/ 3480723 h 3493707"/>
                <a:gd name="connsiteX14" fmla="*/ 16912 w 3075551"/>
                <a:gd name="connsiteY14" fmla="*/ 3471833 h 3493707"/>
                <a:gd name="connsiteX0" fmla="*/ 16912 w 3077593"/>
                <a:gd name="connsiteY0" fmla="*/ 3471833 h 3493158"/>
                <a:gd name="connsiteX1" fmla="*/ 43582 w 3077593"/>
                <a:gd name="connsiteY1" fmla="*/ 1411893 h 3493158"/>
                <a:gd name="connsiteX2" fmla="*/ 461412 w 3077593"/>
                <a:gd name="connsiteY2" fmla="*/ 515273 h 3493158"/>
                <a:gd name="connsiteX3" fmla="*/ 949092 w 3077593"/>
                <a:gd name="connsiteY3" fmla="*/ 144433 h 3493158"/>
                <a:gd name="connsiteX4" fmla="*/ 1506622 w 3077593"/>
                <a:gd name="connsiteY4" fmla="*/ 923 h 3493158"/>
                <a:gd name="connsiteX5" fmla="*/ 1996842 w 3077593"/>
                <a:gd name="connsiteY5" fmla="*/ 93633 h 3493158"/>
                <a:gd name="connsiteX6" fmla="*/ 2404512 w 3077593"/>
                <a:gd name="connsiteY6" fmla="*/ 300643 h 3493158"/>
                <a:gd name="connsiteX7" fmla="*/ 2753762 w 3077593"/>
                <a:gd name="connsiteY7" fmla="*/ 689263 h 3493158"/>
                <a:gd name="connsiteX8" fmla="*/ 3043322 w 3077593"/>
                <a:gd name="connsiteY8" fmla="*/ 1363633 h 3493158"/>
                <a:gd name="connsiteX9" fmla="*/ 3071262 w 3077593"/>
                <a:gd name="connsiteY9" fmla="*/ 2415193 h 3493158"/>
                <a:gd name="connsiteX10" fmla="*/ 3076342 w 3077593"/>
                <a:gd name="connsiteY10" fmla="*/ 3236883 h 3493158"/>
                <a:gd name="connsiteX11" fmla="*/ 3053482 w 3077593"/>
                <a:gd name="connsiteY11" fmla="*/ 3471833 h 3493158"/>
                <a:gd name="connsiteX12" fmla="*/ 2865522 w 3077593"/>
                <a:gd name="connsiteY12" fmla="*/ 3484533 h 3493158"/>
                <a:gd name="connsiteX13" fmla="*/ 1360572 w 3077593"/>
                <a:gd name="connsiteY13" fmla="*/ 3480723 h 3493158"/>
                <a:gd name="connsiteX14" fmla="*/ 16912 w 3077593"/>
                <a:gd name="connsiteY14" fmla="*/ 3471833 h 3493158"/>
                <a:gd name="connsiteX0" fmla="*/ 16912 w 3083835"/>
                <a:gd name="connsiteY0" fmla="*/ 3471833 h 3485124"/>
                <a:gd name="connsiteX1" fmla="*/ 43582 w 3083835"/>
                <a:gd name="connsiteY1" fmla="*/ 1411893 h 3485124"/>
                <a:gd name="connsiteX2" fmla="*/ 461412 w 3083835"/>
                <a:gd name="connsiteY2" fmla="*/ 515273 h 3485124"/>
                <a:gd name="connsiteX3" fmla="*/ 949092 w 3083835"/>
                <a:gd name="connsiteY3" fmla="*/ 144433 h 3485124"/>
                <a:gd name="connsiteX4" fmla="*/ 1506622 w 3083835"/>
                <a:gd name="connsiteY4" fmla="*/ 923 h 3485124"/>
                <a:gd name="connsiteX5" fmla="*/ 1996842 w 3083835"/>
                <a:gd name="connsiteY5" fmla="*/ 93633 h 3485124"/>
                <a:gd name="connsiteX6" fmla="*/ 2404512 w 3083835"/>
                <a:gd name="connsiteY6" fmla="*/ 300643 h 3485124"/>
                <a:gd name="connsiteX7" fmla="*/ 2753762 w 3083835"/>
                <a:gd name="connsiteY7" fmla="*/ 689263 h 3485124"/>
                <a:gd name="connsiteX8" fmla="*/ 3043322 w 3083835"/>
                <a:gd name="connsiteY8" fmla="*/ 1363633 h 3485124"/>
                <a:gd name="connsiteX9" fmla="*/ 3071262 w 3083835"/>
                <a:gd name="connsiteY9" fmla="*/ 2415193 h 3485124"/>
                <a:gd name="connsiteX10" fmla="*/ 3076342 w 3083835"/>
                <a:gd name="connsiteY10" fmla="*/ 3236883 h 3485124"/>
                <a:gd name="connsiteX11" fmla="*/ 3064912 w 3083835"/>
                <a:gd name="connsiteY11" fmla="*/ 3456593 h 3485124"/>
                <a:gd name="connsiteX12" fmla="*/ 2865522 w 3083835"/>
                <a:gd name="connsiteY12" fmla="*/ 3484533 h 3485124"/>
                <a:gd name="connsiteX13" fmla="*/ 1360572 w 3083835"/>
                <a:gd name="connsiteY13" fmla="*/ 3480723 h 3485124"/>
                <a:gd name="connsiteX14" fmla="*/ 16912 w 3083835"/>
                <a:gd name="connsiteY14" fmla="*/ 3471833 h 3485124"/>
                <a:gd name="connsiteX0" fmla="*/ 16912 w 3076768"/>
                <a:gd name="connsiteY0" fmla="*/ 3471833 h 3486332"/>
                <a:gd name="connsiteX1" fmla="*/ 43582 w 3076768"/>
                <a:gd name="connsiteY1" fmla="*/ 1411893 h 3486332"/>
                <a:gd name="connsiteX2" fmla="*/ 461412 w 3076768"/>
                <a:gd name="connsiteY2" fmla="*/ 515273 h 3486332"/>
                <a:gd name="connsiteX3" fmla="*/ 949092 w 3076768"/>
                <a:gd name="connsiteY3" fmla="*/ 144433 h 3486332"/>
                <a:gd name="connsiteX4" fmla="*/ 1506622 w 3076768"/>
                <a:gd name="connsiteY4" fmla="*/ 923 h 3486332"/>
                <a:gd name="connsiteX5" fmla="*/ 1996842 w 3076768"/>
                <a:gd name="connsiteY5" fmla="*/ 93633 h 3486332"/>
                <a:gd name="connsiteX6" fmla="*/ 2404512 w 3076768"/>
                <a:gd name="connsiteY6" fmla="*/ 300643 h 3486332"/>
                <a:gd name="connsiteX7" fmla="*/ 2753762 w 3076768"/>
                <a:gd name="connsiteY7" fmla="*/ 689263 h 3486332"/>
                <a:gd name="connsiteX8" fmla="*/ 3043322 w 3076768"/>
                <a:gd name="connsiteY8" fmla="*/ 1363633 h 3486332"/>
                <a:gd name="connsiteX9" fmla="*/ 3071262 w 3076768"/>
                <a:gd name="connsiteY9" fmla="*/ 2415193 h 3486332"/>
                <a:gd name="connsiteX10" fmla="*/ 3076342 w 3076768"/>
                <a:gd name="connsiteY10" fmla="*/ 3236883 h 3486332"/>
                <a:gd name="connsiteX11" fmla="*/ 3064912 w 3076768"/>
                <a:gd name="connsiteY11" fmla="*/ 3456593 h 3486332"/>
                <a:gd name="connsiteX12" fmla="*/ 2865522 w 3076768"/>
                <a:gd name="connsiteY12" fmla="*/ 3484533 h 3486332"/>
                <a:gd name="connsiteX13" fmla="*/ 1360572 w 3076768"/>
                <a:gd name="connsiteY13" fmla="*/ 3480723 h 3486332"/>
                <a:gd name="connsiteX14" fmla="*/ 16912 w 3076768"/>
                <a:gd name="connsiteY14" fmla="*/ 3471833 h 3486332"/>
                <a:gd name="connsiteX0" fmla="*/ 16912 w 3076623"/>
                <a:gd name="connsiteY0" fmla="*/ 3471833 h 3486332"/>
                <a:gd name="connsiteX1" fmla="*/ 43582 w 3076623"/>
                <a:gd name="connsiteY1" fmla="*/ 1411893 h 3486332"/>
                <a:gd name="connsiteX2" fmla="*/ 461412 w 3076623"/>
                <a:gd name="connsiteY2" fmla="*/ 515273 h 3486332"/>
                <a:gd name="connsiteX3" fmla="*/ 949092 w 3076623"/>
                <a:gd name="connsiteY3" fmla="*/ 144433 h 3486332"/>
                <a:gd name="connsiteX4" fmla="*/ 1506622 w 3076623"/>
                <a:gd name="connsiteY4" fmla="*/ 923 h 3486332"/>
                <a:gd name="connsiteX5" fmla="*/ 1996842 w 3076623"/>
                <a:gd name="connsiteY5" fmla="*/ 93633 h 3486332"/>
                <a:gd name="connsiteX6" fmla="*/ 2404512 w 3076623"/>
                <a:gd name="connsiteY6" fmla="*/ 300643 h 3486332"/>
                <a:gd name="connsiteX7" fmla="*/ 2753762 w 3076623"/>
                <a:gd name="connsiteY7" fmla="*/ 689263 h 3486332"/>
                <a:gd name="connsiteX8" fmla="*/ 3043322 w 3076623"/>
                <a:gd name="connsiteY8" fmla="*/ 1363633 h 3486332"/>
                <a:gd name="connsiteX9" fmla="*/ 3056022 w 3076623"/>
                <a:gd name="connsiteY9" fmla="*/ 2422813 h 3486332"/>
                <a:gd name="connsiteX10" fmla="*/ 3076342 w 3076623"/>
                <a:gd name="connsiteY10" fmla="*/ 3236883 h 3486332"/>
                <a:gd name="connsiteX11" fmla="*/ 3064912 w 3076623"/>
                <a:gd name="connsiteY11" fmla="*/ 3456593 h 3486332"/>
                <a:gd name="connsiteX12" fmla="*/ 2865522 w 3076623"/>
                <a:gd name="connsiteY12" fmla="*/ 3484533 h 3486332"/>
                <a:gd name="connsiteX13" fmla="*/ 1360572 w 3076623"/>
                <a:gd name="connsiteY13" fmla="*/ 3480723 h 3486332"/>
                <a:gd name="connsiteX14" fmla="*/ 16912 w 3076623"/>
                <a:gd name="connsiteY14" fmla="*/ 3471833 h 3486332"/>
                <a:gd name="connsiteX0" fmla="*/ 16912 w 3076457"/>
                <a:gd name="connsiteY0" fmla="*/ 3471833 h 3486332"/>
                <a:gd name="connsiteX1" fmla="*/ 43582 w 3076457"/>
                <a:gd name="connsiteY1" fmla="*/ 1411893 h 3486332"/>
                <a:gd name="connsiteX2" fmla="*/ 461412 w 3076457"/>
                <a:gd name="connsiteY2" fmla="*/ 515273 h 3486332"/>
                <a:gd name="connsiteX3" fmla="*/ 949092 w 3076457"/>
                <a:gd name="connsiteY3" fmla="*/ 144433 h 3486332"/>
                <a:gd name="connsiteX4" fmla="*/ 1506622 w 3076457"/>
                <a:gd name="connsiteY4" fmla="*/ 923 h 3486332"/>
                <a:gd name="connsiteX5" fmla="*/ 1996842 w 3076457"/>
                <a:gd name="connsiteY5" fmla="*/ 93633 h 3486332"/>
                <a:gd name="connsiteX6" fmla="*/ 2404512 w 3076457"/>
                <a:gd name="connsiteY6" fmla="*/ 300643 h 3486332"/>
                <a:gd name="connsiteX7" fmla="*/ 2753762 w 3076457"/>
                <a:gd name="connsiteY7" fmla="*/ 689263 h 3486332"/>
                <a:gd name="connsiteX8" fmla="*/ 3043322 w 3076457"/>
                <a:gd name="connsiteY8" fmla="*/ 1363633 h 3486332"/>
                <a:gd name="connsiteX9" fmla="*/ 3059832 w 3076457"/>
                <a:gd name="connsiteY9" fmla="*/ 2426623 h 3486332"/>
                <a:gd name="connsiteX10" fmla="*/ 3076342 w 3076457"/>
                <a:gd name="connsiteY10" fmla="*/ 3236883 h 3486332"/>
                <a:gd name="connsiteX11" fmla="*/ 3064912 w 3076457"/>
                <a:gd name="connsiteY11" fmla="*/ 3456593 h 3486332"/>
                <a:gd name="connsiteX12" fmla="*/ 2865522 w 3076457"/>
                <a:gd name="connsiteY12" fmla="*/ 3484533 h 3486332"/>
                <a:gd name="connsiteX13" fmla="*/ 1360572 w 3076457"/>
                <a:gd name="connsiteY13" fmla="*/ 3480723 h 3486332"/>
                <a:gd name="connsiteX14" fmla="*/ 16912 w 3076457"/>
                <a:gd name="connsiteY14" fmla="*/ 3471833 h 3486332"/>
                <a:gd name="connsiteX0" fmla="*/ 16912 w 3076374"/>
                <a:gd name="connsiteY0" fmla="*/ 3471833 h 3486332"/>
                <a:gd name="connsiteX1" fmla="*/ 43582 w 3076374"/>
                <a:gd name="connsiteY1" fmla="*/ 1411893 h 3486332"/>
                <a:gd name="connsiteX2" fmla="*/ 461412 w 3076374"/>
                <a:gd name="connsiteY2" fmla="*/ 515273 h 3486332"/>
                <a:gd name="connsiteX3" fmla="*/ 949092 w 3076374"/>
                <a:gd name="connsiteY3" fmla="*/ 144433 h 3486332"/>
                <a:gd name="connsiteX4" fmla="*/ 1506622 w 3076374"/>
                <a:gd name="connsiteY4" fmla="*/ 923 h 3486332"/>
                <a:gd name="connsiteX5" fmla="*/ 1996842 w 3076374"/>
                <a:gd name="connsiteY5" fmla="*/ 93633 h 3486332"/>
                <a:gd name="connsiteX6" fmla="*/ 2404512 w 3076374"/>
                <a:gd name="connsiteY6" fmla="*/ 300643 h 3486332"/>
                <a:gd name="connsiteX7" fmla="*/ 2753762 w 3076374"/>
                <a:gd name="connsiteY7" fmla="*/ 689263 h 3486332"/>
                <a:gd name="connsiteX8" fmla="*/ 3043322 w 3076374"/>
                <a:gd name="connsiteY8" fmla="*/ 1363633 h 3486332"/>
                <a:gd name="connsiteX9" fmla="*/ 3067452 w 3076374"/>
                <a:gd name="connsiteY9" fmla="*/ 2445673 h 3486332"/>
                <a:gd name="connsiteX10" fmla="*/ 3076342 w 3076374"/>
                <a:gd name="connsiteY10" fmla="*/ 3236883 h 3486332"/>
                <a:gd name="connsiteX11" fmla="*/ 3064912 w 3076374"/>
                <a:gd name="connsiteY11" fmla="*/ 3456593 h 3486332"/>
                <a:gd name="connsiteX12" fmla="*/ 2865522 w 3076374"/>
                <a:gd name="connsiteY12" fmla="*/ 3484533 h 3486332"/>
                <a:gd name="connsiteX13" fmla="*/ 1360572 w 3076374"/>
                <a:gd name="connsiteY13" fmla="*/ 3480723 h 3486332"/>
                <a:gd name="connsiteX14" fmla="*/ 16912 w 3076374"/>
                <a:gd name="connsiteY14" fmla="*/ 3471833 h 3486332"/>
                <a:gd name="connsiteX0" fmla="*/ 16912 w 3076537"/>
                <a:gd name="connsiteY0" fmla="*/ 3471833 h 3486332"/>
                <a:gd name="connsiteX1" fmla="*/ 43582 w 3076537"/>
                <a:gd name="connsiteY1" fmla="*/ 1411893 h 3486332"/>
                <a:gd name="connsiteX2" fmla="*/ 461412 w 3076537"/>
                <a:gd name="connsiteY2" fmla="*/ 515273 h 3486332"/>
                <a:gd name="connsiteX3" fmla="*/ 949092 w 3076537"/>
                <a:gd name="connsiteY3" fmla="*/ 144433 h 3486332"/>
                <a:gd name="connsiteX4" fmla="*/ 1506622 w 3076537"/>
                <a:gd name="connsiteY4" fmla="*/ 923 h 3486332"/>
                <a:gd name="connsiteX5" fmla="*/ 1996842 w 3076537"/>
                <a:gd name="connsiteY5" fmla="*/ 93633 h 3486332"/>
                <a:gd name="connsiteX6" fmla="*/ 2404512 w 3076537"/>
                <a:gd name="connsiteY6" fmla="*/ 300643 h 3486332"/>
                <a:gd name="connsiteX7" fmla="*/ 2753762 w 3076537"/>
                <a:gd name="connsiteY7" fmla="*/ 689263 h 3486332"/>
                <a:gd name="connsiteX8" fmla="*/ 3016652 w 3076537"/>
                <a:gd name="connsiteY8" fmla="*/ 1363633 h 3486332"/>
                <a:gd name="connsiteX9" fmla="*/ 3067452 w 3076537"/>
                <a:gd name="connsiteY9" fmla="*/ 2445673 h 3486332"/>
                <a:gd name="connsiteX10" fmla="*/ 3076342 w 3076537"/>
                <a:gd name="connsiteY10" fmla="*/ 3236883 h 3486332"/>
                <a:gd name="connsiteX11" fmla="*/ 3064912 w 3076537"/>
                <a:gd name="connsiteY11" fmla="*/ 3456593 h 3486332"/>
                <a:gd name="connsiteX12" fmla="*/ 2865522 w 3076537"/>
                <a:gd name="connsiteY12" fmla="*/ 3484533 h 3486332"/>
                <a:gd name="connsiteX13" fmla="*/ 1360572 w 3076537"/>
                <a:gd name="connsiteY13" fmla="*/ 3480723 h 3486332"/>
                <a:gd name="connsiteX14" fmla="*/ 16912 w 3076537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413" h="3486332">
                  <a:moveTo>
                    <a:pt x="16912" y="3471833"/>
                  </a:moveTo>
                  <a:cubicBezTo>
                    <a:pt x="10985" y="2753013"/>
                    <a:pt x="-30501" y="1904653"/>
                    <a:pt x="43582" y="1411893"/>
                  </a:cubicBezTo>
                  <a:cubicBezTo>
                    <a:pt x="117665" y="919133"/>
                    <a:pt x="310494" y="726516"/>
                    <a:pt x="461412" y="515273"/>
                  </a:cubicBezTo>
                  <a:cubicBezTo>
                    <a:pt x="612330" y="304030"/>
                    <a:pt x="774890" y="230158"/>
                    <a:pt x="949092" y="144433"/>
                  </a:cubicBezTo>
                  <a:cubicBezTo>
                    <a:pt x="1123294" y="58708"/>
                    <a:pt x="1331997" y="9390"/>
                    <a:pt x="1506622" y="923"/>
                  </a:cubicBezTo>
                  <a:cubicBezTo>
                    <a:pt x="1681247" y="-7544"/>
                    <a:pt x="1847194" y="43680"/>
                    <a:pt x="1996842" y="93633"/>
                  </a:cubicBezTo>
                  <a:cubicBezTo>
                    <a:pt x="2146490" y="143586"/>
                    <a:pt x="2278359" y="201371"/>
                    <a:pt x="2404512" y="300643"/>
                  </a:cubicBezTo>
                  <a:cubicBezTo>
                    <a:pt x="2530665" y="399915"/>
                    <a:pt x="2649834" y="512733"/>
                    <a:pt x="2753762" y="689263"/>
                  </a:cubicBezTo>
                  <a:cubicBezTo>
                    <a:pt x="2857690" y="865793"/>
                    <a:pt x="2971990" y="1097568"/>
                    <a:pt x="3028082" y="1359823"/>
                  </a:cubicBezTo>
                  <a:cubicBezTo>
                    <a:pt x="3084174" y="1622078"/>
                    <a:pt x="3059409" y="2132830"/>
                    <a:pt x="3067452" y="2445673"/>
                  </a:cubicBezTo>
                  <a:cubicBezTo>
                    <a:pt x="3075495" y="2758516"/>
                    <a:pt x="3076765" y="3068396"/>
                    <a:pt x="3076342" y="3236883"/>
                  </a:cubicBezTo>
                  <a:cubicBezTo>
                    <a:pt x="3075919" y="3405370"/>
                    <a:pt x="3073379" y="3411508"/>
                    <a:pt x="3064912" y="3456593"/>
                  </a:cubicBezTo>
                  <a:cubicBezTo>
                    <a:pt x="3056445" y="3501678"/>
                    <a:pt x="3145769" y="3481146"/>
                    <a:pt x="2865522" y="3484533"/>
                  </a:cubicBezTo>
                  <a:lnTo>
                    <a:pt x="1360572" y="3480723"/>
                  </a:lnTo>
                  <a:lnTo>
                    <a:pt x="16912" y="3471833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F347EEE9-B210-4424-9862-682E29DB15F0}"/>
                </a:ext>
              </a:extLst>
            </p:cNvPr>
            <p:cNvSpPr/>
            <p:nvPr/>
          </p:nvSpPr>
          <p:spPr>
            <a:xfrm>
              <a:off x="5713124" y="1390061"/>
              <a:ext cx="663525" cy="507050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EF507E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CE1E0786-3B98-45E8-A855-73392ACA068F}"/>
              </a:ext>
            </a:extLst>
          </p:cNvPr>
          <p:cNvGrpSpPr/>
          <p:nvPr userDrawn="1"/>
        </p:nvGrpSpPr>
        <p:grpSpPr>
          <a:xfrm>
            <a:off x="571876" y="1410711"/>
            <a:ext cx="3134995" cy="3783053"/>
            <a:chOff x="571876" y="1410711"/>
            <a:chExt cx="3134995" cy="3783053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68E1B4DA-9695-4BF5-A4FA-9D42681C721B}"/>
                </a:ext>
              </a:extLst>
            </p:cNvPr>
            <p:cNvGrpSpPr/>
            <p:nvPr/>
          </p:nvGrpSpPr>
          <p:grpSpPr>
            <a:xfrm>
              <a:off x="571876" y="1764764"/>
              <a:ext cx="3134995" cy="3429000"/>
              <a:chOff x="629210" y="1747850"/>
              <a:chExt cx="3134995" cy="3429000"/>
            </a:xfrm>
          </p:grpSpPr>
          <p:sp>
            <p:nvSpPr>
              <p:cNvPr id="120" name="แผนผังลำดับงาน: หน่วงเวลา 119">
                <a:extLst>
                  <a:ext uri="{FF2B5EF4-FFF2-40B4-BE49-F238E27FC236}">
                    <a16:creationId xmlns:a16="http://schemas.microsoft.com/office/drawing/2014/main" id="{C39FABD0-4F15-4947-B4B3-9943A1EB1145}"/>
                  </a:ext>
                </a:extLst>
              </p:cNvPr>
              <p:cNvSpPr/>
              <p:nvPr/>
            </p:nvSpPr>
            <p:spPr>
              <a:xfrm rot="16200000">
                <a:off x="482208" y="189485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0463FF1D-46BC-4293-94BD-6339643A5BAD}"/>
                  </a:ext>
                </a:extLst>
              </p:cNvPr>
              <p:cNvSpPr/>
              <p:nvPr/>
            </p:nvSpPr>
            <p:spPr>
              <a:xfrm>
                <a:off x="793746" y="190660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DE0A4BC-2353-4C63-AF37-6B1E8B6CCF15}"/>
                </a:ext>
              </a:extLst>
            </p:cNvPr>
            <p:cNvSpPr/>
            <p:nvPr/>
          </p:nvSpPr>
          <p:spPr>
            <a:xfrm>
              <a:off x="1750757" y="1410711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5FC5B1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128" name="ตัวแทนรูปภาพ 127">
            <a:extLst>
              <a:ext uri="{FF2B5EF4-FFF2-40B4-BE49-F238E27FC236}">
                <a16:creationId xmlns:a16="http://schemas.microsoft.com/office/drawing/2014/main" id="{55E71CF9-8F30-4355-9F6A-6E79F5CE5D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6795" y="1908129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0" name="ตัวแทนรูปภาพ 127">
            <a:extLst>
              <a:ext uri="{FF2B5EF4-FFF2-40B4-BE49-F238E27FC236}">
                <a16:creationId xmlns:a16="http://schemas.microsoft.com/office/drawing/2014/main" id="{766EB64D-D8EC-462F-94E3-A89AB57CE09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18144" y="1897111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1" name="ตัวแทนรูปภาพ 127">
            <a:extLst>
              <a:ext uri="{FF2B5EF4-FFF2-40B4-BE49-F238E27FC236}">
                <a16:creationId xmlns:a16="http://schemas.microsoft.com/office/drawing/2014/main" id="{0A5FD6A9-47D0-4C9A-9C07-448DEA9E2F1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599842" y="1877567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27" name="ชื่อเรื่อง 306">
            <a:extLst>
              <a:ext uri="{FF2B5EF4-FFF2-40B4-BE49-F238E27FC236}">
                <a16:creationId xmlns:a16="http://schemas.microsoft.com/office/drawing/2014/main" id="{8955CCA3-1834-46EE-930E-88A87B030C3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 rot="20906941">
            <a:off x="3550002" y="423064"/>
            <a:ext cx="2700497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74318016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8F4C04EE-4208-47AF-AC41-B635FAF0631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3EEB1F21-4CFD-4D40-96D7-20CDBFC069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168BD24-BEDD-46CC-8402-4CA25A36B0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6534BA7A-7EB7-407B-BC2C-5A56EF5FF737}"/>
              </a:ext>
            </a:extLst>
          </p:cNvPr>
          <p:cNvGrpSpPr/>
          <p:nvPr userDrawn="1"/>
        </p:nvGrpSpPr>
        <p:grpSpPr>
          <a:xfrm>
            <a:off x="0" y="1459596"/>
            <a:ext cx="12192000" cy="4327832"/>
            <a:chOff x="537" y="10054"/>
            <a:chExt cx="11130091" cy="1385120"/>
          </a:xfrm>
          <a:effectLst/>
        </p:grpSpPr>
        <p:sp>
          <p:nvSpPr>
            <p:cNvPr id="8" name="ลูกศร: รูปห้าเหลี่ยม 7">
              <a:extLst>
                <a:ext uri="{FF2B5EF4-FFF2-40B4-BE49-F238E27FC236}">
                  <a16:creationId xmlns:a16="http://schemas.microsoft.com/office/drawing/2014/main" id="{99EECC02-2176-45F6-9EE4-B534DF577610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ลูกศร: รูปห้าเหลี่ยม 8">
              <a:extLst>
                <a:ext uri="{FF2B5EF4-FFF2-40B4-BE49-F238E27FC236}">
                  <a16:creationId xmlns:a16="http://schemas.microsoft.com/office/drawing/2014/main" id="{875B462B-FAF1-4B98-804D-7F721F6DF4D9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" name="ลูกศร: รูปห้าเหลี่ยม 9">
              <a:extLst>
                <a:ext uri="{FF2B5EF4-FFF2-40B4-BE49-F238E27FC236}">
                  <a16:creationId xmlns:a16="http://schemas.microsoft.com/office/drawing/2014/main" id="{471C6B2C-FB62-4646-AB3A-AD5B7E9DF484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" name="ลูกศร: รูปห้าเหลี่ยม 10">
              <a:extLst>
                <a:ext uri="{FF2B5EF4-FFF2-40B4-BE49-F238E27FC236}">
                  <a16:creationId xmlns:a16="http://schemas.microsoft.com/office/drawing/2014/main" id="{A9422E78-D678-47AC-A752-E4F764D3DC5B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2" name="ลูกศร: รูปห้าเหลี่ยม 11">
              <a:extLst>
                <a:ext uri="{FF2B5EF4-FFF2-40B4-BE49-F238E27FC236}">
                  <a16:creationId xmlns:a16="http://schemas.microsoft.com/office/drawing/2014/main" id="{271EF761-A57E-48AC-B530-3D32D80BC339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" name="ลูกศร: รูปห้าเหลี่ยม 12">
              <a:extLst>
                <a:ext uri="{FF2B5EF4-FFF2-40B4-BE49-F238E27FC236}">
                  <a16:creationId xmlns:a16="http://schemas.microsoft.com/office/drawing/2014/main" id="{F1749AD0-E607-4FD6-926C-257D97990B9C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" name="ลูกศร: รูปห้าเหลี่ยม 13">
              <a:extLst>
                <a:ext uri="{FF2B5EF4-FFF2-40B4-BE49-F238E27FC236}">
                  <a16:creationId xmlns:a16="http://schemas.microsoft.com/office/drawing/2014/main" id="{B4866790-EE78-4000-9EF7-C7CE224BBCCF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" name="ลูกศร: รูปห้าเหลี่ยม 14">
              <a:extLst>
                <a:ext uri="{FF2B5EF4-FFF2-40B4-BE49-F238E27FC236}">
                  <a16:creationId xmlns:a16="http://schemas.microsoft.com/office/drawing/2014/main" id="{BBF52CE8-80D3-425C-A1F6-8A1D92D31258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" name="ลูกศร: รูปห้าเหลี่ยม 15">
              <a:extLst>
                <a:ext uri="{FF2B5EF4-FFF2-40B4-BE49-F238E27FC236}">
                  <a16:creationId xmlns:a16="http://schemas.microsoft.com/office/drawing/2014/main" id="{DA83F60E-63DB-42A6-A25D-5199B72C790A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ลูกศร: รูปห้าเหลี่ยม 16">
              <a:extLst>
                <a:ext uri="{FF2B5EF4-FFF2-40B4-BE49-F238E27FC236}">
                  <a16:creationId xmlns:a16="http://schemas.microsoft.com/office/drawing/2014/main" id="{CAFD6650-01C2-4792-A62E-6DCB29723E01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" name="ลูกศร: รูปห้าเหลี่ยม 17">
              <a:extLst>
                <a:ext uri="{FF2B5EF4-FFF2-40B4-BE49-F238E27FC236}">
                  <a16:creationId xmlns:a16="http://schemas.microsoft.com/office/drawing/2014/main" id="{1D197323-3284-4E5B-9EC0-01CCB05986E9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A4DA946E-741A-4645-A287-A43A60C7CB95}"/>
              </a:ext>
            </a:extLst>
          </p:cNvPr>
          <p:cNvGrpSpPr/>
          <p:nvPr userDrawn="1"/>
        </p:nvGrpSpPr>
        <p:grpSpPr>
          <a:xfrm>
            <a:off x="653674" y="1249322"/>
            <a:ext cx="2474240" cy="3318791"/>
            <a:chOff x="5263424" y="1674618"/>
            <a:chExt cx="2268181" cy="2959191"/>
          </a:xfrm>
          <a:effectLst/>
        </p:grpSpPr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BB1601A7-FD2A-47D8-B25D-58BC3634544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9" name="รูปแบบอิสระ: รูปร่าง 148">
              <a:extLst>
                <a:ext uri="{FF2B5EF4-FFF2-40B4-BE49-F238E27FC236}">
                  <a16:creationId xmlns:a16="http://schemas.microsoft.com/office/drawing/2014/main" id="{4CBE04DE-EC6B-4D48-AED2-C71988BCB45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F685E40F-28A5-496E-8216-629A8AA2F096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51D46974-63EA-4AA7-8977-89531D964E2D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0A95988E-A8D9-4B55-9531-5A994BB0C598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55" name="กลุ่ม 154">
                <a:extLst>
                  <a:ext uri="{FF2B5EF4-FFF2-40B4-BE49-F238E27FC236}">
                    <a16:creationId xmlns:a16="http://schemas.microsoft.com/office/drawing/2014/main" id="{03CE42D6-F7D8-4A37-9A7E-C2071229471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71" name="รูปแบบอิสระ: รูปร่าง 170">
                  <a:extLst>
                    <a:ext uri="{FF2B5EF4-FFF2-40B4-BE49-F238E27FC236}">
                      <a16:creationId xmlns:a16="http://schemas.microsoft.com/office/drawing/2014/main" id="{C9F0C7CB-2667-4E88-B116-D4DFC2943444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72" name="รูปแบบอิสระ: รูปร่าง 171">
                  <a:extLst>
                    <a:ext uri="{FF2B5EF4-FFF2-40B4-BE49-F238E27FC236}">
                      <a16:creationId xmlns:a16="http://schemas.microsoft.com/office/drawing/2014/main" id="{0D7C7D8A-1C88-4557-A4A9-9993AB285D8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56" name="กลุ่ม 155">
                <a:extLst>
                  <a:ext uri="{FF2B5EF4-FFF2-40B4-BE49-F238E27FC236}">
                    <a16:creationId xmlns:a16="http://schemas.microsoft.com/office/drawing/2014/main" id="{B490C0E5-F672-4091-8E38-C8B3DB8F9CEB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65" name="แผนผังลำดับงาน: ตัวเชื่อมต่อ 164">
                  <a:extLst>
                    <a:ext uri="{FF2B5EF4-FFF2-40B4-BE49-F238E27FC236}">
                      <a16:creationId xmlns:a16="http://schemas.microsoft.com/office/drawing/2014/main" id="{149F2B23-7F20-4CA7-9EFF-1B0226CBF204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6" name="แผนผังลำดับงาน: ตัวเชื่อมต่อ 165">
                  <a:extLst>
                    <a:ext uri="{FF2B5EF4-FFF2-40B4-BE49-F238E27FC236}">
                      <a16:creationId xmlns:a16="http://schemas.microsoft.com/office/drawing/2014/main" id="{FC65B37B-187B-4E0C-BFC9-B7A8659DC4E6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7" name="แผนผังลำดับงาน: ตัวเชื่อมต่อ 166">
                  <a:extLst>
                    <a:ext uri="{FF2B5EF4-FFF2-40B4-BE49-F238E27FC236}">
                      <a16:creationId xmlns:a16="http://schemas.microsoft.com/office/drawing/2014/main" id="{F9B231F8-0ED8-42DA-8843-CC5D1707F6F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8" name="แผนผังลำดับงาน: ตัวเชื่อมต่อ 167">
                  <a:extLst>
                    <a:ext uri="{FF2B5EF4-FFF2-40B4-BE49-F238E27FC236}">
                      <a16:creationId xmlns:a16="http://schemas.microsoft.com/office/drawing/2014/main" id="{38E53C89-B19A-4BC5-9431-6E1CD3A67AF2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9" name="แผนผังลำดับงาน: ตัวเชื่อมต่อ 168">
                  <a:extLst>
                    <a:ext uri="{FF2B5EF4-FFF2-40B4-BE49-F238E27FC236}">
                      <a16:creationId xmlns:a16="http://schemas.microsoft.com/office/drawing/2014/main" id="{80AF618B-5EA1-4D94-B7CC-4AF0A9C62DC4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70" name="แผนผังลำดับงาน: ตัวเชื่อมต่อ 169">
                  <a:extLst>
                    <a:ext uri="{FF2B5EF4-FFF2-40B4-BE49-F238E27FC236}">
                      <a16:creationId xmlns:a16="http://schemas.microsoft.com/office/drawing/2014/main" id="{587BFCFD-C002-4973-9038-1236CE688D89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57" name="กลุ่ม 156">
                <a:extLst>
                  <a:ext uri="{FF2B5EF4-FFF2-40B4-BE49-F238E27FC236}">
                    <a16:creationId xmlns:a16="http://schemas.microsoft.com/office/drawing/2014/main" id="{A1829375-BB23-459E-AEC0-35291B63DE88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62" name="ตัวเชื่อมต่อตรง 161">
                  <a:extLst>
                    <a:ext uri="{FF2B5EF4-FFF2-40B4-BE49-F238E27FC236}">
                      <a16:creationId xmlns:a16="http://schemas.microsoft.com/office/drawing/2014/main" id="{696F500C-36BE-4353-AB4A-902716C80F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3" name="ตัวเชื่อมต่อตรง 162">
                  <a:extLst>
                    <a:ext uri="{FF2B5EF4-FFF2-40B4-BE49-F238E27FC236}">
                      <a16:creationId xmlns:a16="http://schemas.microsoft.com/office/drawing/2014/main" id="{AF12C371-6180-452F-88F1-D5752ED7CA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ตัวเชื่อมต่อตรง 163">
                  <a:extLst>
                    <a:ext uri="{FF2B5EF4-FFF2-40B4-BE49-F238E27FC236}">
                      <a16:creationId xmlns:a16="http://schemas.microsoft.com/office/drawing/2014/main" id="{09BF1B1A-F5C8-4161-A5E7-5FF9C3E770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" name="กลุ่ม 157">
                <a:extLst>
                  <a:ext uri="{FF2B5EF4-FFF2-40B4-BE49-F238E27FC236}">
                    <a16:creationId xmlns:a16="http://schemas.microsoft.com/office/drawing/2014/main" id="{FCD0D14D-3AA6-4912-AC70-B3BDBD43C37F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1C17DF1B-D3B9-44B5-82F4-0ED36F9CFD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ตัวเชื่อมต่อตรง 159">
                  <a:extLst>
                    <a:ext uri="{FF2B5EF4-FFF2-40B4-BE49-F238E27FC236}">
                      <a16:creationId xmlns:a16="http://schemas.microsoft.com/office/drawing/2014/main" id="{8B54A3EC-39D9-4C32-8AEF-4815FF52C9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ตัวเชื่อมต่อตรง 160">
                  <a:extLst>
                    <a:ext uri="{FF2B5EF4-FFF2-40B4-BE49-F238E27FC236}">
                      <a16:creationId xmlns:a16="http://schemas.microsoft.com/office/drawing/2014/main" id="{6E37CF7B-BC55-4336-8D73-5C935520A0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3" name="คอร์ด 152">
              <a:extLst>
                <a:ext uri="{FF2B5EF4-FFF2-40B4-BE49-F238E27FC236}">
                  <a16:creationId xmlns:a16="http://schemas.microsoft.com/office/drawing/2014/main" id="{D7DB6C8A-AF6F-49EF-A249-D57E9D5BCCCB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4" name="คอร์ด 99">
              <a:extLst>
                <a:ext uri="{FF2B5EF4-FFF2-40B4-BE49-F238E27FC236}">
                  <a16:creationId xmlns:a16="http://schemas.microsoft.com/office/drawing/2014/main" id="{2C62339A-8CAA-44D2-B28E-DD0EE168203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73" name="กลุ่ม 172">
            <a:extLst>
              <a:ext uri="{FF2B5EF4-FFF2-40B4-BE49-F238E27FC236}">
                <a16:creationId xmlns:a16="http://schemas.microsoft.com/office/drawing/2014/main" id="{2973085E-E514-4638-A4FD-6E844629A2E3}"/>
              </a:ext>
            </a:extLst>
          </p:cNvPr>
          <p:cNvGrpSpPr/>
          <p:nvPr userDrawn="1"/>
        </p:nvGrpSpPr>
        <p:grpSpPr>
          <a:xfrm>
            <a:off x="9447942" y="779245"/>
            <a:ext cx="2451590" cy="3354795"/>
            <a:chOff x="2804160" y="2202089"/>
            <a:chExt cx="2237116" cy="2959191"/>
          </a:xfrm>
          <a:effectLst/>
        </p:grpSpPr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5AC32511-0FB5-446F-8747-9CA28171D8E5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EF74D1B9-86B2-4A9D-B267-02646E5116C1}"/>
                </a:ext>
              </a:extLst>
            </p:cNvPr>
            <p:cNvGrpSpPr/>
            <p:nvPr/>
          </p:nvGrpSpPr>
          <p:grpSpPr>
            <a:xfrm>
              <a:off x="3673328" y="2410102"/>
              <a:ext cx="553832" cy="345773"/>
              <a:chOff x="3673328" y="2410102"/>
              <a:chExt cx="553832" cy="345773"/>
            </a:xfrm>
            <a:solidFill>
              <a:srgbClr val="660066"/>
            </a:solidFill>
          </p:grpSpPr>
          <p:sp>
            <p:nvSpPr>
              <p:cNvPr id="204" name="สามเหลี่ยมหน้าจั่ว 8">
                <a:extLst>
                  <a:ext uri="{FF2B5EF4-FFF2-40B4-BE49-F238E27FC236}">
                    <a16:creationId xmlns:a16="http://schemas.microsoft.com/office/drawing/2014/main" id="{3E24898E-14E6-464A-B5C3-F0F7B62718C0}"/>
                  </a:ext>
                </a:extLst>
              </p:cNvPr>
              <p:cNvSpPr/>
              <p:nvPr/>
            </p:nvSpPr>
            <p:spPr>
              <a:xfrm rot="10474012">
                <a:off x="3853733" y="2410102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5" name="สามเหลี่ยมหน้าจั่ว 9">
                <a:extLst>
                  <a:ext uri="{FF2B5EF4-FFF2-40B4-BE49-F238E27FC236}">
                    <a16:creationId xmlns:a16="http://schemas.microsoft.com/office/drawing/2014/main" id="{37730BD2-4178-4774-B909-69AEFECDD961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สามเหลี่ยมหน้าจั่ว 10">
                <a:extLst>
                  <a:ext uri="{FF2B5EF4-FFF2-40B4-BE49-F238E27FC236}">
                    <a16:creationId xmlns:a16="http://schemas.microsoft.com/office/drawing/2014/main" id="{5CBB70E4-8A95-425B-A686-43C7641E5DB1}"/>
                  </a:ext>
                </a:extLst>
              </p:cNvPr>
              <p:cNvSpPr/>
              <p:nvPr/>
            </p:nvSpPr>
            <p:spPr>
              <a:xfrm rot="11747714">
                <a:off x="4077989" y="2428863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6C9DCAB1-716F-46DA-A41A-2D66ED1921C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202" name="รูปแบบอิสระ: รูปร่าง 201">
                <a:extLst>
                  <a:ext uri="{FF2B5EF4-FFF2-40B4-BE49-F238E27FC236}">
                    <a16:creationId xmlns:a16="http://schemas.microsoft.com/office/drawing/2014/main" id="{A7A358D8-8DB0-4FDF-9F34-911246CE501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3" name="รูปแบบอิสระ: รูปร่าง 202">
                <a:extLst>
                  <a:ext uri="{FF2B5EF4-FFF2-40B4-BE49-F238E27FC236}">
                    <a16:creationId xmlns:a16="http://schemas.microsoft.com/office/drawing/2014/main" id="{F6E06A7F-C659-4B3A-A90B-1364201DD8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7312158B-3E2C-4AAA-AED3-14C4919F89EC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6" name="แผนผังลำดับงาน: ตัวเชื่อมต่อ 195">
                <a:extLst>
                  <a:ext uri="{FF2B5EF4-FFF2-40B4-BE49-F238E27FC236}">
                    <a16:creationId xmlns:a16="http://schemas.microsoft.com/office/drawing/2014/main" id="{38CAE5D3-732D-4EE3-B61C-044B37737AA0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7" name="แผนผังลำดับงาน: ตัวเชื่อมต่อ 196">
                <a:extLst>
                  <a:ext uri="{FF2B5EF4-FFF2-40B4-BE49-F238E27FC236}">
                    <a16:creationId xmlns:a16="http://schemas.microsoft.com/office/drawing/2014/main" id="{2490E059-B522-4C2C-98B2-D3BC9114D0C6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8" name="แผนผังลำดับงาน: ตัวเชื่อมต่อ 197">
                <a:extLst>
                  <a:ext uri="{FF2B5EF4-FFF2-40B4-BE49-F238E27FC236}">
                    <a16:creationId xmlns:a16="http://schemas.microsoft.com/office/drawing/2014/main" id="{23834BF4-A1F0-41A0-8ABD-30692F5E02CD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9" name="แผนผังลำดับงาน: ตัวเชื่อมต่อ 198">
                <a:extLst>
                  <a:ext uri="{FF2B5EF4-FFF2-40B4-BE49-F238E27FC236}">
                    <a16:creationId xmlns:a16="http://schemas.microsoft.com/office/drawing/2014/main" id="{EB46088A-977B-412B-BAA6-F74A3B113277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0" name="แผนผังลำดับงาน: ตัวเชื่อมต่อ 199">
                <a:extLst>
                  <a:ext uri="{FF2B5EF4-FFF2-40B4-BE49-F238E27FC236}">
                    <a16:creationId xmlns:a16="http://schemas.microsoft.com/office/drawing/2014/main" id="{845ECA5E-3F7A-4C8A-A3FE-3523DA84B805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1" name="แผนผังลำดับงาน: ตัวเชื่อมต่อ 200">
                <a:extLst>
                  <a:ext uri="{FF2B5EF4-FFF2-40B4-BE49-F238E27FC236}">
                    <a16:creationId xmlns:a16="http://schemas.microsoft.com/office/drawing/2014/main" id="{E3574CD5-3C15-4BA7-9B89-262764E89070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4F7ED6C1-F92E-485A-A2E1-DCBF3DEF393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80F5A632-9A11-4078-8D12-DE6723B88188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80" name="กลุ่ม 179">
              <a:extLst>
                <a:ext uri="{FF2B5EF4-FFF2-40B4-BE49-F238E27FC236}">
                  <a16:creationId xmlns:a16="http://schemas.microsoft.com/office/drawing/2014/main" id="{5A1ADA94-19D3-4ED3-8508-5806DF049E4E}"/>
                </a:ext>
              </a:extLst>
            </p:cNvPr>
            <p:cNvGrpSpPr/>
            <p:nvPr/>
          </p:nvGrpSpPr>
          <p:grpSpPr>
            <a:xfrm>
              <a:off x="2930937" y="3679194"/>
              <a:ext cx="461664" cy="770523"/>
              <a:chOff x="2930937" y="3679194"/>
              <a:chExt cx="461664" cy="770523"/>
            </a:xfrm>
            <a:solidFill>
              <a:srgbClr val="660066"/>
            </a:solidFill>
          </p:grpSpPr>
          <p:sp>
            <p:nvSpPr>
              <p:cNvPr id="193" name="สามเหลี่ยมหน้าจั่ว 27">
                <a:extLst>
                  <a:ext uri="{FF2B5EF4-FFF2-40B4-BE49-F238E27FC236}">
                    <a16:creationId xmlns:a16="http://schemas.microsoft.com/office/drawing/2014/main" id="{BF1CF43D-7121-4BE2-B6BE-859928134187}"/>
                  </a:ext>
                </a:extLst>
              </p:cNvPr>
              <p:cNvSpPr/>
              <p:nvPr/>
            </p:nvSpPr>
            <p:spPr>
              <a:xfrm rot="5943786">
                <a:off x="3079291" y="3624599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4" name="สามเหลี่ยมหน้าจั่ว 28">
                <a:extLst>
                  <a:ext uri="{FF2B5EF4-FFF2-40B4-BE49-F238E27FC236}">
                    <a16:creationId xmlns:a16="http://schemas.microsoft.com/office/drawing/2014/main" id="{C251BBE5-5F3A-4A63-96C6-BD9ADC1DB98F}"/>
                  </a:ext>
                </a:extLst>
              </p:cNvPr>
              <p:cNvSpPr/>
              <p:nvPr/>
            </p:nvSpPr>
            <p:spPr>
              <a:xfrm rot="5943786">
                <a:off x="3035036" y="3882501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5" name="สามเหลี่ยมหน้าจั่ว 29">
                <a:extLst>
                  <a:ext uri="{FF2B5EF4-FFF2-40B4-BE49-F238E27FC236}">
                    <a16:creationId xmlns:a16="http://schemas.microsoft.com/office/drawing/2014/main" id="{89DE5C0B-9713-49EA-9AF6-895EE12CD821}"/>
                  </a:ext>
                </a:extLst>
              </p:cNvPr>
              <p:cNvSpPr/>
              <p:nvPr/>
            </p:nvSpPr>
            <p:spPr>
              <a:xfrm rot="5925211">
                <a:off x="2980527" y="4137646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1" name="กลุ่ม 180">
              <a:extLst>
                <a:ext uri="{FF2B5EF4-FFF2-40B4-BE49-F238E27FC236}">
                  <a16:creationId xmlns:a16="http://schemas.microsoft.com/office/drawing/2014/main" id="{A89E82F2-474D-4002-B19B-8568E3657B93}"/>
                </a:ext>
              </a:extLst>
            </p:cNvPr>
            <p:cNvGrpSpPr/>
            <p:nvPr/>
          </p:nvGrpSpPr>
          <p:grpSpPr>
            <a:xfrm flipH="1">
              <a:off x="4477570" y="3652556"/>
              <a:ext cx="456173" cy="742036"/>
              <a:chOff x="2930288" y="3679919"/>
              <a:chExt cx="456173" cy="742036"/>
            </a:xfrm>
            <a:solidFill>
              <a:srgbClr val="660066"/>
            </a:solidFill>
          </p:grpSpPr>
          <p:sp>
            <p:nvSpPr>
              <p:cNvPr id="190" name="สามเหลี่ยมหน้าจั่ว 27">
                <a:extLst>
                  <a:ext uri="{FF2B5EF4-FFF2-40B4-BE49-F238E27FC236}">
                    <a16:creationId xmlns:a16="http://schemas.microsoft.com/office/drawing/2014/main" id="{358C43BD-EBE6-478A-AE19-76A5ABDF91B5}"/>
                  </a:ext>
                </a:extLst>
              </p:cNvPr>
              <p:cNvSpPr/>
              <p:nvPr/>
            </p:nvSpPr>
            <p:spPr>
              <a:xfrm rot="6008731">
                <a:off x="3072915" y="3623564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1" name="สามเหลี่ยมหน้าจั่ว 28">
                <a:extLst>
                  <a:ext uri="{FF2B5EF4-FFF2-40B4-BE49-F238E27FC236}">
                    <a16:creationId xmlns:a16="http://schemas.microsoft.com/office/drawing/2014/main" id="{3D46D1CF-7218-4F3D-A6B4-62B1E43059C0}"/>
                  </a:ext>
                </a:extLst>
              </p:cNvPr>
              <p:cNvSpPr/>
              <p:nvPr/>
            </p:nvSpPr>
            <p:spPr>
              <a:xfrm rot="5943786">
                <a:off x="3034421" y="386420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2" name="สามเหลี่ยมหน้าจั่ว 29">
                <a:extLst>
                  <a:ext uri="{FF2B5EF4-FFF2-40B4-BE49-F238E27FC236}">
                    <a16:creationId xmlns:a16="http://schemas.microsoft.com/office/drawing/2014/main" id="{7EAE3A00-6D8F-44D3-AACC-60442BA0247E}"/>
                  </a:ext>
                </a:extLst>
              </p:cNvPr>
              <p:cNvSpPr/>
              <p:nvPr/>
            </p:nvSpPr>
            <p:spPr>
              <a:xfrm rot="5943786">
                <a:off x="2979999" y="4109763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82" name="กลุ่ม 181">
              <a:extLst>
                <a:ext uri="{FF2B5EF4-FFF2-40B4-BE49-F238E27FC236}">
                  <a16:creationId xmlns:a16="http://schemas.microsoft.com/office/drawing/2014/main" id="{4DE7266C-6FBE-4BEE-B60C-4BAD56FBE597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7" name="ตัวเชื่อมต่อตรง 186">
                <a:extLst>
                  <a:ext uri="{FF2B5EF4-FFF2-40B4-BE49-F238E27FC236}">
                    <a16:creationId xmlns:a16="http://schemas.microsoft.com/office/drawing/2014/main" id="{2EB2A9E2-ED96-4F69-8FC0-AD84CDCDE8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ตัวเชื่อมต่อตรง 187">
                <a:extLst>
                  <a:ext uri="{FF2B5EF4-FFF2-40B4-BE49-F238E27FC236}">
                    <a16:creationId xmlns:a16="http://schemas.microsoft.com/office/drawing/2014/main" id="{E7AED158-38C0-4C07-864C-0610EE02B4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ตัวเชื่อมต่อตรง 188">
                <a:extLst>
                  <a:ext uri="{FF2B5EF4-FFF2-40B4-BE49-F238E27FC236}">
                    <a16:creationId xmlns:a16="http://schemas.microsoft.com/office/drawing/2014/main" id="{71356A23-8C43-4EB0-A8E5-E034241D6D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83" name="กลุ่ม 182">
              <a:extLst>
                <a:ext uri="{FF2B5EF4-FFF2-40B4-BE49-F238E27FC236}">
                  <a16:creationId xmlns:a16="http://schemas.microsoft.com/office/drawing/2014/main" id="{27670A14-85DB-4617-A253-DD10A2629EAC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84" name="ตัวเชื่อมต่อตรง 183">
                <a:extLst>
                  <a:ext uri="{FF2B5EF4-FFF2-40B4-BE49-F238E27FC236}">
                    <a16:creationId xmlns:a16="http://schemas.microsoft.com/office/drawing/2014/main" id="{CC96742F-4DA2-4966-8C3A-2D10554D57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ตัวเชื่อมต่อตรง 184">
                <a:extLst>
                  <a:ext uri="{FF2B5EF4-FFF2-40B4-BE49-F238E27FC236}">
                    <a16:creationId xmlns:a16="http://schemas.microsoft.com/office/drawing/2014/main" id="{69828011-BF5D-4D7B-B173-B41BEC2774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ตัวเชื่อมต่อตรง 185">
                <a:extLst>
                  <a:ext uri="{FF2B5EF4-FFF2-40B4-BE49-F238E27FC236}">
                    <a16:creationId xmlns:a16="http://schemas.microsoft.com/office/drawing/2014/main" id="{1130A536-5104-41FE-9D52-0E5983D737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6E18DD63-BA56-4E7A-AEA0-D8C19A316F24}"/>
              </a:ext>
            </a:extLst>
          </p:cNvPr>
          <p:cNvGrpSpPr/>
          <p:nvPr userDrawn="1"/>
        </p:nvGrpSpPr>
        <p:grpSpPr>
          <a:xfrm>
            <a:off x="10410825" y="395661"/>
            <a:ext cx="609600" cy="369213"/>
            <a:chOff x="10064221" y="340022"/>
            <a:chExt cx="609600" cy="369213"/>
          </a:xfrm>
        </p:grpSpPr>
        <p:cxnSp>
          <p:nvCxnSpPr>
            <p:cNvPr id="208" name="ตัวเชื่อมต่อตรง 207">
              <a:extLst>
                <a:ext uri="{FF2B5EF4-FFF2-40B4-BE49-F238E27FC236}">
                  <a16:creationId xmlns:a16="http://schemas.microsoft.com/office/drawing/2014/main" id="{54B2AE82-B099-4D56-9C6C-584CF4D5AC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A23D8F90-A001-4F78-8BE2-002C041357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9EDEAD0C-2728-40B1-A1A2-74425BC286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61D25C4A-E4DC-4CB9-BB47-E9B94C3F4D1E}"/>
              </a:ext>
            </a:extLst>
          </p:cNvPr>
          <p:cNvGrpSpPr/>
          <p:nvPr userDrawn="1"/>
        </p:nvGrpSpPr>
        <p:grpSpPr>
          <a:xfrm rot="2020425">
            <a:off x="2742576" y="805195"/>
            <a:ext cx="609600" cy="369213"/>
            <a:chOff x="10064221" y="340022"/>
            <a:chExt cx="609600" cy="369213"/>
          </a:xfrm>
        </p:grpSpPr>
        <p:cxnSp>
          <p:nvCxnSpPr>
            <p:cNvPr id="212" name="ตัวเชื่อมต่อตรง 211">
              <a:extLst>
                <a:ext uri="{FF2B5EF4-FFF2-40B4-BE49-F238E27FC236}">
                  <a16:creationId xmlns:a16="http://schemas.microsoft.com/office/drawing/2014/main" id="{E7DF1569-EBAA-47D6-8036-EE014DAFF7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ตัวเชื่อมต่อตรง 212">
              <a:extLst>
                <a:ext uri="{FF2B5EF4-FFF2-40B4-BE49-F238E27FC236}">
                  <a16:creationId xmlns:a16="http://schemas.microsoft.com/office/drawing/2014/main" id="{FB478B84-BFA2-4BB8-91B3-E2A53A4C08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ตัวเชื่อมต่อตรง 213">
              <a:extLst>
                <a:ext uri="{FF2B5EF4-FFF2-40B4-BE49-F238E27FC236}">
                  <a16:creationId xmlns:a16="http://schemas.microsoft.com/office/drawing/2014/main" id="{BA9C732A-868A-4144-9A54-4FF0E94942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เมฆ 45">
            <a:extLst>
              <a:ext uri="{FF2B5EF4-FFF2-40B4-BE49-F238E27FC236}">
                <a16:creationId xmlns:a16="http://schemas.microsoft.com/office/drawing/2014/main" id="{DCCAA24B-F0BE-4C15-ADB5-AD177D13DEED}"/>
              </a:ext>
            </a:extLst>
          </p:cNvPr>
          <p:cNvSpPr/>
          <p:nvPr userDrawn="1"/>
        </p:nvSpPr>
        <p:spPr>
          <a:xfrm rot="20674934" flipH="1">
            <a:off x="6701346" y="25865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0" name="เมฆ 45">
            <a:extLst>
              <a:ext uri="{FF2B5EF4-FFF2-40B4-BE49-F238E27FC236}">
                <a16:creationId xmlns:a16="http://schemas.microsoft.com/office/drawing/2014/main" id="{8B2BC927-DA76-40D8-BA44-B8941C888284}"/>
              </a:ext>
            </a:extLst>
          </p:cNvPr>
          <p:cNvSpPr/>
          <p:nvPr userDrawn="1"/>
        </p:nvSpPr>
        <p:spPr>
          <a:xfrm rot="925066">
            <a:off x="595045" y="2617881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1" name="เมฆ 45">
            <a:extLst>
              <a:ext uri="{FF2B5EF4-FFF2-40B4-BE49-F238E27FC236}">
                <a16:creationId xmlns:a16="http://schemas.microsoft.com/office/drawing/2014/main" id="{EB91B6C9-C0FE-4AB6-9715-770F2AB34559}"/>
              </a:ext>
            </a:extLst>
          </p:cNvPr>
          <p:cNvSpPr/>
          <p:nvPr userDrawn="1"/>
        </p:nvSpPr>
        <p:spPr>
          <a:xfrm rot="20674934" flipH="1">
            <a:off x="8209264" y="1782158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2" name="เมฆ 45">
            <a:extLst>
              <a:ext uri="{FF2B5EF4-FFF2-40B4-BE49-F238E27FC236}">
                <a16:creationId xmlns:a16="http://schemas.microsoft.com/office/drawing/2014/main" id="{8195B15D-CA66-452E-B5ED-E52F71ECF105}"/>
              </a:ext>
            </a:extLst>
          </p:cNvPr>
          <p:cNvSpPr/>
          <p:nvPr userDrawn="1"/>
        </p:nvSpPr>
        <p:spPr>
          <a:xfrm rot="925066">
            <a:off x="-946423" y="18132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สี่เหลี่ยมผืนผ้า 82">
            <a:extLst>
              <a:ext uri="{FF2B5EF4-FFF2-40B4-BE49-F238E27FC236}">
                <a16:creationId xmlns:a16="http://schemas.microsoft.com/office/drawing/2014/main" id="{607638BF-1B8A-4345-B639-8F2B99832689}"/>
              </a:ext>
            </a:extLst>
          </p:cNvPr>
          <p:cNvSpPr/>
          <p:nvPr userDrawn="1"/>
        </p:nvSpPr>
        <p:spPr>
          <a:xfrm>
            <a:off x="0" y="4363656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91D4F549-9265-4BCC-9854-4DAC8D835CF8}"/>
              </a:ext>
            </a:extLst>
          </p:cNvPr>
          <p:cNvGrpSpPr/>
          <p:nvPr userDrawn="1"/>
        </p:nvGrpSpPr>
        <p:grpSpPr>
          <a:xfrm>
            <a:off x="116889" y="1923993"/>
            <a:ext cx="3276169" cy="724960"/>
            <a:chOff x="116889" y="1923993"/>
            <a:chExt cx="3276169" cy="724960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B250FD1-2673-417D-84C5-ED14C7FA3AB0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A556E15E-735A-44B4-9AFC-ACF13DA51BC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9" name="วงรี 77">
                <a:extLst>
                  <a:ext uri="{FF2B5EF4-FFF2-40B4-BE49-F238E27FC236}">
                    <a16:creationId xmlns:a16="http://schemas.microsoft.com/office/drawing/2014/main" id="{85B76C27-7674-48C8-A178-9B085E1F3F0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100DC910-CE9A-43F2-8FF3-C573C142C9A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6" name="รูปแบบอิสระ: รูปร่าง 105">
                <a:extLst>
                  <a:ext uri="{FF2B5EF4-FFF2-40B4-BE49-F238E27FC236}">
                    <a16:creationId xmlns:a16="http://schemas.microsoft.com/office/drawing/2014/main" id="{A79B40BD-39CC-4695-A70C-5DD0EA58DD1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7" name="วงรี 77">
                <a:extLst>
                  <a:ext uri="{FF2B5EF4-FFF2-40B4-BE49-F238E27FC236}">
                    <a16:creationId xmlns:a16="http://schemas.microsoft.com/office/drawing/2014/main" id="{9DEBD369-4BB6-4071-B3A1-C8D7130629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0" name="กลุ่ม 99">
              <a:extLst>
                <a:ext uri="{FF2B5EF4-FFF2-40B4-BE49-F238E27FC236}">
                  <a16:creationId xmlns:a16="http://schemas.microsoft.com/office/drawing/2014/main" id="{5ED92911-7DD9-440E-996C-5F86F0C0D05F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04" name="รูปแบบอิสระ: รูปร่าง 103">
                <a:extLst>
                  <a:ext uri="{FF2B5EF4-FFF2-40B4-BE49-F238E27FC236}">
                    <a16:creationId xmlns:a16="http://schemas.microsoft.com/office/drawing/2014/main" id="{FB00985B-12D7-4D4D-93CC-9F2D1FA65BE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5" name="วงรี 77">
                <a:extLst>
                  <a:ext uri="{FF2B5EF4-FFF2-40B4-BE49-F238E27FC236}">
                    <a16:creationId xmlns:a16="http://schemas.microsoft.com/office/drawing/2014/main" id="{39DAFA83-7A19-4970-A1C1-D22BE0177C26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780FE26B-3542-430A-B413-7CA23FE7DEF8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2" name="รูปแบบอิสระ: รูปร่าง 101">
                <a:extLst>
                  <a:ext uri="{FF2B5EF4-FFF2-40B4-BE49-F238E27FC236}">
                    <a16:creationId xmlns:a16="http://schemas.microsoft.com/office/drawing/2014/main" id="{3F27F365-2712-40C7-B2A7-21A9FE64814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3" name="วงรี 77">
                <a:extLst>
                  <a:ext uri="{FF2B5EF4-FFF2-40B4-BE49-F238E27FC236}">
                    <a16:creationId xmlns:a16="http://schemas.microsoft.com/office/drawing/2014/main" id="{50C4D94B-FE7C-4C05-A47F-93B4F6DB1B0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D901B3E4-E691-4A46-BCC9-4E7425D3363A}"/>
              </a:ext>
            </a:extLst>
          </p:cNvPr>
          <p:cNvGrpSpPr/>
          <p:nvPr userDrawn="1"/>
        </p:nvGrpSpPr>
        <p:grpSpPr>
          <a:xfrm flipH="1">
            <a:off x="8798942" y="1951589"/>
            <a:ext cx="3276169" cy="724960"/>
            <a:chOff x="116889" y="1923993"/>
            <a:chExt cx="3276169" cy="724960"/>
          </a:xfrm>
        </p:grpSpPr>
        <p:grpSp>
          <p:nvGrpSpPr>
            <p:cNvPr id="111" name="กลุ่ม 110">
              <a:extLst>
                <a:ext uri="{FF2B5EF4-FFF2-40B4-BE49-F238E27FC236}">
                  <a16:creationId xmlns:a16="http://schemas.microsoft.com/office/drawing/2014/main" id="{A4E55064-18D0-4896-B3E9-F89CCE3A577E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A1765C5F-C4F5-49E2-B78E-A62FC83061E1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2" name="วงรี 77">
                <a:extLst>
                  <a:ext uri="{FF2B5EF4-FFF2-40B4-BE49-F238E27FC236}">
                    <a16:creationId xmlns:a16="http://schemas.microsoft.com/office/drawing/2014/main" id="{F22D9A62-0D17-4F6C-8ADB-47C6F3B0E6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2" name="กลุ่ม 111">
              <a:extLst>
                <a:ext uri="{FF2B5EF4-FFF2-40B4-BE49-F238E27FC236}">
                  <a16:creationId xmlns:a16="http://schemas.microsoft.com/office/drawing/2014/main" id="{D5CC189E-B7CD-4E03-8B77-F132276352B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9" name="รูปแบบอิสระ: รูปร่าง 118">
                <a:extLst>
                  <a:ext uri="{FF2B5EF4-FFF2-40B4-BE49-F238E27FC236}">
                    <a16:creationId xmlns:a16="http://schemas.microsoft.com/office/drawing/2014/main" id="{3C7D7B04-88E4-4AF5-A28E-BBD11B92137B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0" name="วงรี 77">
                <a:extLst>
                  <a:ext uri="{FF2B5EF4-FFF2-40B4-BE49-F238E27FC236}">
                    <a16:creationId xmlns:a16="http://schemas.microsoft.com/office/drawing/2014/main" id="{63B3F106-A0EC-448C-B0B1-4289BF665FFB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3" name="กลุ่ม 112">
              <a:extLst>
                <a:ext uri="{FF2B5EF4-FFF2-40B4-BE49-F238E27FC236}">
                  <a16:creationId xmlns:a16="http://schemas.microsoft.com/office/drawing/2014/main" id="{C829DED6-E2A9-4977-B1B9-E8E56B694CE0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17" name="รูปแบบอิสระ: รูปร่าง 116">
                <a:extLst>
                  <a:ext uri="{FF2B5EF4-FFF2-40B4-BE49-F238E27FC236}">
                    <a16:creationId xmlns:a16="http://schemas.microsoft.com/office/drawing/2014/main" id="{1447D399-4E71-472C-AF29-AC31B4FD6F1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8" name="วงรี 77">
                <a:extLst>
                  <a:ext uri="{FF2B5EF4-FFF2-40B4-BE49-F238E27FC236}">
                    <a16:creationId xmlns:a16="http://schemas.microsoft.com/office/drawing/2014/main" id="{3302BA21-E5D8-4D5D-9C72-3489BFC8322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4" name="กลุ่ม 113">
              <a:extLst>
                <a:ext uri="{FF2B5EF4-FFF2-40B4-BE49-F238E27FC236}">
                  <a16:creationId xmlns:a16="http://schemas.microsoft.com/office/drawing/2014/main" id="{2A0DA47C-4673-4496-8DCA-02C51CDB5E43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ED7ADC76-3792-4FBE-89F2-6F4446C8531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77">
                <a:extLst>
                  <a:ext uri="{FF2B5EF4-FFF2-40B4-BE49-F238E27FC236}">
                    <a16:creationId xmlns:a16="http://schemas.microsoft.com/office/drawing/2014/main" id="{EF68A7EF-7617-4413-8A1F-40C24CF7BEA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BA336B5F-210C-404E-8CF5-6AA998877ED4}"/>
              </a:ext>
            </a:extLst>
          </p:cNvPr>
          <p:cNvGrpSpPr/>
          <p:nvPr userDrawn="1"/>
        </p:nvGrpSpPr>
        <p:grpSpPr>
          <a:xfrm>
            <a:off x="4110610" y="3225289"/>
            <a:ext cx="4010578" cy="948234"/>
            <a:chOff x="4110610" y="3225289"/>
            <a:chExt cx="4010578" cy="948234"/>
          </a:xfrm>
        </p:grpSpPr>
        <p:grpSp>
          <p:nvGrpSpPr>
            <p:cNvPr id="124" name="กลุ่ม 123">
              <a:extLst>
                <a:ext uri="{FF2B5EF4-FFF2-40B4-BE49-F238E27FC236}">
                  <a16:creationId xmlns:a16="http://schemas.microsoft.com/office/drawing/2014/main" id="{1FBEDFFA-7546-4F03-BEC7-F0D77789543F}"/>
                </a:ext>
              </a:extLst>
            </p:cNvPr>
            <p:cNvGrpSpPr/>
            <p:nvPr/>
          </p:nvGrpSpPr>
          <p:grpSpPr>
            <a:xfrm>
              <a:off x="4110610" y="3295621"/>
              <a:ext cx="655771" cy="877902"/>
              <a:chOff x="4110610" y="3295621"/>
              <a:chExt cx="655771" cy="877902"/>
            </a:xfrm>
          </p:grpSpPr>
          <p:grpSp>
            <p:nvGrpSpPr>
              <p:cNvPr id="131" name="กลุ่ม 130">
                <a:extLst>
                  <a:ext uri="{FF2B5EF4-FFF2-40B4-BE49-F238E27FC236}">
                    <a16:creationId xmlns:a16="http://schemas.microsoft.com/office/drawing/2014/main" id="{BA0745DD-7D04-4DC9-A43B-20CC474FC6BE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35" name="รูปแบบอิสระ: รูปร่าง 134">
                  <a:extLst>
                    <a:ext uri="{FF2B5EF4-FFF2-40B4-BE49-F238E27FC236}">
                      <a16:creationId xmlns:a16="http://schemas.microsoft.com/office/drawing/2014/main" id="{BABC0EF0-CB39-49CC-B76E-49096F831072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6" name="วงรี 77">
                  <a:extLst>
                    <a:ext uri="{FF2B5EF4-FFF2-40B4-BE49-F238E27FC236}">
                      <a16:creationId xmlns:a16="http://schemas.microsoft.com/office/drawing/2014/main" id="{991EDAE3-0F62-461B-A227-986995955D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32" name="กลุ่ม 131">
                <a:extLst>
                  <a:ext uri="{FF2B5EF4-FFF2-40B4-BE49-F238E27FC236}">
                    <a16:creationId xmlns:a16="http://schemas.microsoft.com/office/drawing/2014/main" id="{C8A5E897-DD69-4F16-A213-CCA7A428FACA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9A79824C-439C-4CE8-BF83-2AD5BCB2AB7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4" name="วงรี 77">
                  <a:extLst>
                    <a:ext uri="{FF2B5EF4-FFF2-40B4-BE49-F238E27FC236}">
                      <a16:creationId xmlns:a16="http://schemas.microsoft.com/office/drawing/2014/main" id="{59B26214-3AED-4557-AF11-5A27268BAB2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25" name="กลุ่ม 124">
              <a:extLst>
                <a:ext uri="{FF2B5EF4-FFF2-40B4-BE49-F238E27FC236}">
                  <a16:creationId xmlns:a16="http://schemas.microsoft.com/office/drawing/2014/main" id="{7200753D-CCD1-4C57-8F91-8A4B766ADF24}"/>
                </a:ext>
              </a:extLst>
            </p:cNvPr>
            <p:cNvGrpSpPr/>
            <p:nvPr/>
          </p:nvGrpSpPr>
          <p:grpSpPr>
            <a:xfrm>
              <a:off x="7757190" y="3225289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9" name="รูปแบบอิสระ: รูปร่าง 128">
                <a:extLst>
                  <a:ext uri="{FF2B5EF4-FFF2-40B4-BE49-F238E27FC236}">
                    <a16:creationId xmlns:a16="http://schemas.microsoft.com/office/drawing/2014/main" id="{59293DC1-E33C-433A-9008-E9245EB87A1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0" name="วงรี 77">
                <a:extLst>
                  <a:ext uri="{FF2B5EF4-FFF2-40B4-BE49-F238E27FC236}">
                    <a16:creationId xmlns:a16="http://schemas.microsoft.com/office/drawing/2014/main" id="{4CDF2438-25D8-4CE5-ABA4-F0C2F3BE43F3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2D65FF72-2CC7-4E27-980B-A467887885C3}"/>
                </a:ext>
              </a:extLst>
            </p:cNvPr>
            <p:cNvGrpSpPr/>
            <p:nvPr/>
          </p:nvGrpSpPr>
          <p:grpSpPr>
            <a:xfrm>
              <a:off x="7419582" y="3791806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27" name="รูปแบบอิสระ: รูปร่าง 126">
                <a:extLst>
                  <a:ext uri="{FF2B5EF4-FFF2-40B4-BE49-F238E27FC236}">
                    <a16:creationId xmlns:a16="http://schemas.microsoft.com/office/drawing/2014/main" id="{7F496C40-85EC-4308-B57B-5E99BD82F37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8" name="วงรี 77">
                <a:extLst>
                  <a:ext uri="{FF2B5EF4-FFF2-40B4-BE49-F238E27FC236}">
                    <a16:creationId xmlns:a16="http://schemas.microsoft.com/office/drawing/2014/main" id="{5675EACA-1306-4452-95C9-96EDE43D90A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143" name="ตัวแทนข้อความ 142">
            <a:extLst>
              <a:ext uri="{FF2B5EF4-FFF2-40B4-BE49-F238E27FC236}">
                <a16:creationId xmlns:a16="http://schemas.microsoft.com/office/drawing/2014/main" id="{E1124135-FACE-4A98-9971-1656178C91B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60916" y="2814859"/>
            <a:ext cx="2986733" cy="128638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4" name="ตัวแทนข้อความ 142">
            <a:extLst>
              <a:ext uri="{FF2B5EF4-FFF2-40B4-BE49-F238E27FC236}">
                <a16:creationId xmlns:a16="http://schemas.microsoft.com/office/drawing/2014/main" id="{73234D20-CC8A-436A-B19E-DECB7CC5C98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867098" y="2774538"/>
            <a:ext cx="2986733" cy="128638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5" name="ตัวแทนข้อความ 277">
            <a:extLst>
              <a:ext uri="{FF2B5EF4-FFF2-40B4-BE49-F238E27FC236}">
                <a16:creationId xmlns:a16="http://schemas.microsoft.com/office/drawing/2014/main" id="{23C11270-E4BC-4DC5-825E-2EB068F639F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73093" y="4703185"/>
            <a:ext cx="4110153" cy="1092168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46" name="ตัวแทนข้อความ 277">
            <a:extLst>
              <a:ext uri="{FF2B5EF4-FFF2-40B4-BE49-F238E27FC236}">
                <a16:creationId xmlns:a16="http://schemas.microsoft.com/office/drawing/2014/main" id="{75F3F532-302D-430C-9895-18B08295B4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84310" y="4691592"/>
            <a:ext cx="4110153" cy="1092168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91310899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9F901DA2-5B73-46FB-BE83-0833C62E3D5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AA44A591-EB17-445F-B6BB-7D7C260B35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1DC7386F-13DE-48DB-81CD-0C94C6D459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39BCA807-15D8-4C79-BF96-11CE497A00C1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FC5E04C-B1AB-4CDC-A134-D5A743698E4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9F6277EE-87AA-432F-8C16-5C4B3AAE540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065EC9CD-6A64-414D-9C2A-4817F7EB5FE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DECCA93B-15DD-41AA-A2C5-006F3EE277E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F6B3E3D4-07F2-4B14-93E9-5DAF7A092C7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4126B42-F30E-4C25-A272-98E07341FB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AC68BC22-D66E-4DBB-95A7-590540DE75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AC2F6B8D-0A83-4994-AADD-B02EBBFF309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110F8CCC-90F0-4DD8-BC32-8A37DD22C37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4B8B2DE7-0D97-472B-9044-5B940E6F5E1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E771B33-0CB5-439A-BF6B-CD1CB976E90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411F4679-27F5-41E9-A3C5-618F1DA4577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61A4B4DB-86CB-483C-BF69-2BE918DFA831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E1DAF18E-CF92-4002-B56D-6BAD99154EC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3494A258-DD0D-4EB3-B5B3-7C64DBEBA1B5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7D45D76-CEE8-4995-9093-8D8925EA6BF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B22248C-304F-479B-A436-4AAEB91A343D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63" name="สี่เหลี่ยมผืนผ้า 62">
              <a:extLst>
                <a:ext uri="{FF2B5EF4-FFF2-40B4-BE49-F238E27FC236}">
                  <a16:creationId xmlns:a16="http://schemas.microsoft.com/office/drawing/2014/main" id="{BC2D1AF6-7333-4936-8281-E676D971258F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B2751CB7-97A6-49E1-BE50-3B56A4325DE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E020C70-85A9-49BC-AC1E-05810034891D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EA0D1E32-D979-493A-93C4-87352730FAD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80927C89-A5A6-4EF4-A915-ACFCC8CAEE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11BFC73C-6DF1-441A-964A-50E4BEAD09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F5AF6BAF-9AE2-482D-9B6B-21E5F88D38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B9DCC8B3-226B-4CAF-AB34-1534691B9CE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27FC376A-9B44-42D8-84C6-B63EAB030D1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9DC58048-C6FA-4063-9CC7-BDD3034E6581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132" name="ตัวเชื่อมต่อตรง 131">
              <a:extLst>
                <a:ext uri="{FF2B5EF4-FFF2-40B4-BE49-F238E27FC236}">
                  <a16:creationId xmlns:a16="http://schemas.microsoft.com/office/drawing/2014/main" id="{75FF0436-F3A2-4912-B9BE-1A17A73D8CA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F6E3EB61-EC6E-49D4-8FB1-479F22B0523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ตัวเชื่อมต่อตรง 133">
              <a:extLst>
                <a:ext uri="{FF2B5EF4-FFF2-40B4-BE49-F238E27FC236}">
                  <a16:creationId xmlns:a16="http://schemas.microsoft.com/office/drawing/2014/main" id="{10E2D536-0164-48E0-833C-18AD6181EC6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ตัวเชื่อมต่อตรง 134">
              <a:extLst>
                <a:ext uri="{FF2B5EF4-FFF2-40B4-BE49-F238E27FC236}">
                  <a16:creationId xmlns:a16="http://schemas.microsoft.com/office/drawing/2014/main" id="{D2872660-14E3-4F05-837F-1E3FFC5A2C10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3DB0A1DA-A193-41E6-A392-A55CCC6A51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ตัวเชื่อมต่อตรง 136">
              <a:extLst>
                <a:ext uri="{FF2B5EF4-FFF2-40B4-BE49-F238E27FC236}">
                  <a16:creationId xmlns:a16="http://schemas.microsoft.com/office/drawing/2014/main" id="{16A04775-E3DD-4239-9D1C-F9766F6F5A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ตัวเชื่อมต่อตรง 137">
              <a:extLst>
                <a:ext uri="{FF2B5EF4-FFF2-40B4-BE49-F238E27FC236}">
                  <a16:creationId xmlns:a16="http://schemas.microsoft.com/office/drawing/2014/main" id="{83B15E61-57F0-43A3-BA77-74FDF2874C2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EF308D73-8B5C-4CF6-A626-BE3AF5D719B6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140" name="ตัวเชื่อมต่อตรง 139">
              <a:extLst>
                <a:ext uri="{FF2B5EF4-FFF2-40B4-BE49-F238E27FC236}">
                  <a16:creationId xmlns:a16="http://schemas.microsoft.com/office/drawing/2014/main" id="{4DF391CD-66F4-43E8-A3A7-76E64160C45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ตัวเชื่อมต่อตรง 140">
              <a:extLst>
                <a:ext uri="{FF2B5EF4-FFF2-40B4-BE49-F238E27FC236}">
                  <a16:creationId xmlns:a16="http://schemas.microsoft.com/office/drawing/2014/main" id="{83519F9E-424D-45AB-BE0E-9B100F318C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ตัวเชื่อมต่อตรง 141">
              <a:extLst>
                <a:ext uri="{FF2B5EF4-FFF2-40B4-BE49-F238E27FC236}">
                  <a16:creationId xmlns:a16="http://schemas.microsoft.com/office/drawing/2014/main" id="{569441C2-2B3B-4ED0-BB7C-F5E47837539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ตัวเชื่อมต่อตรง 142">
              <a:extLst>
                <a:ext uri="{FF2B5EF4-FFF2-40B4-BE49-F238E27FC236}">
                  <a16:creationId xmlns:a16="http://schemas.microsoft.com/office/drawing/2014/main" id="{49C47CB8-22DF-487A-AD2C-0CAB86D8272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ตัวเชื่อมต่อตรง 143">
              <a:extLst>
                <a:ext uri="{FF2B5EF4-FFF2-40B4-BE49-F238E27FC236}">
                  <a16:creationId xmlns:a16="http://schemas.microsoft.com/office/drawing/2014/main" id="{7FF17B41-9536-4A14-978B-B8CF7F9E8A9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144">
              <a:extLst>
                <a:ext uri="{FF2B5EF4-FFF2-40B4-BE49-F238E27FC236}">
                  <a16:creationId xmlns:a16="http://schemas.microsoft.com/office/drawing/2014/main" id="{441150E5-C721-4CD5-BE4B-98D5483F07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ตัวเชื่อมต่อตรง 145">
              <a:extLst>
                <a:ext uri="{FF2B5EF4-FFF2-40B4-BE49-F238E27FC236}">
                  <a16:creationId xmlns:a16="http://schemas.microsoft.com/office/drawing/2014/main" id="{E77BEB01-403E-4604-AAD5-64A889BBA6A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D6DD805F-7477-4E8D-9E47-D3A1940CCC82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89825688-247A-4CA4-862B-3E9F715F0F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56F222B7-9EF0-498F-8B75-A47D6B4F28A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0B559048-012B-4DD4-AA9C-56B614F746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4C9A6859-2E8F-41EE-992D-AB0AE7B92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3A635FA-1525-4959-A756-DE3FC0A53A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B834654B-EDFF-45A3-AE3E-92075F5124F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C8AD021-6143-4EA5-A71F-5C9EE6795B7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5B2FA7F8-5D17-4FA7-A351-5AC63D8D1CEC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195" name="สี่เหลี่ยมผืนผ้า 194">
              <a:extLst>
                <a:ext uri="{FF2B5EF4-FFF2-40B4-BE49-F238E27FC236}">
                  <a16:creationId xmlns:a16="http://schemas.microsoft.com/office/drawing/2014/main" id="{7AC51F30-9F03-4C43-A322-10BF2AA2ABD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98B3901C-DE2B-42CA-8F85-B95356570A51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196">
              <a:extLst>
                <a:ext uri="{FF2B5EF4-FFF2-40B4-BE49-F238E27FC236}">
                  <a16:creationId xmlns:a16="http://schemas.microsoft.com/office/drawing/2014/main" id="{46B34DEF-F002-47BA-B000-861D25BC14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ตัวเชื่อมต่อตรง 197">
              <a:extLst>
                <a:ext uri="{FF2B5EF4-FFF2-40B4-BE49-F238E27FC236}">
                  <a16:creationId xmlns:a16="http://schemas.microsoft.com/office/drawing/2014/main" id="{8383A86F-76B6-44A2-8601-0B09291410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ตัวเชื่อมต่อตรง 198">
              <a:extLst>
                <a:ext uri="{FF2B5EF4-FFF2-40B4-BE49-F238E27FC236}">
                  <a16:creationId xmlns:a16="http://schemas.microsoft.com/office/drawing/2014/main" id="{EDE8836E-89CE-4034-B939-1A97223E1F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ตัวเชื่อมต่อตรง 199">
              <a:extLst>
                <a:ext uri="{FF2B5EF4-FFF2-40B4-BE49-F238E27FC236}">
                  <a16:creationId xmlns:a16="http://schemas.microsoft.com/office/drawing/2014/main" id="{D18D4821-9C13-471C-BA18-A9624B52A233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4" name="ชื่อเรื่อง 1">
            <a:extLst>
              <a:ext uri="{FF2B5EF4-FFF2-40B4-BE49-F238E27FC236}">
                <a16:creationId xmlns:a16="http://schemas.microsoft.com/office/drawing/2014/main" id="{2B4761A9-EA55-4B15-B551-9894A21BF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37317" y="944575"/>
            <a:ext cx="3499212" cy="1325563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03</a:t>
            </a:r>
          </a:p>
        </p:txBody>
      </p:sp>
      <p:sp>
        <p:nvSpPr>
          <p:cNvPr id="255" name="ตัวแทนข้อความ 287">
            <a:extLst>
              <a:ext uri="{FF2B5EF4-FFF2-40B4-BE49-F238E27FC236}">
                <a16:creationId xmlns:a16="http://schemas.microsoft.com/office/drawing/2014/main" id="{D522E124-12D1-4BCE-B505-A251BE8325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744427" y="2432843"/>
            <a:ext cx="4338638" cy="93439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2818043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55A12E-1DCF-404B-ADE2-27FFC199967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10DDCF0-E41F-4BEF-85D7-F36EB9754E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0923C1CD-849A-4B15-B71C-ECBCD26A0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AF15441-0787-42A7-B961-A6FC58E89246}"/>
              </a:ext>
            </a:extLst>
          </p:cNvPr>
          <p:cNvGrpSpPr/>
          <p:nvPr userDrawn="1"/>
        </p:nvGrpSpPr>
        <p:grpSpPr>
          <a:xfrm flipH="1">
            <a:off x="7240859" y="2882127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7B06FEE-AF2C-4B1C-A20D-62E55D4F600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3448A748-342F-4021-971C-62F8883AE4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2512CA9-788B-42F1-A2D0-0B692E92BDE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7A0A0E77-E493-4B95-8F54-1D3D5C5EFFB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E8B928CF-FC32-4CBA-9C0C-B751381195D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3B3C0CF-BBCE-4798-95BC-93749568B7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162863-D2DB-490E-9E1D-7A5F3A591C1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236EF30-595A-493B-B65E-CB99B8470896}"/>
              </a:ext>
            </a:extLst>
          </p:cNvPr>
          <p:cNvGrpSpPr/>
          <p:nvPr userDrawn="1"/>
        </p:nvGrpSpPr>
        <p:grpSpPr>
          <a:xfrm>
            <a:off x="7100221" y="-23195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2F5BBE5-A3C5-47B5-8206-36C94B246F8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EDC6F92-9024-4B57-B4DC-273E7C5A824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A132DB2B-2644-4CF0-82BF-A34894F91B7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DCF20CE3-0A33-4CD2-8EC9-EC4759150CCD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7A77BB4D-0D3B-4C9A-BB4A-86E35C65562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99D1BFEE-36CD-4B48-8AAF-F73DB9206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2592B13-314D-418A-9F59-79DBF75971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CEB69D0F-A8AB-4FBF-8795-23C269C6B565}"/>
              </a:ext>
            </a:extLst>
          </p:cNvPr>
          <p:cNvGrpSpPr/>
          <p:nvPr userDrawn="1"/>
        </p:nvGrpSpPr>
        <p:grpSpPr>
          <a:xfrm>
            <a:off x="241146" y="3976322"/>
            <a:ext cx="1101156" cy="1150968"/>
            <a:chOff x="1752751" y="749874"/>
            <a:chExt cx="1101156" cy="1150968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DE64E9FB-05BB-4E23-95CE-F2B7BCFE930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58F6FDF-E4DA-4E78-BB2D-D5222C8F6E4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7F21FEBD-A1B6-4032-876A-4635F0E2F40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4F4452F1-371F-46B5-BBDE-C8A4EB542541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858D879B-57DE-49FE-AE3A-20F2937263F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F616FDF9-AA15-4714-9828-B46F04FEDB3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7394F2C-6701-4F10-B60E-829F0CA31628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5D21B93-68D4-4990-915D-7737EA8C98A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66117CD-A314-4727-958E-B048741BED24}"/>
              </a:ext>
            </a:extLst>
          </p:cNvPr>
          <p:cNvGrpSpPr/>
          <p:nvPr userDrawn="1"/>
        </p:nvGrpSpPr>
        <p:grpSpPr>
          <a:xfrm>
            <a:off x="3488131" y="3171321"/>
            <a:ext cx="1250465" cy="813416"/>
            <a:chOff x="28214" y="967908"/>
            <a:chExt cx="1250465" cy="813416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0677036-D500-4B33-ADB8-515E008D12F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7AA1DBB7-DFF7-4661-A6A4-A38A520226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F72523D9-2C24-4EBC-A14A-B2861773E07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F94A6B3-9506-4AB2-908A-5493BBD5A16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355845F3-E765-4AED-A6E9-A533E74A1D7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EE3B4DDE-7EB8-4D1D-BE93-89B0AC1833B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D46BF9C-C2FB-43D8-8FAF-3C413F03F9D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C58D2358-6BF3-4793-A04B-016BC3B72E3F}"/>
              </a:ext>
            </a:extLst>
          </p:cNvPr>
          <p:cNvGrpSpPr/>
          <p:nvPr userDrawn="1"/>
        </p:nvGrpSpPr>
        <p:grpSpPr>
          <a:xfrm flipH="1">
            <a:off x="-164898" y="-590954"/>
            <a:ext cx="1250465" cy="813416"/>
            <a:chOff x="28214" y="967908"/>
            <a:chExt cx="1250465" cy="813416"/>
          </a:xfrm>
        </p:grpSpPr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A49D49DA-D84B-4C6A-8016-32ECFA8CD93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87D8C661-C033-415D-9DD7-1B853C482C6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167C8C8F-E359-4834-B27F-C8B9292F818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0ED1F391-9851-4300-BEDF-27A9A775B3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4697F30-D3D5-4F16-8489-1C98A8A8129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807B908-F7CC-483E-8368-D88B0BE6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9774708-9398-4D0C-BF0C-38E684C5AB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81E337C1-F2DF-4CE6-AB16-82D64378A254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48" name="สี่เหลี่ยมผืนผ้า 47">
              <a:extLst>
                <a:ext uri="{FF2B5EF4-FFF2-40B4-BE49-F238E27FC236}">
                  <a16:creationId xmlns:a16="http://schemas.microsoft.com/office/drawing/2014/main" id="{690EE8B0-D6EC-4D7C-85F1-02D7391BF7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20A08419-AC0E-4DF2-B819-67E50069AC2D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C1528903-44CE-4F2B-9183-46F68A57C37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63895FF1-1486-4417-A582-4B915CDD04DB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33389C96-5D88-4920-88E5-CD3F28318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B2D97E2-8437-4CD0-9071-78BE18FC5D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1B95DA6-D64F-46FD-ACB3-2CBEE1B72D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98E25D6-24BB-4E28-B264-68FD9BA0651E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E5381A73-9857-49ED-9930-94ED54FD5BB6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7522663B-9A92-4B95-A45B-A5083E7026CC}"/>
              </a:ext>
            </a:extLst>
          </p:cNvPr>
          <p:cNvGrpSpPr/>
          <p:nvPr userDrawn="1"/>
        </p:nvGrpSpPr>
        <p:grpSpPr>
          <a:xfrm>
            <a:off x="7575007" y="1511393"/>
            <a:ext cx="4628280" cy="4081289"/>
            <a:chOff x="7563720" y="998556"/>
            <a:chExt cx="4628280" cy="4081289"/>
          </a:xfrm>
        </p:grpSpPr>
        <p:grpSp>
          <p:nvGrpSpPr>
            <p:cNvPr id="148" name="กลุ่ม 147">
              <a:extLst>
                <a:ext uri="{FF2B5EF4-FFF2-40B4-BE49-F238E27FC236}">
                  <a16:creationId xmlns:a16="http://schemas.microsoft.com/office/drawing/2014/main" id="{DDF58E92-6AC6-4C44-A8B4-A88209D831E2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150" name="สี่เหลี่ยมผืนผ้า 149">
                <a:extLst>
                  <a:ext uri="{FF2B5EF4-FFF2-40B4-BE49-F238E27FC236}">
                    <a16:creationId xmlns:a16="http://schemas.microsoft.com/office/drawing/2014/main" id="{5F9CE80B-686A-4303-8F4F-0D026C646DA1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1" name="สี่เหลี่ยมผืนผ้า 150">
                <a:extLst>
                  <a:ext uri="{FF2B5EF4-FFF2-40B4-BE49-F238E27FC236}">
                    <a16:creationId xmlns:a16="http://schemas.microsoft.com/office/drawing/2014/main" id="{6CC39A5B-9F48-4202-8DF4-BD40585EFD1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2" name="สี่เหลี่ยมผืนผ้า 151">
                <a:extLst>
                  <a:ext uri="{FF2B5EF4-FFF2-40B4-BE49-F238E27FC236}">
                    <a16:creationId xmlns:a16="http://schemas.microsoft.com/office/drawing/2014/main" id="{25D7584B-C0FD-45E0-9A2D-B53C3439223C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3" name="สี่เหลี่ยมผืนผ้า 152">
                <a:extLst>
                  <a:ext uri="{FF2B5EF4-FFF2-40B4-BE49-F238E27FC236}">
                    <a16:creationId xmlns:a16="http://schemas.microsoft.com/office/drawing/2014/main" id="{E17BBDA5-F985-4FE9-A433-18A4870A77A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49" name="สี่เหลี่ยมผืนผ้า 148">
              <a:extLst>
                <a:ext uri="{FF2B5EF4-FFF2-40B4-BE49-F238E27FC236}">
                  <a16:creationId xmlns:a16="http://schemas.microsoft.com/office/drawing/2014/main" id="{A08EA227-C9BB-4309-A822-32C7CEC5A1A0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D5E11574-8B98-4000-BA95-3FB773BB58D0}"/>
              </a:ext>
            </a:extLst>
          </p:cNvPr>
          <p:cNvGrpSpPr/>
          <p:nvPr userDrawn="1"/>
        </p:nvGrpSpPr>
        <p:grpSpPr>
          <a:xfrm>
            <a:off x="7674178" y="-341096"/>
            <a:ext cx="4662969" cy="1875851"/>
            <a:chOff x="7674178" y="-341096"/>
            <a:chExt cx="4662969" cy="1875851"/>
          </a:xfrm>
        </p:grpSpPr>
        <p:sp>
          <p:nvSpPr>
            <p:cNvPr id="189" name="สี่เหลี่ยมผืนผ้า 188">
              <a:extLst>
                <a:ext uri="{FF2B5EF4-FFF2-40B4-BE49-F238E27FC236}">
                  <a16:creationId xmlns:a16="http://schemas.microsoft.com/office/drawing/2014/main" id="{8C2AC1CA-E5D0-420D-9E2E-99B46D43F11A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0" name="สี่เหลี่ยมผืนผ้า 189">
              <a:extLst>
                <a:ext uri="{FF2B5EF4-FFF2-40B4-BE49-F238E27FC236}">
                  <a16:creationId xmlns:a16="http://schemas.microsoft.com/office/drawing/2014/main" id="{A67D036A-C523-4EDB-8BC1-AB0B8C6A24C6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1" name="ตัวเชื่อมต่อตรง 190">
              <a:extLst>
                <a:ext uri="{FF2B5EF4-FFF2-40B4-BE49-F238E27FC236}">
                  <a16:creationId xmlns:a16="http://schemas.microsoft.com/office/drawing/2014/main" id="{825CADC4-9B47-4611-A1F5-9F5859569E09}"/>
                </a:ext>
              </a:extLst>
            </p:cNvPr>
            <p:cNvCxnSpPr>
              <a:stCxn id="190" idx="0"/>
              <a:endCxn id="19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ตัวเชื่อมต่อตรง 191">
              <a:extLst>
                <a:ext uri="{FF2B5EF4-FFF2-40B4-BE49-F238E27FC236}">
                  <a16:creationId xmlns:a16="http://schemas.microsoft.com/office/drawing/2014/main" id="{CBAA3FAD-0AE2-41CE-99ED-DBA0ED0620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ตัวเชื่อมต่อตรง 192">
              <a:extLst>
                <a:ext uri="{FF2B5EF4-FFF2-40B4-BE49-F238E27FC236}">
                  <a16:creationId xmlns:a16="http://schemas.microsoft.com/office/drawing/2014/main" id="{E24D3CC4-D4E3-4C4E-8768-BAFF035446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กลุ่ม 193">
              <a:extLst>
                <a:ext uri="{FF2B5EF4-FFF2-40B4-BE49-F238E27FC236}">
                  <a16:creationId xmlns:a16="http://schemas.microsoft.com/office/drawing/2014/main" id="{1CAE4B42-8412-4A37-A183-AE083FF0325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01" name="รูปแบบอิสระ: รูปร่าง 200">
                <a:extLst>
                  <a:ext uri="{FF2B5EF4-FFF2-40B4-BE49-F238E27FC236}">
                    <a16:creationId xmlns:a16="http://schemas.microsoft.com/office/drawing/2014/main" id="{417C3C39-1D50-49ED-8B42-27C03F2DEFB9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479A650C-F24A-42EB-BBD6-75D50249CF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E289A675-52B7-4228-BD4C-0C9450B733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95" name="ตัวเชื่อมต่อตรง 194">
              <a:extLst>
                <a:ext uri="{FF2B5EF4-FFF2-40B4-BE49-F238E27FC236}">
                  <a16:creationId xmlns:a16="http://schemas.microsoft.com/office/drawing/2014/main" id="{2FCEAB8A-5EBA-4EA6-8B38-A7312F00A8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5C367267-13CA-45B8-AA2B-553ADF67AD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กลุ่ม 196">
              <a:extLst>
                <a:ext uri="{FF2B5EF4-FFF2-40B4-BE49-F238E27FC236}">
                  <a16:creationId xmlns:a16="http://schemas.microsoft.com/office/drawing/2014/main" id="{6CAD2696-01EE-4B32-84EE-073C1798E4F9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98" name="รูปแบบอิสระ: รูปร่าง 197">
                <a:extLst>
                  <a:ext uri="{FF2B5EF4-FFF2-40B4-BE49-F238E27FC236}">
                    <a16:creationId xmlns:a16="http://schemas.microsoft.com/office/drawing/2014/main" id="{FEA64B9D-FE2A-4AB7-8B86-5D6CA547D8A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199" name="ตัวเชื่อมต่อตรง 198">
                <a:extLst>
                  <a:ext uri="{FF2B5EF4-FFF2-40B4-BE49-F238E27FC236}">
                    <a16:creationId xmlns:a16="http://schemas.microsoft.com/office/drawing/2014/main" id="{C7FFB752-F504-430D-97FE-A3375C1B0F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362960E0-5344-4AD2-9B9F-674FBAC7D2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4" name="ตัวแทนข้อความ 218">
            <a:extLst>
              <a:ext uri="{FF2B5EF4-FFF2-40B4-BE49-F238E27FC236}">
                <a16:creationId xmlns:a16="http://schemas.microsoft.com/office/drawing/2014/main" id="{BC9859F5-0C95-400F-B993-D595961A13D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8925" y="821366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5" name="ตัวแทนข้อความ 218">
            <a:extLst>
              <a:ext uri="{FF2B5EF4-FFF2-40B4-BE49-F238E27FC236}">
                <a16:creationId xmlns:a16="http://schemas.microsoft.com/office/drawing/2014/main" id="{175C9FE0-63D0-4F6E-98B9-BF5130D316F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3131" y="485544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6" name="ตัวแทนข้อความ 216">
            <a:extLst>
              <a:ext uri="{FF2B5EF4-FFF2-40B4-BE49-F238E27FC236}">
                <a16:creationId xmlns:a16="http://schemas.microsoft.com/office/drawing/2014/main" id="{10EF26B5-6E1F-4559-B591-391C6AD353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85567" y="1884353"/>
            <a:ext cx="1807425" cy="509748"/>
          </a:xfrm>
          <a:prstGeom prst="rect">
            <a:avLst/>
          </a:prstGeo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7" name="ตัวแทนข้อความ 216">
            <a:extLst>
              <a:ext uri="{FF2B5EF4-FFF2-40B4-BE49-F238E27FC236}">
                <a16:creationId xmlns:a16="http://schemas.microsoft.com/office/drawing/2014/main" id="{DBDE4774-449B-468E-A4F5-7F575A8D7AD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79852" y="1560165"/>
            <a:ext cx="1807425" cy="509748"/>
          </a:xfrm>
          <a:prstGeom prst="rect">
            <a:avLst/>
          </a:prstGeo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8" name="ตัวแทนข้อความ 277">
            <a:extLst>
              <a:ext uri="{FF2B5EF4-FFF2-40B4-BE49-F238E27FC236}">
                <a16:creationId xmlns:a16="http://schemas.microsoft.com/office/drawing/2014/main" id="{5BB5D667-44AD-4E38-BC96-30C7AFA598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69928" y="2477787"/>
            <a:ext cx="4013979" cy="1841112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9961405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DB465BA4-AAD4-4D22-AB06-46E863A8C32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915D27D2-4BE8-4929-8A08-55104F190B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0398DFA-D054-438B-BC0E-E531E90F65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D0D00440-4CFC-4213-8BF0-63521A0ADE8C}"/>
              </a:ext>
            </a:extLst>
          </p:cNvPr>
          <p:cNvGrpSpPr/>
          <p:nvPr userDrawn="1"/>
        </p:nvGrpSpPr>
        <p:grpSpPr>
          <a:xfrm>
            <a:off x="-57176" y="2926087"/>
            <a:ext cx="12319629" cy="3951657"/>
            <a:chOff x="-57176" y="2933595"/>
            <a:chExt cx="12319629" cy="3951657"/>
          </a:xfrm>
        </p:grpSpPr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C306278F-045D-496B-ACC2-E55D64E2FA7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79014B06-44B3-4406-AFAE-95E6894809F5}"/>
                </a:ext>
              </a:extLst>
            </p:cNvPr>
            <p:cNvSpPr/>
            <p:nvPr/>
          </p:nvSpPr>
          <p:spPr>
            <a:xfrm rot="1072314">
              <a:off x="2695317" y="3706872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78B72C9-FC65-4E29-9225-E17FD19D1D82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96" name="ชื่อเรื่อง 1">
            <a:extLst>
              <a:ext uri="{FF2B5EF4-FFF2-40B4-BE49-F238E27FC236}">
                <a16:creationId xmlns:a16="http://schemas.microsoft.com/office/drawing/2014/main" id="{1B6C459F-936C-4C52-97F3-10A266BEAEA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57335" y="394180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97" name="ตัวแทนข้อความ 216">
            <a:extLst>
              <a:ext uri="{FF2B5EF4-FFF2-40B4-BE49-F238E27FC236}">
                <a16:creationId xmlns:a16="http://schemas.microsoft.com/office/drawing/2014/main" id="{6B6DCC0B-1D8B-4EBD-A4C0-761633E2450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5889" y="4236253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99" name="ตัวแทนข้อความ 98">
            <a:extLst>
              <a:ext uri="{FF2B5EF4-FFF2-40B4-BE49-F238E27FC236}">
                <a16:creationId xmlns:a16="http://schemas.microsoft.com/office/drawing/2014/main" id="{87D54682-6AEC-4AE7-89BD-F95802BA9A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3307" y="4868299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0" name="ตัวแทนข้อความ 216">
            <a:extLst>
              <a:ext uri="{FF2B5EF4-FFF2-40B4-BE49-F238E27FC236}">
                <a16:creationId xmlns:a16="http://schemas.microsoft.com/office/drawing/2014/main" id="{EA6A1E39-E155-42EA-989C-DC0D2FC6DF6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04174" y="4466221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1" name="ตัวแทนข้อความ 98">
            <a:extLst>
              <a:ext uri="{FF2B5EF4-FFF2-40B4-BE49-F238E27FC236}">
                <a16:creationId xmlns:a16="http://schemas.microsoft.com/office/drawing/2014/main" id="{E2BADBDD-63CE-4591-995F-24B25C7F62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51592" y="5098267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2" name="ตัวแทนข้อความ 216">
            <a:extLst>
              <a:ext uri="{FF2B5EF4-FFF2-40B4-BE49-F238E27FC236}">
                <a16:creationId xmlns:a16="http://schemas.microsoft.com/office/drawing/2014/main" id="{0C72DBA5-5DFD-4706-8F2B-E9CF5EAE51D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592014" y="426987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3" name="ตัวแทนข้อความ 98">
            <a:extLst>
              <a:ext uri="{FF2B5EF4-FFF2-40B4-BE49-F238E27FC236}">
                <a16:creationId xmlns:a16="http://schemas.microsoft.com/office/drawing/2014/main" id="{270606BB-CEC7-437E-A389-484D49F76F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9432" y="4901923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4" name="ตัวแทนข้อความ 216">
            <a:extLst>
              <a:ext uri="{FF2B5EF4-FFF2-40B4-BE49-F238E27FC236}">
                <a16:creationId xmlns:a16="http://schemas.microsoft.com/office/drawing/2014/main" id="{B8B5E5B4-A91B-4D06-A2F7-864DADEECB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228" y="4230668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5" name="ตัวแทนข้อความ 98">
            <a:extLst>
              <a:ext uri="{FF2B5EF4-FFF2-40B4-BE49-F238E27FC236}">
                <a16:creationId xmlns:a16="http://schemas.microsoft.com/office/drawing/2014/main" id="{D85E7AC0-40F9-4FB6-A5AD-F098F45D64B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41646" y="4862714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C23F11EA-E1A1-4461-A55A-C2CF2F84B131}"/>
              </a:ext>
            </a:extLst>
          </p:cNvPr>
          <p:cNvGrpSpPr/>
          <p:nvPr userDrawn="1"/>
        </p:nvGrpSpPr>
        <p:grpSpPr>
          <a:xfrm>
            <a:off x="-57176" y="1604626"/>
            <a:ext cx="12258668" cy="2603414"/>
            <a:chOff x="-33334" y="1369839"/>
            <a:chExt cx="12258668" cy="2603414"/>
          </a:xfrm>
        </p:grpSpPr>
        <p:grpSp>
          <p:nvGrpSpPr>
            <p:cNvPr id="106" name="กลุ่ม 105">
              <a:extLst>
                <a:ext uri="{FF2B5EF4-FFF2-40B4-BE49-F238E27FC236}">
                  <a16:creationId xmlns:a16="http://schemas.microsoft.com/office/drawing/2014/main" id="{C0DDD018-F4EC-4884-B0D4-F6252016EF3B}"/>
                </a:ext>
              </a:extLst>
            </p:cNvPr>
            <p:cNvGrpSpPr/>
            <p:nvPr/>
          </p:nvGrpSpPr>
          <p:grpSpPr>
            <a:xfrm>
              <a:off x="-33334" y="1369839"/>
              <a:ext cx="12258668" cy="2603414"/>
              <a:chOff x="-33334" y="1369839"/>
              <a:chExt cx="12258668" cy="2603414"/>
            </a:xfrm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85A1DD94-0E0B-4F07-9370-E8D15D43E4F2}"/>
                  </a:ext>
                </a:extLst>
              </p:cNvPr>
              <p:cNvSpPr/>
              <p:nvPr/>
            </p:nvSpPr>
            <p:spPr>
              <a:xfrm>
                <a:off x="-33334" y="1369839"/>
                <a:ext cx="12258668" cy="1014589"/>
              </a:xfrm>
              <a:custGeom>
                <a:avLst/>
                <a:gdLst>
                  <a:gd name="connsiteX0" fmla="*/ 0 w 12211050"/>
                  <a:gd name="connsiteY0" fmla="*/ 9525 h 1128957"/>
                  <a:gd name="connsiteX1" fmla="*/ 4048125 w 12211050"/>
                  <a:gd name="connsiteY1" fmla="*/ 1114425 h 1128957"/>
                  <a:gd name="connsiteX2" fmla="*/ 9791700 w 12211050"/>
                  <a:gd name="connsiteY2" fmla="*/ 600075 h 1128957"/>
                  <a:gd name="connsiteX3" fmla="*/ 12211050 w 12211050"/>
                  <a:gd name="connsiteY3" fmla="*/ 0 h 1128957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065653"/>
                  <a:gd name="connsiteX1" fmla="*/ 4124325 w 12211050"/>
                  <a:gd name="connsiteY1" fmla="*/ 942975 h 1065653"/>
                  <a:gd name="connsiteX2" fmla="*/ 9848850 w 12211050"/>
                  <a:gd name="connsiteY2" fmla="*/ 933450 h 1065653"/>
                  <a:gd name="connsiteX3" fmla="*/ 12211050 w 12211050"/>
                  <a:gd name="connsiteY3" fmla="*/ 0 h 1065653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15516"/>
                  <a:gd name="connsiteX1" fmla="*/ 4124325 w 12211050"/>
                  <a:gd name="connsiteY1" fmla="*/ 942975 h 1015516"/>
                  <a:gd name="connsiteX2" fmla="*/ 9601200 w 12211050"/>
                  <a:gd name="connsiteY2" fmla="*/ 904875 h 1015516"/>
                  <a:gd name="connsiteX3" fmla="*/ 12211050 w 12211050"/>
                  <a:gd name="connsiteY3" fmla="*/ 0 h 1015516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1050" h="1014589">
                    <a:moveTo>
                      <a:pt x="0" y="9525"/>
                    </a:moveTo>
                    <a:cubicBezTo>
                      <a:pt x="1208087" y="512762"/>
                      <a:pt x="2495550" y="804863"/>
                      <a:pt x="4124325" y="942975"/>
                    </a:cubicBezTo>
                    <a:cubicBezTo>
                      <a:pt x="5753100" y="1081088"/>
                      <a:pt x="8345487" y="1004888"/>
                      <a:pt x="9772650" y="838200"/>
                    </a:cubicBezTo>
                    <a:cubicBezTo>
                      <a:pt x="11133138" y="576262"/>
                      <a:pt x="11681619" y="207168"/>
                      <a:pt x="12211050" y="0"/>
                    </a:cubicBez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09" name="กลุ่ม 108">
                <a:extLst>
                  <a:ext uri="{FF2B5EF4-FFF2-40B4-BE49-F238E27FC236}">
                    <a16:creationId xmlns:a16="http://schemas.microsoft.com/office/drawing/2014/main" id="{2F493200-4E02-4F99-8948-4F8929FC4E38}"/>
                  </a:ext>
                </a:extLst>
              </p:cNvPr>
              <p:cNvGrpSpPr/>
              <p:nvPr/>
            </p:nvGrpSpPr>
            <p:grpSpPr>
              <a:xfrm>
                <a:off x="1008328" y="1877133"/>
                <a:ext cx="1159219" cy="1654911"/>
                <a:chOff x="3255068" y="3867956"/>
                <a:chExt cx="1159219" cy="1654911"/>
              </a:xfrm>
            </p:grpSpPr>
            <p:sp>
              <p:nvSpPr>
                <p:cNvPr id="146" name="รูปแบบอิสระ: รูปร่าง 145">
                  <a:extLst>
                    <a:ext uri="{FF2B5EF4-FFF2-40B4-BE49-F238E27FC236}">
                      <a16:creationId xmlns:a16="http://schemas.microsoft.com/office/drawing/2014/main" id="{E39E96BE-B4DF-42D7-A726-5689975A17E3}"/>
                    </a:ext>
                  </a:extLst>
                </p:cNvPr>
                <p:cNvSpPr/>
                <p:nvPr/>
              </p:nvSpPr>
              <p:spPr>
                <a:xfrm rot="2172170">
                  <a:off x="3255068" y="3867956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E1A1BC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7" name="สี่เหลี่ยมผืนผ้า 16">
                  <a:extLst>
                    <a:ext uri="{FF2B5EF4-FFF2-40B4-BE49-F238E27FC236}">
                      <a16:creationId xmlns:a16="http://schemas.microsoft.com/office/drawing/2014/main" id="{A19CBAB3-955F-4375-9FAA-F15838F771DC}"/>
                    </a:ext>
                  </a:extLst>
                </p:cNvPr>
                <p:cNvSpPr/>
                <p:nvPr/>
              </p:nvSpPr>
              <p:spPr>
                <a:xfrm rot="1016318">
                  <a:off x="3618739" y="4119695"/>
                  <a:ext cx="711313" cy="182901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313" h="182901">
                      <a:moveTo>
                        <a:pt x="0" y="0"/>
                      </a:moveTo>
                      <a:lnTo>
                        <a:pt x="711313" y="6817"/>
                      </a:lnTo>
                      <a:cubicBezTo>
                        <a:pt x="710231" y="62527"/>
                        <a:pt x="705903" y="127191"/>
                        <a:pt x="704821" y="182901"/>
                      </a:cubicBezTo>
                      <a:lnTo>
                        <a:pt x="13555" y="169980"/>
                      </a:lnTo>
                      <a:cubicBezTo>
                        <a:pt x="12734" y="110203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8" name="สี่เหลี่ยมผืนผ้า 16">
                  <a:extLst>
                    <a:ext uri="{FF2B5EF4-FFF2-40B4-BE49-F238E27FC236}">
                      <a16:creationId xmlns:a16="http://schemas.microsoft.com/office/drawing/2014/main" id="{A0827D5F-DF0A-4F55-9ED4-ED09376D77D1}"/>
                    </a:ext>
                  </a:extLst>
                </p:cNvPr>
                <p:cNvSpPr/>
                <p:nvPr/>
              </p:nvSpPr>
              <p:spPr>
                <a:xfrm rot="1016318">
                  <a:off x="3586051" y="4312518"/>
                  <a:ext cx="678139" cy="150188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  <a:gd name="connsiteX0" fmla="*/ 0 w 716175"/>
                    <a:gd name="connsiteY0" fmla="*/ 0 h 186358"/>
                    <a:gd name="connsiteX1" fmla="*/ 711313 w 716175"/>
                    <a:gd name="connsiteY1" fmla="*/ 6817 h 186358"/>
                    <a:gd name="connsiteX2" fmla="*/ 716061 w 716175"/>
                    <a:gd name="connsiteY2" fmla="*/ 186358 h 186358"/>
                    <a:gd name="connsiteX3" fmla="*/ 13555 w 716175"/>
                    <a:gd name="connsiteY3" fmla="*/ 169980 h 186358"/>
                    <a:gd name="connsiteX4" fmla="*/ 0 w 716175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27274 w 716176"/>
                    <a:gd name="connsiteY3" fmla="*/ 175066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33554 w 716176"/>
                    <a:gd name="connsiteY3" fmla="*/ 175268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971"/>
                    <a:gd name="connsiteX1" fmla="*/ 711313 w 716176"/>
                    <a:gd name="connsiteY1" fmla="*/ 6817 h 186971"/>
                    <a:gd name="connsiteX2" fmla="*/ 716061 w 716176"/>
                    <a:gd name="connsiteY2" fmla="*/ 186358 h 186971"/>
                    <a:gd name="connsiteX3" fmla="*/ 36450 w 716176"/>
                    <a:gd name="connsiteY3" fmla="*/ 186970 h 186971"/>
                    <a:gd name="connsiteX4" fmla="*/ 0 w 716176"/>
                    <a:gd name="connsiteY4" fmla="*/ 0 h 186971"/>
                    <a:gd name="connsiteX0" fmla="*/ 0 w 707252"/>
                    <a:gd name="connsiteY0" fmla="*/ 0 h 192875"/>
                    <a:gd name="connsiteX1" fmla="*/ 702389 w 707252"/>
                    <a:gd name="connsiteY1" fmla="*/ 12722 h 192875"/>
                    <a:gd name="connsiteX2" fmla="*/ 707137 w 707252"/>
                    <a:gd name="connsiteY2" fmla="*/ 192263 h 192875"/>
                    <a:gd name="connsiteX3" fmla="*/ 27526 w 707252"/>
                    <a:gd name="connsiteY3" fmla="*/ 192875 h 192875"/>
                    <a:gd name="connsiteX4" fmla="*/ 0 w 707252"/>
                    <a:gd name="connsiteY4" fmla="*/ 0 h 192875"/>
                    <a:gd name="connsiteX0" fmla="*/ 0 w 704271"/>
                    <a:gd name="connsiteY0" fmla="*/ 0 h 192875"/>
                    <a:gd name="connsiteX1" fmla="*/ 702389 w 704271"/>
                    <a:gd name="connsiteY1" fmla="*/ 12722 h 192875"/>
                    <a:gd name="connsiteX2" fmla="*/ 704078 w 704271"/>
                    <a:gd name="connsiteY2" fmla="*/ 188295 h 192875"/>
                    <a:gd name="connsiteX3" fmla="*/ 27526 w 704271"/>
                    <a:gd name="connsiteY3" fmla="*/ 192875 h 192875"/>
                    <a:gd name="connsiteX4" fmla="*/ 0 w 704271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7301"/>
                    <a:gd name="connsiteY0" fmla="*/ 0 h 192875"/>
                    <a:gd name="connsiteX1" fmla="*/ 702389 w 707301"/>
                    <a:gd name="connsiteY1" fmla="*/ 12722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  <a:gd name="connsiteX0" fmla="*/ 0 w 707301"/>
                    <a:gd name="connsiteY0" fmla="*/ 0 h 192875"/>
                    <a:gd name="connsiteX1" fmla="*/ 706769 w 707301"/>
                    <a:gd name="connsiteY1" fmla="*/ 13637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301" h="192875">
                      <a:moveTo>
                        <a:pt x="0" y="0"/>
                      </a:moveTo>
                      <a:lnTo>
                        <a:pt x="706769" y="13637"/>
                      </a:lnTo>
                      <a:cubicBezTo>
                        <a:pt x="705687" y="69347"/>
                        <a:pt x="696313" y="105213"/>
                        <a:pt x="707301" y="184529"/>
                      </a:cubicBezTo>
                      <a:lnTo>
                        <a:pt x="27526" y="192875"/>
                      </a:lnTo>
                      <a:cubicBezTo>
                        <a:pt x="12820" y="135747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10" name="กลุ่ม 109">
                <a:extLst>
                  <a:ext uri="{FF2B5EF4-FFF2-40B4-BE49-F238E27FC236}">
                    <a16:creationId xmlns:a16="http://schemas.microsoft.com/office/drawing/2014/main" id="{EF3D3A2B-BA2D-4814-90C9-667A8228E17A}"/>
                  </a:ext>
                </a:extLst>
              </p:cNvPr>
              <p:cNvGrpSpPr/>
              <p:nvPr/>
            </p:nvGrpSpPr>
            <p:grpSpPr>
              <a:xfrm>
                <a:off x="3913889" y="2292925"/>
                <a:ext cx="1159219" cy="1680328"/>
                <a:chOff x="3837592" y="2396879"/>
                <a:chExt cx="1159219" cy="1680328"/>
              </a:xfrm>
            </p:grpSpPr>
            <p:sp>
              <p:nvSpPr>
                <p:cNvPr id="140" name="รูปแบบอิสระ: รูปร่าง 139">
                  <a:extLst>
                    <a:ext uri="{FF2B5EF4-FFF2-40B4-BE49-F238E27FC236}">
                      <a16:creationId xmlns:a16="http://schemas.microsoft.com/office/drawing/2014/main" id="{92EDBA4A-E513-4130-9561-6585FFDCEC0F}"/>
                    </a:ext>
                  </a:extLst>
                </p:cNvPr>
                <p:cNvSpPr/>
                <p:nvPr/>
              </p:nvSpPr>
              <p:spPr>
                <a:xfrm rot="1436211">
                  <a:off x="3837592" y="2396879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A7D1D3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1" name="สี่เหลี่ยมผืนผ้า 22">
                  <a:extLst>
                    <a:ext uri="{FF2B5EF4-FFF2-40B4-BE49-F238E27FC236}">
                      <a16:creationId xmlns:a16="http://schemas.microsoft.com/office/drawing/2014/main" id="{BF679862-551E-40AB-9B41-03C5DF5BF967}"/>
                    </a:ext>
                  </a:extLst>
                </p:cNvPr>
                <p:cNvSpPr/>
                <p:nvPr/>
              </p:nvSpPr>
              <p:spPr>
                <a:xfrm rot="217548">
                  <a:off x="4100571" y="2497438"/>
                  <a:ext cx="748109" cy="278886"/>
                </a:xfrm>
                <a:custGeom>
                  <a:avLst/>
                  <a:gdLst>
                    <a:gd name="connsiteX0" fmla="*/ 0 w 733676"/>
                    <a:gd name="connsiteY0" fmla="*/ 0 h 275981"/>
                    <a:gd name="connsiteX1" fmla="*/ 733676 w 733676"/>
                    <a:gd name="connsiteY1" fmla="*/ 0 h 275981"/>
                    <a:gd name="connsiteX2" fmla="*/ 733676 w 733676"/>
                    <a:gd name="connsiteY2" fmla="*/ 275981 h 275981"/>
                    <a:gd name="connsiteX3" fmla="*/ 0 w 733676"/>
                    <a:gd name="connsiteY3" fmla="*/ 275981 h 275981"/>
                    <a:gd name="connsiteX4" fmla="*/ 0 w 733676"/>
                    <a:gd name="connsiteY4" fmla="*/ 0 h 275981"/>
                    <a:gd name="connsiteX0" fmla="*/ 0 w 760078"/>
                    <a:gd name="connsiteY0" fmla="*/ 0 h 275981"/>
                    <a:gd name="connsiteX1" fmla="*/ 760078 w 760078"/>
                    <a:gd name="connsiteY1" fmla="*/ 25051 h 275981"/>
                    <a:gd name="connsiteX2" fmla="*/ 733676 w 760078"/>
                    <a:gd name="connsiteY2" fmla="*/ 275981 h 275981"/>
                    <a:gd name="connsiteX3" fmla="*/ 0 w 760078"/>
                    <a:gd name="connsiteY3" fmla="*/ 275981 h 275981"/>
                    <a:gd name="connsiteX4" fmla="*/ 0 w 760078"/>
                    <a:gd name="connsiteY4" fmla="*/ 0 h 275981"/>
                    <a:gd name="connsiteX0" fmla="*/ 0 w 755553"/>
                    <a:gd name="connsiteY0" fmla="*/ 0 h 275981"/>
                    <a:gd name="connsiteX1" fmla="*/ 755553 w 755553"/>
                    <a:gd name="connsiteY1" fmla="*/ 13885 h 275981"/>
                    <a:gd name="connsiteX2" fmla="*/ 733676 w 755553"/>
                    <a:gd name="connsiteY2" fmla="*/ 275981 h 275981"/>
                    <a:gd name="connsiteX3" fmla="*/ 0 w 755553"/>
                    <a:gd name="connsiteY3" fmla="*/ 275981 h 275981"/>
                    <a:gd name="connsiteX4" fmla="*/ 0 w 755553"/>
                    <a:gd name="connsiteY4" fmla="*/ 0 h 275981"/>
                    <a:gd name="connsiteX0" fmla="*/ 0 w 771124"/>
                    <a:gd name="connsiteY0" fmla="*/ 0 h 275981"/>
                    <a:gd name="connsiteX1" fmla="*/ 771124 w 771124"/>
                    <a:gd name="connsiteY1" fmla="*/ 18624 h 275981"/>
                    <a:gd name="connsiteX2" fmla="*/ 733676 w 771124"/>
                    <a:gd name="connsiteY2" fmla="*/ 275981 h 275981"/>
                    <a:gd name="connsiteX3" fmla="*/ 0 w 771124"/>
                    <a:gd name="connsiteY3" fmla="*/ 275981 h 275981"/>
                    <a:gd name="connsiteX4" fmla="*/ 0 w 771124"/>
                    <a:gd name="connsiteY4" fmla="*/ 0 h 275981"/>
                    <a:gd name="connsiteX0" fmla="*/ 63729 w 771124"/>
                    <a:gd name="connsiteY0" fmla="*/ 23150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63729 w 771124"/>
                    <a:gd name="connsiteY4" fmla="*/ 23150 h 257357"/>
                    <a:gd name="connsiteX0" fmla="*/ 53501 w 771124"/>
                    <a:gd name="connsiteY0" fmla="*/ 12345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53501 w 771124"/>
                    <a:gd name="connsiteY4" fmla="*/ 12345 h 257357"/>
                    <a:gd name="connsiteX0" fmla="*/ 0 w 717623"/>
                    <a:gd name="connsiteY0" fmla="*/ 12345 h 257357"/>
                    <a:gd name="connsiteX1" fmla="*/ 717623 w 717623"/>
                    <a:gd name="connsiteY1" fmla="*/ 0 h 257357"/>
                    <a:gd name="connsiteX2" fmla="*/ 680175 w 717623"/>
                    <a:gd name="connsiteY2" fmla="*/ 257357 h 257357"/>
                    <a:gd name="connsiteX3" fmla="*/ 790 w 717623"/>
                    <a:gd name="connsiteY3" fmla="*/ 240555 h 257357"/>
                    <a:gd name="connsiteX4" fmla="*/ 0 w 717623"/>
                    <a:gd name="connsiteY4" fmla="*/ 12345 h 257357"/>
                    <a:gd name="connsiteX0" fmla="*/ 21424 w 739047"/>
                    <a:gd name="connsiteY0" fmla="*/ 12345 h 257357"/>
                    <a:gd name="connsiteX1" fmla="*/ 739047 w 739047"/>
                    <a:gd name="connsiteY1" fmla="*/ 0 h 257357"/>
                    <a:gd name="connsiteX2" fmla="*/ 701599 w 739047"/>
                    <a:gd name="connsiteY2" fmla="*/ 257357 h 257357"/>
                    <a:gd name="connsiteX3" fmla="*/ 2 w 739047"/>
                    <a:gd name="connsiteY3" fmla="*/ 251507 h 257357"/>
                    <a:gd name="connsiteX4" fmla="*/ 21424 w 739047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5784 w 743232"/>
                    <a:gd name="connsiteY2" fmla="*/ 257357 h 257357"/>
                    <a:gd name="connsiteX3" fmla="*/ 4187 w 743232"/>
                    <a:gd name="connsiteY3" fmla="*/ 251507 h 257357"/>
                    <a:gd name="connsiteX4" fmla="*/ 25609 w 743232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1359 w 743232"/>
                    <a:gd name="connsiteY2" fmla="*/ 931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11106 w 743232"/>
                    <a:gd name="connsiteY2" fmla="*/ 963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3702"/>
                    <a:gd name="connsiteX1" fmla="*/ 743232 w 743232"/>
                    <a:gd name="connsiteY1" fmla="*/ 0 h 253702"/>
                    <a:gd name="connsiteX2" fmla="*/ 711106 w 743232"/>
                    <a:gd name="connsiteY2" fmla="*/ 96338 h 253702"/>
                    <a:gd name="connsiteX3" fmla="*/ 673102 w 743232"/>
                    <a:gd name="connsiteY3" fmla="*/ 253702 h 253702"/>
                    <a:gd name="connsiteX4" fmla="*/ 4187 w 743232"/>
                    <a:gd name="connsiteY4" fmla="*/ 251507 h 253702"/>
                    <a:gd name="connsiteX5" fmla="*/ 25609 w 743232"/>
                    <a:gd name="connsiteY5" fmla="*/ 12345 h 253702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6903 w 744526"/>
                    <a:gd name="connsiteY0" fmla="*/ 12345 h 263423"/>
                    <a:gd name="connsiteX1" fmla="*/ 744526 w 744526"/>
                    <a:gd name="connsiteY1" fmla="*/ 0 h 263423"/>
                    <a:gd name="connsiteX2" fmla="*/ 712400 w 744526"/>
                    <a:gd name="connsiteY2" fmla="*/ 96338 h 263423"/>
                    <a:gd name="connsiteX3" fmla="*/ 701735 w 744526"/>
                    <a:gd name="connsiteY3" fmla="*/ 263423 h 263423"/>
                    <a:gd name="connsiteX4" fmla="*/ 5481 w 744526"/>
                    <a:gd name="connsiteY4" fmla="*/ 251507 h 263423"/>
                    <a:gd name="connsiteX5" fmla="*/ 26903 w 744526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22589 h 273667"/>
                    <a:gd name="connsiteX1" fmla="*/ 170081 w 744873"/>
                    <a:gd name="connsiteY1" fmla="*/ 7352 h 273667"/>
                    <a:gd name="connsiteX2" fmla="*/ 744873 w 744873"/>
                    <a:gd name="connsiteY2" fmla="*/ 10244 h 273667"/>
                    <a:gd name="connsiteX3" fmla="*/ 712747 w 744873"/>
                    <a:gd name="connsiteY3" fmla="*/ 106582 h 273667"/>
                    <a:gd name="connsiteX4" fmla="*/ 702082 w 744873"/>
                    <a:gd name="connsiteY4" fmla="*/ 273667 h 273667"/>
                    <a:gd name="connsiteX5" fmla="*/ 5828 w 744873"/>
                    <a:gd name="connsiteY5" fmla="*/ 261751 h 273667"/>
                    <a:gd name="connsiteX6" fmla="*/ 27250 w 744873"/>
                    <a:gd name="connsiteY6" fmla="*/ 22589 h 273667"/>
                    <a:gd name="connsiteX0" fmla="*/ 27250 w 744873"/>
                    <a:gd name="connsiteY0" fmla="*/ 23109 h 274187"/>
                    <a:gd name="connsiteX1" fmla="*/ 170081 w 744873"/>
                    <a:gd name="connsiteY1" fmla="*/ 7872 h 274187"/>
                    <a:gd name="connsiteX2" fmla="*/ 744873 w 744873"/>
                    <a:gd name="connsiteY2" fmla="*/ 10764 h 274187"/>
                    <a:gd name="connsiteX3" fmla="*/ 712747 w 744873"/>
                    <a:gd name="connsiteY3" fmla="*/ 107102 h 274187"/>
                    <a:gd name="connsiteX4" fmla="*/ 702082 w 744873"/>
                    <a:gd name="connsiteY4" fmla="*/ 274187 h 274187"/>
                    <a:gd name="connsiteX5" fmla="*/ 5828 w 744873"/>
                    <a:gd name="connsiteY5" fmla="*/ 262271 h 274187"/>
                    <a:gd name="connsiteX6" fmla="*/ 27250 w 744873"/>
                    <a:gd name="connsiteY6" fmla="*/ 23109 h 274187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12747 w 744873"/>
                    <a:gd name="connsiteY3" fmla="*/ 107520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20954 w 744873"/>
                    <a:gd name="connsiteY3" fmla="*/ 116544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28364"/>
                    <a:gd name="connsiteY0" fmla="*/ 23110 h 274188"/>
                    <a:gd name="connsiteX1" fmla="*/ 170081 w 728364"/>
                    <a:gd name="connsiteY1" fmla="*/ 7873 h 274188"/>
                    <a:gd name="connsiteX2" fmla="*/ 728364 w 728364"/>
                    <a:gd name="connsiteY2" fmla="*/ 21355 h 274188"/>
                    <a:gd name="connsiteX3" fmla="*/ 720954 w 728364"/>
                    <a:gd name="connsiteY3" fmla="*/ 116127 h 274188"/>
                    <a:gd name="connsiteX4" fmla="*/ 702082 w 728364"/>
                    <a:gd name="connsiteY4" fmla="*/ 274188 h 274188"/>
                    <a:gd name="connsiteX5" fmla="*/ 5828 w 728364"/>
                    <a:gd name="connsiteY5" fmla="*/ 262272 h 274188"/>
                    <a:gd name="connsiteX6" fmla="*/ 27250 w 728364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6490 h 277568"/>
                    <a:gd name="connsiteX1" fmla="*/ 173522 w 741191"/>
                    <a:gd name="connsiteY1" fmla="*/ 5309 h 277568"/>
                    <a:gd name="connsiteX2" fmla="*/ 741191 w 741191"/>
                    <a:gd name="connsiteY2" fmla="*/ 16287 h 277568"/>
                    <a:gd name="connsiteX3" fmla="*/ 720954 w 741191"/>
                    <a:gd name="connsiteY3" fmla="*/ 119507 h 277568"/>
                    <a:gd name="connsiteX4" fmla="*/ 702082 w 741191"/>
                    <a:gd name="connsiteY4" fmla="*/ 277568 h 277568"/>
                    <a:gd name="connsiteX5" fmla="*/ 5828 w 741191"/>
                    <a:gd name="connsiteY5" fmla="*/ 265652 h 277568"/>
                    <a:gd name="connsiteX6" fmla="*/ 27250 w 741191"/>
                    <a:gd name="connsiteY6" fmla="*/ 26490 h 277568"/>
                    <a:gd name="connsiteX0" fmla="*/ 27250 w 746654"/>
                    <a:gd name="connsiteY0" fmla="*/ 27808 h 278886"/>
                    <a:gd name="connsiteX1" fmla="*/ 173522 w 746654"/>
                    <a:gd name="connsiteY1" fmla="*/ 6627 h 278886"/>
                    <a:gd name="connsiteX2" fmla="*/ 746654 w 746654"/>
                    <a:gd name="connsiteY2" fmla="*/ 13441 h 278886"/>
                    <a:gd name="connsiteX3" fmla="*/ 720954 w 746654"/>
                    <a:gd name="connsiteY3" fmla="*/ 120825 h 278886"/>
                    <a:gd name="connsiteX4" fmla="*/ 702082 w 746654"/>
                    <a:gd name="connsiteY4" fmla="*/ 278886 h 278886"/>
                    <a:gd name="connsiteX5" fmla="*/ 5828 w 746654"/>
                    <a:gd name="connsiteY5" fmla="*/ 266970 h 278886"/>
                    <a:gd name="connsiteX6" fmla="*/ 27250 w 746654"/>
                    <a:gd name="connsiteY6" fmla="*/ 27808 h 278886"/>
                    <a:gd name="connsiteX0" fmla="*/ 20980 w 748109"/>
                    <a:gd name="connsiteY0" fmla="*/ 26388 h 278886"/>
                    <a:gd name="connsiteX1" fmla="*/ 174977 w 748109"/>
                    <a:gd name="connsiteY1" fmla="*/ 6627 h 278886"/>
                    <a:gd name="connsiteX2" fmla="*/ 748109 w 748109"/>
                    <a:gd name="connsiteY2" fmla="*/ 13441 h 278886"/>
                    <a:gd name="connsiteX3" fmla="*/ 722409 w 748109"/>
                    <a:gd name="connsiteY3" fmla="*/ 120825 h 278886"/>
                    <a:gd name="connsiteX4" fmla="*/ 703537 w 748109"/>
                    <a:gd name="connsiteY4" fmla="*/ 278886 h 278886"/>
                    <a:gd name="connsiteX5" fmla="*/ 7283 w 748109"/>
                    <a:gd name="connsiteY5" fmla="*/ 266970 h 278886"/>
                    <a:gd name="connsiteX6" fmla="*/ 20980 w 748109"/>
                    <a:gd name="connsiteY6" fmla="*/ 26388 h 2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8109" h="278886">
                      <a:moveTo>
                        <a:pt x="20980" y="26388"/>
                      </a:moveTo>
                      <a:cubicBezTo>
                        <a:pt x="37305" y="-14675"/>
                        <a:pt x="141168" y="7065"/>
                        <a:pt x="174977" y="6627"/>
                      </a:cubicBezTo>
                      <a:cubicBezTo>
                        <a:pt x="311209" y="-4119"/>
                        <a:pt x="646615" y="-1761"/>
                        <a:pt x="748109" y="13441"/>
                      </a:cubicBezTo>
                      <a:cubicBezTo>
                        <a:pt x="744349" y="64838"/>
                        <a:pt x="727494" y="90341"/>
                        <a:pt x="722409" y="120825"/>
                      </a:cubicBezTo>
                      <a:lnTo>
                        <a:pt x="703537" y="278886"/>
                      </a:lnTo>
                      <a:lnTo>
                        <a:pt x="7283" y="266970"/>
                      </a:lnTo>
                      <a:cubicBezTo>
                        <a:pt x="-9353" y="83135"/>
                        <a:pt x="5645" y="67178"/>
                        <a:pt x="20980" y="26388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2" name="รูปแบบอิสระ: รูปร่าง 141">
                  <a:extLst>
                    <a:ext uri="{FF2B5EF4-FFF2-40B4-BE49-F238E27FC236}">
                      <a16:creationId xmlns:a16="http://schemas.microsoft.com/office/drawing/2014/main" id="{2F4614E0-E29A-4369-B94A-578A63217DF0}"/>
                    </a:ext>
                  </a:extLst>
                </p:cNvPr>
                <p:cNvSpPr/>
                <p:nvPr/>
              </p:nvSpPr>
              <p:spPr>
                <a:xfrm>
                  <a:off x="4748307" y="3158210"/>
                  <a:ext cx="205293" cy="349179"/>
                </a:xfrm>
                <a:custGeom>
                  <a:avLst/>
                  <a:gdLst>
                    <a:gd name="connsiteX0" fmla="*/ 80189 w 192866"/>
                    <a:gd name="connsiteY0" fmla="*/ 75 h 339290"/>
                    <a:gd name="connsiteX1" fmla="*/ 36374 w 192866"/>
                    <a:gd name="connsiteY1" fmla="*/ 66750 h 339290"/>
                    <a:gd name="connsiteX2" fmla="*/ 179 w 192866"/>
                    <a:gd name="connsiteY2" fmla="*/ 154380 h 339290"/>
                    <a:gd name="connsiteX3" fmla="*/ 23039 w 192866"/>
                    <a:gd name="connsiteY3" fmla="*/ 224865 h 339290"/>
                    <a:gd name="connsiteX4" fmla="*/ 36374 w 192866"/>
                    <a:gd name="connsiteY4" fmla="*/ 289635 h 339290"/>
                    <a:gd name="connsiteX5" fmla="*/ 80189 w 192866"/>
                    <a:gd name="connsiteY5" fmla="*/ 339165 h 339290"/>
                    <a:gd name="connsiteX6" fmla="*/ 125909 w 192866"/>
                    <a:gd name="connsiteY6" fmla="*/ 304875 h 339290"/>
                    <a:gd name="connsiteX7" fmla="*/ 175439 w 192866"/>
                    <a:gd name="connsiteY7" fmla="*/ 268680 h 339290"/>
                    <a:gd name="connsiteX8" fmla="*/ 190679 w 192866"/>
                    <a:gd name="connsiteY8" fmla="*/ 222960 h 339290"/>
                    <a:gd name="connsiteX9" fmla="*/ 192584 w 192866"/>
                    <a:gd name="connsiteY9" fmla="*/ 192480 h 339290"/>
                    <a:gd name="connsiteX10" fmla="*/ 192584 w 192866"/>
                    <a:gd name="connsiteY10" fmla="*/ 156285 h 339290"/>
                    <a:gd name="connsiteX11" fmla="*/ 192584 w 192866"/>
                    <a:gd name="connsiteY11" fmla="*/ 118185 h 339290"/>
                    <a:gd name="connsiteX12" fmla="*/ 188774 w 192866"/>
                    <a:gd name="connsiteY12" fmla="*/ 81990 h 339290"/>
                    <a:gd name="connsiteX13" fmla="*/ 171629 w 192866"/>
                    <a:gd name="connsiteY13" fmla="*/ 72465 h 339290"/>
                    <a:gd name="connsiteX14" fmla="*/ 137339 w 192866"/>
                    <a:gd name="connsiteY14" fmla="*/ 53415 h 339290"/>
                    <a:gd name="connsiteX15" fmla="*/ 80189 w 192866"/>
                    <a:gd name="connsiteY15" fmla="*/ 75 h 339290"/>
                    <a:gd name="connsiteX0" fmla="*/ 82772 w 195449"/>
                    <a:gd name="connsiteY0" fmla="*/ 75 h 339290"/>
                    <a:gd name="connsiteX1" fmla="*/ 38957 w 195449"/>
                    <a:gd name="connsiteY1" fmla="*/ 66750 h 339290"/>
                    <a:gd name="connsiteX2" fmla="*/ 2762 w 195449"/>
                    <a:gd name="connsiteY2" fmla="*/ 154380 h 339290"/>
                    <a:gd name="connsiteX3" fmla="*/ 6572 w 195449"/>
                    <a:gd name="connsiteY3" fmla="*/ 226770 h 339290"/>
                    <a:gd name="connsiteX4" fmla="*/ 38957 w 195449"/>
                    <a:gd name="connsiteY4" fmla="*/ 289635 h 339290"/>
                    <a:gd name="connsiteX5" fmla="*/ 82772 w 195449"/>
                    <a:gd name="connsiteY5" fmla="*/ 339165 h 339290"/>
                    <a:gd name="connsiteX6" fmla="*/ 128492 w 195449"/>
                    <a:gd name="connsiteY6" fmla="*/ 304875 h 339290"/>
                    <a:gd name="connsiteX7" fmla="*/ 178022 w 195449"/>
                    <a:gd name="connsiteY7" fmla="*/ 268680 h 339290"/>
                    <a:gd name="connsiteX8" fmla="*/ 193262 w 195449"/>
                    <a:gd name="connsiteY8" fmla="*/ 222960 h 339290"/>
                    <a:gd name="connsiteX9" fmla="*/ 195167 w 195449"/>
                    <a:gd name="connsiteY9" fmla="*/ 192480 h 339290"/>
                    <a:gd name="connsiteX10" fmla="*/ 195167 w 195449"/>
                    <a:gd name="connsiteY10" fmla="*/ 156285 h 339290"/>
                    <a:gd name="connsiteX11" fmla="*/ 195167 w 195449"/>
                    <a:gd name="connsiteY11" fmla="*/ 118185 h 339290"/>
                    <a:gd name="connsiteX12" fmla="*/ 191357 w 195449"/>
                    <a:gd name="connsiteY12" fmla="*/ 81990 h 339290"/>
                    <a:gd name="connsiteX13" fmla="*/ 174212 w 195449"/>
                    <a:gd name="connsiteY13" fmla="*/ 72465 h 339290"/>
                    <a:gd name="connsiteX14" fmla="*/ 139922 w 195449"/>
                    <a:gd name="connsiteY14" fmla="*/ 53415 h 339290"/>
                    <a:gd name="connsiteX15" fmla="*/ 82772 w 195449"/>
                    <a:gd name="connsiteY15" fmla="*/ 75 h 339290"/>
                    <a:gd name="connsiteX0" fmla="*/ 82772 w 204700"/>
                    <a:gd name="connsiteY0" fmla="*/ 75 h 339290"/>
                    <a:gd name="connsiteX1" fmla="*/ 38957 w 204700"/>
                    <a:gd name="connsiteY1" fmla="*/ 66750 h 339290"/>
                    <a:gd name="connsiteX2" fmla="*/ 2762 w 204700"/>
                    <a:gd name="connsiteY2" fmla="*/ 154380 h 339290"/>
                    <a:gd name="connsiteX3" fmla="*/ 6572 w 204700"/>
                    <a:gd name="connsiteY3" fmla="*/ 226770 h 339290"/>
                    <a:gd name="connsiteX4" fmla="*/ 38957 w 204700"/>
                    <a:gd name="connsiteY4" fmla="*/ 289635 h 339290"/>
                    <a:gd name="connsiteX5" fmla="*/ 82772 w 204700"/>
                    <a:gd name="connsiteY5" fmla="*/ 339165 h 339290"/>
                    <a:gd name="connsiteX6" fmla="*/ 128492 w 204700"/>
                    <a:gd name="connsiteY6" fmla="*/ 304875 h 339290"/>
                    <a:gd name="connsiteX7" fmla="*/ 178022 w 204700"/>
                    <a:gd name="connsiteY7" fmla="*/ 268680 h 339290"/>
                    <a:gd name="connsiteX8" fmla="*/ 193262 w 204700"/>
                    <a:gd name="connsiteY8" fmla="*/ 222960 h 339290"/>
                    <a:gd name="connsiteX9" fmla="*/ 204692 w 204700"/>
                    <a:gd name="connsiteY9" fmla="*/ 196290 h 339290"/>
                    <a:gd name="connsiteX10" fmla="*/ 195167 w 204700"/>
                    <a:gd name="connsiteY10" fmla="*/ 156285 h 339290"/>
                    <a:gd name="connsiteX11" fmla="*/ 195167 w 204700"/>
                    <a:gd name="connsiteY11" fmla="*/ 118185 h 339290"/>
                    <a:gd name="connsiteX12" fmla="*/ 191357 w 204700"/>
                    <a:gd name="connsiteY12" fmla="*/ 81990 h 339290"/>
                    <a:gd name="connsiteX13" fmla="*/ 174212 w 204700"/>
                    <a:gd name="connsiteY13" fmla="*/ 72465 h 339290"/>
                    <a:gd name="connsiteX14" fmla="*/ 139922 w 204700"/>
                    <a:gd name="connsiteY14" fmla="*/ 53415 h 339290"/>
                    <a:gd name="connsiteX15" fmla="*/ 82772 w 204700"/>
                    <a:gd name="connsiteY15" fmla="*/ 75 h 339290"/>
                    <a:gd name="connsiteX0" fmla="*/ 82772 w 206004"/>
                    <a:gd name="connsiteY0" fmla="*/ 75 h 339290"/>
                    <a:gd name="connsiteX1" fmla="*/ 38957 w 206004"/>
                    <a:gd name="connsiteY1" fmla="*/ 66750 h 339290"/>
                    <a:gd name="connsiteX2" fmla="*/ 2762 w 206004"/>
                    <a:gd name="connsiteY2" fmla="*/ 154380 h 339290"/>
                    <a:gd name="connsiteX3" fmla="*/ 6572 w 206004"/>
                    <a:gd name="connsiteY3" fmla="*/ 226770 h 339290"/>
                    <a:gd name="connsiteX4" fmla="*/ 38957 w 206004"/>
                    <a:gd name="connsiteY4" fmla="*/ 289635 h 339290"/>
                    <a:gd name="connsiteX5" fmla="*/ 82772 w 206004"/>
                    <a:gd name="connsiteY5" fmla="*/ 339165 h 339290"/>
                    <a:gd name="connsiteX6" fmla="*/ 128492 w 206004"/>
                    <a:gd name="connsiteY6" fmla="*/ 304875 h 339290"/>
                    <a:gd name="connsiteX7" fmla="*/ 178022 w 206004"/>
                    <a:gd name="connsiteY7" fmla="*/ 268680 h 339290"/>
                    <a:gd name="connsiteX8" fmla="*/ 193262 w 206004"/>
                    <a:gd name="connsiteY8" fmla="*/ 222960 h 339290"/>
                    <a:gd name="connsiteX9" fmla="*/ 204692 w 206004"/>
                    <a:gd name="connsiteY9" fmla="*/ 196290 h 339290"/>
                    <a:gd name="connsiteX10" fmla="*/ 204692 w 206004"/>
                    <a:gd name="connsiteY10" fmla="*/ 156285 h 339290"/>
                    <a:gd name="connsiteX11" fmla="*/ 195167 w 206004"/>
                    <a:gd name="connsiteY11" fmla="*/ 118185 h 339290"/>
                    <a:gd name="connsiteX12" fmla="*/ 191357 w 206004"/>
                    <a:gd name="connsiteY12" fmla="*/ 81990 h 339290"/>
                    <a:gd name="connsiteX13" fmla="*/ 174212 w 206004"/>
                    <a:gd name="connsiteY13" fmla="*/ 72465 h 339290"/>
                    <a:gd name="connsiteX14" fmla="*/ 139922 w 206004"/>
                    <a:gd name="connsiteY14" fmla="*/ 53415 h 339290"/>
                    <a:gd name="connsiteX15" fmla="*/ 82772 w 206004"/>
                    <a:gd name="connsiteY15" fmla="*/ 75 h 339290"/>
                    <a:gd name="connsiteX0" fmla="*/ 82772 w 205658"/>
                    <a:gd name="connsiteY0" fmla="*/ 75 h 339290"/>
                    <a:gd name="connsiteX1" fmla="*/ 38957 w 205658"/>
                    <a:gd name="connsiteY1" fmla="*/ 66750 h 339290"/>
                    <a:gd name="connsiteX2" fmla="*/ 2762 w 205658"/>
                    <a:gd name="connsiteY2" fmla="*/ 154380 h 339290"/>
                    <a:gd name="connsiteX3" fmla="*/ 6572 w 205658"/>
                    <a:gd name="connsiteY3" fmla="*/ 226770 h 339290"/>
                    <a:gd name="connsiteX4" fmla="*/ 38957 w 205658"/>
                    <a:gd name="connsiteY4" fmla="*/ 289635 h 339290"/>
                    <a:gd name="connsiteX5" fmla="*/ 82772 w 205658"/>
                    <a:gd name="connsiteY5" fmla="*/ 339165 h 339290"/>
                    <a:gd name="connsiteX6" fmla="*/ 128492 w 205658"/>
                    <a:gd name="connsiteY6" fmla="*/ 304875 h 339290"/>
                    <a:gd name="connsiteX7" fmla="*/ 178022 w 205658"/>
                    <a:gd name="connsiteY7" fmla="*/ 268680 h 339290"/>
                    <a:gd name="connsiteX8" fmla="*/ 198977 w 205658"/>
                    <a:gd name="connsiteY8" fmla="*/ 226770 h 339290"/>
                    <a:gd name="connsiteX9" fmla="*/ 204692 w 205658"/>
                    <a:gd name="connsiteY9" fmla="*/ 196290 h 339290"/>
                    <a:gd name="connsiteX10" fmla="*/ 204692 w 205658"/>
                    <a:gd name="connsiteY10" fmla="*/ 156285 h 339290"/>
                    <a:gd name="connsiteX11" fmla="*/ 195167 w 205658"/>
                    <a:gd name="connsiteY11" fmla="*/ 118185 h 339290"/>
                    <a:gd name="connsiteX12" fmla="*/ 191357 w 205658"/>
                    <a:gd name="connsiteY12" fmla="*/ 81990 h 339290"/>
                    <a:gd name="connsiteX13" fmla="*/ 174212 w 205658"/>
                    <a:gd name="connsiteY13" fmla="*/ 72465 h 339290"/>
                    <a:gd name="connsiteX14" fmla="*/ 139922 w 205658"/>
                    <a:gd name="connsiteY14" fmla="*/ 53415 h 339290"/>
                    <a:gd name="connsiteX15" fmla="*/ 82772 w 205658"/>
                    <a:gd name="connsiteY15" fmla="*/ 75 h 339290"/>
                    <a:gd name="connsiteX0" fmla="*/ 82772 w 205658"/>
                    <a:gd name="connsiteY0" fmla="*/ 75 h 339336"/>
                    <a:gd name="connsiteX1" fmla="*/ 38957 w 205658"/>
                    <a:gd name="connsiteY1" fmla="*/ 66750 h 339336"/>
                    <a:gd name="connsiteX2" fmla="*/ 2762 w 205658"/>
                    <a:gd name="connsiteY2" fmla="*/ 154380 h 339336"/>
                    <a:gd name="connsiteX3" fmla="*/ 6572 w 205658"/>
                    <a:gd name="connsiteY3" fmla="*/ 226770 h 339336"/>
                    <a:gd name="connsiteX4" fmla="*/ 38957 w 205658"/>
                    <a:gd name="connsiteY4" fmla="*/ 289635 h 339336"/>
                    <a:gd name="connsiteX5" fmla="*/ 82772 w 205658"/>
                    <a:gd name="connsiteY5" fmla="*/ 339165 h 339336"/>
                    <a:gd name="connsiteX6" fmla="*/ 128492 w 205658"/>
                    <a:gd name="connsiteY6" fmla="*/ 304875 h 339336"/>
                    <a:gd name="connsiteX7" fmla="*/ 178022 w 205658"/>
                    <a:gd name="connsiteY7" fmla="*/ 276300 h 339336"/>
                    <a:gd name="connsiteX8" fmla="*/ 198977 w 205658"/>
                    <a:gd name="connsiteY8" fmla="*/ 226770 h 339336"/>
                    <a:gd name="connsiteX9" fmla="*/ 204692 w 205658"/>
                    <a:gd name="connsiteY9" fmla="*/ 196290 h 339336"/>
                    <a:gd name="connsiteX10" fmla="*/ 204692 w 205658"/>
                    <a:gd name="connsiteY10" fmla="*/ 156285 h 339336"/>
                    <a:gd name="connsiteX11" fmla="*/ 195167 w 205658"/>
                    <a:gd name="connsiteY11" fmla="*/ 118185 h 339336"/>
                    <a:gd name="connsiteX12" fmla="*/ 191357 w 205658"/>
                    <a:gd name="connsiteY12" fmla="*/ 81990 h 339336"/>
                    <a:gd name="connsiteX13" fmla="*/ 174212 w 205658"/>
                    <a:gd name="connsiteY13" fmla="*/ 72465 h 339336"/>
                    <a:gd name="connsiteX14" fmla="*/ 139922 w 205658"/>
                    <a:gd name="connsiteY14" fmla="*/ 53415 h 339336"/>
                    <a:gd name="connsiteX15" fmla="*/ 82772 w 205658"/>
                    <a:gd name="connsiteY15" fmla="*/ 75 h 339336"/>
                    <a:gd name="connsiteX0" fmla="*/ 82772 w 205658"/>
                    <a:gd name="connsiteY0" fmla="*/ 258 h 339519"/>
                    <a:gd name="connsiteX1" fmla="*/ 38957 w 205658"/>
                    <a:gd name="connsiteY1" fmla="*/ 66933 h 339519"/>
                    <a:gd name="connsiteX2" fmla="*/ 2762 w 205658"/>
                    <a:gd name="connsiteY2" fmla="*/ 154563 h 339519"/>
                    <a:gd name="connsiteX3" fmla="*/ 6572 w 205658"/>
                    <a:gd name="connsiteY3" fmla="*/ 226953 h 339519"/>
                    <a:gd name="connsiteX4" fmla="*/ 38957 w 205658"/>
                    <a:gd name="connsiteY4" fmla="*/ 289818 h 339519"/>
                    <a:gd name="connsiteX5" fmla="*/ 82772 w 205658"/>
                    <a:gd name="connsiteY5" fmla="*/ 339348 h 339519"/>
                    <a:gd name="connsiteX6" fmla="*/ 128492 w 205658"/>
                    <a:gd name="connsiteY6" fmla="*/ 305058 h 339519"/>
                    <a:gd name="connsiteX7" fmla="*/ 178022 w 205658"/>
                    <a:gd name="connsiteY7" fmla="*/ 276483 h 339519"/>
                    <a:gd name="connsiteX8" fmla="*/ 198977 w 205658"/>
                    <a:gd name="connsiteY8" fmla="*/ 226953 h 339519"/>
                    <a:gd name="connsiteX9" fmla="*/ 204692 w 205658"/>
                    <a:gd name="connsiteY9" fmla="*/ 196473 h 339519"/>
                    <a:gd name="connsiteX10" fmla="*/ 204692 w 205658"/>
                    <a:gd name="connsiteY10" fmla="*/ 156468 h 339519"/>
                    <a:gd name="connsiteX11" fmla="*/ 195167 w 205658"/>
                    <a:gd name="connsiteY11" fmla="*/ 118368 h 339519"/>
                    <a:gd name="connsiteX12" fmla="*/ 191357 w 205658"/>
                    <a:gd name="connsiteY12" fmla="*/ 82173 h 339519"/>
                    <a:gd name="connsiteX13" fmla="*/ 174212 w 205658"/>
                    <a:gd name="connsiteY13" fmla="*/ 72648 h 339519"/>
                    <a:gd name="connsiteX14" fmla="*/ 139922 w 205658"/>
                    <a:gd name="connsiteY14" fmla="*/ 44073 h 339519"/>
                    <a:gd name="connsiteX15" fmla="*/ 82772 w 205658"/>
                    <a:gd name="connsiteY15" fmla="*/ 258 h 339519"/>
                    <a:gd name="connsiteX0" fmla="*/ 82772 w 205658"/>
                    <a:gd name="connsiteY0" fmla="*/ 258 h 339726"/>
                    <a:gd name="connsiteX1" fmla="*/ 38957 w 205658"/>
                    <a:gd name="connsiteY1" fmla="*/ 66933 h 339726"/>
                    <a:gd name="connsiteX2" fmla="*/ 2762 w 205658"/>
                    <a:gd name="connsiteY2" fmla="*/ 154563 h 339726"/>
                    <a:gd name="connsiteX3" fmla="*/ 6572 w 205658"/>
                    <a:gd name="connsiteY3" fmla="*/ 226953 h 339726"/>
                    <a:gd name="connsiteX4" fmla="*/ 38957 w 205658"/>
                    <a:gd name="connsiteY4" fmla="*/ 289818 h 339726"/>
                    <a:gd name="connsiteX5" fmla="*/ 82772 w 205658"/>
                    <a:gd name="connsiteY5" fmla="*/ 339348 h 339726"/>
                    <a:gd name="connsiteX6" fmla="*/ 128492 w 205658"/>
                    <a:gd name="connsiteY6" fmla="*/ 310773 h 339726"/>
                    <a:gd name="connsiteX7" fmla="*/ 178022 w 205658"/>
                    <a:gd name="connsiteY7" fmla="*/ 276483 h 339726"/>
                    <a:gd name="connsiteX8" fmla="*/ 198977 w 205658"/>
                    <a:gd name="connsiteY8" fmla="*/ 226953 h 339726"/>
                    <a:gd name="connsiteX9" fmla="*/ 204692 w 205658"/>
                    <a:gd name="connsiteY9" fmla="*/ 196473 h 339726"/>
                    <a:gd name="connsiteX10" fmla="*/ 204692 w 205658"/>
                    <a:gd name="connsiteY10" fmla="*/ 156468 h 339726"/>
                    <a:gd name="connsiteX11" fmla="*/ 195167 w 205658"/>
                    <a:gd name="connsiteY11" fmla="*/ 118368 h 339726"/>
                    <a:gd name="connsiteX12" fmla="*/ 191357 w 205658"/>
                    <a:gd name="connsiteY12" fmla="*/ 82173 h 339726"/>
                    <a:gd name="connsiteX13" fmla="*/ 174212 w 205658"/>
                    <a:gd name="connsiteY13" fmla="*/ 72648 h 339726"/>
                    <a:gd name="connsiteX14" fmla="*/ 139922 w 205658"/>
                    <a:gd name="connsiteY14" fmla="*/ 44073 h 339726"/>
                    <a:gd name="connsiteX15" fmla="*/ 82772 w 205658"/>
                    <a:gd name="connsiteY15" fmla="*/ 258 h 339726"/>
                    <a:gd name="connsiteX0" fmla="*/ 82772 w 205658"/>
                    <a:gd name="connsiteY0" fmla="*/ 258 h 349158"/>
                    <a:gd name="connsiteX1" fmla="*/ 38957 w 205658"/>
                    <a:gd name="connsiteY1" fmla="*/ 66933 h 349158"/>
                    <a:gd name="connsiteX2" fmla="*/ 2762 w 205658"/>
                    <a:gd name="connsiteY2" fmla="*/ 154563 h 349158"/>
                    <a:gd name="connsiteX3" fmla="*/ 6572 w 205658"/>
                    <a:gd name="connsiteY3" fmla="*/ 226953 h 349158"/>
                    <a:gd name="connsiteX4" fmla="*/ 38957 w 205658"/>
                    <a:gd name="connsiteY4" fmla="*/ 289818 h 349158"/>
                    <a:gd name="connsiteX5" fmla="*/ 82772 w 205658"/>
                    <a:gd name="connsiteY5" fmla="*/ 348873 h 349158"/>
                    <a:gd name="connsiteX6" fmla="*/ 128492 w 205658"/>
                    <a:gd name="connsiteY6" fmla="*/ 310773 h 349158"/>
                    <a:gd name="connsiteX7" fmla="*/ 178022 w 205658"/>
                    <a:gd name="connsiteY7" fmla="*/ 276483 h 349158"/>
                    <a:gd name="connsiteX8" fmla="*/ 198977 w 205658"/>
                    <a:gd name="connsiteY8" fmla="*/ 226953 h 349158"/>
                    <a:gd name="connsiteX9" fmla="*/ 204692 w 205658"/>
                    <a:gd name="connsiteY9" fmla="*/ 196473 h 349158"/>
                    <a:gd name="connsiteX10" fmla="*/ 204692 w 205658"/>
                    <a:gd name="connsiteY10" fmla="*/ 156468 h 349158"/>
                    <a:gd name="connsiteX11" fmla="*/ 195167 w 205658"/>
                    <a:gd name="connsiteY11" fmla="*/ 118368 h 349158"/>
                    <a:gd name="connsiteX12" fmla="*/ 191357 w 205658"/>
                    <a:gd name="connsiteY12" fmla="*/ 82173 h 349158"/>
                    <a:gd name="connsiteX13" fmla="*/ 174212 w 205658"/>
                    <a:gd name="connsiteY13" fmla="*/ 72648 h 349158"/>
                    <a:gd name="connsiteX14" fmla="*/ 139922 w 205658"/>
                    <a:gd name="connsiteY14" fmla="*/ 44073 h 349158"/>
                    <a:gd name="connsiteX15" fmla="*/ 82772 w 205658"/>
                    <a:gd name="connsiteY15" fmla="*/ 258 h 349158"/>
                    <a:gd name="connsiteX0" fmla="*/ 82772 w 205658"/>
                    <a:gd name="connsiteY0" fmla="*/ 279 h 349179"/>
                    <a:gd name="connsiteX1" fmla="*/ 38957 w 205658"/>
                    <a:gd name="connsiteY1" fmla="*/ 66954 h 349179"/>
                    <a:gd name="connsiteX2" fmla="*/ 2762 w 205658"/>
                    <a:gd name="connsiteY2" fmla="*/ 154584 h 349179"/>
                    <a:gd name="connsiteX3" fmla="*/ 6572 w 205658"/>
                    <a:gd name="connsiteY3" fmla="*/ 226974 h 349179"/>
                    <a:gd name="connsiteX4" fmla="*/ 38957 w 205658"/>
                    <a:gd name="connsiteY4" fmla="*/ 289839 h 349179"/>
                    <a:gd name="connsiteX5" fmla="*/ 82772 w 205658"/>
                    <a:gd name="connsiteY5" fmla="*/ 348894 h 349179"/>
                    <a:gd name="connsiteX6" fmla="*/ 128492 w 205658"/>
                    <a:gd name="connsiteY6" fmla="*/ 310794 h 349179"/>
                    <a:gd name="connsiteX7" fmla="*/ 178022 w 205658"/>
                    <a:gd name="connsiteY7" fmla="*/ 276504 h 349179"/>
                    <a:gd name="connsiteX8" fmla="*/ 198977 w 205658"/>
                    <a:gd name="connsiteY8" fmla="*/ 226974 h 349179"/>
                    <a:gd name="connsiteX9" fmla="*/ 204692 w 205658"/>
                    <a:gd name="connsiteY9" fmla="*/ 196494 h 349179"/>
                    <a:gd name="connsiteX10" fmla="*/ 204692 w 205658"/>
                    <a:gd name="connsiteY10" fmla="*/ 156489 h 349179"/>
                    <a:gd name="connsiteX11" fmla="*/ 195167 w 205658"/>
                    <a:gd name="connsiteY11" fmla="*/ 118389 h 349179"/>
                    <a:gd name="connsiteX12" fmla="*/ 191357 w 205658"/>
                    <a:gd name="connsiteY12" fmla="*/ 82194 h 349179"/>
                    <a:gd name="connsiteX13" fmla="*/ 157067 w 205658"/>
                    <a:gd name="connsiteY13" fmla="*/ 68859 h 349179"/>
                    <a:gd name="connsiteX14" fmla="*/ 139922 w 205658"/>
                    <a:gd name="connsiteY14" fmla="*/ 44094 h 349179"/>
                    <a:gd name="connsiteX15" fmla="*/ 82772 w 205658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91357 w 205293"/>
                    <a:gd name="connsiteY12" fmla="*/ 8219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62782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7547 w 205293"/>
                    <a:gd name="connsiteY12" fmla="*/ 9743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5293" h="349179">
                      <a:moveTo>
                        <a:pt x="82772" y="279"/>
                      </a:moveTo>
                      <a:cubicBezTo>
                        <a:pt x="65945" y="4089"/>
                        <a:pt x="52292" y="41237"/>
                        <a:pt x="38957" y="66954"/>
                      </a:cubicBezTo>
                      <a:cubicBezTo>
                        <a:pt x="25622" y="92671"/>
                        <a:pt x="8159" y="127914"/>
                        <a:pt x="2762" y="154584"/>
                      </a:cubicBezTo>
                      <a:cubicBezTo>
                        <a:pt x="-2635" y="181254"/>
                        <a:pt x="540" y="204432"/>
                        <a:pt x="6572" y="226974"/>
                      </a:cubicBezTo>
                      <a:cubicBezTo>
                        <a:pt x="12604" y="249516"/>
                        <a:pt x="26257" y="269519"/>
                        <a:pt x="38957" y="289839"/>
                      </a:cubicBezTo>
                      <a:cubicBezTo>
                        <a:pt x="51657" y="310159"/>
                        <a:pt x="67850" y="345402"/>
                        <a:pt x="82772" y="348894"/>
                      </a:cubicBezTo>
                      <a:cubicBezTo>
                        <a:pt x="97695" y="352387"/>
                        <a:pt x="112617" y="322859"/>
                        <a:pt x="128492" y="310794"/>
                      </a:cubicBezTo>
                      <a:cubicBezTo>
                        <a:pt x="144367" y="298729"/>
                        <a:pt x="166275" y="290474"/>
                        <a:pt x="178022" y="276504"/>
                      </a:cubicBezTo>
                      <a:cubicBezTo>
                        <a:pt x="189769" y="262534"/>
                        <a:pt x="194532" y="240309"/>
                        <a:pt x="198977" y="226974"/>
                      </a:cubicBezTo>
                      <a:cubicBezTo>
                        <a:pt x="203422" y="213639"/>
                        <a:pt x="203740" y="208242"/>
                        <a:pt x="204692" y="196494"/>
                      </a:cubicBezTo>
                      <a:cubicBezTo>
                        <a:pt x="205645" y="184747"/>
                        <a:pt x="205327" y="166014"/>
                        <a:pt x="204692" y="156489"/>
                      </a:cubicBezTo>
                      <a:cubicBezTo>
                        <a:pt x="204057" y="146964"/>
                        <a:pt x="203740" y="149187"/>
                        <a:pt x="200882" y="139344"/>
                      </a:cubicBezTo>
                      <a:cubicBezTo>
                        <a:pt x="198025" y="129502"/>
                        <a:pt x="191675" y="109182"/>
                        <a:pt x="187547" y="97434"/>
                      </a:cubicBezTo>
                      <a:cubicBezTo>
                        <a:pt x="183419" y="85686"/>
                        <a:pt x="176117" y="68859"/>
                        <a:pt x="176117" y="68859"/>
                      </a:cubicBezTo>
                      <a:cubicBezTo>
                        <a:pt x="167545" y="64097"/>
                        <a:pt x="155480" y="55524"/>
                        <a:pt x="139922" y="44094"/>
                      </a:cubicBezTo>
                      <a:cubicBezTo>
                        <a:pt x="124364" y="32664"/>
                        <a:pt x="99600" y="-3531"/>
                        <a:pt x="82772" y="279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3" name="รูปแบบอิสระ: รูปร่าง 142">
                  <a:extLst>
                    <a:ext uri="{FF2B5EF4-FFF2-40B4-BE49-F238E27FC236}">
                      <a16:creationId xmlns:a16="http://schemas.microsoft.com/office/drawing/2014/main" id="{23F259CE-D020-4062-950D-DB06B6E5ADAB}"/>
                    </a:ext>
                  </a:extLst>
                </p:cNvPr>
                <p:cNvSpPr/>
                <p:nvPr/>
              </p:nvSpPr>
              <p:spPr>
                <a:xfrm>
                  <a:off x="4156609" y="3694899"/>
                  <a:ext cx="458430" cy="382308"/>
                </a:xfrm>
                <a:custGeom>
                  <a:avLst/>
                  <a:gdLst>
                    <a:gd name="connsiteX0" fmla="*/ 56514 w 473068"/>
                    <a:gd name="connsiteY0" fmla="*/ 495 h 373401"/>
                    <a:gd name="connsiteX1" fmla="*/ 452754 w 473068"/>
                    <a:gd name="connsiteY1" fmla="*/ 147180 h 373401"/>
                    <a:gd name="connsiteX2" fmla="*/ 387984 w 473068"/>
                    <a:gd name="connsiteY2" fmla="*/ 349110 h 373401"/>
                    <a:gd name="connsiteX3" fmla="*/ 149859 w 473068"/>
                    <a:gd name="connsiteY3" fmla="*/ 352920 h 373401"/>
                    <a:gd name="connsiteX4" fmla="*/ 12699 w 473068"/>
                    <a:gd name="connsiteY4" fmla="*/ 196710 h 373401"/>
                    <a:gd name="connsiteX5" fmla="*/ 56514 w 473068"/>
                    <a:gd name="connsiteY5" fmla="*/ 495 h 373401"/>
                    <a:gd name="connsiteX0" fmla="*/ 56514 w 484654"/>
                    <a:gd name="connsiteY0" fmla="*/ 407 h 369435"/>
                    <a:gd name="connsiteX1" fmla="*/ 452754 w 484654"/>
                    <a:gd name="connsiteY1" fmla="*/ 147092 h 369435"/>
                    <a:gd name="connsiteX2" fmla="*/ 452754 w 484654"/>
                    <a:gd name="connsiteY2" fmla="*/ 211862 h 369435"/>
                    <a:gd name="connsiteX3" fmla="*/ 387984 w 484654"/>
                    <a:gd name="connsiteY3" fmla="*/ 349022 h 369435"/>
                    <a:gd name="connsiteX4" fmla="*/ 149859 w 484654"/>
                    <a:gd name="connsiteY4" fmla="*/ 352832 h 369435"/>
                    <a:gd name="connsiteX5" fmla="*/ 12699 w 484654"/>
                    <a:gd name="connsiteY5" fmla="*/ 196622 h 369435"/>
                    <a:gd name="connsiteX6" fmla="*/ 56514 w 484654"/>
                    <a:gd name="connsiteY6" fmla="*/ 407 h 369435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78971"/>
                    <a:gd name="connsiteX1" fmla="*/ 452754 w 484654"/>
                    <a:gd name="connsiteY1" fmla="*/ 147092 h 378971"/>
                    <a:gd name="connsiteX2" fmla="*/ 452754 w 484654"/>
                    <a:gd name="connsiteY2" fmla="*/ 211862 h 378971"/>
                    <a:gd name="connsiteX3" fmla="*/ 372744 w 484654"/>
                    <a:gd name="connsiteY3" fmla="*/ 366167 h 378971"/>
                    <a:gd name="connsiteX4" fmla="*/ 149859 w 484654"/>
                    <a:gd name="connsiteY4" fmla="*/ 352832 h 378971"/>
                    <a:gd name="connsiteX5" fmla="*/ 12699 w 484654"/>
                    <a:gd name="connsiteY5" fmla="*/ 196622 h 378971"/>
                    <a:gd name="connsiteX6" fmla="*/ 56514 w 484654"/>
                    <a:gd name="connsiteY6" fmla="*/ 407 h 378971"/>
                    <a:gd name="connsiteX0" fmla="*/ 56514 w 483955"/>
                    <a:gd name="connsiteY0" fmla="*/ 421 h 377042"/>
                    <a:gd name="connsiteX1" fmla="*/ 452754 w 483955"/>
                    <a:gd name="connsiteY1" fmla="*/ 147106 h 377042"/>
                    <a:gd name="connsiteX2" fmla="*/ 450849 w 483955"/>
                    <a:gd name="connsiteY2" fmla="*/ 238546 h 377042"/>
                    <a:gd name="connsiteX3" fmla="*/ 372744 w 483955"/>
                    <a:gd name="connsiteY3" fmla="*/ 366181 h 377042"/>
                    <a:gd name="connsiteX4" fmla="*/ 149859 w 483955"/>
                    <a:gd name="connsiteY4" fmla="*/ 352846 h 377042"/>
                    <a:gd name="connsiteX5" fmla="*/ 12699 w 483955"/>
                    <a:gd name="connsiteY5" fmla="*/ 196636 h 377042"/>
                    <a:gd name="connsiteX6" fmla="*/ 56514 w 483955"/>
                    <a:gd name="connsiteY6" fmla="*/ 421 h 377042"/>
                    <a:gd name="connsiteX0" fmla="*/ 55871 w 474316"/>
                    <a:gd name="connsiteY0" fmla="*/ 972 h 377593"/>
                    <a:gd name="connsiteX1" fmla="*/ 438776 w 474316"/>
                    <a:gd name="connsiteY1" fmla="*/ 126702 h 377593"/>
                    <a:gd name="connsiteX2" fmla="*/ 450206 w 474316"/>
                    <a:gd name="connsiteY2" fmla="*/ 239097 h 377593"/>
                    <a:gd name="connsiteX3" fmla="*/ 372101 w 474316"/>
                    <a:gd name="connsiteY3" fmla="*/ 366732 h 377593"/>
                    <a:gd name="connsiteX4" fmla="*/ 149216 w 474316"/>
                    <a:gd name="connsiteY4" fmla="*/ 353397 h 377593"/>
                    <a:gd name="connsiteX5" fmla="*/ 12056 w 474316"/>
                    <a:gd name="connsiteY5" fmla="*/ 197187 h 377593"/>
                    <a:gd name="connsiteX6" fmla="*/ 55871 w 474316"/>
                    <a:gd name="connsiteY6" fmla="*/ 972 h 377593"/>
                    <a:gd name="connsiteX0" fmla="*/ 55601 w 470544"/>
                    <a:gd name="connsiteY0" fmla="*/ 1257 h 377878"/>
                    <a:gd name="connsiteX1" fmla="*/ 432791 w 470544"/>
                    <a:gd name="connsiteY1" fmla="*/ 119367 h 377878"/>
                    <a:gd name="connsiteX2" fmla="*/ 449936 w 470544"/>
                    <a:gd name="connsiteY2" fmla="*/ 239382 h 377878"/>
                    <a:gd name="connsiteX3" fmla="*/ 371831 w 470544"/>
                    <a:gd name="connsiteY3" fmla="*/ 367017 h 377878"/>
                    <a:gd name="connsiteX4" fmla="*/ 148946 w 470544"/>
                    <a:gd name="connsiteY4" fmla="*/ 353682 h 377878"/>
                    <a:gd name="connsiteX5" fmla="*/ 11786 w 470544"/>
                    <a:gd name="connsiteY5" fmla="*/ 197472 h 377878"/>
                    <a:gd name="connsiteX6" fmla="*/ 55601 w 470544"/>
                    <a:gd name="connsiteY6" fmla="*/ 1257 h 377878"/>
                    <a:gd name="connsiteX0" fmla="*/ 74169 w 460611"/>
                    <a:gd name="connsiteY0" fmla="*/ 1257 h 377878"/>
                    <a:gd name="connsiteX1" fmla="*/ 424689 w 460611"/>
                    <a:gd name="connsiteY1" fmla="*/ 119367 h 377878"/>
                    <a:gd name="connsiteX2" fmla="*/ 441834 w 460611"/>
                    <a:gd name="connsiteY2" fmla="*/ 239382 h 377878"/>
                    <a:gd name="connsiteX3" fmla="*/ 363729 w 460611"/>
                    <a:gd name="connsiteY3" fmla="*/ 367017 h 377878"/>
                    <a:gd name="connsiteX4" fmla="*/ 140844 w 460611"/>
                    <a:gd name="connsiteY4" fmla="*/ 353682 h 377878"/>
                    <a:gd name="connsiteX5" fmla="*/ 3684 w 460611"/>
                    <a:gd name="connsiteY5" fmla="*/ 197472 h 377878"/>
                    <a:gd name="connsiteX6" fmla="*/ 74169 w 460611"/>
                    <a:gd name="connsiteY6" fmla="*/ 1257 h 377878"/>
                    <a:gd name="connsiteX0" fmla="*/ 72619 w 461096"/>
                    <a:gd name="connsiteY0" fmla="*/ 1278 h 375994"/>
                    <a:gd name="connsiteX1" fmla="*/ 425044 w 461096"/>
                    <a:gd name="connsiteY1" fmla="*/ 117483 h 375994"/>
                    <a:gd name="connsiteX2" fmla="*/ 442189 w 461096"/>
                    <a:gd name="connsiteY2" fmla="*/ 237498 h 375994"/>
                    <a:gd name="connsiteX3" fmla="*/ 364084 w 461096"/>
                    <a:gd name="connsiteY3" fmla="*/ 365133 h 375994"/>
                    <a:gd name="connsiteX4" fmla="*/ 141199 w 461096"/>
                    <a:gd name="connsiteY4" fmla="*/ 351798 h 375994"/>
                    <a:gd name="connsiteX5" fmla="*/ 4039 w 461096"/>
                    <a:gd name="connsiteY5" fmla="*/ 195588 h 375994"/>
                    <a:gd name="connsiteX6" fmla="*/ 72619 w 461096"/>
                    <a:gd name="connsiteY6" fmla="*/ 1278 h 375994"/>
                    <a:gd name="connsiteX0" fmla="*/ 76448 w 464925"/>
                    <a:gd name="connsiteY0" fmla="*/ 1406 h 376122"/>
                    <a:gd name="connsiteX1" fmla="*/ 428873 w 464925"/>
                    <a:gd name="connsiteY1" fmla="*/ 117611 h 376122"/>
                    <a:gd name="connsiteX2" fmla="*/ 446018 w 464925"/>
                    <a:gd name="connsiteY2" fmla="*/ 237626 h 376122"/>
                    <a:gd name="connsiteX3" fmla="*/ 367913 w 464925"/>
                    <a:gd name="connsiteY3" fmla="*/ 365261 h 376122"/>
                    <a:gd name="connsiteX4" fmla="*/ 145028 w 464925"/>
                    <a:gd name="connsiteY4" fmla="*/ 351926 h 376122"/>
                    <a:gd name="connsiteX5" fmla="*/ 7868 w 464925"/>
                    <a:gd name="connsiteY5" fmla="*/ 195716 h 376122"/>
                    <a:gd name="connsiteX6" fmla="*/ 23109 w 464925"/>
                    <a:gd name="connsiteY6" fmla="*/ 62367 h 376122"/>
                    <a:gd name="connsiteX7" fmla="*/ 76448 w 464925"/>
                    <a:gd name="connsiteY7" fmla="*/ 1406 h 376122"/>
                    <a:gd name="connsiteX0" fmla="*/ 76448 w 464925"/>
                    <a:gd name="connsiteY0" fmla="*/ 1922 h 376638"/>
                    <a:gd name="connsiteX1" fmla="*/ 428873 w 464925"/>
                    <a:gd name="connsiteY1" fmla="*/ 118127 h 376638"/>
                    <a:gd name="connsiteX2" fmla="*/ 446018 w 464925"/>
                    <a:gd name="connsiteY2" fmla="*/ 238142 h 376638"/>
                    <a:gd name="connsiteX3" fmla="*/ 367913 w 464925"/>
                    <a:gd name="connsiteY3" fmla="*/ 365777 h 376638"/>
                    <a:gd name="connsiteX4" fmla="*/ 145028 w 464925"/>
                    <a:gd name="connsiteY4" fmla="*/ 352442 h 376638"/>
                    <a:gd name="connsiteX5" fmla="*/ 7868 w 464925"/>
                    <a:gd name="connsiteY5" fmla="*/ 196232 h 376638"/>
                    <a:gd name="connsiteX6" fmla="*/ 23109 w 464925"/>
                    <a:gd name="connsiteY6" fmla="*/ 62883 h 376638"/>
                    <a:gd name="connsiteX7" fmla="*/ 76448 w 464925"/>
                    <a:gd name="connsiteY7" fmla="*/ 1922 h 376638"/>
                    <a:gd name="connsiteX0" fmla="*/ 76448 w 464925"/>
                    <a:gd name="connsiteY0" fmla="*/ 2531 h 377247"/>
                    <a:gd name="connsiteX1" fmla="*/ 428873 w 464925"/>
                    <a:gd name="connsiteY1" fmla="*/ 118736 h 377247"/>
                    <a:gd name="connsiteX2" fmla="*/ 446018 w 464925"/>
                    <a:gd name="connsiteY2" fmla="*/ 238751 h 377247"/>
                    <a:gd name="connsiteX3" fmla="*/ 367913 w 464925"/>
                    <a:gd name="connsiteY3" fmla="*/ 366386 h 377247"/>
                    <a:gd name="connsiteX4" fmla="*/ 145028 w 464925"/>
                    <a:gd name="connsiteY4" fmla="*/ 353051 h 377247"/>
                    <a:gd name="connsiteX5" fmla="*/ 7868 w 464925"/>
                    <a:gd name="connsiteY5" fmla="*/ 196841 h 377247"/>
                    <a:gd name="connsiteX6" fmla="*/ 23109 w 464925"/>
                    <a:gd name="connsiteY6" fmla="*/ 63492 h 377247"/>
                    <a:gd name="connsiteX7" fmla="*/ 76448 w 464925"/>
                    <a:gd name="connsiteY7" fmla="*/ 2531 h 377247"/>
                    <a:gd name="connsiteX0" fmla="*/ 99308 w 463373"/>
                    <a:gd name="connsiteY0" fmla="*/ 2704 h 375515"/>
                    <a:gd name="connsiteX1" fmla="*/ 428873 w 463373"/>
                    <a:gd name="connsiteY1" fmla="*/ 117004 h 375515"/>
                    <a:gd name="connsiteX2" fmla="*/ 446018 w 463373"/>
                    <a:gd name="connsiteY2" fmla="*/ 237019 h 375515"/>
                    <a:gd name="connsiteX3" fmla="*/ 367913 w 463373"/>
                    <a:gd name="connsiteY3" fmla="*/ 364654 h 375515"/>
                    <a:gd name="connsiteX4" fmla="*/ 145028 w 463373"/>
                    <a:gd name="connsiteY4" fmla="*/ 351319 h 375515"/>
                    <a:gd name="connsiteX5" fmla="*/ 7868 w 463373"/>
                    <a:gd name="connsiteY5" fmla="*/ 195109 h 375515"/>
                    <a:gd name="connsiteX6" fmla="*/ 23109 w 463373"/>
                    <a:gd name="connsiteY6" fmla="*/ 61760 h 375515"/>
                    <a:gd name="connsiteX7" fmla="*/ 99308 w 463373"/>
                    <a:gd name="connsiteY7" fmla="*/ 2704 h 375515"/>
                    <a:gd name="connsiteX0" fmla="*/ 99308 w 463373"/>
                    <a:gd name="connsiteY0" fmla="*/ 2704 h 379909"/>
                    <a:gd name="connsiteX1" fmla="*/ 428873 w 463373"/>
                    <a:gd name="connsiteY1" fmla="*/ 117004 h 379909"/>
                    <a:gd name="connsiteX2" fmla="*/ 446018 w 463373"/>
                    <a:gd name="connsiteY2" fmla="*/ 237019 h 379909"/>
                    <a:gd name="connsiteX3" fmla="*/ 367913 w 463373"/>
                    <a:gd name="connsiteY3" fmla="*/ 364654 h 379909"/>
                    <a:gd name="connsiteX4" fmla="*/ 253615 w 463373"/>
                    <a:gd name="connsiteY4" fmla="*/ 376086 h 379909"/>
                    <a:gd name="connsiteX5" fmla="*/ 145028 w 463373"/>
                    <a:gd name="connsiteY5" fmla="*/ 351319 h 379909"/>
                    <a:gd name="connsiteX6" fmla="*/ 7868 w 463373"/>
                    <a:gd name="connsiteY6" fmla="*/ 195109 h 379909"/>
                    <a:gd name="connsiteX7" fmla="*/ 23109 w 463373"/>
                    <a:gd name="connsiteY7" fmla="*/ 61760 h 379909"/>
                    <a:gd name="connsiteX8" fmla="*/ 99308 w 463373"/>
                    <a:gd name="connsiteY8" fmla="*/ 2704 h 379909"/>
                    <a:gd name="connsiteX0" fmla="*/ 93779 w 457844"/>
                    <a:gd name="connsiteY0" fmla="*/ 2704 h 379909"/>
                    <a:gd name="connsiteX1" fmla="*/ 423344 w 457844"/>
                    <a:gd name="connsiteY1" fmla="*/ 117004 h 379909"/>
                    <a:gd name="connsiteX2" fmla="*/ 440489 w 457844"/>
                    <a:gd name="connsiteY2" fmla="*/ 237019 h 379909"/>
                    <a:gd name="connsiteX3" fmla="*/ 362384 w 457844"/>
                    <a:gd name="connsiteY3" fmla="*/ 364654 h 379909"/>
                    <a:gd name="connsiteX4" fmla="*/ 248086 w 457844"/>
                    <a:gd name="connsiteY4" fmla="*/ 376086 h 379909"/>
                    <a:gd name="connsiteX5" fmla="*/ 139499 w 457844"/>
                    <a:gd name="connsiteY5" fmla="*/ 351319 h 379909"/>
                    <a:gd name="connsiteX6" fmla="*/ 61396 w 457844"/>
                    <a:gd name="connsiteY6" fmla="*/ 294171 h 379909"/>
                    <a:gd name="connsiteX7" fmla="*/ 2339 w 457844"/>
                    <a:gd name="connsiteY7" fmla="*/ 195109 h 379909"/>
                    <a:gd name="connsiteX8" fmla="*/ 17580 w 457844"/>
                    <a:gd name="connsiteY8" fmla="*/ 61760 h 379909"/>
                    <a:gd name="connsiteX9" fmla="*/ 93779 w 457844"/>
                    <a:gd name="connsiteY9" fmla="*/ 2704 h 379909"/>
                    <a:gd name="connsiteX0" fmla="*/ 93779 w 454955"/>
                    <a:gd name="connsiteY0" fmla="*/ 2704 h 376856"/>
                    <a:gd name="connsiteX1" fmla="*/ 423344 w 454955"/>
                    <a:gd name="connsiteY1" fmla="*/ 117004 h 376856"/>
                    <a:gd name="connsiteX2" fmla="*/ 440489 w 454955"/>
                    <a:gd name="connsiteY2" fmla="*/ 237019 h 376856"/>
                    <a:gd name="connsiteX3" fmla="*/ 421440 w 454955"/>
                    <a:gd name="connsiteY3" fmla="*/ 307506 h 376856"/>
                    <a:gd name="connsiteX4" fmla="*/ 362384 w 454955"/>
                    <a:gd name="connsiteY4" fmla="*/ 364654 h 376856"/>
                    <a:gd name="connsiteX5" fmla="*/ 248086 w 454955"/>
                    <a:gd name="connsiteY5" fmla="*/ 376086 h 376856"/>
                    <a:gd name="connsiteX6" fmla="*/ 139499 w 454955"/>
                    <a:gd name="connsiteY6" fmla="*/ 351319 h 376856"/>
                    <a:gd name="connsiteX7" fmla="*/ 61396 w 454955"/>
                    <a:gd name="connsiteY7" fmla="*/ 294171 h 376856"/>
                    <a:gd name="connsiteX8" fmla="*/ 2339 w 454955"/>
                    <a:gd name="connsiteY8" fmla="*/ 195109 h 376856"/>
                    <a:gd name="connsiteX9" fmla="*/ 17580 w 454955"/>
                    <a:gd name="connsiteY9" fmla="*/ 61760 h 376856"/>
                    <a:gd name="connsiteX10" fmla="*/ 93779 w 454955"/>
                    <a:gd name="connsiteY10" fmla="*/ 2704 h 376856"/>
                    <a:gd name="connsiteX0" fmla="*/ 97254 w 458430"/>
                    <a:gd name="connsiteY0" fmla="*/ 2704 h 376856"/>
                    <a:gd name="connsiteX1" fmla="*/ 426819 w 458430"/>
                    <a:gd name="connsiteY1" fmla="*/ 117004 h 376856"/>
                    <a:gd name="connsiteX2" fmla="*/ 443964 w 458430"/>
                    <a:gd name="connsiteY2" fmla="*/ 237019 h 376856"/>
                    <a:gd name="connsiteX3" fmla="*/ 424915 w 458430"/>
                    <a:gd name="connsiteY3" fmla="*/ 307506 h 376856"/>
                    <a:gd name="connsiteX4" fmla="*/ 365859 w 458430"/>
                    <a:gd name="connsiteY4" fmla="*/ 364654 h 376856"/>
                    <a:gd name="connsiteX5" fmla="*/ 251561 w 458430"/>
                    <a:gd name="connsiteY5" fmla="*/ 376086 h 376856"/>
                    <a:gd name="connsiteX6" fmla="*/ 142974 w 458430"/>
                    <a:gd name="connsiteY6" fmla="*/ 351319 h 376856"/>
                    <a:gd name="connsiteX7" fmla="*/ 64871 w 458430"/>
                    <a:gd name="connsiteY7" fmla="*/ 294171 h 376856"/>
                    <a:gd name="connsiteX8" fmla="*/ 5814 w 458430"/>
                    <a:gd name="connsiteY8" fmla="*/ 195109 h 376856"/>
                    <a:gd name="connsiteX9" fmla="*/ 3911 w 458430"/>
                    <a:gd name="connsiteY9" fmla="*/ 115101 h 376856"/>
                    <a:gd name="connsiteX10" fmla="*/ 21055 w 458430"/>
                    <a:gd name="connsiteY10" fmla="*/ 61760 h 376856"/>
                    <a:gd name="connsiteX11" fmla="*/ 97254 w 458430"/>
                    <a:gd name="connsiteY11" fmla="*/ 2704 h 376856"/>
                    <a:gd name="connsiteX0" fmla="*/ 97254 w 458430"/>
                    <a:gd name="connsiteY0" fmla="*/ 2704 h 382210"/>
                    <a:gd name="connsiteX1" fmla="*/ 426819 w 458430"/>
                    <a:gd name="connsiteY1" fmla="*/ 117004 h 382210"/>
                    <a:gd name="connsiteX2" fmla="*/ 443964 w 458430"/>
                    <a:gd name="connsiteY2" fmla="*/ 237019 h 382210"/>
                    <a:gd name="connsiteX3" fmla="*/ 424915 w 458430"/>
                    <a:gd name="connsiteY3" fmla="*/ 307506 h 382210"/>
                    <a:gd name="connsiteX4" fmla="*/ 365859 w 458430"/>
                    <a:gd name="connsiteY4" fmla="*/ 364654 h 382210"/>
                    <a:gd name="connsiteX5" fmla="*/ 251561 w 458430"/>
                    <a:gd name="connsiteY5" fmla="*/ 381801 h 382210"/>
                    <a:gd name="connsiteX6" fmla="*/ 142974 w 458430"/>
                    <a:gd name="connsiteY6" fmla="*/ 351319 h 382210"/>
                    <a:gd name="connsiteX7" fmla="*/ 64871 w 458430"/>
                    <a:gd name="connsiteY7" fmla="*/ 294171 h 382210"/>
                    <a:gd name="connsiteX8" fmla="*/ 5814 w 458430"/>
                    <a:gd name="connsiteY8" fmla="*/ 195109 h 382210"/>
                    <a:gd name="connsiteX9" fmla="*/ 3911 w 458430"/>
                    <a:gd name="connsiteY9" fmla="*/ 115101 h 382210"/>
                    <a:gd name="connsiteX10" fmla="*/ 21055 w 458430"/>
                    <a:gd name="connsiteY10" fmla="*/ 61760 h 382210"/>
                    <a:gd name="connsiteX11" fmla="*/ 97254 w 458430"/>
                    <a:gd name="connsiteY11" fmla="*/ 2704 h 382210"/>
                    <a:gd name="connsiteX0" fmla="*/ 97254 w 458430"/>
                    <a:gd name="connsiteY0" fmla="*/ 2704 h 382308"/>
                    <a:gd name="connsiteX1" fmla="*/ 426819 w 458430"/>
                    <a:gd name="connsiteY1" fmla="*/ 117004 h 382308"/>
                    <a:gd name="connsiteX2" fmla="*/ 443964 w 458430"/>
                    <a:gd name="connsiteY2" fmla="*/ 237019 h 382308"/>
                    <a:gd name="connsiteX3" fmla="*/ 424915 w 458430"/>
                    <a:gd name="connsiteY3" fmla="*/ 307506 h 382308"/>
                    <a:gd name="connsiteX4" fmla="*/ 371574 w 458430"/>
                    <a:gd name="connsiteY4" fmla="*/ 366559 h 382308"/>
                    <a:gd name="connsiteX5" fmla="*/ 251561 w 458430"/>
                    <a:gd name="connsiteY5" fmla="*/ 381801 h 382308"/>
                    <a:gd name="connsiteX6" fmla="*/ 142974 w 458430"/>
                    <a:gd name="connsiteY6" fmla="*/ 351319 h 382308"/>
                    <a:gd name="connsiteX7" fmla="*/ 64871 w 458430"/>
                    <a:gd name="connsiteY7" fmla="*/ 294171 h 382308"/>
                    <a:gd name="connsiteX8" fmla="*/ 5814 w 458430"/>
                    <a:gd name="connsiteY8" fmla="*/ 195109 h 382308"/>
                    <a:gd name="connsiteX9" fmla="*/ 3911 w 458430"/>
                    <a:gd name="connsiteY9" fmla="*/ 115101 h 382308"/>
                    <a:gd name="connsiteX10" fmla="*/ 21055 w 458430"/>
                    <a:gd name="connsiteY10" fmla="*/ 61760 h 382308"/>
                    <a:gd name="connsiteX11" fmla="*/ 97254 w 458430"/>
                    <a:gd name="connsiteY11" fmla="*/ 2704 h 382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8430" h="382308">
                      <a:moveTo>
                        <a:pt x="97254" y="2704"/>
                      </a:moveTo>
                      <a:cubicBezTo>
                        <a:pt x="164881" y="11911"/>
                        <a:pt x="369034" y="77952"/>
                        <a:pt x="426819" y="117004"/>
                      </a:cubicBezTo>
                      <a:cubicBezTo>
                        <a:pt x="484604" y="156057"/>
                        <a:pt x="445869" y="206539"/>
                        <a:pt x="443964" y="237019"/>
                      </a:cubicBezTo>
                      <a:cubicBezTo>
                        <a:pt x="442059" y="267499"/>
                        <a:pt x="437933" y="286234"/>
                        <a:pt x="424915" y="307506"/>
                      </a:cubicBezTo>
                      <a:cubicBezTo>
                        <a:pt x="411898" y="328779"/>
                        <a:pt x="400466" y="354177"/>
                        <a:pt x="371574" y="366559"/>
                      </a:cubicBezTo>
                      <a:cubicBezTo>
                        <a:pt x="342682" y="378942"/>
                        <a:pt x="288709" y="384024"/>
                        <a:pt x="251561" y="381801"/>
                      </a:cubicBezTo>
                      <a:cubicBezTo>
                        <a:pt x="214414" y="379579"/>
                        <a:pt x="172184" y="365289"/>
                        <a:pt x="142974" y="351319"/>
                      </a:cubicBezTo>
                      <a:cubicBezTo>
                        <a:pt x="113764" y="337349"/>
                        <a:pt x="87731" y="320206"/>
                        <a:pt x="64871" y="294171"/>
                      </a:cubicBezTo>
                      <a:cubicBezTo>
                        <a:pt x="42011" y="268136"/>
                        <a:pt x="15974" y="224954"/>
                        <a:pt x="5814" y="195109"/>
                      </a:cubicBezTo>
                      <a:cubicBezTo>
                        <a:pt x="-4346" y="165264"/>
                        <a:pt x="1371" y="137326"/>
                        <a:pt x="3911" y="115101"/>
                      </a:cubicBezTo>
                      <a:cubicBezTo>
                        <a:pt x="6451" y="92876"/>
                        <a:pt x="6133" y="80493"/>
                        <a:pt x="21055" y="61760"/>
                      </a:cubicBezTo>
                      <a:cubicBezTo>
                        <a:pt x="53440" y="6515"/>
                        <a:pt x="29627" y="-6503"/>
                        <a:pt x="97254" y="2704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44" name="ตัวเชื่อมต่อตรง 143">
                  <a:extLst>
                    <a:ext uri="{FF2B5EF4-FFF2-40B4-BE49-F238E27FC236}">
                      <a16:creationId xmlns:a16="http://schemas.microsoft.com/office/drawing/2014/main" id="{99913E4E-81B8-442B-A9BC-0811BCB41918}"/>
                    </a:ext>
                  </a:extLst>
                </p:cNvPr>
                <p:cNvCxnSpPr>
                  <a:cxnSpLocks/>
                  <a:stCxn id="140" idx="21"/>
                </p:cNvCxnSpPr>
                <p:nvPr/>
              </p:nvCxnSpPr>
              <p:spPr>
                <a:xfrm flipH="1">
                  <a:off x="4338169" y="2469899"/>
                  <a:ext cx="21341" cy="166982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ตัวเชื่อมต่อตรง 144">
                  <a:extLst>
                    <a:ext uri="{FF2B5EF4-FFF2-40B4-BE49-F238E27FC236}">
                      <a16:creationId xmlns:a16="http://schemas.microsoft.com/office/drawing/2014/main" id="{DE0D1F60-5638-4A33-BE08-568F6D8EE3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561374" y="2469899"/>
                  <a:ext cx="22638" cy="238333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1" name="กลุ่ม 110">
                <a:extLst>
                  <a:ext uri="{FF2B5EF4-FFF2-40B4-BE49-F238E27FC236}">
                    <a16:creationId xmlns:a16="http://schemas.microsoft.com/office/drawing/2014/main" id="{3114E0C2-393B-418F-A830-75081A4AC6D4}"/>
                  </a:ext>
                </a:extLst>
              </p:cNvPr>
              <p:cNvGrpSpPr/>
              <p:nvPr/>
            </p:nvGrpSpPr>
            <p:grpSpPr>
              <a:xfrm rot="719020">
                <a:off x="7072897" y="2314330"/>
                <a:ext cx="933543" cy="1428354"/>
                <a:chOff x="6719604" y="3087507"/>
                <a:chExt cx="933543" cy="1428354"/>
              </a:xfrm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BEE02073-4AC6-4937-8D90-513E7E294149}"/>
                    </a:ext>
                  </a:extLst>
                </p:cNvPr>
                <p:cNvSpPr/>
                <p:nvPr/>
              </p:nvSpPr>
              <p:spPr>
                <a:xfrm>
                  <a:off x="6719604" y="3087507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ECD565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grpSp>
              <p:nvGrpSpPr>
                <p:cNvPr id="134" name="กลุ่ม 133">
                  <a:extLst>
                    <a:ext uri="{FF2B5EF4-FFF2-40B4-BE49-F238E27FC236}">
                      <a16:creationId xmlns:a16="http://schemas.microsoft.com/office/drawing/2014/main" id="{466F6F56-1608-434F-97B6-044549A685B3}"/>
                    </a:ext>
                  </a:extLst>
                </p:cNvPr>
                <p:cNvGrpSpPr/>
                <p:nvPr/>
              </p:nvGrpSpPr>
              <p:grpSpPr>
                <a:xfrm>
                  <a:off x="7070827" y="3348273"/>
                  <a:ext cx="368821" cy="317133"/>
                  <a:chOff x="2019566" y="5633353"/>
                  <a:chExt cx="450901" cy="419556"/>
                </a:xfrm>
                <a:solidFill>
                  <a:srgbClr val="E3884E"/>
                </a:solidFill>
              </p:grpSpPr>
              <p:sp>
                <p:nvSpPr>
                  <p:cNvPr id="135" name="รูปแบบอิสระ: รูปร่าง 134">
                    <a:extLst>
                      <a:ext uri="{FF2B5EF4-FFF2-40B4-BE49-F238E27FC236}">
                        <a16:creationId xmlns:a16="http://schemas.microsoft.com/office/drawing/2014/main" id="{4291728F-8621-4D9F-83C3-0F7BA03177FB}"/>
                      </a:ext>
                    </a:extLst>
                  </p:cNvPr>
                  <p:cNvSpPr/>
                  <p:nvPr/>
                </p:nvSpPr>
                <p:spPr>
                  <a:xfrm rot="19753974">
                    <a:off x="2134058" y="5784500"/>
                    <a:ext cx="336409" cy="268409"/>
                  </a:xfrm>
                  <a:custGeom>
                    <a:avLst/>
                    <a:gdLst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1050447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79426 w 1911332"/>
                      <a:gd name="connsiteY6" fmla="*/ 1343690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09635"/>
                      <a:gd name="connsiteY0" fmla="*/ 961950 h 1476855"/>
                      <a:gd name="connsiteX1" fmla="*/ 562175 w 1909635"/>
                      <a:gd name="connsiteY1" fmla="*/ 154082 h 1476855"/>
                      <a:gd name="connsiteX2" fmla="*/ 1245756 w 1909635"/>
                      <a:gd name="connsiteY2" fmla="*/ 65306 h 1476855"/>
                      <a:gd name="connsiteX3" fmla="*/ 1876070 w 1909635"/>
                      <a:gd name="connsiteY3" fmla="*/ 890929 h 1476855"/>
                      <a:gd name="connsiteX4" fmla="*/ 1778416 w 1909635"/>
                      <a:gd name="connsiteY4" fmla="*/ 1334812 h 1476855"/>
                      <a:gd name="connsiteX5" fmla="*/ 1396677 w 1909635"/>
                      <a:gd name="connsiteY5" fmla="*/ 1405833 h 1476855"/>
                      <a:gd name="connsiteX6" fmla="*/ 979426 w 1909635"/>
                      <a:gd name="connsiteY6" fmla="*/ 1343690 h 1476855"/>
                      <a:gd name="connsiteX7" fmla="*/ 535542 w 1909635"/>
                      <a:gd name="connsiteY7" fmla="*/ 1476855 h 1476855"/>
                      <a:gd name="connsiteX8" fmla="*/ 118292 w 1909635"/>
                      <a:gd name="connsiteY8" fmla="*/ 1361445 h 1476855"/>
                      <a:gd name="connsiteX9" fmla="*/ 29515 w 1909635"/>
                      <a:gd name="connsiteY9" fmla="*/ 961950 h 1476855"/>
                      <a:gd name="connsiteX0" fmla="*/ 29515 w 1909635"/>
                      <a:gd name="connsiteY0" fmla="*/ 886614 h 1473844"/>
                      <a:gd name="connsiteX1" fmla="*/ 562175 w 1909635"/>
                      <a:gd name="connsiteY1" fmla="*/ 151071 h 1473844"/>
                      <a:gd name="connsiteX2" fmla="*/ 1245756 w 1909635"/>
                      <a:gd name="connsiteY2" fmla="*/ 62295 h 1473844"/>
                      <a:gd name="connsiteX3" fmla="*/ 1876070 w 1909635"/>
                      <a:gd name="connsiteY3" fmla="*/ 887918 h 1473844"/>
                      <a:gd name="connsiteX4" fmla="*/ 1778416 w 1909635"/>
                      <a:gd name="connsiteY4" fmla="*/ 1331801 h 1473844"/>
                      <a:gd name="connsiteX5" fmla="*/ 1396677 w 1909635"/>
                      <a:gd name="connsiteY5" fmla="*/ 1402822 h 1473844"/>
                      <a:gd name="connsiteX6" fmla="*/ 979426 w 1909635"/>
                      <a:gd name="connsiteY6" fmla="*/ 1340679 h 1473844"/>
                      <a:gd name="connsiteX7" fmla="*/ 535542 w 1909635"/>
                      <a:gd name="connsiteY7" fmla="*/ 1473844 h 1473844"/>
                      <a:gd name="connsiteX8" fmla="*/ 118292 w 1909635"/>
                      <a:gd name="connsiteY8" fmla="*/ 1358434 h 1473844"/>
                      <a:gd name="connsiteX9" fmla="*/ 29515 w 1909635"/>
                      <a:gd name="connsiteY9" fmla="*/ 886614 h 1473844"/>
                      <a:gd name="connsiteX0" fmla="*/ 29515 w 1909635"/>
                      <a:gd name="connsiteY0" fmla="*/ 889966 h 1477196"/>
                      <a:gd name="connsiteX1" fmla="*/ 562175 w 1909635"/>
                      <a:gd name="connsiteY1" fmla="*/ 145383 h 1477196"/>
                      <a:gd name="connsiteX2" fmla="*/ 1245756 w 1909635"/>
                      <a:gd name="connsiteY2" fmla="*/ 65647 h 1477196"/>
                      <a:gd name="connsiteX3" fmla="*/ 1876070 w 1909635"/>
                      <a:gd name="connsiteY3" fmla="*/ 891270 h 1477196"/>
                      <a:gd name="connsiteX4" fmla="*/ 1778416 w 1909635"/>
                      <a:gd name="connsiteY4" fmla="*/ 1335153 h 1477196"/>
                      <a:gd name="connsiteX5" fmla="*/ 1396677 w 1909635"/>
                      <a:gd name="connsiteY5" fmla="*/ 1406174 h 1477196"/>
                      <a:gd name="connsiteX6" fmla="*/ 979426 w 1909635"/>
                      <a:gd name="connsiteY6" fmla="*/ 1344031 h 1477196"/>
                      <a:gd name="connsiteX7" fmla="*/ 535542 w 1909635"/>
                      <a:gd name="connsiteY7" fmla="*/ 1477196 h 1477196"/>
                      <a:gd name="connsiteX8" fmla="*/ 118292 w 1909635"/>
                      <a:gd name="connsiteY8" fmla="*/ 1361786 h 1477196"/>
                      <a:gd name="connsiteX9" fmla="*/ 29515 w 1909635"/>
                      <a:gd name="connsiteY9" fmla="*/ 889966 h 1477196"/>
                      <a:gd name="connsiteX0" fmla="*/ 29515 w 1904445"/>
                      <a:gd name="connsiteY0" fmla="*/ 852892 h 1440122"/>
                      <a:gd name="connsiteX1" fmla="*/ 562175 w 1904445"/>
                      <a:gd name="connsiteY1" fmla="*/ 108309 h 1440122"/>
                      <a:gd name="connsiteX2" fmla="*/ 1318285 w 1904445"/>
                      <a:gd name="connsiteY2" fmla="*/ 82817 h 1440122"/>
                      <a:gd name="connsiteX3" fmla="*/ 1876070 w 1904445"/>
                      <a:gd name="connsiteY3" fmla="*/ 854196 h 1440122"/>
                      <a:gd name="connsiteX4" fmla="*/ 1778416 w 1904445"/>
                      <a:gd name="connsiteY4" fmla="*/ 1298079 h 1440122"/>
                      <a:gd name="connsiteX5" fmla="*/ 1396677 w 1904445"/>
                      <a:gd name="connsiteY5" fmla="*/ 1369100 h 1440122"/>
                      <a:gd name="connsiteX6" fmla="*/ 979426 w 1904445"/>
                      <a:gd name="connsiteY6" fmla="*/ 1306957 h 1440122"/>
                      <a:gd name="connsiteX7" fmla="*/ 535542 w 1904445"/>
                      <a:gd name="connsiteY7" fmla="*/ 1440122 h 1440122"/>
                      <a:gd name="connsiteX8" fmla="*/ 118292 w 1904445"/>
                      <a:gd name="connsiteY8" fmla="*/ 1324712 h 1440122"/>
                      <a:gd name="connsiteX9" fmla="*/ 29515 w 1904445"/>
                      <a:gd name="connsiteY9" fmla="*/ 852892 h 144012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17785"/>
                      <a:gd name="connsiteY0" fmla="*/ 875442 h 1462672"/>
                      <a:gd name="connsiteX1" fmla="*/ 562175 w 1917785"/>
                      <a:gd name="connsiteY1" fmla="*/ 130859 h 1462672"/>
                      <a:gd name="connsiteX2" fmla="*/ 1318285 w 1917785"/>
                      <a:gd name="connsiteY2" fmla="*/ 105367 h 1462672"/>
                      <a:gd name="connsiteX3" fmla="*/ 1876070 w 1917785"/>
                      <a:gd name="connsiteY3" fmla="*/ 876746 h 1462672"/>
                      <a:gd name="connsiteX4" fmla="*/ 1823746 w 1917785"/>
                      <a:gd name="connsiteY4" fmla="*/ 1302548 h 1462672"/>
                      <a:gd name="connsiteX5" fmla="*/ 1396677 w 1917785"/>
                      <a:gd name="connsiteY5" fmla="*/ 1391650 h 1462672"/>
                      <a:gd name="connsiteX6" fmla="*/ 979426 w 1917785"/>
                      <a:gd name="connsiteY6" fmla="*/ 1329507 h 1462672"/>
                      <a:gd name="connsiteX7" fmla="*/ 535542 w 1917785"/>
                      <a:gd name="connsiteY7" fmla="*/ 1462672 h 1462672"/>
                      <a:gd name="connsiteX8" fmla="*/ 118292 w 1917785"/>
                      <a:gd name="connsiteY8" fmla="*/ 1347262 h 1462672"/>
                      <a:gd name="connsiteX9" fmla="*/ 29515 w 1917785"/>
                      <a:gd name="connsiteY9" fmla="*/ 875442 h 1462672"/>
                      <a:gd name="connsiteX0" fmla="*/ 29515 w 1922391"/>
                      <a:gd name="connsiteY0" fmla="*/ 875442 h 1462672"/>
                      <a:gd name="connsiteX1" fmla="*/ 562175 w 1922391"/>
                      <a:gd name="connsiteY1" fmla="*/ 130859 h 1462672"/>
                      <a:gd name="connsiteX2" fmla="*/ 1318285 w 1922391"/>
                      <a:gd name="connsiteY2" fmla="*/ 105367 h 1462672"/>
                      <a:gd name="connsiteX3" fmla="*/ 1876070 w 1922391"/>
                      <a:gd name="connsiteY3" fmla="*/ 876746 h 1462672"/>
                      <a:gd name="connsiteX4" fmla="*/ 1823746 w 1922391"/>
                      <a:gd name="connsiteY4" fmla="*/ 1302548 h 1462672"/>
                      <a:gd name="connsiteX5" fmla="*/ 1396677 w 1922391"/>
                      <a:gd name="connsiteY5" fmla="*/ 1391650 h 1462672"/>
                      <a:gd name="connsiteX6" fmla="*/ 979426 w 1922391"/>
                      <a:gd name="connsiteY6" fmla="*/ 1329507 h 1462672"/>
                      <a:gd name="connsiteX7" fmla="*/ 535542 w 1922391"/>
                      <a:gd name="connsiteY7" fmla="*/ 1462672 h 1462672"/>
                      <a:gd name="connsiteX8" fmla="*/ 118292 w 1922391"/>
                      <a:gd name="connsiteY8" fmla="*/ 1347262 h 1462672"/>
                      <a:gd name="connsiteX9" fmla="*/ 29515 w 1922391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79426 w 1913723"/>
                      <a:gd name="connsiteY6" fmla="*/ 1329507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4363"/>
                      <a:gd name="connsiteY0" fmla="*/ 875442 h 1473327"/>
                      <a:gd name="connsiteX1" fmla="*/ 562175 w 1914363"/>
                      <a:gd name="connsiteY1" fmla="*/ 130859 h 1473327"/>
                      <a:gd name="connsiteX2" fmla="*/ 1318285 w 1914363"/>
                      <a:gd name="connsiteY2" fmla="*/ 105367 h 1473327"/>
                      <a:gd name="connsiteX3" fmla="*/ 1876070 w 1914363"/>
                      <a:gd name="connsiteY3" fmla="*/ 876746 h 1473327"/>
                      <a:gd name="connsiteX4" fmla="*/ 1823746 w 1914363"/>
                      <a:gd name="connsiteY4" fmla="*/ 1302548 h 1473327"/>
                      <a:gd name="connsiteX5" fmla="*/ 1487338 w 1914363"/>
                      <a:gd name="connsiteY5" fmla="*/ 1473017 h 1473327"/>
                      <a:gd name="connsiteX6" fmla="*/ 988491 w 1914363"/>
                      <a:gd name="connsiteY6" fmla="*/ 1347589 h 1473327"/>
                      <a:gd name="connsiteX7" fmla="*/ 535542 w 1914363"/>
                      <a:gd name="connsiteY7" fmla="*/ 1462672 h 1473327"/>
                      <a:gd name="connsiteX8" fmla="*/ 118292 w 1914363"/>
                      <a:gd name="connsiteY8" fmla="*/ 1347262 h 1473327"/>
                      <a:gd name="connsiteX9" fmla="*/ 29515 w 1914363"/>
                      <a:gd name="connsiteY9" fmla="*/ 875442 h 147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4363" h="1473327">
                        <a:moveTo>
                          <a:pt x="29515" y="875442"/>
                        </a:moveTo>
                        <a:cubicBezTo>
                          <a:pt x="103495" y="672708"/>
                          <a:pt x="347380" y="259205"/>
                          <a:pt x="562175" y="130859"/>
                        </a:cubicBezTo>
                        <a:cubicBezTo>
                          <a:pt x="776970" y="2513"/>
                          <a:pt x="990511" y="-73193"/>
                          <a:pt x="1318285" y="105367"/>
                        </a:cubicBezTo>
                        <a:cubicBezTo>
                          <a:pt x="1646059" y="283927"/>
                          <a:pt x="1791827" y="677216"/>
                          <a:pt x="1876070" y="876746"/>
                        </a:cubicBezTo>
                        <a:cubicBezTo>
                          <a:pt x="1960313" y="1076276"/>
                          <a:pt x="1888535" y="1203170"/>
                          <a:pt x="1823746" y="1302548"/>
                        </a:cubicBezTo>
                        <a:cubicBezTo>
                          <a:pt x="1758957" y="1401927"/>
                          <a:pt x="1626547" y="1465510"/>
                          <a:pt x="1487338" y="1473017"/>
                        </a:cubicBezTo>
                        <a:cubicBezTo>
                          <a:pt x="1348129" y="1480524"/>
                          <a:pt x="1147124" y="1349313"/>
                          <a:pt x="988491" y="1347589"/>
                        </a:cubicBezTo>
                        <a:cubicBezTo>
                          <a:pt x="829858" y="1345865"/>
                          <a:pt x="690901" y="1462672"/>
                          <a:pt x="535542" y="1462672"/>
                        </a:cubicBezTo>
                        <a:cubicBezTo>
                          <a:pt x="380183" y="1462672"/>
                          <a:pt x="202630" y="1445134"/>
                          <a:pt x="118292" y="1347262"/>
                        </a:cubicBezTo>
                        <a:cubicBezTo>
                          <a:pt x="33954" y="1249390"/>
                          <a:pt x="-44465" y="1078176"/>
                          <a:pt x="29515" y="87544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36" name="วงรี 135">
                    <a:extLst>
                      <a:ext uri="{FF2B5EF4-FFF2-40B4-BE49-F238E27FC236}">
                        <a16:creationId xmlns:a16="http://schemas.microsoft.com/office/drawing/2014/main" id="{D9E42B66-1CDE-4EB5-AD24-5EF529625E7F}"/>
                      </a:ext>
                    </a:extLst>
                  </p:cNvPr>
                  <p:cNvSpPr/>
                  <p:nvPr/>
                </p:nvSpPr>
                <p:spPr>
                  <a:xfrm rot="18050207">
                    <a:off x="2035153" y="5835797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7" name="วงรี 136">
                    <a:extLst>
                      <a:ext uri="{FF2B5EF4-FFF2-40B4-BE49-F238E27FC236}">
                        <a16:creationId xmlns:a16="http://schemas.microsoft.com/office/drawing/2014/main" id="{F910FDE0-5CE4-4F25-8169-929A696BC981}"/>
                      </a:ext>
                    </a:extLst>
                  </p:cNvPr>
                  <p:cNvSpPr/>
                  <p:nvPr/>
                </p:nvSpPr>
                <p:spPr>
                  <a:xfrm rot="18961787">
                    <a:off x="2088126" y="5688202"/>
                    <a:ext cx="107745" cy="147467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8" name="วงรี 137">
                    <a:extLst>
                      <a:ext uri="{FF2B5EF4-FFF2-40B4-BE49-F238E27FC236}">
                        <a16:creationId xmlns:a16="http://schemas.microsoft.com/office/drawing/2014/main" id="{8DA114A3-E757-46BA-894E-B02DF477F17C}"/>
                      </a:ext>
                    </a:extLst>
                  </p:cNvPr>
                  <p:cNvSpPr/>
                  <p:nvPr/>
                </p:nvSpPr>
                <p:spPr>
                  <a:xfrm rot="20999948">
                    <a:off x="2224895" y="5633353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9" name="วงรี 138">
                    <a:extLst>
                      <a:ext uri="{FF2B5EF4-FFF2-40B4-BE49-F238E27FC236}">
                        <a16:creationId xmlns:a16="http://schemas.microsoft.com/office/drawing/2014/main" id="{6C7D5C1C-4805-4B61-9AEC-9B7862D82242}"/>
                      </a:ext>
                    </a:extLst>
                  </p:cNvPr>
                  <p:cNvSpPr/>
                  <p:nvPr/>
                </p:nvSpPr>
                <p:spPr>
                  <a:xfrm rot="21427761">
                    <a:off x="2355123" y="5662201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12" name="กลุ่ม 111">
                <a:extLst>
                  <a:ext uri="{FF2B5EF4-FFF2-40B4-BE49-F238E27FC236}">
                    <a16:creationId xmlns:a16="http://schemas.microsoft.com/office/drawing/2014/main" id="{DD290FAF-26DB-4FBC-B765-87DB64C9582A}"/>
                  </a:ext>
                </a:extLst>
              </p:cNvPr>
              <p:cNvGrpSpPr/>
              <p:nvPr/>
            </p:nvGrpSpPr>
            <p:grpSpPr>
              <a:xfrm rot="21315433">
                <a:off x="10037964" y="2028356"/>
                <a:ext cx="938974" cy="1464510"/>
                <a:chOff x="6310387" y="2981950"/>
                <a:chExt cx="938974" cy="1464510"/>
              </a:xfrm>
            </p:grpSpPr>
            <p:sp>
              <p:nvSpPr>
                <p:cNvPr id="118" name="รูปแบบอิสระ: รูปร่าง 117">
                  <a:extLst>
                    <a:ext uri="{FF2B5EF4-FFF2-40B4-BE49-F238E27FC236}">
                      <a16:creationId xmlns:a16="http://schemas.microsoft.com/office/drawing/2014/main" id="{C5D09374-1B78-4960-9C52-02AE034AA695}"/>
                    </a:ext>
                  </a:extLst>
                </p:cNvPr>
                <p:cNvSpPr/>
                <p:nvPr/>
              </p:nvSpPr>
              <p:spPr>
                <a:xfrm rot="20915161">
                  <a:off x="6310387" y="3010835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3D6686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58">
                  <a:extLst>
                    <a:ext uri="{FF2B5EF4-FFF2-40B4-BE49-F238E27FC236}">
                      <a16:creationId xmlns:a16="http://schemas.microsoft.com/office/drawing/2014/main" id="{9ED7B5A6-611A-49E6-BBBA-B52325E0C961}"/>
                    </a:ext>
                  </a:extLst>
                </p:cNvPr>
                <p:cNvSpPr/>
                <p:nvPr/>
              </p:nvSpPr>
              <p:spPr>
                <a:xfrm>
                  <a:off x="6450200" y="3305034"/>
                  <a:ext cx="144910" cy="19633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72 w 144852"/>
                    <a:gd name="connsiteY0" fmla="*/ 87691 h 165857"/>
                    <a:gd name="connsiteX1" fmla="*/ 62937 w 144852"/>
                    <a:gd name="connsiteY1" fmla="*/ 0 h 165857"/>
                    <a:gd name="connsiteX2" fmla="*/ 144852 w 144852"/>
                    <a:gd name="connsiteY2" fmla="*/ 87691 h 165857"/>
                    <a:gd name="connsiteX3" fmla="*/ 72462 w 144852"/>
                    <a:gd name="connsiteY3" fmla="*/ 165857 h 165857"/>
                    <a:gd name="connsiteX4" fmla="*/ 72 w 144852"/>
                    <a:gd name="connsiteY4" fmla="*/ 87691 h 165857"/>
                    <a:gd name="connsiteX0" fmla="*/ 72 w 144852"/>
                    <a:gd name="connsiteY0" fmla="*/ 87691 h 177287"/>
                    <a:gd name="connsiteX1" fmla="*/ 62937 w 144852"/>
                    <a:gd name="connsiteY1" fmla="*/ 0 h 177287"/>
                    <a:gd name="connsiteX2" fmla="*/ 144852 w 144852"/>
                    <a:gd name="connsiteY2" fmla="*/ 87691 h 177287"/>
                    <a:gd name="connsiteX3" fmla="*/ 72462 w 144852"/>
                    <a:gd name="connsiteY3" fmla="*/ 177287 h 177287"/>
                    <a:gd name="connsiteX4" fmla="*/ 72 w 144852"/>
                    <a:gd name="connsiteY4" fmla="*/ 87691 h 17728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8717"/>
                    <a:gd name="connsiteX1" fmla="*/ 57367 w 144997"/>
                    <a:gd name="connsiteY1" fmla="*/ 0 h 188717"/>
                    <a:gd name="connsiteX2" fmla="*/ 144997 w 144997"/>
                    <a:gd name="connsiteY2" fmla="*/ 95311 h 188717"/>
                    <a:gd name="connsiteX3" fmla="*/ 72607 w 144997"/>
                    <a:gd name="connsiteY3" fmla="*/ 188717 h 188717"/>
                    <a:gd name="connsiteX4" fmla="*/ 217 w 144997"/>
                    <a:gd name="connsiteY4" fmla="*/ 95311 h 188717"/>
                    <a:gd name="connsiteX0" fmla="*/ 130 w 144910"/>
                    <a:gd name="connsiteY0" fmla="*/ 95311 h 196337"/>
                    <a:gd name="connsiteX1" fmla="*/ 57280 w 144910"/>
                    <a:gd name="connsiteY1" fmla="*/ 0 h 196337"/>
                    <a:gd name="connsiteX2" fmla="*/ 144910 w 144910"/>
                    <a:gd name="connsiteY2" fmla="*/ 95311 h 196337"/>
                    <a:gd name="connsiteX3" fmla="*/ 68710 w 144910"/>
                    <a:gd name="connsiteY3" fmla="*/ 196337 h 196337"/>
                    <a:gd name="connsiteX4" fmla="*/ 130 w 144910"/>
                    <a:gd name="connsiteY4" fmla="*/ 95311 h 196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10" h="196337">
                      <a:moveTo>
                        <a:pt x="130" y="95311"/>
                      </a:moveTo>
                      <a:cubicBezTo>
                        <a:pt x="-1775" y="62588"/>
                        <a:pt x="17300" y="0"/>
                        <a:pt x="57280" y="0"/>
                      </a:cubicBezTo>
                      <a:cubicBezTo>
                        <a:pt x="97260" y="0"/>
                        <a:pt x="144910" y="52141"/>
                        <a:pt x="144910" y="95311"/>
                      </a:cubicBezTo>
                      <a:cubicBezTo>
                        <a:pt x="144910" y="138481"/>
                        <a:pt x="108690" y="196337"/>
                        <a:pt x="68710" y="196337"/>
                      </a:cubicBezTo>
                      <a:cubicBezTo>
                        <a:pt x="28730" y="196337"/>
                        <a:pt x="2035" y="128034"/>
                        <a:pt x="130" y="953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0" name="วงรี 119">
                  <a:extLst>
                    <a:ext uri="{FF2B5EF4-FFF2-40B4-BE49-F238E27FC236}">
                      <a16:creationId xmlns:a16="http://schemas.microsoft.com/office/drawing/2014/main" id="{22487C97-9411-453C-89A9-FC290A1FE36D}"/>
                    </a:ext>
                  </a:extLst>
                </p:cNvPr>
                <p:cNvSpPr/>
                <p:nvPr/>
              </p:nvSpPr>
              <p:spPr>
                <a:xfrm>
                  <a:off x="6595110" y="3084327"/>
                  <a:ext cx="144780" cy="1563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1" name="วงรี 61">
                  <a:extLst>
                    <a:ext uri="{FF2B5EF4-FFF2-40B4-BE49-F238E27FC236}">
                      <a16:creationId xmlns:a16="http://schemas.microsoft.com/office/drawing/2014/main" id="{3FD2D3D4-EB97-47DD-AB6D-C817DF65A036}"/>
                    </a:ext>
                  </a:extLst>
                </p:cNvPr>
                <p:cNvSpPr/>
                <p:nvPr/>
              </p:nvSpPr>
              <p:spPr>
                <a:xfrm>
                  <a:off x="6883664" y="2981950"/>
                  <a:ext cx="204634" cy="16005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0 w 165735"/>
                    <a:gd name="connsiteY0" fmla="*/ 79400 h 158002"/>
                    <a:gd name="connsiteX1" fmla="*/ 72390 w 165735"/>
                    <a:gd name="connsiteY1" fmla="*/ 1234 h 158002"/>
                    <a:gd name="connsiteX2" fmla="*/ 165735 w 165735"/>
                    <a:gd name="connsiteY2" fmla="*/ 48920 h 158002"/>
                    <a:gd name="connsiteX3" fmla="*/ 72390 w 165735"/>
                    <a:gd name="connsiteY3" fmla="*/ 157566 h 158002"/>
                    <a:gd name="connsiteX4" fmla="*/ 0 w 165735"/>
                    <a:gd name="connsiteY4" fmla="*/ 79400 h 158002"/>
                    <a:gd name="connsiteX0" fmla="*/ 641 w 166376"/>
                    <a:gd name="connsiteY0" fmla="*/ 79400 h 152195"/>
                    <a:gd name="connsiteX1" fmla="*/ 73031 w 166376"/>
                    <a:gd name="connsiteY1" fmla="*/ 1234 h 152195"/>
                    <a:gd name="connsiteX2" fmla="*/ 166376 w 166376"/>
                    <a:gd name="connsiteY2" fmla="*/ 48920 h 152195"/>
                    <a:gd name="connsiteX3" fmla="*/ 114941 w 166376"/>
                    <a:gd name="connsiteY3" fmla="*/ 151851 h 152195"/>
                    <a:gd name="connsiteX4" fmla="*/ 641 w 166376"/>
                    <a:gd name="connsiteY4" fmla="*/ 79400 h 152195"/>
                    <a:gd name="connsiteX0" fmla="*/ 666 w 179736"/>
                    <a:gd name="connsiteY0" fmla="*/ 80660 h 153628"/>
                    <a:gd name="connsiteX1" fmla="*/ 73056 w 179736"/>
                    <a:gd name="connsiteY1" fmla="*/ 2494 h 153628"/>
                    <a:gd name="connsiteX2" fmla="*/ 179736 w 179736"/>
                    <a:gd name="connsiteY2" fmla="*/ 42560 h 153628"/>
                    <a:gd name="connsiteX3" fmla="*/ 114966 w 179736"/>
                    <a:gd name="connsiteY3" fmla="*/ 153111 h 153628"/>
                    <a:gd name="connsiteX4" fmla="*/ 666 w 179736"/>
                    <a:gd name="connsiteY4" fmla="*/ 80660 h 153628"/>
                    <a:gd name="connsiteX0" fmla="*/ 666 w 179736"/>
                    <a:gd name="connsiteY0" fmla="*/ 70600 h 143550"/>
                    <a:gd name="connsiteX1" fmla="*/ 73056 w 179736"/>
                    <a:gd name="connsiteY1" fmla="*/ 5769 h 143550"/>
                    <a:gd name="connsiteX2" fmla="*/ 179736 w 179736"/>
                    <a:gd name="connsiteY2" fmla="*/ 32500 h 143550"/>
                    <a:gd name="connsiteX3" fmla="*/ 114966 w 179736"/>
                    <a:gd name="connsiteY3" fmla="*/ 143051 h 143550"/>
                    <a:gd name="connsiteX4" fmla="*/ 666 w 179736"/>
                    <a:gd name="connsiteY4" fmla="*/ 70600 h 143550"/>
                    <a:gd name="connsiteX0" fmla="*/ 666 w 179736"/>
                    <a:gd name="connsiteY0" fmla="*/ 75993 h 148953"/>
                    <a:gd name="connsiteX1" fmla="*/ 73056 w 179736"/>
                    <a:gd name="connsiteY1" fmla="*/ 3542 h 148953"/>
                    <a:gd name="connsiteX2" fmla="*/ 179736 w 179736"/>
                    <a:gd name="connsiteY2" fmla="*/ 37893 h 148953"/>
                    <a:gd name="connsiteX3" fmla="*/ 114966 w 179736"/>
                    <a:gd name="connsiteY3" fmla="*/ 148444 h 148953"/>
                    <a:gd name="connsiteX4" fmla="*/ 666 w 179736"/>
                    <a:gd name="connsiteY4" fmla="*/ 75993 h 148953"/>
                    <a:gd name="connsiteX0" fmla="*/ 674 w 183554"/>
                    <a:gd name="connsiteY0" fmla="*/ 77983 h 151089"/>
                    <a:gd name="connsiteX1" fmla="*/ 73064 w 183554"/>
                    <a:gd name="connsiteY1" fmla="*/ 5532 h 151089"/>
                    <a:gd name="connsiteX2" fmla="*/ 183554 w 183554"/>
                    <a:gd name="connsiteY2" fmla="*/ 34168 h 151089"/>
                    <a:gd name="connsiteX3" fmla="*/ 114974 w 183554"/>
                    <a:gd name="connsiteY3" fmla="*/ 150434 h 151089"/>
                    <a:gd name="connsiteX4" fmla="*/ 674 w 183554"/>
                    <a:gd name="connsiteY4" fmla="*/ 77983 h 151089"/>
                    <a:gd name="connsiteX0" fmla="*/ 2284 w 185589"/>
                    <a:gd name="connsiteY0" fmla="*/ 77983 h 152978"/>
                    <a:gd name="connsiteX1" fmla="*/ 74674 w 185589"/>
                    <a:gd name="connsiteY1" fmla="*/ 5532 h 152978"/>
                    <a:gd name="connsiteX2" fmla="*/ 185164 w 185589"/>
                    <a:gd name="connsiteY2" fmla="*/ 34168 h 152978"/>
                    <a:gd name="connsiteX3" fmla="*/ 160399 w 185589"/>
                    <a:gd name="connsiteY3" fmla="*/ 152339 h 152978"/>
                    <a:gd name="connsiteX4" fmla="*/ 2284 w 185589"/>
                    <a:gd name="connsiteY4" fmla="*/ 77983 h 152978"/>
                    <a:gd name="connsiteX0" fmla="*/ 2884 w 191643"/>
                    <a:gd name="connsiteY0" fmla="*/ 77983 h 152978"/>
                    <a:gd name="connsiteX1" fmla="*/ 75274 w 191643"/>
                    <a:gd name="connsiteY1" fmla="*/ 5532 h 152978"/>
                    <a:gd name="connsiteX2" fmla="*/ 185764 w 191643"/>
                    <a:gd name="connsiteY2" fmla="*/ 34168 h 152978"/>
                    <a:gd name="connsiteX3" fmla="*/ 174334 w 191643"/>
                    <a:gd name="connsiteY3" fmla="*/ 152339 h 152978"/>
                    <a:gd name="connsiteX4" fmla="*/ 2884 w 191643"/>
                    <a:gd name="connsiteY4" fmla="*/ 77983 h 152978"/>
                    <a:gd name="connsiteX0" fmla="*/ 2896 w 192612"/>
                    <a:gd name="connsiteY0" fmla="*/ 78766 h 153811"/>
                    <a:gd name="connsiteX1" fmla="*/ 75286 w 192612"/>
                    <a:gd name="connsiteY1" fmla="*/ 6315 h 153811"/>
                    <a:gd name="connsiteX2" fmla="*/ 187681 w 192612"/>
                    <a:gd name="connsiteY2" fmla="*/ 33046 h 153811"/>
                    <a:gd name="connsiteX3" fmla="*/ 174346 w 192612"/>
                    <a:gd name="connsiteY3" fmla="*/ 153122 h 153811"/>
                    <a:gd name="connsiteX4" fmla="*/ 2896 w 192612"/>
                    <a:gd name="connsiteY4" fmla="*/ 78766 h 153811"/>
                    <a:gd name="connsiteX0" fmla="*/ 3075 w 195018"/>
                    <a:gd name="connsiteY0" fmla="*/ 78766 h 157588"/>
                    <a:gd name="connsiteX1" fmla="*/ 75465 w 195018"/>
                    <a:gd name="connsiteY1" fmla="*/ 6315 h 157588"/>
                    <a:gd name="connsiteX2" fmla="*/ 187860 w 195018"/>
                    <a:gd name="connsiteY2" fmla="*/ 33046 h 157588"/>
                    <a:gd name="connsiteX3" fmla="*/ 178335 w 195018"/>
                    <a:gd name="connsiteY3" fmla="*/ 156932 h 157588"/>
                    <a:gd name="connsiteX4" fmla="*/ 3075 w 195018"/>
                    <a:gd name="connsiteY4" fmla="*/ 78766 h 157588"/>
                    <a:gd name="connsiteX0" fmla="*/ 3075 w 195018"/>
                    <a:gd name="connsiteY0" fmla="*/ 77984 h 156758"/>
                    <a:gd name="connsiteX1" fmla="*/ 75465 w 195018"/>
                    <a:gd name="connsiteY1" fmla="*/ 5533 h 156758"/>
                    <a:gd name="connsiteX2" fmla="*/ 187860 w 195018"/>
                    <a:gd name="connsiteY2" fmla="*/ 34169 h 156758"/>
                    <a:gd name="connsiteX3" fmla="*/ 178335 w 195018"/>
                    <a:gd name="connsiteY3" fmla="*/ 156150 h 156758"/>
                    <a:gd name="connsiteX4" fmla="*/ 3075 w 195018"/>
                    <a:gd name="connsiteY4" fmla="*/ 77984 h 156758"/>
                    <a:gd name="connsiteX0" fmla="*/ 2809 w 191523"/>
                    <a:gd name="connsiteY0" fmla="*/ 77984 h 154868"/>
                    <a:gd name="connsiteX1" fmla="*/ 75199 w 191523"/>
                    <a:gd name="connsiteY1" fmla="*/ 5533 h 154868"/>
                    <a:gd name="connsiteX2" fmla="*/ 187594 w 191523"/>
                    <a:gd name="connsiteY2" fmla="*/ 34169 h 154868"/>
                    <a:gd name="connsiteX3" fmla="*/ 172354 w 191523"/>
                    <a:gd name="connsiteY3" fmla="*/ 154245 h 154868"/>
                    <a:gd name="connsiteX4" fmla="*/ 2809 w 191523"/>
                    <a:gd name="connsiteY4" fmla="*/ 77984 h 154868"/>
                    <a:gd name="connsiteX0" fmla="*/ 2803 w 195330"/>
                    <a:gd name="connsiteY0" fmla="*/ 82297 h 159181"/>
                    <a:gd name="connsiteX1" fmla="*/ 75193 w 195330"/>
                    <a:gd name="connsiteY1" fmla="*/ 9846 h 159181"/>
                    <a:gd name="connsiteX2" fmla="*/ 186639 w 195330"/>
                    <a:gd name="connsiteY2" fmla="*/ 3721 h 159181"/>
                    <a:gd name="connsiteX3" fmla="*/ 187588 w 195330"/>
                    <a:gd name="connsiteY3" fmla="*/ 38482 h 159181"/>
                    <a:gd name="connsiteX4" fmla="*/ 172348 w 195330"/>
                    <a:gd name="connsiteY4" fmla="*/ 158558 h 159181"/>
                    <a:gd name="connsiteX5" fmla="*/ 2803 w 195330"/>
                    <a:gd name="connsiteY5" fmla="*/ 82297 h 159181"/>
                    <a:gd name="connsiteX0" fmla="*/ 2733 w 191270"/>
                    <a:gd name="connsiteY0" fmla="*/ 81145 h 158029"/>
                    <a:gd name="connsiteX1" fmla="*/ 75123 w 191270"/>
                    <a:gd name="connsiteY1" fmla="*/ 8694 h 158029"/>
                    <a:gd name="connsiteX2" fmla="*/ 175139 w 191270"/>
                    <a:gd name="connsiteY2" fmla="*/ 4474 h 158029"/>
                    <a:gd name="connsiteX3" fmla="*/ 187518 w 191270"/>
                    <a:gd name="connsiteY3" fmla="*/ 37330 h 158029"/>
                    <a:gd name="connsiteX4" fmla="*/ 172278 w 191270"/>
                    <a:gd name="connsiteY4" fmla="*/ 157406 h 158029"/>
                    <a:gd name="connsiteX5" fmla="*/ 2733 w 191270"/>
                    <a:gd name="connsiteY5" fmla="*/ 81145 h 158029"/>
                    <a:gd name="connsiteX0" fmla="*/ 2814 w 196741"/>
                    <a:gd name="connsiteY0" fmla="*/ 84985 h 161869"/>
                    <a:gd name="connsiteX1" fmla="*/ 75204 w 196741"/>
                    <a:gd name="connsiteY1" fmla="*/ 12534 h 161869"/>
                    <a:gd name="connsiteX2" fmla="*/ 188555 w 196741"/>
                    <a:gd name="connsiteY2" fmla="*/ 2599 h 161869"/>
                    <a:gd name="connsiteX3" fmla="*/ 187599 w 196741"/>
                    <a:gd name="connsiteY3" fmla="*/ 41170 h 161869"/>
                    <a:gd name="connsiteX4" fmla="*/ 172359 w 196741"/>
                    <a:gd name="connsiteY4" fmla="*/ 161246 h 161869"/>
                    <a:gd name="connsiteX5" fmla="*/ 2814 w 196741"/>
                    <a:gd name="connsiteY5" fmla="*/ 84985 h 161869"/>
                    <a:gd name="connsiteX0" fmla="*/ 2814 w 197246"/>
                    <a:gd name="connsiteY0" fmla="*/ 84985 h 161604"/>
                    <a:gd name="connsiteX1" fmla="*/ 75204 w 197246"/>
                    <a:gd name="connsiteY1" fmla="*/ 12534 h 161604"/>
                    <a:gd name="connsiteX2" fmla="*/ 188555 w 197246"/>
                    <a:gd name="connsiteY2" fmla="*/ 2599 h 161604"/>
                    <a:gd name="connsiteX3" fmla="*/ 189504 w 197246"/>
                    <a:gd name="connsiteY3" fmla="*/ 52600 h 161604"/>
                    <a:gd name="connsiteX4" fmla="*/ 172359 w 197246"/>
                    <a:gd name="connsiteY4" fmla="*/ 161246 h 161604"/>
                    <a:gd name="connsiteX5" fmla="*/ 2814 w 197246"/>
                    <a:gd name="connsiteY5" fmla="*/ 84985 h 161604"/>
                    <a:gd name="connsiteX0" fmla="*/ 2582 w 204634"/>
                    <a:gd name="connsiteY0" fmla="*/ 36117 h 160057"/>
                    <a:gd name="connsiteX1" fmla="*/ 82592 w 204634"/>
                    <a:gd name="connsiteY1" fmla="*/ 11291 h 160057"/>
                    <a:gd name="connsiteX2" fmla="*/ 195943 w 204634"/>
                    <a:gd name="connsiteY2" fmla="*/ 1356 h 160057"/>
                    <a:gd name="connsiteX3" fmla="*/ 196892 w 204634"/>
                    <a:gd name="connsiteY3" fmla="*/ 51357 h 160057"/>
                    <a:gd name="connsiteX4" fmla="*/ 179747 w 204634"/>
                    <a:gd name="connsiteY4" fmla="*/ 160003 h 160057"/>
                    <a:gd name="connsiteX5" fmla="*/ 2582 w 204634"/>
                    <a:gd name="connsiteY5" fmla="*/ 36117 h 16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634" h="160057">
                      <a:moveTo>
                        <a:pt x="2582" y="36117"/>
                      </a:moveTo>
                      <a:cubicBezTo>
                        <a:pt x="-13611" y="11332"/>
                        <a:pt x="50365" y="17085"/>
                        <a:pt x="82592" y="11291"/>
                      </a:cubicBezTo>
                      <a:cubicBezTo>
                        <a:pt x="114819" y="5497"/>
                        <a:pt x="177211" y="-3417"/>
                        <a:pt x="195943" y="1356"/>
                      </a:cubicBezTo>
                      <a:cubicBezTo>
                        <a:pt x="214676" y="6129"/>
                        <a:pt x="197369" y="26821"/>
                        <a:pt x="196892" y="51357"/>
                      </a:cubicBezTo>
                      <a:cubicBezTo>
                        <a:pt x="196415" y="75893"/>
                        <a:pt x="212132" y="162543"/>
                        <a:pt x="179747" y="160003"/>
                      </a:cubicBezTo>
                      <a:cubicBezTo>
                        <a:pt x="147362" y="157463"/>
                        <a:pt x="18775" y="60902"/>
                        <a:pt x="2582" y="3611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2" name="วงรี 121">
                  <a:extLst>
                    <a:ext uri="{FF2B5EF4-FFF2-40B4-BE49-F238E27FC236}">
                      <a16:creationId xmlns:a16="http://schemas.microsoft.com/office/drawing/2014/main" id="{105A6BF2-CB55-41D4-93BA-7FD2CFBD4FBD}"/>
                    </a:ext>
                  </a:extLst>
                </p:cNvPr>
                <p:cNvSpPr/>
                <p:nvPr/>
              </p:nvSpPr>
              <p:spPr>
                <a:xfrm>
                  <a:off x="6798575" y="3255108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122">
                  <a:extLst>
                    <a:ext uri="{FF2B5EF4-FFF2-40B4-BE49-F238E27FC236}">
                      <a16:creationId xmlns:a16="http://schemas.microsoft.com/office/drawing/2014/main" id="{465D3D8A-8CDD-4B76-8767-D6F59DDAA2BC}"/>
                    </a:ext>
                  </a:extLst>
                </p:cNvPr>
                <p:cNvSpPr/>
                <p:nvPr/>
              </p:nvSpPr>
              <p:spPr>
                <a:xfrm>
                  <a:off x="6667500" y="3475562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123">
                  <a:extLst>
                    <a:ext uri="{FF2B5EF4-FFF2-40B4-BE49-F238E27FC236}">
                      <a16:creationId xmlns:a16="http://schemas.microsoft.com/office/drawing/2014/main" id="{2AB0AA17-CE76-4B7D-951F-AEC8358FE2C3}"/>
                    </a:ext>
                  </a:extLst>
                </p:cNvPr>
                <p:cNvSpPr/>
                <p:nvPr/>
              </p:nvSpPr>
              <p:spPr>
                <a:xfrm>
                  <a:off x="6961819" y="347556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5" name="วงรี 124">
                  <a:extLst>
                    <a:ext uri="{FF2B5EF4-FFF2-40B4-BE49-F238E27FC236}">
                      <a16:creationId xmlns:a16="http://schemas.microsoft.com/office/drawing/2014/main" id="{C65557A4-0C6F-403A-AB61-0A9C78425759}"/>
                    </a:ext>
                  </a:extLst>
                </p:cNvPr>
                <p:cNvSpPr/>
                <p:nvPr/>
              </p:nvSpPr>
              <p:spPr>
                <a:xfrm>
                  <a:off x="6580819" y="3744906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6" name="วงรี 125">
                  <a:extLst>
                    <a:ext uri="{FF2B5EF4-FFF2-40B4-BE49-F238E27FC236}">
                      <a16:creationId xmlns:a16="http://schemas.microsoft.com/office/drawing/2014/main" id="{74AE88C9-FC1B-4A9C-B9DD-C540B7B9F4F7}"/>
                    </a:ext>
                  </a:extLst>
                </p:cNvPr>
                <p:cNvSpPr/>
                <p:nvPr/>
              </p:nvSpPr>
              <p:spPr>
                <a:xfrm>
                  <a:off x="6848821" y="3684279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7" name="วงรี 69">
                  <a:extLst>
                    <a:ext uri="{FF2B5EF4-FFF2-40B4-BE49-F238E27FC236}">
                      <a16:creationId xmlns:a16="http://schemas.microsoft.com/office/drawing/2014/main" id="{4626AF4F-B6B3-4859-A686-994AAC0ABE26}"/>
                    </a:ext>
                  </a:extLst>
                </p:cNvPr>
                <p:cNvSpPr/>
                <p:nvPr/>
              </p:nvSpPr>
              <p:spPr>
                <a:xfrm rot="20798872">
                  <a:off x="7131791" y="3760393"/>
                  <a:ext cx="117570" cy="139233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29540"/>
                    <a:gd name="connsiteY0" fmla="*/ 67071 h 134142"/>
                    <a:gd name="connsiteX1" fmla="*/ 68580 w 129540"/>
                    <a:gd name="connsiteY1" fmla="*/ 0 h 134142"/>
                    <a:gd name="connsiteX2" fmla="*/ 129540 w 129540"/>
                    <a:gd name="connsiteY2" fmla="*/ 67071 h 134142"/>
                    <a:gd name="connsiteX3" fmla="*/ 68580 w 129540"/>
                    <a:gd name="connsiteY3" fmla="*/ 134142 h 134142"/>
                    <a:gd name="connsiteX4" fmla="*/ 0 w 129540"/>
                    <a:gd name="connsiteY4" fmla="*/ 67071 h 134142"/>
                    <a:gd name="connsiteX0" fmla="*/ 0 w 123825"/>
                    <a:gd name="connsiteY0" fmla="*/ 67071 h 134142"/>
                    <a:gd name="connsiteX1" fmla="*/ 68580 w 123825"/>
                    <a:gd name="connsiteY1" fmla="*/ 0 h 134142"/>
                    <a:gd name="connsiteX2" fmla="*/ 123825 w 123825"/>
                    <a:gd name="connsiteY2" fmla="*/ 67071 h 134142"/>
                    <a:gd name="connsiteX3" fmla="*/ 68580 w 123825"/>
                    <a:gd name="connsiteY3" fmla="*/ 134142 h 134142"/>
                    <a:gd name="connsiteX4" fmla="*/ 0 w 123825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25152"/>
                    <a:gd name="connsiteY0" fmla="*/ 67071 h 134142"/>
                    <a:gd name="connsiteX1" fmla="*/ 68580 w 125152"/>
                    <a:gd name="connsiteY1" fmla="*/ 0 h 134142"/>
                    <a:gd name="connsiteX2" fmla="*/ 123825 w 125152"/>
                    <a:gd name="connsiteY2" fmla="*/ 67071 h 134142"/>
                    <a:gd name="connsiteX3" fmla="*/ 68580 w 125152"/>
                    <a:gd name="connsiteY3" fmla="*/ 134142 h 134142"/>
                    <a:gd name="connsiteX4" fmla="*/ 0 w 125152"/>
                    <a:gd name="connsiteY4" fmla="*/ 67071 h 134142"/>
                    <a:gd name="connsiteX0" fmla="*/ 0 w 109469"/>
                    <a:gd name="connsiteY0" fmla="*/ 67073 h 134228"/>
                    <a:gd name="connsiteX1" fmla="*/ 68580 w 109469"/>
                    <a:gd name="connsiteY1" fmla="*/ 2 h 134228"/>
                    <a:gd name="connsiteX2" fmla="*/ 107677 w 109469"/>
                    <a:gd name="connsiteY2" fmla="*/ 69114 h 134228"/>
                    <a:gd name="connsiteX3" fmla="*/ 68580 w 109469"/>
                    <a:gd name="connsiteY3" fmla="*/ 134144 h 134228"/>
                    <a:gd name="connsiteX4" fmla="*/ 0 w 109469"/>
                    <a:gd name="connsiteY4" fmla="*/ 67073 h 134228"/>
                    <a:gd name="connsiteX0" fmla="*/ 147 w 109616"/>
                    <a:gd name="connsiteY0" fmla="*/ 67073 h 140852"/>
                    <a:gd name="connsiteX1" fmla="*/ 68727 w 109616"/>
                    <a:gd name="connsiteY1" fmla="*/ 2 h 140852"/>
                    <a:gd name="connsiteX2" fmla="*/ 107824 w 109616"/>
                    <a:gd name="connsiteY2" fmla="*/ 69114 h 140852"/>
                    <a:gd name="connsiteX3" fmla="*/ 88675 w 109616"/>
                    <a:gd name="connsiteY3" fmla="*/ 140837 h 140852"/>
                    <a:gd name="connsiteX4" fmla="*/ 147 w 109616"/>
                    <a:gd name="connsiteY4" fmla="*/ 67073 h 140852"/>
                    <a:gd name="connsiteX0" fmla="*/ 3 w 110817"/>
                    <a:gd name="connsiteY0" fmla="*/ 64969 h 138748"/>
                    <a:gd name="connsiteX1" fmla="*/ 85704 w 110817"/>
                    <a:gd name="connsiteY1" fmla="*/ 3 h 138748"/>
                    <a:gd name="connsiteX2" fmla="*/ 107680 w 110817"/>
                    <a:gd name="connsiteY2" fmla="*/ 67010 h 138748"/>
                    <a:gd name="connsiteX3" fmla="*/ 88531 w 110817"/>
                    <a:gd name="connsiteY3" fmla="*/ 138733 h 138748"/>
                    <a:gd name="connsiteX4" fmla="*/ 3 w 110817"/>
                    <a:gd name="connsiteY4" fmla="*/ 64969 h 138748"/>
                    <a:gd name="connsiteX0" fmla="*/ 6 w 110820"/>
                    <a:gd name="connsiteY0" fmla="*/ 64969 h 139187"/>
                    <a:gd name="connsiteX1" fmla="*/ 85707 w 110820"/>
                    <a:gd name="connsiteY1" fmla="*/ 3 h 139187"/>
                    <a:gd name="connsiteX2" fmla="*/ 107683 w 110820"/>
                    <a:gd name="connsiteY2" fmla="*/ 67010 h 139187"/>
                    <a:gd name="connsiteX3" fmla="*/ 90388 w 110820"/>
                    <a:gd name="connsiteY3" fmla="*/ 139173 h 139187"/>
                    <a:gd name="connsiteX4" fmla="*/ 6 w 110820"/>
                    <a:gd name="connsiteY4" fmla="*/ 64969 h 139187"/>
                    <a:gd name="connsiteX0" fmla="*/ 6 w 117570"/>
                    <a:gd name="connsiteY0" fmla="*/ 64973 h 139233"/>
                    <a:gd name="connsiteX1" fmla="*/ 85707 w 117570"/>
                    <a:gd name="connsiteY1" fmla="*/ 7 h 139233"/>
                    <a:gd name="connsiteX2" fmla="*/ 115097 w 117570"/>
                    <a:gd name="connsiteY2" fmla="*/ 68773 h 139233"/>
                    <a:gd name="connsiteX3" fmla="*/ 90388 w 117570"/>
                    <a:gd name="connsiteY3" fmla="*/ 139177 h 139233"/>
                    <a:gd name="connsiteX4" fmla="*/ 6 w 117570"/>
                    <a:gd name="connsiteY4" fmla="*/ 64973 h 139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70" h="139233">
                      <a:moveTo>
                        <a:pt x="6" y="64973"/>
                      </a:moveTo>
                      <a:cubicBezTo>
                        <a:pt x="-774" y="41778"/>
                        <a:pt x="66525" y="-626"/>
                        <a:pt x="85707" y="7"/>
                      </a:cubicBezTo>
                      <a:cubicBezTo>
                        <a:pt x="104889" y="640"/>
                        <a:pt x="124622" y="10776"/>
                        <a:pt x="115097" y="68773"/>
                      </a:cubicBezTo>
                      <a:cubicBezTo>
                        <a:pt x="115097" y="136295"/>
                        <a:pt x="109570" y="139810"/>
                        <a:pt x="90388" y="139177"/>
                      </a:cubicBezTo>
                      <a:cubicBezTo>
                        <a:pt x="71206" y="138544"/>
                        <a:pt x="786" y="88168"/>
                        <a:pt x="6" y="649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8" name="วงรี 127">
                  <a:extLst>
                    <a:ext uri="{FF2B5EF4-FFF2-40B4-BE49-F238E27FC236}">
                      <a16:creationId xmlns:a16="http://schemas.microsoft.com/office/drawing/2014/main" id="{0577E14E-7C84-4107-9656-C2487653E051}"/>
                    </a:ext>
                  </a:extLst>
                </p:cNvPr>
                <p:cNvSpPr/>
                <p:nvPr/>
              </p:nvSpPr>
              <p:spPr>
                <a:xfrm>
                  <a:off x="6935735" y="3937673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9" name="วงรี 128">
                  <a:extLst>
                    <a:ext uri="{FF2B5EF4-FFF2-40B4-BE49-F238E27FC236}">
                      <a16:creationId xmlns:a16="http://schemas.microsoft.com/office/drawing/2014/main" id="{1C0E9672-AE09-4E5D-A753-8A35F02C1223}"/>
                    </a:ext>
                  </a:extLst>
                </p:cNvPr>
                <p:cNvSpPr/>
                <p:nvPr/>
              </p:nvSpPr>
              <p:spPr>
                <a:xfrm>
                  <a:off x="6672845" y="399703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วงรี 72">
                  <a:extLst>
                    <a:ext uri="{FF2B5EF4-FFF2-40B4-BE49-F238E27FC236}">
                      <a16:creationId xmlns:a16="http://schemas.microsoft.com/office/drawing/2014/main" id="{10E23309-3565-4BD0-868C-898665F41167}"/>
                    </a:ext>
                  </a:extLst>
                </p:cNvPr>
                <p:cNvSpPr/>
                <p:nvPr/>
              </p:nvSpPr>
              <p:spPr>
                <a:xfrm>
                  <a:off x="6432809" y="4196051"/>
                  <a:ext cx="145148" cy="15153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44780"/>
                    <a:gd name="connsiteY0" fmla="*/ 52074 h 134524"/>
                    <a:gd name="connsiteX1" fmla="*/ 76200 w 144780"/>
                    <a:gd name="connsiteY1" fmla="*/ 243 h 134524"/>
                    <a:gd name="connsiteX2" fmla="*/ 144780 w 144780"/>
                    <a:gd name="connsiteY2" fmla="*/ 67314 h 134524"/>
                    <a:gd name="connsiteX3" fmla="*/ 76200 w 144780"/>
                    <a:gd name="connsiteY3" fmla="*/ 134385 h 134524"/>
                    <a:gd name="connsiteX4" fmla="*/ 0 w 144780"/>
                    <a:gd name="connsiteY4" fmla="*/ 52074 h 134524"/>
                    <a:gd name="connsiteX0" fmla="*/ 195 w 144975"/>
                    <a:gd name="connsiteY0" fmla="*/ 51984 h 147730"/>
                    <a:gd name="connsiteX1" fmla="*/ 76395 w 144975"/>
                    <a:gd name="connsiteY1" fmla="*/ 153 h 147730"/>
                    <a:gd name="connsiteX2" fmla="*/ 144975 w 144975"/>
                    <a:gd name="connsiteY2" fmla="*/ 67224 h 147730"/>
                    <a:gd name="connsiteX3" fmla="*/ 57345 w 144975"/>
                    <a:gd name="connsiteY3" fmla="*/ 147630 h 147730"/>
                    <a:gd name="connsiteX4" fmla="*/ 195 w 144975"/>
                    <a:gd name="connsiteY4" fmla="*/ 51984 h 147730"/>
                    <a:gd name="connsiteX0" fmla="*/ 368 w 145148"/>
                    <a:gd name="connsiteY0" fmla="*/ 51986 h 151535"/>
                    <a:gd name="connsiteX1" fmla="*/ 76568 w 145148"/>
                    <a:gd name="connsiteY1" fmla="*/ 155 h 151535"/>
                    <a:gd name="connsiteX2" fmla="*/ 145148 w 145148"/>
                    <a:gd name="connsiteY2" fmla="*/ 67226 h 151535"/>
                    <a:gd name="connsiteX3" fmla="*/ 51803 w 145148"/>
                    <a:gd name="connsiteY3" fmla="*/ 151442 h 151535"/>
                    <a:gd name="connsiteX4" fmla="*/ 368 w 145148"/>
                    <a:gd name="connsiteY4" fmla="*/ 51986 h 151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148" h="151535">
                      <a:moveTo>
                        <a:pt x="368" y="51986"/>
                      </a:moveTo>
                      <a:cubicBezTo>
                        <a:pt x="4495" y="26772"/>
                        <a:pt x="52438" y="-2385"/>
                        <a:pt x="76568" y="155"/>
                      </a:cubicBezTo>
                      <a:cubicBezTo>
                        <a:pt x="100698" y="2695"/>
                        <a:pt x="145148" y="30184"/>
                        <a:pt x="145148" y="67226"/>
                      </a:cubicBezTo>
                      <a:cubicBezTo>
                        <a:pt x="145148" y="104268"/>
                        <a:pt x="75933" y="153982"/>
                        <a:pt x="51803" y="151442"/>
                      </a:cubicBezTo>
                      <a:cubicBezTo>
                        <a:pt x="27673" y="148902"/>
                        <a:pt x="-3759" y="77200"/>
                        <a:pt x="368" y="5198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1" name="วงรี 73">
                  <a:extLst>
                    <a:ext uri="{FF2B5EF4-FFF2-40B4-BE49-F238E27FC236}">
                      <a16:creationId xmlns:a16="http://schemas.microsoft.com/office/drawing/2014/main" id="{8F5EF57D-7749-462B-A470-D64075901800}"/>
                    </a:ext>
                  </a:extLst>
                </p:cNvPr>
                <p:cNvSpPr/>
                <p:nvPr/>
              </p:nvSpPr>
              <p:spPr>
                <a:xfrm>
                  <a:off x="6632254" y="4302355"/>
                  <a:ext cx="177165" cy="14410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50495"/>
                    <a:gd name="connsiteY0" fmla="*/ 103930 h 137803"/>
                    <a:gd name="connsiteX1" fmla="*/ 81915 w 150495"/>
                    <a:gd name="connsiteY1" fmla="*/ 664 h 137803"/>
                    <a:gd name="connsiteX2" fmla="*/ 150495 w 150495"/>
                    <a:gd name="connsiteY2" fmla="*/ 67735 h 137803"/>
                    <a:gd name="connsiteX3" fmla="*/ 81915 w 150495"/>
                    <a:gd name="connsiteY3" fmla="*/ 134806 h 137803"/>
                    <a:gd name="connsiteX4" fmla="*/ 0 w 150495"/>
                    <a:gd name="connsiteY4" fmla="*/ 103930 h 137803"/>
                    <a:gd name="connsiteX0" fmla="*/ 0 w 167640"/>
                    <a:gd name="connsiteY0" fmla="*/ 103528 h 136567"/>
                    <a:gd name="connsiteX1" fmla="*/ 81915 w 167640"/>
                    <a:gd name="connsiteY1" fmla="*/ 262 h 136567"/>
                    <a:gd name="connsiteX2" fmla="*/ 167640 w 167640"/>
                    <a:gd name="connsiteY2" fmla="*/ 78763 h 136567"/>
                    <a:gd name="connsiteX3" fmla="*/ 81915 w 167640"/>
                    <a:gd name="connsiteY3" fmla="*/ 134404 h 136567"/>
                    <a:gd name="connsiteX4" fmla="*/ 0 w 167640"/>
                    <a:gd name="connsiteY4" fmla="*/ 103528 h 136567"/>
                    <a:gd name="connsiteX0" fmla="*/ 0 w 171450"/>
                    <a:gd name="connsiteY0" fmla="*/ 119130 h 143340"/>
                    <a:gd name="connsiteX1" fmla="*/ 85725 w 171450"/>
                    <a:gd name="connsiteY1" fmla="*/ 624 h 143340"/>
                    <a:gd name="connsiteX2" fmla="*/ 171450 w 171450"/>
                    <a:gd name="connsiteY2" fmla="*/ 79125 h 143340"/>
                    <a:gd name="connsiteX3" fmla="*/ 85725 w 171450"/>
                    <a:gd name="connsiteY3" fmla="*/ 134766 h 143340"/>
                    <a:gd name="connsiteX4" fmla="*/ 0 w 171450"/>
                    <a:gd name="connsiteY4" fmla="*/ 119130 h 143340"/>
                    <a:gd name="connsiteX0" fmla="*/ 0 w 171450"/>
                    <a:gd name="connsiteY0" fmla="*/ 117174 h 142259"/>
                    <a:gd name="connsiteX1" fmla="*/ 85725 w 171450"/>
                    <a:gd name="connsiteY1" fmla="*/ 573 h 142259"/>
                    <a:gd name="connsiteX2" fmla="*/ 171450 w 171450"/>
                    <a:gd name="connsiteY2" fmla="*/ 79074 h 142259"/>
                    <a:gd name="connsiteX3" fmla="*/ 85725 w 171450"/>
                    <a:gd name="connsiteY3" fmla="*/ 134715 h 142259"/>
                    <a:gd name="connsiteX4" fmla="*/ 0 w 171450"/>
                    <a:gd name="connsiteY4" fmla="*/ 117174 h 142259"/>
                    <a:gd name="connsiteX0" fmla="*/ 0 w 171450"/>
                    <a:gd name="connsiteY0" fmla="*/ 121088 h 144477"/>
                    <a:gd name="connsiteX1" fmla="*/ 85725 w 171450"/>
                    <a:gd name="connsiteY1" fmla="*/ 677 h 144477"/>
                    <a:gd name="connsiteX2" fmla="*/ 171450 w 171450"/>
                    <a:gd name="connsiteY2" fmla="*/ 79178 h 144477"/>
                    <a:gd name="connsiteX3" fmla="*/ 85725 w 171450"/>
                    <a:gd name="connsiteY3" fmla="*/ 134819 h 144477"/>
                    <a:gd name="connsiteX4" fmla="*/ 0 w 171450"/>
                    <a:gd name="connsiteY4" fmla="*/ 121088 h 144477"/>
                    <a:gd name="connsiteX0" fmla="*/ 0 w 177165"/>
                    <a:gd name="connsiteY0" fmla="*/ 120946 h 144105"/>
                    <a:gd name="connsiteX1" fmla="*/ 85725 w 177165"/>
                    <a:gd name="connsiteY1" fmla="*/ 535 h 144105"/>
                    <a:gd name="connsiteX2" fmla="*/ 177165 w 177165"/>
                    <a:gd name="connsiteY2" fmla="*/ 82846 h 144105"/>
                    <a:gd name="connsiteX3" fmla="*/ 85725 w 177165"/>
                    <a:gd name="connsiteY3" fmla="*/ 134677 h 144105"/>
                    <a:gd name="connsiteX4" fmla="*/ 0 w 177165"/>
                    <a:gd name="connsiteY4" fmla="*/ 120946 h 14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" h="144105">
                      <a:moveTo>
                        <a:pt x="0" y="120946"/>
                      </a:moveTo>
                      <a:cubicBezTo>
                        <a:pt x="0" y="83904"/>
                        <a:pt x="56198" y="6885"/>
                        <a:pt x="85725" y="535"/>
                      </a:cubicBezTo>
                      <a:cubicBezTo>
                        <a:pt x="115253" y="-5815"/>
                        <a:pt x="177165" y="45804"/>
                        <a:pt x="177165" y="82846"/>
                      </a:cubicBezTo>
                      <a:cubicBezTo>
                        <a:pt x="177165" y="119888"/>
                        <a:pt x="115253" y="128327"/>
                        <a:pt x="85725" y="134677"/>
                      </a:cubicBezTo>
                      <a:cubicBezTo>
                        <a:pt x="56198" y="141027"/>
                        <a:pt x="0" y="157988"/>
                        <a:pt x="0" y="1209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2" name="วงรี 131">
                  <a:extLst>
                    <a:ext uri="{FF2B5EF4-FFF2-40B4-BE49-F238E27FC236}">
                      <a16:creationId xmlns:a16="http://schemas.microsoft.com/office/drawing/2014/main" id="{B365C876-8700-4AA2-B5C8-7C6A14AA7D98}"/>
                    </a:ext>
                  </a:extLst>
                </p:cNvPr>
                <p:cNvSpPr/>
                <p:nvPr/>
              </p:nvSpPr>
              <p:spPr>
                <a:xfrm>
                  <a:off x="6834530" y="414639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113" name="สี่เหลี่ยมผืนผ้า 112">
                <a:extLst>
                  <a:ext uri="{FF2B5EF4-FFF2-40B4-BE49-F238E27FC236}">
                    <a16:creationId xmlns:a16="http://schemas.microsoft.com/office/drawing/2014/main" id="{EC987789-0CF0-40A0-A41A-AAB7BF4DD74B}"/>
                  </a:ext>
                </a:extLst>
              </p:cNvPr>
              <p:cNvSpPr/>
              <p:nvPr/>
            </p:nvSpPr>
            <p:spPr>
              <a:xfrm rot="21007919">
                <a:off x="1411961" y="1676454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สี่เหลี่ยมผืนผ้า 113">
                <a:extLst>
                  <a:ext uri="{FF2B5EF4-FFF2-40B4-BE49-F238E27FC236}">
                    <a16:creationId xmlns:a16="http://schemas.microsoft.com/office/drawing/2014/main" id="{AC293449-6E35-4BD6-A36E-68FE2DFC4BFB}"/>
                  </a:ext>
                </a:extLst>
              </p:cNvPr>
              <p:cNvSpPr/>
              <p:nvPr/>
            </p:nvSpPr>
            <p:spPr>
              <a:xfrm rot="2389318" flipH="1">
                <a:off x="2097254" y="1888103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สี่เหลี่ยมผืนผ้า 114">
                <a:extLst>
                  <a:ext uri="{FF2B5EF4-FFF2-40B4-BE49-F238E27FC236}">
                    <a16:creationId xmlns:a16="http://schemas.microsoft.com/office/drawing/2014/main" id="{933725D7-5ACA-443A-B284-C6F1115AA11D}"/>
                  </a:ext>
                </a:extLst>
              </p:cNvPr>
              <p:cNvSpPr/>
              <p:nvPr/>
            </p:nvSpPr>
            <p:spPr>
              <a:xfrm rot="21007919">
                <a:off x="4155845" y="213309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6" name="สี่เหลี่ยมผืนผ้า 115">
                <a:extLst>
                  <a:ext uri="{FF2B5EF4-FFF2-40B4-BE49-F238E27FC236}">
                    <a16:creationId xmlns:a16="http://schemas.microsoft.com/office/drawing/2014/main" id="{62E1B0FF-EB10-4A03-A6A4-4EC9E6DF7EA1}"/>
                  </a:ext>
                </a:extLst>
              </p:cNvPr>
              <p:cNvSpPr/>
              <p:nvPr/>
            </p:nvSpPr>
            <p:spPr>
              <a:xfrm rot="2389318" flipH="1">
                <a:off x="4816790" y="220280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7" name="สี่เหลี่ยมผืนผ้า 116">
                <a:extLst>
                  <a:ext uri="{FF2B5EF4-FFF2-40B4-BE49-F238E27FC236}">
                    <a16:creationId xmlns:a16="http://schemas.microsoft.com/office/drawing/2014/main" id="{CFC21C6F-22F6-425F-A416-FE8A7A36AD0D}"/>
                  </a:ext>
                </a:extLst>
              </p:cNvPr>
              <p:cNvSpPr/>
              <p:nvPr/>
            </p:nvSpPr>
            <p:spPr>
              <a:xfrm rot="21109310" flipH="1">
                <a:off x="7616941" y="213858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07" name="สี่เหลี่ยมผืนผ้า 106">
              <a:extLst>
                <a:ext uri="{FF2B5EF4-FFF2-40B4-BE49-F238E27FC236}">
                  <a16:creationId xmlns:a16="http://schemas.microsoft.com/office/drawing/2014/main" id="{FFA0F60D-691E-4B41-AB3C-463C90F008F0}"/>
                </a:ext>
              </a:extLst>
            </p:cNvPr>
            <p:cNvSpPr/>
            <p:nvPr/>
          </p:nvSpPr>
          <p:spPr>
            <a:xfrm rot="21203034" flipH="1">
              <a:off x="10350051" y="1879659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98138215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4C112B72-B579-45CF-A9C7-7DFD69E155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ACDA05-F5D7-43B9-8A97-050416BA8C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69217C82-D201-4CBB-B00A-39C7FDEED5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355D5D4C-9337-40B3-BAAD-BEA76E84A122}"/>
              </a:ext>
            </a:extLst>
          </p:cNvPr>
          <p:cNvGrpSpPr/>
          <p:nvPr userDrawn="1"/>
        </p:nvGrpSpPr>
        <p:grpSpPr>
          <a:xfrm>
            <a:off x="-57176" y="2933595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8D532107-F399-4CEC-B395-8609CAFEC1A5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F01BEEAC-4FA6-451C-9B0D-82FF0DAB4745}"/>
                </a:ext>
              </a:extLst>
            </p:cNvPr>
            <p:cNvSpPr/>
            <p:nvPr/>
          </p:nvSpPr>
          <p:spPr>
            <a:xfrm rot="1072314">
              <a:off x="2473021" y="3626847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9DE9A28F-040B-48E7-B9CD-9469A2E497A8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4C0C41E2-F512-4090-B344-D862CE5CCBFC}"/>
              </a:ext>
            </a:extLst>
          </p:cNvPr>
          <p:cNvGrpSpPr/>
          <p:nvPr userDrawn="1"/>
        </p:nvGrpSpPr>
        <p:grpSpPr>
          <a:xfrm>
            <a:off x="-26696" y="1084039"/>
            <a:ext cx="12258668" cy="3208127"/>
            <a:chOff x="-26696" y="1084039"/>
            <a:chExt cx="12258668" cy="3208127"/>
          </a:xfrm>
        </p:grpSpPr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F370D677-A88B-440E-AD37-7D2DDAFB0054}"/>
                </a:ext>
              </a:extLst>
            </p:cNvPr>
            <p:cNvSpPr/>
            <p:nvPr/>
          </p:nvSpPr>
          <p:spPr>
            <a:xfrm>
              <a:off x="-26696" y="1084039"/>
              <a:ext cx="12258668" cy="1014589"/>
            </a:xfrm>
            <a:custGeom>
              <a:avLst/>
              <a:gdLst>
                <a:gd name="connsiteX0" fmla="*/ 0 w 12211050"/>
                <a:gd name="connsiteY0" fmla="*/ 9525 h 1128957"/>
                <a:gd name="connsiteX1" fmla="*/ 4048125 w 12211050"/>
                <a:gd name="connsiteY1" fmla="*/ 1114425 h 1128957"/>
                <a:gd name="connsiteX2" fmla="*/ 9791700 w 12211050"/>
                <a:gd name="connsiteY2" fmla="*/ 600075 h 1128957"/>
                <a:gd name="connsiteX3" fmla="*/ 12211050 w 12211050"/>
                <a:gd name="connsiteY3" fmla="*/ 0 h 1128957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065653"/>
                <a:gd name="connsiteX1" fmla="*/ 4124325 w 12211050"/>
                <a:gd name="connsiteY1" fmla="*/ 942975 h 1065653"/>
                <a:gd name="connsiteX2" fmla="*/ 9848850 w 12211050"/>
                <a:gd name="connsiteY2" fmla="*/ 933450 h 1065653"/>
                <a:gd name="connsiteX3" fmla="*/ 12211050 w 12211050"/>
                <a:gd name="connsiteY3" fmla="*/ 0 h 1065653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15516"/>
                <a:gd name="connsiteX1" fmla="*/ 4124325 w 12211050"/>
                <a:gd name="connsiteY1" fmla="*/ 942975 h 1015516"/>
                <a:gd name="connsiteX2" fmla="*/ 9601200 w 12211050"/>
                <a:gd name="connsiteY2" fmla="*/ 904875 h 1015516"/>
                <a:gd name="connsiteX3" fmla="*/ 12211050 w 12211050"/>
                <a:gd name="connsiteY3" fmla="*/ 0 h 1015516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1050" h="1014589">
                  <a:moveTo>
                    <a:pt x="0" y="9525"/>
                  </a:moveTo>
                  <a:cubicBezTo>
                    <a:pt x="1208087" y="512762"/>
                    <a:pt x="2495550" y="804863"/>
                    <a:pt x="4124325" y="942975"/>
                  </a:cubicBezTo>
                  <a:cubicBezTo>
                    <a:pt x="5753100" y="1081088"/>
                    <a:pt x="8345487" y="1004888"/>
                    <a:pt x="9772650" y="838200"/>
                  </a:cubicBezTo>
                  <a:cubicBezTo>
                    <a:pt x="11133138" y="576262"/>
                    <a:pt x="11681619" y="207168"/>
                    <a:pt x="12211050" y="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2" name="กลุ่ม 11">
              <a:extLst>
                <a:ext uri="{FF2B5EF4-FFF2-40B4-BE49-F238E27FC236}">
                  <a16:creationId xmlns:a16="http://schemas.microsoft.com/office/drawing/2014/main" id="{D10D804C-0F39-4988-BF8B-6416E4EA4BC3}"/>
                </a:ext>
              </a:extLst>
            </p:cNvPr>
            <p:cNvGrpSpPr/>
            <p:nvPr/>
          </p:nvGrpSpPr>
          <p:grpSpPr>
            <a:xfrm rot="691750">
              <a:off x="756167" y="1629606"/>
              <a:ext cx="1827333" cy="1667930"/>
              <a:chOff x="511506" y="2111848"/>
              <a:chExt cx="1827333" cy="1667930"/>
            </a:xfrm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CA635FB8-908A-4498-8484-C30EEC58B537}"/>
                  </a:ext>
                </a:extLst>
              </p:cNvPr>
              <p:cNvSpPr/>
              <p:nvPr/>
            </p:nvSpPr>
            <p:spPr>
              <a:xfrm>
                <a:off x="511506" y="2111848"/>
                <a:ext cx="1827333" cy="1667930"/>
              </a:xfrm>
              <a:custGeom>
                <a:avLst/>
                <a:gdLst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42601 w 608079"/>
                  <a:gd name="connsiteY2" fmla="*/ 48260 h 499110"/>
                  <a:gd name="connsiteX3" fmla="*/ 562921 w 608079"/>
                  <a:gd name="connsiteY3" fmla="*/ 111760 h 499110"/>
                  <a:gd name="connsiteX4" fmla="*/ 590861 w 608079"/>
                  <a:gd name="connsiteY4" fmla="*/ 274320 h 499110"/>
                  <a:gd name="connsiteX5" fmla="*/ 601021 w 608079"/>
                  <a:gd name="connsiteY5" fmla="*/ 449580 h 499110"/>
                  <a:gd name="connsiteX6" fmla="*/ 481641 w 608079"/>
                  <a:gd name="connsiteY6" fmla="*/ 492760 h 499110"/>
                  <a:gd name="connsiteX7" fmla="*/ 329241 w 608079"/>
                  <a:gd name="connsiteY7" fmla="*/ 485140 h 499110"/>
                  <a:gd name="connsiteX8" fmla="*/ 293681 w 608079"/>
                  <a:gd name="connsiteY8" fmla="*/ 365760 h 499110"/>
                  <a:gd name="connsiteX9" fmla="*/ 263201 w 608079"/>
                  <a:gd name="connsiteY9" fmla="*/ 485140 h 499110"/>
                  <a:gd name="connsiteX10" fmla="*/ 100641 w 608079"/>
                  <a:gd name="connsiteY10" fmla="*/ 469900 h 499110"/>
                  <a:gd name="connsiteX11" fmla="*/ 4121 w 608079"/>
                  <a:gd name="connsiteY11" fmla="*/ 431800 h 499110"/>
                  <a:gd name="connsiteX12" fmla="*/ 21901 w 608079"/>
                  <a:gd name="connsiteY12" fmla="*/ 246380 h 499110"/>
                  <a:gd name="connsiteX13" fmla="*/ 60001 w 608079"/>
                  <a:gd name="connsiteY13" fmla="*/ 93980 h 499110"/>
                  <a:gd name="connsiteX14" fmla="*/ 85401 w 608079"/>
                  <a:gd name="connsiteY14" fmla="*/ 0 h 499110"/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62921 w 608079"/>
                  <a:gd name="connsiteY2" fmla="*/ 111760 h 499110"/>
                  <a:gd name="connsiteX3" fmla="*/ 590861 w 608079"/>
                  <a:gd name="connsiteY3" fmla="*/ 274320 h 499110"/>
                  <a:gd name="connsiteX4" fmla="*/ 601021 w 608079"/>
                  <a:gd name="connsiteY4" fmla="*/ 449580 h 499110"/>
                  <a:gd name="connsiteX5" fmla="*/ 481641 w 608079"/>
                  <a:gd name="connsiteY5" fmla="*/ 492760 h 499110"/>
                  <a:gd name="connsiteX6" fmla="*/ 329241 w 608079"/>
                  <a:gd name="connsiteY6" fmla="*/ 485140 h 499110"/>
                  <a:gd name="connsiteX7" fmla="*/ 293681 w 608079"/>
                  <a:gd name="connsiteY7" fmla="*/ 365760 h 499110"/>
                  <a:gd name="connsiteX8" fmla="*/ 263201 w 608079"/>
                  <a:gd name="connsiteY8" fmla="*/ 485140 h 499110"/>
                  <a:gd name="connsiteX9" fmla="*/ 100641 w 608079"/>
                  <a:gd name="connsiteY9" fmla="*/ 469900 h 499110"/>
                  <a:gd name="connsiteX10" fmla="*/ 4121 w 608079"/>
                  <a:gd name="connsiteY10" fmla="*/ 431800 h 499110"/>
                  <a:gd name="connsiteX11" fmla="*/ 21901 w 608079"/>
                  <a:gd name="connsiteY11" fmla="*/ 246380 h 499110"/>
                  <a:gd name="connsiteX12" fmla="*/ 60001 w 608079"/>
                  <a:gd name="connsiteY12" fmla="*/ 93980 h 499110"/>
                  <a:gd name="connsiteX13" fmla="*/ 85401 w 608079"/>
                  <a:gd name="connsiteY13" fmla="*/ 0 h 499110"/>
                  <a:gd name="connsiteX0" fmla="*/ 85401 w 607601"/>
                  <a:gd name="connsiteY0" fmla="*/ 1508 h 500618"/>
                  <a:gd name="connsiteX1" fmla="*/ 507041 w 607601"/>
                  <a:gd name="connsiteY1" fmla="*/ 14208 h 500618"/>
                  <a:gd name="connsiteX2" fmla="*/ 580701 w 607601"/>
                  <a:gd name="connsiteY2" fmla="*/ 141208 h 500618"/>
                  <a:gd name="connsiteX3" fmla="*/ 590861 w 607601"/>
                  <a:gd name="connsiteY3" fmla="*/ 275828 h 500618"/>
                  <a:gd name="connsiteX4" fmla="*/ 601021 w 607601"/>
                  <a:gd name="connsiteY4" fmla="*/ 451088 h 500618"/>
                  <a:gd name="connsiteX5" fmla="*/ 481641 w 607601"/>
                  <a:gd name="connsiteY5" fmla="*/ 494268 h 500618"/>
                  <a:gd name="connsiteX6" fmla="*/ 329241 w 607601"/>
                  <a:gd name="connsiteY6" fmla="*/ 486648 h 500618"/>
                  <a:gd name="connsiteX7" fmla="*/ 293681 w 607601"/>
                  <a:gd name="connsiteY7" fmla="*/ 367268 h 500618"/>
                  <a:gd name="connsiteX8" fmla="*/ 263201 w 607601"/>
                  <a:gd name="connsiteY8" fmla="*/ 486648 h 500618"/>
                  <a:gd name="connsiteX9" fmla="*/ 100641 w 607601"/>
                  <a:gd name="connsiteY9" fmla="*/ 471408 h 500618"/>
                  <a:gd name="connsiteX10" fmla="*/ 4121 w 607601"/>
                  <a:gd name="connsiteY10" fmla="*/ 433308 h 500618"/>
                  <a:gd name="connsiteX11" fmla="*/ 21901 w 607601"/>
                  <a:gd name="connsiteY11" fmla="*/ 247888 h 500618"/>
                  <a:gd name="connsiteX12" fmla="*/ 60001 w 607601"/>
                  <a:gd name="connsiteY12" fmla="*/ 95488 h 500618"/>
                  <a:gd name="connsiteX13" fmla="*/ 85401 w 607601"/>
                  <a:gd name="connsiteY13" fmla="*/ 1508 h 500618"/>
                  <a:gd name="connsiteX0" fmla="*/ 85401 w 611669"/>
                  <a:gd name="connsiteY0" fmla="*/ 1508 h 500618"/>
                  <a:gd name="connsiteX1" fmla="*/ 507041 w 611669"/>
                  <a:gd name="connsiteY1" fmla="*/ 14208 h 500618"/>
                  <a:gd name="connsiteX2" fmla="*/ 580701 w 611669"/>
                  <a:gd name="connsiteY2" fmla="*/ 141208 h 500618"/>
                  <a:gd name="connsiteX3" fmla="*/ 603561 w 611669"/>
                  <a:gd name="connsiteY3" fmla="*/ 308848 h 500618"/>
                  <a:gd name="connsiteX4" fmla="*/ 601021 w 611669"/>
                  <a:gd name="connsiteY4" fmla="*/ 451088 h 500618"/>
                  <a:gd name="connsiteX5" fmla="*/ 481641 w 611669"/>
                  <a:gd name="connsiteY5" fmla="*/ 494268 h 500618"/>
                  <a:gd name="connsiteX6" fmla="*/ 329241 w 611669"/>
                  <a:gd name="connsiteY6" fmla="*/ 486648 h 500618"/>
                  <a:gd name="connsiteX7" fmla="*/ 293681 w 611669"/>
                  <a:gd name="connsiteY7" fmla="*/ 367268 h 500618"/>
                  <a:gd name="connsiteX8" fmla="*/ 263201 w 611669"/>
                  <a:gd name="connsiteY8" fmla="*/ 486648 h 500618"/>
                  <a:gd name="connsiteX9" fmla="*/ 100641 w 611669"/>
                  <a:gd name="connsiteY9" fmla="*/ 471408 h 500618"/>
                  <a:gd name="connsiteX10" fmla="*/ 4121 w 611669"/>
                  <a:gd name="connsiteY10" fmla="*/ 433308 h 500618"/>
                  <a:gd name="connsiteX11" fmla="*/ 21901 w 611669"/>
                  <a:gd name="connsiteY11" fmla="*/ 247888 h 500618"/>
                  <a:gd name="connsiteX12" fmla="*/ 60001 w 611669"/>
                  <a:gd name="connsiteY12" fmla="*/ 95488 h 500618"/>
                  <a:gd name="connsiteX13" fmla="*/ 85401 w 611669"/>
                  <a:gd name="connsiteY13" fmla="*/ 1508 h 500618"/>
                  <a:gd name="connsiteX0" fmla="*/ 85401 w 611669"/>
                  <a:gd name="connsiteY0" fmla="*/ 7953 h 507063"/>
                  <a:gd name="connsiteX1" fmla="*/ 486721 w 611669"/>
                  <a:gd name="connsiteY1" fmla="*/ 10493 h 507063"/>
                  <a:gd name="connsiteX2" fmla="*/ 580701 w 611669"/>
                  <a:gd name="connsiteY2" fmla="*/ 147653 h 507063"/>
                  <a:gd name="connsiteX3" fmla="*/ 603561 w 611669"/>
                  <a:gd name="connsiteY3" fmla="*/ 315293 h 507063"/>
                  <a:gd name="connsiteX4" fmla="*/ 601021 w 611669"/>
                  <a:gd name="connsiteY4" fmla="*/ 457533 h 507063"/>
                  <a:gd name="connsiteX5" fmla="*/ 481641 w 611669"/>
                  <a:gd name="connsiteY5" fmla="*/ 500713 h 507063"/>
                  <a:gd name="connsiteX6" fmla="*/ 329241 w 611669"/>
                  <a:gd name="connsiteY6" fmla="*/ 493093 h 507063"/>
                  <a:gd name="connsiteX7" fmla="*/ 293681 w 611669"/>
                  <a:gd name="connsiteY7" fmla="*/ 373713 h 507063"/>
                  <a:gd name="connsiteX8" fmla="*/ 263201 w 611669"/>
                  <a:gd name="connsiteY8" fmla="*/ 493093 h 507063"/>
                  <a:gd name="connsiteX9" fmla="*/ 100641 w 611669"/>
                  <a:gd name="connsiteY9" fmla="*/ 477853 h 507063"/>
                  <a:gd name="connsiteX10" fmla="*/ 4121 w 611669"/>
                  <a:gd name="connsiteY10" fmla="*/ 439753 h 507063"/>
                  <a:gd name="connsiteX11" fmla="*/ 21901 w 611669"/>
                  <a:gd name="connsiteY11" fmla="*/ 254333 h 507063"/>
                  <a:gd name="connsiteX12" fmla="*/ 60001 w 611669"/>
                  <a:gd name="connsiteY12" fmla="*/ 101933 h 507063"/>
                  <a:gd name="connsiteX13" fmla="*/ 85401 w 611669"/>
                  <a:gd name="connsiteY13" fmla="*/ 7953 h 507063"/>
                  <a:gd name="connsiteX0" fmla="*/ 85401 w 611913"/>
                  <a:gd name="connsiteY0" fmla="*/ 7953 h 507063"/>
                  <a:gd name="connsiteX1" fmla="*/ 486721 w 611913"/>
                  <a:gd name="connsiteY1" fmla="*/ 10493 h 507063"/>
                  <a:gd name="connsiteX2" fmla="*/ 575621 w 611913"/>
                  <a:gd name="connsiteY2" fmla="*/ 147653 h 507063"/>
                  <a:gd name="connsiteX3" fmla="*/ 603561 w 611913"/>
                  <a:gd name="connsiteY3" fmla="*/ 315293 h 507063"/>
                  <a:gd name="connsiteX4" fmla="*/ 601021 w 611913"/>
                  <a:gd name="connsiteY4" fmla="*/ 457533 h 507063"/>
                  <a:gd name="connsiteX5" fmla="*/ 481641 w 611913"/>
                  <a:gd name="connsiteY5" fmla="*/ 500713 h 507063"/>
                  <a:gd name="connsiteX6" fmla="*/ 329241 w 611913"/>
                  <a:gd name="connsiteY6" fmla="*/ 493093 h 507063"/>
                  <a:gd name="connsiteX7" fmla="*/ 293681 w 611913"/>
                  <a:gd name="connsiteY7" fmla="*/ 373713 h 507063"/>
                  <a:gd name="connsiteX8" fmla="*/ 263201 w 611913"/>
                  <a:gd name="connsiteY8" fmla="*/ 493093 h 507063"/>
                  <a:gd name="connsiteX9" fmla="*/ 100641 w 611913"/>
                  <a:gd name="connsiteY9" fmla="*/ 477853 h 507063"/>
                  <a:gd name="connsiteX10" fmla="*/ 4121 w 611913"/>
                  <a:gd name="connsiteY10" fmla="*/ 439753 h 507063"/>
                  <a:gd name="connsiteX11" fmla="*/ 21901 w 611913"/>
                  <a:gd name="connsiteY11" fmla="*/ 254333 h 507063"/>
                  <a:gd name="connsiteX12" fmla="*/ 60001 w 611913"/>
                  <a:gd name="connsiteY12" fmla="*/ 101933 h 507063"/>
                  <a:gd name="connsiteX13" fmla="*/ 85401 w 611913"/>
                  <a:gd name="connsiteY13" fmla="*/ 7953 h 507063"/>
                  <a:gd name="connsiteX0" fmla="*/ 85401 w 609960"/>
                  <a:gd name="connsiteY0" fmla="*/ 7953 h 507063"/>
                  <a:gd name="connsiteX1" fmla="*/ 486721 w 609960"/>
                  <a:gd name="connsiteY1" fmla="*/ 10493 h 507063"/>
                  <a:gd name="connsiteX2" fmla="*/ 575621 w 609960"/>
                  <a:gd name="connsiteY2" fmla="*/ 147653 h 507063"/>
                  <a:gd name="connsiteX3" fmla="*/ 598481 w 609960"/>
                  <a:gd name="connsiteY3" fmla="*/ 320373 h 507063"/>
                  <a:gd name="connsiteX4" fmla="*/ 601021 w 609960"/>
                  <a:gd name="connsiteY4" fmla="*/ 457533 h 507063"/>
                  <a:gd name="connsiteX5" fmla="*/ 481641 w 609960"/>
                  <a:gd name="connsiteY5" fmla="*/ 500713 h 507063"/>
                  <a:gd name="connsiteX6" fmla="*/ 329241 w 609960"/>
                  <a:gd name="connsiteY6" fmla="*/ 493093 h 507063"/>
                  <a:gd name="connsiteX7" fmla="*/ 293681 w 609960"/>
                  <a:gd name="connsiteY7" fmla="*/ 373713 h 507063"/>
                  <a:gd name="connsiteX8" fmla="*/ 263201 w 609960"/>
                  <a:gd name="connsiteY8" fmla="*/ 493093 h 507063"/>
                  <a:gd name="connsiteX9" fmla="*/ 100641 w 609960"/>
                  <a:gd name="connsiteY9" fmla="*/ 477853 h 507063"/>
                  <a:gd name="connsiteX10" fmla="*/ 4121 w 609960"/>
                  <a:gd name="connsiteY10" fmla="*/ 439753 h 507063"/>
                  <a:gd name="connsiteX11" fmla="*/ 21901 w 609960"/>
                  <a:gd name="connsiteY11" fmla="*/ 254333 h 507063"/>
                  <a:gd name="connsiteX12" fmla="*/ 60001 w 609960"/>
                  <a:gd name="connsiteY12" fmla="*/ 101933 h 507063"/>
                  <a:gd name="connsiteX13" fmla="*/ 85401 w 609960"/>
                  <a:gd name="connsiteY13" fmla="*/ 7953 h 50706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60001 w 609960"/>
                  <a:gd name="connsiteY12" fmla="*/ 101103 h 506233"/>
                  <a:gd name="connsiteX13" fmla="*/ 82861 w 609960"/>
                  <a:gd name="connsiteY13" fmla="*/ 9663 h 50623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47301 w 609960"/>
                  <a:gd name="connsiteY12" fmla="*/ 129043 h 506233"/>
                  <a:gd name="connsiteX13" fmla="*/ 82861 w 609960"/>
                  <a:gd name="connsiteY13" fmla="*/ 9663 h 50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9960" h="506233">
                    <a:moveTo>
                      <a:pt x="82861" y="9663"/>
                    </a:moveTo>
                    <a:cubicBezTo>
                      <a:pt x="255581" y="11991"/>
                      <a:pt x="404594" y="-13197"/>
                      <a:pt x="486721" y="9663"/>
                    </a:cubicBezTo>
                    <a:cubicBezTo>
                      <a:pt x="568848" y="32523"/>
                      <a:pt x="556994" y="95176"/>
                      <a:pt x="575621" y="146823"/>
                    </a:cubicBezTo>
                    <a:cubicBezTo>
                      <a:pt x="594248" y="198470"/>
                      <a:pt x="594248" y="267896"/>
                      <a:pt x="598481" y="319543"/>
                    </a:cubicBezTo>
                    <a:cubicBezTo>
                      <a:pt x="602714" y="371190"/>
                      <a:pt x="620494" y="426646"/>
                      <a:pt x="601021" y="456703"/>
                    </a:cubicBezTo>
                    <a:cubicBezTo>
                      <a:pt x="581548" y="486760"/>
                      <a:pt x="526938" y="493956"/>
                      <a:pt x="481641" y="499883"/>
                    </a:cubicBezTo>
                    <a:cubicBezTo>
                      <a:pt x="436344" y="505810"/>
                      <a:pt x="360568" y="513430"/>
                      <a:pt x="329241" y="492263"/>
                    </a:cubicBezTo>
                    <a:cubicBezTo>
                      <a:pt x="297914" y="471096"/>
                      <a:pt x="304688" y="372883"/>
                      <a:pt x="293681" y="372883"/>
                    </a:cubicBezTo>
                    <a:cubicBezTo>
                      <a:pt x="282674" y="372883"/>
                      <a:pt x="295374" y="474906"/>
                      <a:pt x="263201" y="492263"/>
                    </a:cubicBezTo>
                    <a:cubicBezTo>
                      <a:pt x="231028" y="509620"/>
                      <a:pt x="143821" y="485913"/>
                      <a:pt x="100641" y="477023"/>
                    </a:cubicBezTo>
                    <a:cubicBezTo>
                      <a:pt x="57461" y="468133"/>
                      <a:pt x="17244" y="476176"/>
                      <a:pt x="4121" y="438923"/>
                    </a:cubicBezTo>
                    <a:cubicBezTo>
                      <a:pt x="-9002" y="401670"/>
                      <a:pt x="12588" y="309806"/>
                      <a:pt x="21901" y="253503"/>
                    </a:cubicBezTo>
                    <a:cubicBezTo>
                      <a:pt x="31214" y="197200"/>
                      <a:pt x="47301" y="129043"/>
                      <a:pt x="47301" y="129043"/>
                    </a:cubicBezTo>
                    <a:lnTo>
                      <a:pt x="82861" y="9663"/>
                    </a:lnTo>
                    <a:close/>
                  </a:path>
                </a:pathLst>
              </a:custGeom>
              <a:solidFill>
                <a:srgbClr val="F09B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รูปแบบอิสระ: รูปร่าง 51">
                <a:extLst>
                  <a:ext uri="{FF2B5EF4-FFF2-40B4-BE49-F238E27FC236}">
                    <a16:creationId xmlns:a16="http://schemas.microsoft.com/office/drawing/2014/main" id="{44A74E74-1024-4E7A-A3F5-F1BD66A69F50}"/>
                  </a:ext>
                </a:extLst>
              </p:cNvPr>
              <p:cNvSpPr/>
              <p:nvPr/>
            </p:nvSpPr>
            <p:spPr>
              <a:xfrm>
                <a:off x="710851" y="2135877"/>
                <a:ext cx="1447412" cy="315502"/>
              </a:xfrm>
              <a:custGeom>
                <a:avLst/>
                <a:gdLst>
                  <a:gd name="connsiteX0" fmla="*/ 27407 w 460160"/>
                  <a:gd name="connsiteY0" fmla="*/ 71120 h 80533"/>
                  <a:gd name="connsiteX1" fmla="*/ 416027 w 460160"/>
                  <a:gd name="connsiteY1" fmla="*/ 76200 h 80533"/>
                  <a:gd name="connsiteX2" fmla="*/ 454127 w 460160"/>
                  <a:gd name="connsiteY2" fmla="*/ 76200 h 80533"/>
                  <a:gd name="connsiteX3" fmla="*/ 441427 w 460160"/>
                  <a:gd name="connsiteY3" fmla="*/ 20320 h 80533"/>
                  <a:gd name="connsiteX4" fmla="*/ 380467 w 460160"/>
                  <a:gd name="connsiteY4" fmla="*/ 7620 h 80533"/>
                  <a:gd name="connsiteX5" fmla="*/ 250927 w 460160"/>
                  <a:gd name="connsiteY5" fmla="*/ 0 h 80533"/>
                  <a:gd name="connsiteX6" fmla="*/ 146787 w 460160"/>
                  <a:gd name="connsiteY6" fmla="*/ 7620 h 80533"/>
                  <a:gd name="connsiteX7" fmla="*/ 57887 w 460160"/>
                  <a:gd name="connsiteY7" fmla="*/ 7620 h 80533"/>
                  <a:gd name="connsiteX8" fmla="*/ 35027 w 460160"/>
                  <a:gd name="connsiteY8" fmla="*/ 12700 h 80533"/>
                  <a:gd name="connsiteX9" fmla="*/ 27407 w 460160"/>
                  <a:gd name="connsiteY9" fmla="*/ 71120 h 80533"/>
                  <a:gd name="connsiteX0" fmla="*/ 27407 w 475610"/>
                  <a:gd name="connsiteY0" fmla="*/ 71120 h 83587"/>
                  <a:gd name="connsiteX1" fmla="*/ 416027 w 475610"/>
                  <a:gd name="connsiteY1" fmla="*/ 76200 h 83587"/>
                  <a:gd name="connsiteX2" fmla="*/ 475082 w 475610"/>
                  <a:gd name="connsiteY2" fmla="*/ 80010 h 83587"/>
                  <a:gd name="connsiteX3" fmla="*/ 441427 w 475610"/>
                  <a:gd name="connsiteY3" fmla="*/ 20320 h 83587"/>
                  <a:gd name="connsiteX4" fmla="*/ 380467 w 475610"/>
                  <a:gd name="connsiteY4" fmla="*/ 7620 h 83587"/>
                  <a:gd name="connsiteX5" fmla="*/ 250927 w 475610"/>
                  <a:gd name="connsiteY5" fmla="*/ 0 h 83587"/>
                  <a:gd name="connsiteX6" fmla="*/ 146787 w 475610"/>
                  <a:gd name="connsiteY6" fmla="*/ 7620 h 83587"/>
                  <a:gd name="connsiteX7" fmla="*/ 57887 w 475610"/>
                  <a:gd name="connsiteY7" fmla="*/ 7620 h 83587"/>
                  <a:gd name="connsiteX8" fmla="*/ 35027 w 475610"/>
                  <a:gd name="connsiteY8" fmla="*/ 12700 h 83587"/>
                  <a:gd name="connsiteX9" fmla="*/ 27407 w 475610"/>
                  <a:gd name="connsiteY9" fmla="*/ 71120 h 83587"/>
                  <a:gd name="connsiteX0" fmla="*/ 27407 w 475610"/>
                  <a:gd name="connsiteY0" fmla="*/ 71120 h 84281"/>
                  <a:gd name="connsiteX1" fmla="*/ 416027 w 475610"/>
                  <a:gd name="connsiteY1" fmla="*/ 76200 h 84281"/>
                  <a:gd name="connsiteX2" fmla="*/ 475082 w 475610"/>
                  <a:gd name="connsiteY2" fmla="*/ 80010 h 84281"/>
                  <a:gd name="connsiteX3" fmla="*/ 441427 w 475610"/>
                  <a:gd name="connsiteY3" fmla="*/ 10795 h 84281"/>
                  <a:gd name="connsiteX4" fmla="*/ 380467 w 475610"/>
                  <a:gd name="connsiteY4" fmla="*/ 7620 h 84281"/>
                  <a:gd name="connsiteX5" fmla="*/ 250927 w 475610"/>
                  <a:gd name="connsiteY5" fmla="*/ 0 h 84281"/>
                  <a:gd name="connsiteX6" fmla="*/ 146787 w 475610"/>
                  <a:gd name="connsiteY6" fmla="*/ 7620 h 84281"/>
                  <a:gd name="connsiteX7" fmla="*/ 57887 w 475610"/>
                  <a:gd name="connsiteY7" fmla="*/ 7620 h 84281"/>
                  <a:gd name="connsiteX8" fmla="*/ 35027 w 475610"/>
                  <a:gd name="connsiteY8" fmla="*/ 12700 h 84281"/>
                  <a:gd name="connsiteX9" fmla="*/ 27407 w 475610"/>
                  <a:gd name="connsiteY9" fmla="*/ 71120 h 84281"/>
                  <a:gd name="connsiteX0" fmla="*/ 27407 w 475610"/>
                  <a:gd name="connsiteY0" fmla="*/ 78740 h 91901"/>
                  <a:gd name="connsiteX1" fmla="*/ 416027 w 475610"/>
                  <a:gd name="connsiteY1" fmla="*/ 83820 h 91901"/>
                  <a:gd name="connsiteX2" fmla="*/ 475082 w 475610"/>
                  <a:gd name="connsiteY2" fmla="*/ 87630 h 91901"/>
                  <a:gd name="connsiteX3" fmla="*/ 441427 w 475610"/>
                  <a:gd name="connsiteY3" fmla="*/ 18415 h 91901"/>
                  <a:gd name="connsiteX4" fmla="*/ 380467 w 475610"/>
                  <a:gd name="connsiteY4" fmla="*/ 0 h 91901"/>
                  <a:gd name="connsiteX5" fmla="*/ 250927 w 475610"/>
                  <a:gd name="connsiteY5" fmla="*/ 7620 h 91901"/>
                  <a:gd name="connsiteX6" fmla="*/ 146787 w 475610"/>
                  <a:gd name="connsiteY6" fmla="*/ 15240 h 91901"/>
                  <a:gd name="connsiteX7" fmla="*/ 57887 w 475610"/>
                  <a:gd name="connsiteY7" fmla="*/ 15240 h 91901"/>
                  <a:gd name="connsiteX8" fmla="*/ 35027 w 475610"/>
                  <a:gd name="connsiteY8" fmla="*/ 20320 h 91901"/>
                  <a:gd name="connsiteX9" fmla="*/ 27407 w 475610"/>
                  <a:gd name="connsiteY9" fmla="*/ 78740 h 91901"/>
                  <a:gd name="connsiteX0" fmla="*/ 27407 w 475610"/>
                  <a:gd name="connsiteY0" fmla="*/ 80725 h 93886"/>
                  <a:gd name="connsiteX1" fmla="*/ 416027 w 475610"/>
                  <a:gd name="connsiteY1" fmla="*/ 85805 h 93886"/>
                  <a:gd name="connsiteX2" fmla="*/ 475082 w 475610"/>
                  <a:gd name="connsiteY2" fmla="*/ 89615 h 93886"/>
                  <a:gd name="connsiteX3" fmla="*/ 441427 w 475610"/>
                  <a:gd name="connsiteY3" fmla="*/ 20400 h 93886"/>
                  <a:gd name="connsiteX4" fmla="*/ 380467 w 475610"/>
                  <a:gd name="connsiteY4" fmla="*/ 1985 h 93886"/>
                  <a:gd name="connsiteX5" fmla="*/ 245212 w 475610"/>
                  <a:gd name="connsiteY5" fmla="*/ 80 h 93886"/>
                  <a:gd name="connsiteX6" fmla="*/ 146787 w 475610"/>
                  <a:gd name="connsiteY6" fmla="*/ 17225 h 93886"/>
                  <a:gd name="connsiteX7" fmla="*/ 57887 w 475610"/>
                  <a:gd name="connsiteY7" fmla="*/ 17225 h 93886"/>
                  <a:gd name="connsiteX8" fmla="*/ 35027 w 475610"/>
                  <a:gd name="connsiteY8" fmla="*/ 22305 h 93886"/>
                  <a:gd name="connsiteX9" fmla="*/ 27407 w 475610"/>
                  <a:gd name="connsiteY9" fmla="*/ 80725 h 93886"/>
                  <a:gd name="connsiteX0" fmla="*/ 27407 w 475610"/>
                  <a:gd name="connsiteY0" fmla="*/ 81362 h 94523"/>
                  <a:gd name="connsiteX1" fmla="*/ 416027 w 475610"/>
                  <a:gd name="connsiteY1" fmla="*/ 86442 h 94523"/>
                  <a:gd name="connsiteX2" fmla="*/ 475082 w 475610"/>
                  <a:gd name="connsiteY2" fmla="*/ 90252 h 94523"/>
                  <a:gd name="connsiteX3" fmla="*/ 441427 w 475610"/>
                  <a:gd name="connsiteY3" fmla="*/ 21037 h 94523"/>
                  <a:gd name="connsiteX4" fmla="*/ 380467 w 475610"/>
                  <a:gd name="connsiteY4" fmla="*/ 2622 h 94523"/>
                  <a:gd name="connsiteX5" fmla="*/ 245212 w 475610"/>
                  <a:gd name="connsiteY5" fmla="*/ 717 h 94523"/>
                  <a:gd name="connsiteX6" fmla="*/ 137262 w 475610"/>
                  <a:gd name="connsiteY6" fmla="*/ 8337 h 94523"/>
                  <a:gd name="connsiteX7" fmla="*/ 57887 w 475610"/>
                  <a:gd name="connsiteY7" fmla="*/ 17862 h 94523"/>
                  <a:gd name="connsiteX8" fmla="*/ 35027 w 475610"/>
                  <a:gd name="connsiteY8" fmla="*/ 22942 h 94523"/>
                  <a:gd name="connsiteX9" fmla="*/ 27407 w 475610"/>
                  <a:gd name="connsiteY9" fmla="*/ 81362 h 94523"/>
                  <a:gd name="connsiteX0" fmla="*/ 27210 w 475413"/>
                  <a:gd name="connsiteY0" fmla="*/ 81362 h 94523"/>
                  <a:gd name="connsiteX1" fmla="*/ 415830 w 475413"/>
                  <a:gd name="connsiteY1" fmla="*/ 86442 h 94523"/>
                  <a:gd name="connsiteX2" fmla="*/ 474885 w 475413"/>
                  <a:gd name="connsiteY2" fmla="*/ 90252 h 94523"/>
                  <a:gd name="connsiteX3" fmla="*/ 441230 w 475413"/>
                  <a:gd name="connsiteY3" fmla="*/ 21037 h 94523"/>
                  <a:gd name="connsiteX4" fmla="*/ 380270 w 475413"/>
                  <a:gd name="connsiteY4" fmla="*/ 2622 h 94523"/>
                  <a:gd name="connsiteX5" fmla="*/ 245015 w 475413"/>
                  <a:gd name="connsiteY5" fmla="*/ 717 h 94523"/>
                  <a:gd name="connsiteX6" fmla="*/ 137065 w 475413"/>
                  <a:gd name="connsiteY6" fmla="*/ 8337 h 94523"/>
                  <a:gd name="connsiteX7" fmla="*/ 51975 w 475413"/>
                  <a:gd name="connsiteY7" fmla="*/ 10242 h 94523"/>
                  <a:gd name="connsiteX8" fmla="*/ 34830 w 475413"/>
                  <a:gd name="connsiteY8" fmla="*/ 22942 h 94523"/>
                  <a:gd name="connsiteX9" fmla="*/ 27210 w 475413"/>
                  <a:gd name="connsiteY9" fmla="*/ 81362 h 94523"/>
                  <a:gd name="connsiteX0" fmla="*/ 31254 w 462312"/>
                  <a:gd name="connsiteY0" fmla="*/ 88982 h 94308"/>
                  <a:gd name="connsiteX1" fmla="*/ 402729 w 462312"/>
                  <a:gd name="connsiteY1" fmla="*/ 86442 h 94308"/>
                  <a:gd name="connsiteX2" fmla="*/ 461784 w 462312"/>
                  <a:gd name="connsiteY2" fmla="*/ 90252 h 94308"/>
                  <a:gd name="connsiteX3" fmla="*/ 428129 w 462312"/>
                  <a:gd name="connsiteY3" fmla="*/ 21037 h 94308"/>
                  <a:gd name="connsiteX4" fmla="*/ 367169 w 462312"/>
                  <a:gd name="connsiteY4" fmla="*/ 2622 h 94308"/>
                  <a:gd name="connsiteX5" fmla="*/ 231914 w 462312"/>
                  <a:gd name="connsiteY5" fmla="*/ 717 h 94308"/>
                  <a:gd name="connsiteX6" fmla="*/ 123964 w 462312"/>
                  <a:gd name="connsiteY6" fmla="*/ 8337 h 94308"/>
                  <a:gd name="connsiteX7" fmla="*/ 38874 w 462312"/>
                  <a:gd name="connsiteY7" fmla="*/ 10242 h 94308"/>
                  <a:gd name="connsiteX8" fmla="*/ 21729 w 462312"/>
                  <a:gd name="connsiteY8" fmla="*/ 22942 h 94308"/>
                  <a:gd name="connsiteX9" fmla="*/ 31254 w 462312"/>
                  <a:gd name="connsiteY9" fmla="*/ 88982 h 94308"/>
                  <a:gd name="connsiteX0" fmla="*/ 36106 w 467164"/>
                  <a:gd name="connsiteY0" fmla="*/ 88982 h 94308"/>
                  <a:gd name="connsiteX1" fmla="*/ 407581 w 467164"/>
                  <a:gd name="connsiteY1" fmla="*/ 86442 h 94308"/>
                  <a:gd name="connsiteX2" fmla="*/ 466636 w 467164"/>
                  <a:gd name="connsiteY2" fmla="*/ 90252 h 94308"/>
                  <a:gd name="connsiteX3" fmla="*/ 432981 w 467164"/>
                  <a:gd name="connsiteY3" fmla="*/ 21037 h 94308"/>
                  <a:gd name="connsiteX4" fmla="*/ 372021 w 467164"/>
                  <a:gd name="connsiteY4" fmla="*/ 2622 h 94308"/>
                  <a:gd name="connsiteX5" fmla="*/ 236766 w 467164"/>
                  <a:gd name="connsiteY5" fmla="*/ 717 h 94308"/>
                  <a:gd name="connsiteX6" fmla="*/ 128816 w 467164"/>
                  <a:gd name="connsiteY6" fmla="*/ 8337 h 94308"/>
                  <a:gd name="connsiteX7" fmla="*/ 43726 w 467164"/>
                  <a:gd name="connsiteY7" fmla="*/ 10242 h 94308"/>
                  <a:gd name="connsiteX8" fmla="*/ 15151 w 467164"/>
                  <a:gd name="connsiteY8" fmla="*/ 30562 h 94308"/>
                  <a:gd name="connsiteX9" fmla="*/ 36106 w 467164"/>
                  <a:gd name="connsiteY9" fmla="*/ 88982 h 94308"/>
                  <a:gd name="connsiteX0" fmla="*/ 50084 w 452567"/>
                  <a:gd name="connsiteY0" fmla="*/ 96602 h 99223"/>
                  <a:gd name="connsiteX1" fmla="*/ 392984 w 452567"/>
                  <a:gd name="connsiteY1" fmla="*/ 86442 h 99223"/>
                  <a:gd name="connsiteX2" fmla="*/ 452039 w 452567"/>
                  <a:gd name="connsiteY2" fmla="*/ 90252 h 99223"/>
                  <a:gd name="connsiteX3" fmla="*/ 418384 w 452567"/>
                  <a:gd name="connsiteY3" fmla="*/ 21037 h 99223"/>
                  <a:gd name="connsiteX4" fmla="*/ 357424 w 452567"/>
                  <a:gd name="connsiteY4" fmla="*/ 2622 h 99223"/>
                  <a:gd name="connsiteX5" fmla="*/ 222169 w 452567"/>
                  <a:gd name="connsiteY5" fmla="*/ 717 h 99223"/>
                  <a:gd name="connsiteX6" fmla="*/ 114219 w 452567"/>
                  <a:gd name="connsiteY6" fmla="*/ 8337 h 99223"/>
                  <a:gd name="connsiteX7" fmla="*/ 29129 w 452567"/>
                  <a:gd name="connsiteY7" fmla="*/ 10242 h 99223"/>
                  <a:gd name="connsiteX8" fmla="*/ 554 w 452567"/>
                  <a:gd name="connsiteY8" fmla="*/ 30562 h 99223"/>
                  <a:gd name="connsiteX9" fmla="*/ 50084 w 452567"/>
                  <a:gd name="connsiteY9" fmla="*/ 96602 h 99223"/>
                  <a:gd name="connsiteX0" fmla="*/ 41322 w 459045"/>
                  <a:gd name="connsiteY0" fmla="*/ 96602 h 99223"/>
                  <a:gd name="connsiteX1" fmla="*/ 399462 w 459045"/>
                  <a:gd name="connsiteY1" fmla="*/ 86442 h 99223"/>
                  <a:gd name="connsiteX2" fmla="*/ 458517 w 459045"/>
                  <a:gd name="connsiteY2" fmla="*/ 90252 h 99223"/>
                  <a:gd name="connsiteX3" fmla="*/ 424862 w 459045"/>
                  <a:gd name="connsiteY3" fmla="*/ 21037 h 99223"/>
                  <a:gd name="connsiteX4" fmla="*/ 363902 w 459045"/>
                  <a:gd name="connsiteY4" fmla="*/ 2622 h 99223"/>
                  <a:gd name="connsiteX5" fmla="*/ 228647 w 459045"/>
                  <a:gd name="connsiteY5" fmla="*/ 717 h 99223"/>
                  <a:gd name="connsiteX6" fmla="*/ 120697 w 459045"/>
                  <a:gd name="connsiteY6" fmla="*/ 8337 h 99223"/>
                  <a:gd name="connsiteX7" fmla="*/ 35607 w 459045"/>
                  <a:gd name="connsiteY7" fmla="*/ 10242 h 99223"/>
                  <a:gd name="connsiteX8" fmla="*/ 7032 w 459045"/>
                  <a:gd name="connsiteY8" fmla="*/ 30562 h 99223"/>
                  <a:gd name="connsiteX9" fmla="*/ 41322 w 459045"/>
                  <a:gd name="connsiteY9" fmla="*/ 96602 h 99223"/>
                  <a:gd name="connsiteX0" fmla="*/ 41322 w 459160"/>
                  <a:gd name="connsiteY0" fmla="*/ 96356 h 98977"/>
                  <a:gd name="connsiteX1" fmla="*/ 399462 w 459160"/>
                  <a:gd name="connsiteY1" fmla="*/ 86196 h 98977"/>
                  <a:gd name="connsiteX2" fmla="*/ 458517 w 459160"/>
                  <a:gd name="connsiteY2" fmla="*/ 90006 h 98977"/>
                  <a:gd name="connsiteX3" fmla="*/ 426767 w 459160"/>
                  <a:gd name="connsiteY3" fmla="*/ 15076 h 98977"/>
                  <a:gd name="connsiteX4" fmla="*/ 363902 w 459160"/>
                  <a:gd name="connsiteY4" fmla="*/ 2376 h 98977"/>
                  <a:gd name="connsiteX5" fmla="*/ 228647 w 459160"/>
                  <a:gd name="connsiteY5" fmla="*/ 471 h 98977"/>
                  <a:gd name="connsiteX6" fmla="*/ 120697 w 459160"/>
                  <a:gd name="connsiteY6" fmla="*/ 8091 h 98977"/>
                  <a:gd name="connsiteX7" fmla="*/ 35607 w 459160"/>
                  <a:gd name="connsiteY7" fmla="*/ 9996 h 98977"/>
                  <a:gd name="connsiteX8" fmla="*/ 7032 w 459160"/>
                  <a:gd name="connsiteY8" fmla="*/ 30316 h 98977"/>
                  <a:gd name="connsiteX9" fmla="*/ 41322 w 459160"/>
                  <a:gd name="connsiteY9" fmla="*/ 96356 h 98977"/>
                  <a:gd name="connsiteX0" fmla="*/ 38166 w 463624"/>
                  <a:gd name="connsiteY0" fmla="*/ 100166 h 102488"/>
                  <a:gd name="connsiteX1" fmla="*/ 403926 w 463624"/>
                  <a:gd name="connsiteY1" fmla="*/ 86196 h 102488"/>
                  <a:gd name="connsiteX2" fmla="*/ 462981 w 463624"/>
                  <a:gd name="connsiteY2" fmla="*/ 90006 h 102488"/>
                  <a:gd name="connsiteX3" fmla="*/ 431231 w 463624"/>
                  <a:gd name="connsiteY3" fmla="*/ 15076 h 102488"/>
                  <a:gd name="connsiteX4" fmla="*/ 368366 w 463624"/>
                  <a:gd name="connsiteY4" fmla="*/ 2376 h 102488"/>
                  <a:gd name="connsiteX5" fmla="*/ 233111 w 463624"/>
                  <a:gd name="connsiteY5" fmla="*/ 471 h 102488"/>
                  <a:gd name="connsiteX6" fmla="*/ 125161 w 463624"/>
                  <a:gd name="connsiteY6" fmla="*/ 8091 h 102488"/>
                  <a:gd name="connsiteX7" fmla="*/ 40071 w 463624"/>
                  <a:gd name="connsiteY7" fmla="*/ 9996 h 102488"/>
                  <a:gd name="connsiteX8" fmla="*/ 11496 w 463624"/>
                  <a:gd name="connsiteY8" fmla="*/ 30316 h 102488"/>
                  <a:gd name="connsiteX9" fmla="*/ 38166 w 463624"/>
                  <a:gd name="connsiteY9" fmla="*/ 100166 h 102488"/>
                  <a:gd name="connsiteX0" fmla="*/ 37735 w 463193"/>
                  <a:gd name="connsiteY0" fmla="*/ 100166 h 102488"/>
                  <a:gd name="connsiteX1" fmla="*/ 403495 w 463193"/>
                  <a:gd name="connsiteY1" fmla="*/ 86196 h 102488"/>
                  <a:gd name="connsiteX2" fmla="*/ 462550 w 463193"/>
                  <a:gd name="connsiteY2" fmla="*/ 90006 h 102488"/>
                  <a:gd name="connsiteX3" fmla="*/ 430800 w 463193"/>
                  <a:gd name="connsiteY3" fmla="*/ 15076 h 102488"/>
                  <a:gd name="connsiteX4" fmla="*/ 367935 w 463193"/>
                  <a:gd name="connsiteY4" fmla="*/ 2376 h 102488"/>
                  <a:gd name="connsiteX5" fmla="*/ 232680 w 463193"/>
                  <a:gd name="connsiteY5" fmla="*/ 471 h 102488"/>
                  <a:gd name="connsiteX6" fmla="*/ 124730 w 463193"/>
                  <a:gd name="connsiteY6" fmla="*/ 8091 h 102488"/>
                  <a:gd name="connsiteX7" fmla="*/ 32009 w 463193"/>
                  <a:gd name="connsiteY7" fmla="*/ 9225 h 102488"/>
                  <a:gd name="connsiteX8" fmla="*/ 11065 w 463193"/>
                  <a:gd name="connsiteY8" fmla="*/ 30316 h 102488"/>
                  <a:gd name="connsiteX9" fmla="*/ 37735 w 463193"/>
                  <a:gd name="connsiteY9" fmla="*/ 100166 h 102488"/>
                  <a:gd name="connsiteX0" fmla="*/ 40384 w 465842"/>
                  <a:gd name="connsiteY0" fmla="*/ 100166 h 102396"/>
                  <a:gd name="connsiteX1" fmla="*/ 406144 w 465842"/>
                  <a:gd name="connsiteY1" fmla="*/ 86196 h 102396"/>
                  <a:gd name="connsiteX2" fmla="*/ 465199 w 465842"/>
                  <a:gd name="connsiteY2" fmla="*/ 90006 h 102396"/>
                  <a:gd name="connsiteX3" fmla="*/ 433449 w 465842"/>
                  <a:gd name="connsiteY3" fmla="*/ 15076 h 102396"/>
                  <a:gd name="connsiteX4" fmla="*/ 370584 w 465842"/>
                  <a:gd name="connsiteY4" fmla="*/ 2376 h 102396"/>
                  <a:gd name="connsiteX5" fmla="*/ 235329 w 465842"/>
                  <a:gd name="connsiteY5" fmla="*/ 471 h 102396"/>
                  <a:gd name="connsiteX6" fmla="*/ 127379 w 465842"/>
                  <a:gd name="connsiteY6" fmla="*/ 8091 h 102396"/>
                  <a:gd name="connsiteX7" fmla="*/ 34658 w 465842"/>
                  <a:gd name="connsiteY7" fmla="*/ 9225 h 102396"/>
                  <a:gd name="connsiteX8" fmla="*/ 8627 w 465842"/>
                  <a:gd name="connsiteY8" fmla="*/ 31858 h 102396"/>
                  <a:gd name="connsiteX9" fmla="*/ 40384 w 465842"/>
                  <a:gd name="connsiteY9" fmla="*/ 100166 h 102396"/>
                  <a:gd name="connsiteX0" fmla="*/ 41321 w 466779"/>
                  <a:gd name="connsiteY0" fmla="*/ 100166 h 102396"/>
                  <a:gd name="connsiteX1" fmla="*/ 407081 w 466779"/>
                  <a:gd name="connsiteY1" fmla="*/ 86196 h 102396"/>
                  <a:gd name="connsiteX2" fmla="*/ 466136 w 466779"/>
                  <a:gd name="connsiteY2" fmla="*/ 90006 h 102396"/>
                  <a:gd name="connsiteX3" fmla="*/ 434386 w 466779"/>
                  <a:gd name="connsiteY3" fmla="*/ 15076 h 102396"/>
                  <a:gd name="connsiteX4" fmla="*/ 371521 w 466779"/>
                  <a:gd name="connsiteY4" fmla="*/ 2376 h 102396"/>
                  <a:gd name="connsiteX5" fmla="*/ 236266 w 466779"/>
                  <a:gd name="connsiteY5" fmla="*/ 471 h 102396"/>
                  <a:gd name="connsiteX6" fmla="*/ 128316 w 466779"/>
                  <a:gd name="connsiteY6" fmla="*/ 8091 h 102396"/>
                  <a:gd name="connsiteX7" fmla="*/ 35595 w 466779"/>
                  <a:gd name="connsiteY7" fmla="*/ 9225 h 102396"/>
                  <a:gd name="connsiteX8" fmla="*/ 9564 w 466779"/>
                  <a:gd name="connsiteY8" fmla="*/ 31858 h 102396"/>
                  <a:gd name="connsiteX9" fmla="*/ 41321 w 466779"/>
                  <a:gd name="connsiteY9" fmla="*/ 100166 h 102396"/>
                  <a:gd name="connsiteX0" fmla="*/ 41321 w 466779"/>
                  <a:gd name="connsiteY0" fmla="*/ 100166 h 102305"/>
                  <a:gd name="connsiteX1" fmla="*/ 407081 w 466779"/>
                  <a:gd name="connsiteY1" fmla="*/ 86196 h 102305"/>
                  <a:gd name="connsiteX2" fmla="*/ 466136 w 466779"/>
                  <a:gd name="connsiteY2" fmla="*/ 90006 h 102305"/>
                  <a:gd name="connsiteX3" fmla="*/ 434386 w 466779"/>
                  <a:gd name="connsiteY3" fmla="*/ 15076 h 102305"/>
                  <a:gd name="connsiteX4" fmla="*/ 371521 w 466779"/>
                  <a:gd name="connsiteY4" fmla="*/ 2376 h 102305"/>
                  <a:gd name="connsiteX5" fmla="*/ 236266 w 466779"/>
                  <a:gd name="connsiteY5" fmla="*/ 471 h 102305"/>
                  <a:gd name="connsiteX6" fmla="*/ 128316 w 466779"/>
                  <a:gd name="connsiteY6" fmla="*/ 8091 h 102305"/>
                  <a:gd name="connsiteX7" fmla="*/ 35595 w 466779"/>
                  <a:gd name="connsiteY7" fmla="*/ 9225 h 102305"/>
                  <a:gd name="connsiteX8" fmla="*/ 9564 w 466779"/>
                  <a:gd name="connsiteY8" fmla="*/ 33400 h 102305"/>
                  <a:gd name="connsiteX9" fmla="*/ 41321 w 466779"/>
                  <a:gd name="connsiteY9" fmla="*/ 100166 h 102305"/>
                  <a:gd name="connsiteX0" fmla="*/ 43247 w 468705"/>
                  <a:gd name="connsiteY0" fmla="*/ 100166 h 102305"/>
                  <a:gd name="connsiteX1" fmla="*/ 409007 w 468705"/>
                  <a:gd name="connsiteY1" fmla="*/ 86196 h 102305"/>
                  <a:gd name="connsiteX2" fmla="*/ 468062 w 468705"/>
                  <a:gd name="connsiteY2" fmla="*/ 90006 h 102305"/>
                  <a:gd name="connsiteX3" fmla="*/ 436312 w 468705"/>
                  <a:gd name="connsiteY3" fmla="*/ 15076 h 102305"/>
                  <a:gd name="connsiteX4" fmla="*/ 373447 w 468705"/>
                  <a:gd name="connsiteY4" fmla="*/ 2376 h 102305"/>
                  <a:gd name="connsiteX5" fmla="*/ 238192 w 468705"/>
                  <a:gd name="connsiteY5" fmla="*/ 471 h 102305"/>
                  <a:gd name="connsiteX6" fmla="*/ 130242 w 468705"/>
                  <a:gd name="connsiteY6" fmla="*/ 8091 h 102305"/>
                  <a:gd name="connsiteX7" fmla="*/ 37521 w 468705"/>
                  <a:gd name="connsiteY7" fmla="*/ 9225 h 102305"/>
                  <a:gd name="connsiteX8" fmla="*/ 11490 w 468705"/>
                  <a:gd name="connsiteY8" fmla="*/ 33400 h 102305"/>
                  <a:gd name="connsiteX9" fmla="*/ 43247 w 468705"/>
                  <a:gd name="connsiteY9" fmla="*/ 100166 h 102305"/>
                  <a:gd name="connsiteX0" fmla="*/ 43247 w 479551"/>
                  <a:gd name="connsiteY0" fmla="*/ 100166 h 102543"/>
                  <a:gd name="connsiteX1" fmla="*/ 409007 w 479551"/>
                  <a:gd name="connsiteY1" fmla="*/ 86196 h 102543"/>
                  <a:gd name="connsiteX2" fmla="*/ 479084 w 479551"/>
                  <a:gd name="connsiteY2" fmla="*/ 72275 h 102543"/>
                  <a:gd name="connsiteX3" fmla="*/ 436312 w 479551"/>
                  <a:gd name="connsiteY3" fmla="*/ 15076 h 102543"/>
                  <a:gd name="connsiteX4" fmla="*/ 373447 w 479551"/>
                  <a:gd name="connsiteY4" fmla="*/ 2376 h 102543"/>
                  <a:gd name="connsiteX5" fmla="*/ 238192 w 479551"/>
                  <a:gd name="connsiteY5" fmla="*/ 471 h 102543"/>
                  <a:gd name="connsiteX6" fmla="*/ 130242 w 479551"/>
                  <a:gd name="connsiteY6" fmla="*/ 8091 h 102543"/>
                  <a:gd name="connsiteX7" fmla="*/ 37521 w 479551"/>
                  <a:gd name="connsiteY7" fmla="*/ 9225 h 102543"/>
                  <a:gd name="connsiteX8" fmla="*/ 11490 w 479551"/>
                  <a:gd name="connsiteY8" fmla="*/ 33400 h 102543"/>
                  <a:gd name="connsiteX9" fmla="*/ 43247 w 479551"/>
                  <a:gd name="connsiteY9" fmla="*/ 100166 h 102543"/>
                  <a:gd name="connsiteX0" fmla="*/ 39349 w 478197"/>
                  <a:gd name="connsiteY0" fmla="*/ 93999 h 97002"/>
                  <a:gd name="connsiteX1" fmla="*/ 407653 w 478197"/>
                  <a:gd name="connsiteY1" fmla="*/ 86196 h 97002"/>
                  <a:gd name="connsiteX2" fmla="*/ 477730 w 478197"/>
                  <a:gd name="connsiteY2" fmla="*/ 72275 h 97002"/>
                  <a:gd name="connsiteX3" fmla="*/ 434958 w 478197"/>
                  <a:gd name="connsiteY3" fmla="*/ 15076 h 97002"/>
                  <a:gd name="connsiteX4" fmla="*/ 372093 w 478197"/>
                  <a:gd name="connsiteY4" fmla="*/ 2376 h 97002"/>
                  <a:gd name="connsiteX5" fmla="*/ 236838 w 478197"/>
                  <a:gd name="connsiteY5" fmla="*/ 471 h 97002"/>
                  <a:gd name="connsiteX6" fmla="*/ 128888 w 478197"/>
                  <a:gd name="connsiteY6" fmla="*/ 8091 h 97002"/>
                  <a:gd name="connsiteX7" fmla="*/ 36167 w 478197"/>
                  <a:gd name="connsiteY7" fmla="*/ 9225 h 97002"/>
                  <a:gd name="connsiteX8" fmla="*/ 10136 w 478197"/>
                  <a:gd name="connsiteY8" fmla="*/ 33400 h 97002"/>
                  <a:gd name="connsiteX9" fmla="*/ 39349 w 478197"/>
                  <a:gd name="connsiteY9" fmla="*/ 93999 h 97002"/>
                  <a:gd name="connsiteX0" fmla="*/ 39200 w 478048"/>
                  <a:gd name="connsiteY0" fmla="*/ 93999 h 97002"/>
                  <a:gd name="connsiteX1" fmla="*/ 407504 w 478048"/>
                  <a:gd name="connsiteY1" fmla="*/ 86196 h 97002"/>
                  <a:gd name="connsiteX2" fmla="*/ 477581 w 478048"/>
                  <a:gd name="connsiteY2" fmla="*/ 72275 h 97002"/>
                  <a:gd name="connsiteX3" fmla="*/ 434809 w 478048"/>
                  <a:gd name="connsiteY3" fmla="*/ 15076 h 97002"/>
                  <a:gd name="connsiteX4" fmla="*/ 371944 w 478048"/>
                  <a:gd name="connsiteY4" fmla="*/ 2376 h 97002"/>
                  <a:gd name="connsiteX5" fmla="*/ 236689 w 478048"/>
                  <a:gd name="connsiteY5" fmla="*/ 471 h 97002"/>
                  <a:gd name="connsiteX6" fmla="*/ 128739 w 478048"/>
                  <a:gd name="connsiteY6" fmla="*/ 8091 h 97002"/>
                  <a:gd name="connsiteX7" fmla="*/ 33474 w 478048"/>
                  <a:gd name="connsiteY7" fmla="*/ 6912 h 97002"/>
                  <a:gd name="connsiteX8" fmla="*/ 9987 w 478048"/>
                  <a:gd name="connsiteY8" fmla="*/ 33400 h 97002"/>
                  <a:gd name="connsiteX9" fmla="*/ 39200 w 478048"/>
                  <a:gd name="connsiteY9" fmla="*/ 93999 h 97002"/>
                  <a:gd name="connsiteX0" fmla="*/ 40092 w 478940"/>
                  <a:gd name="connsiteY0" fmla="*/ 93999 h 95738"/>
                  <a:gd name="connsiteX1" fmla="*/ 408396 w 478940"/>
                  <a:gd name="connsiteY1" fmla="*/ 86196 h 95738"/>
                  <a:gd name="connsiteX2" fmla="*/ 478473 w 478940"/>
                  <a:gd name="connsiteY2" fmla="*/ 72275 h 95738"/>
                  <a:gd name="connsiteX3" fmla="*/ 435701 w 478940"/>
                  <a:gd name="connsiteY3" fmla="*/ 15076 h 95738"/>
                  <a:gd name="connsiteX4" fmla="*/ 372836 w 478940"/>
                  <a:gd name="connsiteY4" fmla="*/ 2376 h 95738"/>
                  <a:gd name="connsiteX5" fmla="*/ 237581 w 478940"/>
                  <a:gd name="connsiteY5" fmla="*/ 471 h 95738"/>
                  <a:gd name="connsiteX6" fmla="*/ 129631 w 478940"/>
                  <a:gd name="connsiteY6" fmla="*/ 8091 h 95738"/>
                  <a:gd name="connsiteX7" fmla="*/ 34366 w 478940"/>
                  <a:gd name="connsiteY7" fmla="*/ 6912 h 95738"/>
                  <a:gd name="connsiteX8" fmla="*/ 9183 w 478940"/>
                  <a:gd name="connsiteY8" fmla="*/ 51902 h 95738"/>
                  <a:gd name="connsiteX9" fmla="*/ 40092 w 478940"/>
                  <a:gd name="connsiteY9" fmla="*/ 93999 h 95738"/>
                  <a:gd name="connsiteX0" fmla="*/ 41639 w 480487"/>
                  <a:gd name="connsiteY0" fmla="*/ 93999 h 95738"/>
                  <a:gd name="connsiteX1" fmla="*/ 409943 w 480487"/>
                  <a:gd name="connsiteY1" fmla="*/ 86196 h 95738"/>
                  <a:gd name="connsiteX2" fmla="*/ 480020 w 480487"/>
                  <a:gd name="connsiteY2" fmla="*/ 72275 h 95738"/>
                  <a:gd name="connsiteX3" fmla="*/ 437248 w 480487"/>
                  <a:gd name="connsiteY3" fmla="*/ 15076 h 95738"/>
                  <a:gd name="connsiteX4" fmla="*/ 374383 w 480487"/>
                  <a:gd name="connsiteY4" fmla="*/ 2376 h 95738"/>
                  <a:gd name="connsiteX5" fmla="*/ 239128 w 480487"/>
                  <a:gd name="connsiteY5" fmla="*/ 471 h 95738"/>
                  <a:gd name="connsiteX6" fmla="*/ 131178 w 480487"/>
                  <a:gd name="connsiteY6" fmla="*/ 8091 h 95738"/>
                  <a:gd name="connsiteX7" fmla="*/ 35913 w 480487"/>
                  <a:gd name="connsiteY7" fmla="*/ 6912 h 95738"/>
                  <a:gd name="connsiteX8" fmla="*/ 10730 w 480487"/>
                  <a:gd name="connsiteY8" fmla="*/ 51902 h 95738"/>
                  <a:gd name="connsiteX9" fmla="*/ 41639 w 480487"/>
                  <a:gd name="connsiteY9" fmla="*/ 93999 h 95738"/>
                  <a:gd name="connsiteX0" fmla="*/ 39840 w 478688"/>
                  <a:gd name="connsiteY0" fmla="*/ 93999 h 95738"/>
                  <a:gd name="connsiteX1" fmla="*/ 408144 w 478688"/>
                  <a:gd name="connsiteY1" fmla="*/ 86196 h 95738"/>
                  <a:gd name="connsiteX2" fmla="*/ 478221 w 478688"/>
                  <a:gd name="connsiteY2" fmla="*/ 72275 h 95738"/>
                  <a:gd name="connsiteX3" fmla="*/ 435449 w 478688"/>
                  <a:gd name="connsiteY3" fmla="*/ 15076 h 95738"/>
                  <a:gd name="connsiteX4" fmla="*/ 372584 w 478688"/>
                  <a:gd name="connsiteY4" fmla="*/ 2376 h 95738"/>
                  <a:gd name="connsiteX5" fmla="*/ 237329 w 478688"/>
                  <a:gd name="connsiteY5" fmla="*/ 471 h 95738"/>
                  <a:gd name="connsiteX6" fmla="*/ 129379 w 478688"/>
                  <a:gd name="connsiteY6" fmla="*/ 8091 h 95738"/>
                  <a:gd name="connsiteX7" fmla="*/ 29875 w 478688"/>
                  <a:gd name="connsiteY7" fmla="*/ 9996 h 95738"/>
                  <a:gd name="connsiteX8" fmla="*/ 8931 w 478688"/>
                  <a:gd name="connsiteY8" fmla="*/ 51902 h 95738"/>
                  <a:gd name="connsiteX9" fmla="*/ 39840 w 478688"/>
                  <a:gd name="connsiteY9" fmla="*/ 93999 h 95738"/>
                  <a:gd name="connsiteX0" fmla="*/ 40292 w 479140"/>
                  <a:gd name="connsiteY0" fmla="*/ 93999 h 95686"/>
                  <a:gd name="connsiteX1" fmla="*/ 408596 w 479140"/>
                  <a:gd name="connsiteY1" fmla="*/ 86196 h 95686"/>
                  <a:gd name="connsiteX2" fmla="*/ 478673 w 479140"/>
                  <a:gd name="connsiteY2" fmla="*/ 72275 h 95686"/>
                  <a:gd name="connsiteX3" fmla="*/ 435901 w 479140"/>
                  <a:gd name="connsiteY3" fmla="*/ 15076 h 95686"/>
                  <a:gd name="connsiteX4" fmla="*/ 373036 w 479140"/>
                  <a:gd name="connsiteY4" fmla="*/ 2376 h 95686"/>
                  <a:gd name="connsiteX5" fmla="*/ 237781 w 479140"/>
                  <a:gd name="connsiteY5" fmla="*/ 471 h 95686"/>
                  <a:gd name="connsiteX6" fmla="*/ 129831 w 479140"/>
                  <a:gd name="connsiteY6" fmla="*/ 8091 h 95686"/>
                  <a:gd name="connsiteX7" fmla="*/ 30327 w 479140"/>
                  <a:gd name="connsiteY7" fmla="*/ 9996 h 95686"/>
                  <a:gd name="connsiteX8" fmla="*/ 8535 w 479140"/>
                  <a:gd name="connsiteY8" fmla="*/ 52673 h 95686"/>
                  <a:gd name="connsiteX9" fmla="*/ 40292 w 479140"/>
                  <a:gd name="connsiteY9" fmla="*/ 93999 h 95686"/>
                  <a:gd name="connsiteX0" fmla="*/ 43456 w 482304"/>
                  <a:gd name="connsiteY0" fmla="*/ 93999 h 95686"/>
                  <a:gd name="connsiteX1" fmla="*/ 411760 w 482304"/>
                  <a:gd name="connsiteY1" fmla="*/ 86196 h 95686"/>
                  <a:gd name="connsiteX2" fmla="*/ 481837 w 482304"/>
                  <a:gd name="connsiteY2" fmla="*/ 72275 h 95686"/>
                  <a:gd name="connsiteX3" fmla="*/ 439065 w 482304"/>
                  <a:gd name="connsiteY3" fmla="*/ 15076 h 95686"/>
                  <a:gd name="connsiteX4" fmla="*/ 376200 w 482304"/>
                  <a:gd name="connsiteY4" fmla="*/ 2376 h 95686"/>
                  <a:gd name="connsiteX5" fmla="*/ 240945 w 482304"/>
                  <a:gd name="connsiteY5" fmla="*/ 471 h 95686"/>
                  <a:gd name="connsiteX6" fmla="*/ 132995 w 482304"/>
                  <a:gd name="connsiteY6" fmla="*/ 8091 h 95686"/>
                  <a:gd name="connsiteX7" fmla="*/ 33491 w 482304"/>
                  <a:gd name="connsiteY7" fmla="*/ 9996 h 95686"/>
                  <a:gd name="connsiteX8" fmla="*/ 11699 w 482304"/>
                  <a:gd name="connsiteY8" fmla="*/ 52673 h 95686"/>
                  <a:gd name="connsiteX9" fmla="*/ 43456 w 482304"/>
                  <a:gd name="connsiteY9" fmla="*/ 93999 h 95686"/>
                  <a:gd name="connsiteX0" fmla="*/ 43456 w 483143"/>
                  <a:gd name="connsiteY0" fmla="*/ 93999 h 95758"/>
                  <a:gd name="connsiteX1" fmla="*/ 411760 w 483143"/>
                  <a:gd name="connsiteY1" fmla="*/ 86196 h 95758"/>
                  <a:gd name="connsiteX2" fmla="*/ 482685 w 483143"/>
                  <a:gd name="connsiteY2" fmla="*/ 68421 h 95758"/>
                  <a:gd name="connsiteX3" fmla="*/ 439065 w 483143"/>
                  <a:gd name="connsiteY3" fmla="*/ 15076 h 95758"/>
                  <a:gd name="connsiteX4" fmla="*/ 376200 w 483143"/>
                  <a:gd name="connsiteY4" fmla="*/ 2376 h 95758"/>
                  <a:gd name="connsiteX5" fmla="*/ 240945 w 483143"/>
                  <a:gd name="connsiteY5" fmla="*/ 471 h 95758"/>
                  <a:gd name="connsiteX6" fmla="*/ 132995 w 483143"/>
                  <a:gd name="connsiteY6" fmla="*/ 8091 h 95758"/>
                  <a:gd name="connsiteX7" fmla="*/ 33491 w 483143"/>
                  <a:gd name="connsiteY7" fmla="*/ 9996 h 95758"/>
                  <a:gd name="connsiteX8" fmla="*/ 11699 w 483143"/>
                  <a:gd name="connsiteY8" fmla="*/ 52673 h 95758"/>
                  <a:gd name="connsiteX9" fmla="*/ 43456 w 483143"/>
                  <a:gd name="connsiteY9" fmla="*/ 93999 h 9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3143" h="95758">
                    <a:moveTo>
                      <a:pt x="43456" y="93999"/>
                    </a:moveTo>
                    <a:cubicBezTo>
                      <a:pt x="110133" y="99586"/>
                      <a:pt x="338555" y="90459"/>
                      <a:pt x="411760" y="86196"/>
                    </a:cubicBezTo>
                    <a:cubicBezTo>
                      <a:pt x="484965" y="81933"/>
                      <a:pt x="478134" y="80274"/>
                      <a:pt x="482685" y="68421"/>
                    </a:cubicBezTo>
                    <a:cubicBezTo>
                      <a:pt x="487236" y="56568"/>
                      <a:pt x="456812" y="26083"/>
                      <a:pt x="439065" y="15076"/>
                    </a:cubicBezTo>
                    <a:cubicBezTo>
                      <a:pt x="421318" y="4069"/>
                      <a:pt x="409220" y="4810"/>
                      <a:pt x="376200" y="2376"/>
                    </a:cubicBezTo>
                    <a:cubicBezTo>
                      <a:pt x="343180" y="-58"/>
                      <a:pt x="281479" y="-481"/>
                      <a:pt x="240945" y="471"/>
                    </a:cubicBezTo>
                    <a:cubicBezTo>
                      <a:pt x="200411" y="1423"/>
                      <a:pt x="167571" y="6504"/>
                      <a:pt x="132995" y="8091"/>
                    </a:cubicBezTo>
                    <a:cubicBezTo>
                      <a:pt x="98419" y="9679"/>
                      <a:pt x="52118" y="9149"/>
                      <a:pt x="33491" y="9996"/>
                    </a:cubicBezTo>
                    <a:cubicBezTo>
                      <a:pt x="14864" y="10843"/>
                      <a:pt x="18517" y="23255"/>
                      <a:pt x="11699" y="52673"/>
                    </a:cubicBezTo>
                    <a:cubicBezTo>
                      <a:pt x="4881" y="82091"/>
                      <a:pt x="-23221" y="88412"/>
                      <a:pt x="43456" y="93999"/>
                    </a:cubicBezTo>
                    <a:close/>
                  </a:path>
                </a:pathLst>
              </a:custGeom>
              <a:solidFill>
                <a:srgbClr val="FFE8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53" name="กลุ่ม 52">
                <a:extLst>
                  <a:ext uri="{FF2B5EF4-FFF2-40B4-BE49-F238E27FC236}">
                    <a16:creationId xmlns:a16="http://schemas.microsoft.com/office/drawing/2014/main" id="{7AF81CDC-309C-450D-8F13-7F620EE2B668}"/>
                  </a:ext>
                </a:extLst>
              </p:cNvPr>
              <p:cNvGrpSpPr/>
              <p:nvPr/>
            </p:nvGrpSpPr>
            <p:grpSpPr>
              <a:xfrm>
                <a:off x="744332" y="257637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8001B052-1E98-41F3-8476-1EDAA7148997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1" name="วงรี 90">
                  <a:extLst>
                    <a:ext uri="{FF2B5EF4-FFF2-40B4-BE49-F238E27FC236}">
                      <a16:creationId xmlns:a16="http://schemas.microsoft.com/office/drawing/2014/main" id="{4E8331FD-B475-4190-8B33-BD85CA107F2A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2" name="วงรี 91">
                  <a:extLst>
                    <a:ext uri="{FF2B5EF4-FFF2-40B4-BE49-F238E27FC236}">
                      <a16:creationId xmlns:a16="http://schemas.microsoft.com/office/drawing/2014/main" id="{C02FD093-E98C-41AD-AF36-8E78710A63FF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3" name="วงรี 92">
                  <a:extLst>
                    <a:ext uri="{FF2B5EF4-FFF2-40B4-BE49-F238E27FC236}">
                      <a16:creationId xmlns:a16="http://schemas.microsoft.com/office/drawing/2014/main" id="{ACEEE79A-FBA3-4426-9C99-3706D7C32A9C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4" name="วงรี 93">
                  <a:extLst>
                    <a:ext uri="{FF2B5EF4-FFF2-40B4-BE49-F238E27FC236}">
                      <a16:creationId xmlns:a16="http://schemas.microsoft.com/office/drawing/2014/main" id="{12E6F86A-DB5D-4A8B-B6B3-51D9B7D48C5A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4" name="กลุ่ม 53">
                <a:extLst>
                  <a:ext uri="{FF2B5EF4-FFF2-40B4-BE49-F238E27FC236}">
                    <a16:creationId xmlns:a16="http://schemas.microsoft.com/office/drawing/2014/main" id="{2DE2BEA7-5A3A-460E-9447-021391D29817}"/>
                  </a:ext>
                </a:extLst>
              </p:cNvPr>
              <p:cNvGrpSpPr/>
              <p:nvPr/>
            </p:nvGrpSpPr>
            <p:grpSpPr>
              <a:xfrm>
                <a:off x="1754378" y="2501312"/>
                <a:ext cx="311991" cy="297051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5" name="รูปแบบอิสระ: รูปร่าง 84">
                  <a:extLst>
                    <a:ext uri="{FF2B5EF4-FFF2-40B4-BE49-F238E27FC236}">
                      <a16:creationId xmlns:a16="http://schemas.microsoft.com/office/drawing/2014/main" id="{21047908-3E69-43AD-BB77-0D4D1E8EA37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6" name="วงรี 85">
                  <a:extLst>
                    <a:ext uri="{FF2B5EF4-FFF2-40B4-BE49-F238E27FC236}">
                      <a16:creationId xmlns:a16="http://schemas.microsoft.com/office/drawing/2014/main" id="{3F2F3D1F-B3E2-4AD2-A250-C7A65442989F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7" name="วงรี 86">
                  <a:extLst>
                    <a:ext uri="{FF2B5EF4-FFF2-40B4-BE49-F238E27FC236}">
                      <a16:creationId xmlns:a16="http://schemas.microsoft.com/office/drawing/2014/main" id="{0EB0F164-D4ED-48F9-9CBA-193481EAE47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8" name="วงรี 87">
                  <a:extLst>
                    <a:ext uri="{FF2B5EF4-FFF2-40B4-BE49-F238E27FC236}">
                      <a16:creationId xmlns:a16="http://schemas.microsoft.com/office/drawing/2014/main" id="{1F6B9C3C-5065-4BFC-AF19-A575B1C69C3E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9" name="วงรี 88">
                  <a:extLst>
                    <a:ext uri="{FF2B5EF4-FFF2-40B4-BE49-F238E27FC236}">
                      <a16:creationId xmlns:a16="http://schemas.microsoft.com/office/drawing/2014/main" id="{9F959991-3BC6-48AB-B99B-E964DAB74D2E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5" name="กลุ่ม 54">
                <a:extLst>
                  <a:ext uri="{FF2B5EF4-FFF2-40B4-BE49-F238E27FC236}">
                    <a16:creationId xmlns:a16="http://schemas.microsoft.com/office/drawing/2014/main" id="{8B7D6796-5C80-4F95-A1B0-ABF0396D9EB5}"/>
                  </a:ext>
                </a:extLst>
              </p:cNvPr>
              <p:cNvGrpSpPr/>
              <p:nvPr/>
            </p:nvGrpSpPr>
            <p:grpSpPr>
              <a:xfrm>
                <a:off x="1097160" y="2860694"/>
                <a:ext cx="261841" cy="236513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D8F79CCB-77D2-4E87-92B9-90D60182060C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80">
                  <a:extLst>
                    <a:ext uri="{FF2B5EF4-FFF2-40B4-BE49-F238E27FC236}">
                      <a16:creationId xmlns:a16="http://schemas.microsoft.com/office/drawing/2014/main" id="{6A52F194-D764-47C6-8581-22ED55857BA1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2" name="วงรี 81">
                  <a:extLst>
                    <a:ext uri="{FF2B5EF4-FFF2-40B4-BE49-F238E27FC236}">
                      <a16:creationId xmlns:a16="http://schemas.microsoft.com/office/drawing/2014/main" id="{09334A62-910D-42D3-9472-A17015EA0BAC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82">
                  <a:extLst>
                    <a:ext uri="{FF2B5EF4-FFF2-40B4-BE49-F238E27FC236}">
                      <a16:creationId xmlns:a16="http://schemas.microsoft.com/office/drawing/2014/main" id="{F10F137D-84AC-489B-A10F-900399281B6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4" name="วงรี 83">
                  <a:extLst>
                    <a:ext uri="{FF2B5EF4-FFF2-40B4-BE49-F238E27FC236}">
                      <a16:creationId xmlns:a16="http://schemas.microsoft.com/office/drawing/2014/main" id="{EE8CEA59-95D4-42DE-8B79-7DBF2A59C9A5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6" name="กลุ่ม 55">
                <a:extLst>
                  <a:ext uri="{FF2B5EF4-FFF2-40B4-BE49-F238E27FC236}">
                    <a16:creationId xmlns:a16="http://schemas.microsoft.com/office/drawing/2014/main" id="{6FEAF279-CB61-44CB-A154-13D87EB74773}"/>
                  </a:ext>
                </a:extLst>
              </p:cNvPr>
              <p:cNvGrpSpPr/>
              <p:nvPr/>
            </p:nvGrpSpPr>
            <p:grpSpPr>
              <a:xfrm>
                <a:off x="692061" y="324744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5" name="รูปแบบอิสระ: รูปร่าง 74">
                  <a:extLst>
                    <a:ext uri="{FF2B5EF4-FFF2-40B4-BE49-F238E27FC236}">
                      <a16:creationId xmlns:a16="http://schemas.microsoft.com/office/drawing/2014/main" id="{DB5BD7DB-2E81-4E9E-AB82-C679B3E5DFD0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6" name="วงรี 75">
                  <a:extLst>
                    <a:ext uri="{FF2B5EF4-FFF2-40B4-BE49-F238E27FC236}">
                      <a16:creationId xmlns:a16="http://schemas.microsoft.com/office/drawing/2014/main" id="{AB333A71-F54F-47CD-9660-BFAC2D586527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7" name="วงรี 76">
                  <a:extLst>
                    <a:ext uri="{FF2B5EF4-FFF2-40B4-BE49-F238E27FC236}">
                      <a16:creationId xmlns:a16="http://schemas.microsoft.com/office/drawing/2014/main" id="{0FB7CC83-FE9B-4DA0-B4EC-8D6FCE487D6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8" name="วงรี 77">
                  <a:extLst>
                    <a:ext uri="{FF2B5EF4-FFF2-40B4-BE49-F238E27FC236}">
                      <a16:creationId xmlns:a16="http://schemas.microsoft.com/office/drawing/2014/main" id="{F3A37EF1-0897-4DA6-8918-41D373AA933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8">
                  <a:extLst>
                    <a:ext uri="{FF2B5EF4-FFF2-40B4-BE49-F238E27FC236}">
                      <a16:creationId xmlns:a16="http://schemas.microsoft.com/office/drawing/2014/main" id="{60A68D25-5708-4562-8D9D-3BCA927C2A1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7" name="กลุ่ม 56">
                <a:extLst>
                  <a:ext uri="{FF2B5EF4-FFF2-40B4-BE49-F238E27FC236}">
                    <a16:creationId xmlns:a16="http://schemas.microsoft.com/office/drawing/2014/main" id="{0A056BAB-AFAA-4AE3-A48C-99BA8F1CDBBA}"/>
                  </a:ext>
                </a:extLst>
              </p:cNvPr>
              <p:cNvGrpSpPr/>
              <p:nvPr/>
            </p:nvGrpSpPr>
            <p:grpSpPr>
              <a:xfrm>
                <a:off x="1958360" y="3356408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0" name="รูปแบบอิสระ: รูปร่าง 69">
                  <a:extLst>
                    <a:ext uri="{FF2B5EF4-FFF2-40B4-BE49-F238E27FC236}">
                      <a16:creationId xmlns:a16="http://schemas.microsoft.com/office/drawing/2014/main" id="{829C02BA-1117-40DC-A30E-FE98481BDB8A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" name="วงรี 70">
                  <a:extLst>
                    <a:ext uri="{FF2B5EF4-FFF2-40B4-BE49-F238E27FC236}">
                      <a16:creationId xmlns:a16="http://schemas.microsoft.com/office/drawing/2014/main" id="{0DA540FA-8291-4FA2-9D35-DD380C82D2E6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2" name="วงรี 71">
                  <a:extLst>
                    <a:ext uri="{FF2B5EF4-FFF2-40B4-BE49-F238E27FC236}">
                      <a16:creationId xmlns:a16="http://schemas.microsoft.com/office/drawing/2014/main" id="{75F9B807-6B30-4077-8A16-7E11D9383D3B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3" name="วงรี 72">
                  <a:extLst>
                    <a:ext uri="{FF2B5EF4-FFF2-40B4-BE49-F238E27FC236}">
                      <a16:creationId xmlns:a16="http://schemas.microsoft.com/office/drawing/2014/main" id="{53D93345-E158-4386-A6A5-9B819B7FDEF6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4" name="วงรี 73">
                  <a:extLst>
                    <a:ext uri="{FF2B5EF4-FFF2-40B4-BE49-F238E27FC236}">
                      <a16:creationId xmlns:a16="http://schemas.microsoft.com/office/drawing/2014/main" id="{B711FD8F-11A0-4390-A6A2-9A97B334163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8" name="กลุ่ม 57">
                <a:extLst>
                  <a:ext uri="{FF2B5EF4-FFF2-40B4-BE49-F238E27FC236}">
                    <a16:creationId xmlns:a16="http://schemas.microsoft.com/office/drawing/2014/main" id="{A835D7F4-4679-4217-A39E-6EF18294FB5D}"/>
                  </a:ext>
                </a:extLst>
              </p:cNvPr>
              <p:cNvGrpSpPr/>
              <p:nvPr/>
            </p:nvGrpSpPr>
            <p:grpSpPr>
              <a:xfrm>
                <a:off x="1587115" y="3063350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5" name="รูปแบบอิสระ: รูปร่าง 64">
                  <a:extLst>
                    <a:ext uri="{FF2B5EF4-FFF2-40B4-BE49-F238E27FC236}">
                      <a16:creationId xmlns:a16="http://schemas.microsoft.com/office/drawing/2014/main" id="{27BD58C9-BEB0-4379-A924-0ABB95E1594F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" name="วงรี 65">
                  <a:extLst>
                    <a:ext uri="{FF2B5EF4-FFF2-40B4-BE49-F238E27FC236}">
                      <a16:creationId xmlns:a16="http://schemas.microsoft.com/office/drawing/2014/main" id="{DE3365DC-E037-4875-9A6A-F8A6BF7B6D75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7" name="วงรี 66">
                  <a:extLst>
                    <a:ext uri="{FF2B5EF4-FFF2-40B4-BE49-F238E27FC236}">
                      <a16:creationId xmlns:a16="http://schemas.microsoft.com/office/drawing/2014/main" id="{92F1D985-8FDC-41A2-95B9-3BBA36FDD8A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8" name="วงรี 67">
                  <a:extLst>
                    <a:ext uri="{FF2B5EF4-FFF2-40B4-BE49-F238E27FC236}">
                      <a16:creationId xmlns:a16="http://schemas.microsoft.com/office/drawing/2014/main" id="{9017A784-0B4B-4A7A-9FAC-33E292C0A06A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9" name="วงรี 68">
                  <a:extLst>
                    <a:ext uri="{FF2B5EF4-FFF2-40B4-BE49-F238E27FC236}">
                      <a16:creationId xmlns:a16="http://schemas.microsoft.com/office/drawing/2014/main" id="{EFBD0347-6F6B-40BD-8104-738FCA6DC9C4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9" name="กลุ่ม 58">
                <a:extLst>
                  <a:ext uri="{FF2B5EF4-FFF2-40B4-BE49-F238E27FC236}">
                    <a16:creationId xmlns:a16="http://schemas.microsoft.com/office/drawing/2014/main" id="{6722AF5A-4F37-46EF-827C-9C823C799453}"/>
                  </a:ext>
                </a:extLst>
              </p:cNvPr>
              <p:cNvGrpSpPr/>
              <p:nvPr/>
            </p:nvGrpSpPr>
            <p:grpSpPr>
              <a:xfrm>
                <a:off x="1398042" y="2625222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0" name="รูปแบบอิสระ: รูปร่าง 59">
                  <a:extLst>
                    <a:ext uri="{FF2B5EF4-FFF2-40B4-BE49-F238E27FC236}">
                      <a16:creationId xmlns:a16="http://schemas.microsoft.com/office/drawing/2014/main" id="{129ED638-5FEC-4C92-958A-2CC90BFBFF4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1" name="วงรี 60">
                  <a:extLst>
                    <a:ext uri="{FF2B5EF4-FFF2-40B4-BE49-F238E27FC236}">
                      <a16:creationId xmlns:a16="http://schemas.microsoft.com/office/drawing/2014/main" id="{142E1BEA-D567-4AF4-A9C5-596B5E90A4C0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2" name="วงรี 61">
                  <a:extLst>
                    <a:ext uri="{FF2B5EF4-FFF2-40B4-BE49-F238E27FC236}">
                      <a16:creationId xmlns:a16="http://schemas.microsoft.com/office/drawing/2014/main" id="{AE3CD250-8321-4561-9DFC-C8C5BEF7064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3" name="วงรี 62">
                  <a:extLst>
                    <a:ext uri="{FF2B5EF4-FFF2-40B4-BE49-F238E27FC236}">
                      <a16:creationId xmlns:a16="http://schemas.microsoft.com/office/drawing/2014/main" id="{8F35204E-1685-4628-A2DD-8220F8FABC1D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4" name="วงรี 63">
                  <a:extLst>
                    <a:ext uri="{FF2B5EF4-FFF2-40B4-BE49-F238E27FC236}">
                      <a16:creationId xmlns:a16="http://schemas.microsoft.com/office/drawing/2014/main" id="{A01E024C-DFCE-4824-BDE7-E976D5E0BE38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D6C8742A-1F56-4030-A771-EAB7A647D69B}"/>
                </a:ext>
              </a:extLst>
            </p:cNvPr>
            <p:cNvGrpSpPr/>
            <p:nvPr/>
          </p:nvGrpSpPr>
          <p:grpSpPr>
            <a:xfrm rot="332680">
              <a:off x="3668700" y="2043238"/>
              <a:ext cx="1160202" cy="970750"/>
              <a:chOff x="5128076" y="2712923"/>
              <a:chExt cx="1022916" cy="834673"/>
            </a:xfrm>
          </p:grpSpPr>
          <p:sp>
            <p:nvSpPr>
              <p:cNvPr id="40" name="รูปแบบอิสระ: รูปร่าง 39">
                <a:extLst>
                  <a:ext uri="{FF2B5EF4-FFF2-40B4-BE49-F238E27FC236}">
                    <a16:creationId xmlns:a16="http://schemas.microsoft.com/office/drawing/2014/main" id="{E34D6FA5-5623-4B20-81F4-0323C924C77B}"/>
                  </a:ext>
                </a:extLst>
              </p:cNvPr>
              <p:cNvSpPr/>
              <p:nvPr/>
            </p:nvSpPr>
            <p:spPr>
              <a:xfrm>
                <a:off x="5128076" y="2712923"/>
                <a:ext cx="1022916" cy="834673"/>
              </a:xfrm>
              <a:custGeom>
                <a:avLst/>
                <a:gdLst>
                  <a:gd name="connsiteX0" fmla="*/ 79846 w 1067191"/>
                  <a:gd name="connsiteY0" fmla="*/ 43836 h 851586"/>
                  <a:gd name="connsiteX1" fmla="*/ 91276 w 1067191"/>
                  <a:gd name="connsiteY1" fmla="*/ 771546 h 851586"/>
                  <a:gd name="connsiteX2" fmla="*/ 483706 w 1067191"/>
                  <a:gd name="connsiteY2" fmla="*/ 840126 h 851586"/>
                  <a:gd name="connsiteX3" fmla="*/ 937096 w 1067191"/>
                  <a:gd name="connsiteY3" fmla="*/ 836316 h 851586"/>
                  <a:gd name="connsiteX4" fmla="*/ 1051396 w 1067191"/>
                  <a:gd name="connsiteY4" fmla="*/ 832506 h 851586"/>
                  <a:gd name="connsiteX5" fmla="*/ 1051396 w 1067191"/>
                  <a:gd name="connsiteY5" fmla="*/ 661056 h 851586"/>
                  <a:gd name="connsiteX6" fmla="*/ 1032346 w 1067191"/>
                  <a:gd name="connsiteY6" fmla="*/ 321966 h 851586"/>
                  <a:gd name="connsiteX7" fmla="*/ 1032346 w 1067191"/>
                  <a:gd name="connsiteY7" fmla="*/ 100986 h 851586"/>
                  <a:gd name="connsiteX8" fmla="*/ 986626 w 1067191"/>
                  <a:gd name="connsiteY8" fmla="*/ 81936 h 851586"/>
                  <a:gd name="connsiteX9" fmla="*/ 79846 w 1067191"/>
                  <a:gd name="connsiteY9" fmla="*/ 43836 h 851586"/>
                  <a:gd name="connsiteX0" fmla="*/ 79846 w 1082523"/>
                  <a:gd name="connsiteY0" fmla="*/ 44543 h 852293"/>
                  <a:gd name="connsiteX1" fmla="*/ 91276 w 1082523"/>
                  <a:gd name="connsiteY1" fmla="*/ 772253 h 852293"/>
                  <a:gd name="connsiteX2" fmla="*/ 483706 w 1082523"/>
                  <a:gd name="connsiteY2" fmla="*/ 840833 h 852293"/>
                  <a:gd name="connsiteX3" fmla="*/ 937096 w 1082523"/>
                  <a:gd name="connsiteY3" fmla="*/ 837023 h 852293"/>
                  <a:gd name="connsiteX4" fmla="*/ 1051396 w 1082523"/>
                  <a:gd name="connsiteY4" fmla="*/ 833213 h 852293"/>
                  <a:gd name="connsiteX5" fmla="*/ 1051396 w 1082523"/>
                  <a:gd name="connsiteY5" fmla="*/ 661763 h 852293"/>
                  <a:gd name="connsiteX6" fmla="*/ 1032346 w 1082523"/>
                  <a:gd name="connsiteY6" fmla="*/ 322673 h 852293"/>
                  <a:gd name="connsiteX7" fmla="*/ 1060921 w 1082523"/>
                  <a:gd name="connsiteY7" fmla="*/ 107408 h 852293"/>
                  <a:gd name="connsiteX8" fmla="*/ 986626 w 1082523"/>
                  <a:gd name="connsiteY8" fmla="*/ 82643 h 852293"/>
                  <a:gd name="connsiteX9" fmla="*/ 79846 w 1082523"/>
                  <a:gd name="connsiteY9" fmla="*/ 44543 h 852293"/>
                  <a:gd name="connsiteX0" fmla="*/ 105693 w 1035291"/>
                  <a:gd name="connsiteY0" fmla="*/ 40747 h 874859"/>
                  <a:gd name="connsiteX1" fmla="*/ 48543 w 1035291"/>
                  <a:gd name="connsiteY1" fmla="*/ 793222 h 874859"/>
                  <a:gd name="connsiteX2" fmla="*/ 440973 w 1035291"/>
                  <a:gd name="connsiteY2" fmla="*/ 861802 h 874859"/>
                  <a:gd name="connsiteX3" fmla="*/ 894363 w 1035291"/>
                  <a:gd name="connsiteY3" fmla="*/ 857992 h 874859"/>
                  <a:gd name="connsiteX4" fmla="*/ 1008663 w 1035291"/>
                  <a:gd name="connsiteY4" fmla="*/ 854182 h 874859"/>
                  <a:gd name="connsiteX5" fmla="*/ 1008663 w 1035291"/>
                  <a:gd name="connsiteY5" fmla="*/ 682732 h 874859"/>
                  <a:gd name="connsiteX6" fmla="*/ 989613 w 1035291"/>
                  <a:gd name="connsiteY6" fmla="*/ 343642 h 874859"/>
                  <a:gd name="connsiteX7" fmla="*/ 1018188 w 1035291"/>
                  <a:gd name="connsiteY7" fmla="*/ 128377 h 874859"/>
                  <a:gd name="connsiteX8" fmla="*/ 943893 w 1035291"/>
                  <a:gd name="connsiteY8" fmla="*/ 103612 h 874859"/>
                  <a:gd name="connsiteX9" fmla="*/ 105693 w 1035291"/>
                  <a:gd name="connsiteY9" fmla="*/ 40747 h 874859"/>
                  <a:gd name="connsiteX0" fmla="*/ 105693 w 1020524"/>
                  <a:gd name="connsiteY0" fmla="*/ 46663 h 880775"/>
                  <a:gd name="connsiteX1" fmla="*/ 48543 w 1020524"/>
                  <a:gd name="connsiteY1" fmla="*/ 799138 h 880775"/>
                  <a:gd name="connsiteX2" fmla="*/ 440973 w 1020524"/>
                  <a:gd name="connsiteY2" fmla="*/ 867718 h 880775"/>
                  <a:gd name="connsiteX3" fmla="*/ 894363 w 1020524"/>
                  <a:gd name="connsiteY3" fmla="*/ 863908 h 880775"/>
                  <a:gd name="connsiteX4" fmla="*/ 1008663 w 1020524"/>
                  <a:gd name="connsiteY4" fmla="*/ 860098 h 880775"/>
                  <a:gd name="connsiteX5" fmla="*/ 1008663 w 1020524"/>
                  <a:gd name="connsiteY5" fmla="*/ 688648 h 880775"/>
                  <a:gd name="connsiteX6" fmla="*/ 989613 w 1020524"/>
                  <a:gd name="connsiteY6" fmla="*/ 349558 h 880775"/>
                  <a:gd name="connsiteX7" fmla="*/ 943893 w 1020524"/>
                  <a:gd name="connsiteY7" fmla="*/ 109528 h 880775"/>
                  <a:gd name="connsiteX8" fmla="*/ 105693 w 1020524"/>
                  <a:gd name="connsiteY8" fmla="*/ 46663 h 880775"/>
                  <a:gd name="connsiteX0" fmla="*/ 105693 w 1031192"/>
                  <a:gd name="connsiteY0" fmla="*/ 47310 h 881422"/>
                  <a:gd name="connsiteX1" fmla="*/ 48543 w 1031192"/>
                  <a:gd name="connsiteY1" fmla="*/ 799785 h 881422"/>
                  <a:gd name="connsiteX2" fmla="*/ 440973 w 1031192"/>
                  <a:gd name="connsiteY2" fmla="*/ 868365 h 881422"/>
                  <a:gd name="connsiteX3" fmla="*/ 894363 w 1031192"/>
                  <a:gd name="connsiteY3" fmla="*/ 864555 h 881422"/>
                  <a:gd name="connsiteX4" fmla="*/ 1008663 w 1031192"/>
                  <a:gd name="connsiteY4" fmla="*/ 860745 h 881422"/>
                  <a:gd name="connsiteX5" fmla="*/ 1008663 w 1031192"/>
                  <a:gd name="connsiteY5" fmla="*/ 689295 h 881422"/>
                  <a:gd name="connsiteX6" fmla="*/ 1012473 w 1031192"/>
                  <a:gd name="connsiteY6" fmla="*/ 371160 h 881422"/>
                  <a:gd name="connsiteX7" fmla="*/ 943893 w 1031192"/>
                  <a:gd name="connsiteY7" fmla="*/ 110175 h 881422"/>
                  <a:gd name="connsiteX8" fmla="*/ 105693 w 1031192"/>
                  <a:gd name="connsiteY8" fmla="*/ 47310 h 881422"/>
                  <a:gd name="connsiteX0" fmla="*/ 105693 w 1038675"/>
                  <a:gd name="connsiteY0" fmla="*/ 47310 h 881422"/>
                  <a:gd name="connsiteX1" fmla="*/ 48543 w 1038675"/>
                  <a:gd name="connsiteY1" fmla="*/ 799785 h 881422"/>
                  <a:gd name="connsiteX2" fmla="*/ 440973 w 1038675"/>
                  <a:gd name="connsiteY2" fmla="*/ 868365 h 881422"/>
                  <a:gd name="connsiteX3" fmla="*/ 894363 w 1038675"/>
                  <a:gd name="connsiteY3" fmla="*/ 864555 h 881422"/>
                  <a:gd name="connsiteX4" fmla="*/ 1008663 w 1038675"/>
                  <a:gd name="connsiteY4" fmla="*/ 860745 h 881422"/>
                  <a:gd name="connsiteX5" fmla="*/ 1008663 w 1038675"/>
                  <a:gd name="connsiteY5" fmla="*/ 689295 h 881422"/>
                  <a:gd name="connsiteX6" fmla="*/ 1012473 w 1038675"/>
                  <a:gd name="connsiteY6" fmla="*/ 371160 h 881422"/>
                  <a:gd name="connsiteX7" fmla="*/ 943893 w 1038675"/>
                  <a:gd name="connsiteY7" fmla="*/ 110175 h 881422"/>
                  <a:gd name="connsiteX8" fmla="*/ 105693 w 1038675"/>
                  <a:gd name="connsiteY8" fmla="*/ 47310 h 881422"/>
                  <a:gd name="connsiteX0" fmla="*/ 105693 w 1030866"/>
                  <a:gd name="connsiteY0" fmla="*/ 47310 h 881422"/>
                  <a:gd name="connsiteX1" fmla="*/ 48543 w 1030866"/>
                  <a:gd name="connsiteY1" fmla="*/ 799785 h 881422"/>
                  <a:gd name="connsiteX2" fmla="*/ 440973 w 1030866"/>
                  <a:gd name="connsiteY2" fmla="*/ 868365 h 881422"/>
                  <a:gd name="connsiteX3" fmla="*/ 894363 w 1030866"/>
                  <a:gd name="connsiteY3" fmla="*/ 864555 h 881422"/>
                  <a:gd name="connsiteX4" fmla="*/ 1008663 w 1030866"/>
                  <a:gd name="connsiteY4" fmla="*/ 860745 h 881422"/>
                  <a:gd name="connsiteX5" fmla="*/ 1014378 w 1030866"/>
                  <a:gd name="connsiteY5" fmla="*/ 691200 h 881422"/>
                  <a:gd name="connsiteX6" fmla="*/ 1012473 w 1030866"/>
                  <a:gd name="connsiteY6" fmla="*/ 371160 h 881422"/>
                  <a:gd name="connsiteX7" fmla="*/ 943893 w 1030866"/>
                  <a:gd name="connsiteY7" fmla="*/ 110175 h 881422"/>
                  <a:gd name="connsiteX8" fmla="*/ 105693 w 1030866"/>
                  <a:gd name="connsiteY8" fmla="*/ 47310 h 881422"/>
                  <a:gd name="connsiteX0" fmla="*/ 105693 w 1036895"/>
                  <a:gd name="connsiteY0" fmla="*/ 47310 h 881422"/>
                  <a:gd name="connsiteX1" fmla="*/ 48543 w 1036895"/>
                  <a:gd name="connsiteY1" fmla="*/ 799785 h 881422"/>
                  <a:gd name="connsiteX2" fmla="*/ 440973 w 1036895"/>
                  <a:gd name="connsiteY2" fmla="*/ 868365 h 881422"/>
                  <a:gd name="connsiteX3" fmla="*/ 894363 w 1036895"/>
                  <a:gd name="connsiteY3" fmla="*/ 864555 h 881422"/>
                  <a:gd name="connsiteX4" fmla="*/ 1008663 w 1036895"/>
                  <a:gd name="connsiteY4" fmla="*/ 860745 h 881422"/>
                  <a:gd name="connsiteX5" fmla="*/ 1014378 w 1036895"/>
                  <a:gd name="connsiteY5" fmla="*/ 691200 h 881422"/>
                  <a:gd name="connsiteX6" fmla="*/ 1023903 w 1036895"/>
                  <a:gd name="connsiteY6" fmla="*/ 371160 h 881422"/>
                  <a:gd name="connsiteX7" fmla="*/ 943893 w 1036895"/>
                  <a:gd name="connsiteY7" fmla="*/ 110175 h 881422"/>
                  <a:gd name="connsiteX8" fmla="*/ 105693 w 1036895"/>
                  <a:gd name="connsiteY8" fmla="*/ 47310 h 881422"/>
                  <a:gd name="connsiteX0" fmla="*/ 105693 w 1044147"/>
                  <a:gd name="connsiteY0" fmla="*/ 47310 h 881422"/>
                  <a:gd name="connsiteX1" fmla="*/ 48543 w 1044147"/>
                  <a:gd name="connsiteY1" fmla="*/ 799785 h 881422"/>
                  <a:gd name="connsiteX2" fmla="*/ 440973 w 1044147"/>
                  <a:gd name="connsiteY2" fmla="*/ 868365 h 881422"/>
                  <a:gd name="connsiteX3" fmla="*/ 894363 w 1044147"/>
                  <a:gd name="connsiteY3" fmla="*/ 864555 h 881422"/>
                  <a:gd name="connsiteX4" fmla="*/ 1008663 w 1044147"/>
                  <a:gd name="connsiteY4" fmla="*/ 860745 h 881422"/>
                  <a:gd name="connsiteX5" fmla="*/ 1014378 w 1044147"/>
                  <a:gd name="connsiteY5" fmla="*/ 691200 h 881422"/>
                  <a:gd name="connsiteX6" fmla="*/ 1023903 w 1044147"/>
                  <a:gd name="connsiteY6" fmla="*/ 371160 h 881422"/>
                  <a:gd name="connsiteX7" fmla="*/ 943893 w 1044147"/>
                  <a:gd name="connsiteY7" fmla="*/ 110175 h 881422"/>
                  <a:gd name="connsiteX8" fmla="*/ 105693 w 1044147"/>
                  <a:gd name="connsiteY8" fmla="*/ 47310 h 881422"/>
                  <a:gd name="connsiteX0" fmla="*/ 88900 w 1027354"/>
                  <a:gd name="connsiteY0" fmla="*/ 47310 h 881422"/>
                  <a:gd name="connsiteX1" fmla="*/ 62230 w 1027354"/>
                  <a:gd name="connsiteY1" fmla="*/ 799785 h 881422"/>
                  <a:gd name="connsiteX2" fmla="*/ 424180 w 1027354"/>
                  <a:gd name="connsiteY2" fmla="*/ 868365 h 881422"/>
                  <a:gd name="connsiteX3" fmla="*/ 877570 w 1027354"/>
                  <a:gd name="connsiteY3" fmla="*/ 864555 h 881422"/>
                  <a:gd name="connsiteX4" fmla="*/ 991870 w 1027354"/>
                  <a:gd name="connsiteY4" fmla="*/ 860745 h 881422"/>
                  <a:gd name="connsiteX5" fmla="*/ 997585 w 1027354"/>
                  <a:gd name="connsiteY5" fmla="*/ 691200 h 881422"/>
                  <a:gd name="connsiteX6" fmla="*/ 1007110 w 1027354"/>
                  <a:gd name="connsiteY6" fmla="*/ 371160 h 881422"/>
                  <a:gd name="connsiteX7" fmla="*/ 927100 w 1027354"/>
                  <a:gd name="connsiteY7" fmla="*/ 110175 h 881422"/>
                  <a:gd name="connsiteX8" fmla="*/ 88900 w 1027354"/>
                  <a:gd name="connsiteY8" fmla="*/ 47310 h 881422"/>
                  <a:gd name="connsiteX0" fmla="*/ 77336 w 1052143"/>
                  <a:gd name="connsiteY0" fmla="*/ 73669 h 806523"/>
                  <a:gd name="connsiteX1" fmla="*/ 84956 w 1052143"/>
                  <a:gd name="connsiteY1" fmla="*/ 730894 h 806523"/>
                  <a:gd name="connsiteX2" fmla="*/ 446906 w 1052143"/>
                  <a:gd name="connsiteY2" fmla="*/ 799474 h 806523"/>
                  <a:gd name="connsiteX3" fmla="*/ 900296 w 1052143"/>
                  <a:gd name="connsiteY3" fmla="*/ 795664 h 806523"/>
                  <a:gd name="connsiteX4" fmla="*/ 1014596 w 1052143"/>
                  <a:gd name="connsiteY4" fmla="*/ 791854 h 806523"/>
                  <a:gd name="connsiteX5" fmla="*/ 1020311 w 1052143"/>
                  <a:gd name="connsiteY5" fmla="*/ 622309 h 806523"/>
                  <a:gd name="connsiteX6" fmla="*/ 1029836 w 1052143"/>
                  <a:gd name="connsiteY6" fmla="*/ 302269 h 806523"/>
                  <a:gd name="connsiteX7" fmla="*/ 949826 w 1052143"/>
                  <a:gd name="connsiteY7" fmla="*/ 41284 h 806523"/>
                  <a:gd name="connsiteX8" fmla="*/ 77336 w 1052143"/>
                  <a:gd name="connsiteY8" fmla="*/ 73669 h 806523"/>
                  <a:gd name="connsiteX0" fmla="*/ 77426 w 1052233"/>
                  <a:gd name="connsiteY0" fmla="*/ 73669 h 815540"/>
                  <a:gd name="connsiteX1" fmla="*/ 85046 w 1052233"/>
                  <a:gd name="connsiteY1" fmla="*/ 730894 h 815540"/>
                  <a:gd name="connsiteX2" fmla="*/ 448901 w 1052233"/>
                  <a:gd name="connsiteY2" fmla="*/ 812809 h 815540"/>
                  <a:gd name="connsiteX3" fmla="*/ 900386 w 1052233"/>
                  <a:gd name="connsiteY3" fmla="*/ 795664 h 815540"/>
                  <a:gd name="connsiteX4" fmla="*/ 1014686 w 1052233"/>
                  <a:gd name="connsiteY4" fmla="*/ 791854 h 815540"/>
                  <a:gd name="connsiteX5" fmla="*/ 1020401 w 1052233"/>
                  <a:gd name="connsiteY5" fmla="*/ 622309 h 815540"/>
                  <a:gd name="connsiteX6" fmla="*/ 1029926 w 1052233"/>
                  <a:gd name="connsiteY6" fmla="*/ 302269 h 815540"/>
                  <a:gd name="connsiteX7" fmla="*/ 949916 w 1052233"/>
                  <a:gd name="connsiteY7" fmla="*/ 41284 h 815540"/>
                  <a:gd name="connsiteX8" fmla="*/ 77426 w 1052233"/>
                  <a:gd name="connsiteY8" fmla="*/ 73669 h 815540"/>
                  <a:gd name="connsiteX0" fmla="*/ 77426 w 1052233"/>
                  <a:gd name="connsiteY0" fmla="*/ 73669 h 822204"/>
                  <a:gd name="connsiteX1" fmla="*/ 85046 w 1052233"/>
                  <a:gd name="connsiteY1" fmla="*/ 730894 h 822204"/>
                  <a:gd name="connsiteX2" fmla="*/ 448901 w 1052233"/>
                  <a:gd name="connsiteY2" fmla="*/ 812809 h 822204"/>
                  <a:gd name="connsiteX3" fmla="*/ 900386 w 1052233"/>
                  <a:gd name="connsiteY3" fmla="*/ 795664 h 822204"/>
                  <a:gd name="connsiteX4" fmla="*/ 1014686 w 1052233"/>
                  <a:gd name="connsiteY4" fmla="*/ 791854 h 822204"/>
                  <a:gd name="connsiteX5" fmla="*/ 1020401 w 1052233"/>
                  <a:gd name="connsiteY5" fmla="*/ 622309 h 822204"/>
                  <a:gd name="connsiteX6" fmla="*/ 1029926 w 1052233"/>
                  <a:gd name="connsiteY6" fmla="*/ 302269 h 822204"/>
                  <a:gd name="connsiteX7" fmla="*/ 949916 w 1052233"/>
                  <a:gd name="connsiteY7" fmla="*/ 41284 h 822204"/>
                  <a:gd name="connsiteX8" fmla="*/ 77426 w 1052233"/>
                  <a:gd name="connsiteY8" fmla="*/ 73669 h 822204"/>
                  <a:gd name="connsiteX0" fmla="*/ 77426 w 1052233"/>
                  <a:gd name="connsiteY0" fmla="*/ 73669 h 816544"/>
                  <a:gd name="connsiteX1" fmla="*/ 85046 w 1052233"/>
                  <a:gd name="connsiteY1" fmla="*/ 730894 h 816544"/>
                  <a:gd name="connsiteX2" fmla="*/ 448901 w 1052233"/>
                  <a:gd name="connsiteY2" fmla="*/ 812809 h 816544"/>
                  <a:gd name="connsiteX3" fmla="*/ 902291 w 1052233"/>
                  <a:gd name="connsiteY3" fmla="*/ 801379 h 816544"/>
                  <a:gd name="connsiteX4" fmla="*/ 1014686 w 1052233"/>
                  <a:gd name="connsiteY4" fmla="*/ 791854 h 816544"/>
                  <a:gd name="connsiteX5" fmla="*/ 1020401 w 1052233"/>
                  <a:gd name="connsiteY5" fmla="*/ 622309 h 816544"/>
                  <a:gd name="connsiteX6" fmla="*/ 1029926 w 1052233"/>
                  <a:gd name="connsiteY6" fmla="*/ 302269 h 816544"/>
                  <a:gd name="connsiteX7" fmla="*/ 949916 w 1052233"/>
                  <a:gd name="connsiteY7" fmla="*/ 41284 h 816544"/>
                  <a:gd name="connsiteX8" fmla="*/ 77426 w 1052233"/>
                  <a:gd name="connsiteY8" fmla="*/ 73669 h 816544"/>
                  <a:gd name="connsiteX0" fmla="*/ 82226 w 1040870"/>
                  <a:gd name="connsiteY0" fmla="*/ 71381 h 819971"/>
                  <a:gd name="connsiteX1" fmla="*/ 74606 w 1040870"/>
                  <a:gd name="connsiteY1" fmla="*/ 734321 h 819971"/>
                  <a:gd name="connsiteX2" fmla="*/ 438461 w 1040870"/>
                  <a:gd name="connsiteY2" fmla="*/ 816236 h 819971"/>
                  <a:gd name="connsiteX3" fmla="*/ 891851 w 1040870"/>
                  <a:gd name="connsiteY3" fmla="*/ 804806 h 819971"/>
                  <a:gd name="connsiteX4" fmla="*/ 1004246 w 1040870"/>
                  <a:gd name="connsiteY4" fmla="*/ 795281 h 819971"/>
                  <a:gd name="connsiteX5" fmla="*/ 1009961 w 1040870"/>
                  <a:gd name="connsiteY5" fmla="*/ 625736 h 819971"/>
                  <a:gd name="connsiteX6" fmla="*/ 1019486 w 1040870"/>
                  <a:gd name="connsiteY6" fmla="*/ 305696 h 819971"/>
                  <a:gd name="connsiteX7" fmla="*/ 939476 w 1040870"/>
                  <a:gd name="connsiteY7" fmla="*/ 44711 h 819971"/>
                  <a:gd name="connsiteX8" fmla="*/ 82226 w 1040870"/>
                  <a:gd name="connsiteY8" fmla="*/ 71381 h 819971"/>
                  <a:gd name="connsiteX0" fmla="*/ 79761 w 1046485"/>
                  <a:gd name="connsiteY0" fmla="*/ 68517 h 824727"/>
                  <a:gd name="connsiteX1" fmla="*/ 79761 w 1046485"/>
                  <a:gd name="connsiteY1" fmla="*/ 739077 h 824727"/>
                  <a:gd name="connsiteX2" fmla="*/ 443616 w 1046485"/>
                  <a:gd name="connsiteY2" fmla="*/ 820992 h 824727"/>
                  <a:gd name="connsiteX3" fmla="*/ 897006 w 1046485"/>
                  <a:gd name="connsiteY3" fmla="*/ 809562 h 824727"/>
                  <a:gd name="connsiteX4" fmla="*/ 1009401 w 1046485"/>
                  <a:gd name="connsiteY4" fmla="*/ 800037 h 824727"/>
                  <a:gd name="connsiteX5" fmla="*/ 1015116 w 1046485"/>
                  <a:gd name="connsiteY5" fmla="*/ 630492 h 824727"/>
                  <a:gd name="connsiteX6" fmla="*/ 1024641 w 1046485"/>
                  <a:gd name="connsiteY6" fmla="*/ 310452 h 824727"/>
                  <a:gd name="connsiteX7" fmla="*/ 944631 w 1046485"/>
                  <a:gd name="connsiteY7" fmla="*/ 49467 h 824727"/>
                  <a:gd name="connsiteX8" fmla="*/ 79761 w 1046485"/>
                  <a:gd name="connsiteY8" fmla="*/ 68517 h 824727"/>
                  <a:gd name="connsiteX0" fmla="*/ 87576 w 1030067"/>
                  <a:gd name="connsiteY0" fmla="*/ 74459 h 815429"/>
                  <a:gd name="connsiteX1" fmla="*/ 64716 w 1030067"/>
                  <a:gd name="connsiteY1" fmla="*/ 729779 h 815429"/>
                  <a:gd name="connsiteX2" fmla="*/ 428571 w 1030067"/>
                  <a:gd name="connsiteY2" fmla="*/ 811694 h 815429"/>
                  <a:gd name="connsiteX3" fmla="*/ 881961 w 1030067"/>
                  <a:gd name="connsiteY3" fmla="*/ 800264 h 815429"/>
                  <a:gd name="connsiteX4" fmla="*/ 994356 w 1030067"/>
                  <a:gd name="connsiteY4" fmla="*/ 790739 h 815429"/>
                  <a:gd name="connsiteX5" fmla="*/ 1000071 w 1030067"/>
                  <a:gd name="connsiteY5" fmla="*/ 621194 h 815429"/>
                  <a:gd name="connsiteX6" fmla="*/ 1009596 w 1030067"/>
                  <a:gd name="connsiteY6" fmla="*/ 301154 h 815429"/>
                  <a:gd name="connsiteX7" fmla="*/ 929586 w 1030067"/>
                  <a:gd name="connsiteY7" fmla="*/ 40169 h 815429"/>
                  <a:gd name="connsiteX8" fmla="*/ 87576 w 1030067"/>
                  <a:gd name="connsiteY8" fmla="*/ 74459 h 815429"/>
                  <a:gd name="connsiteX0" fmla="*/ 86874 w 1031383"/>
                  <a:gd name="connsiteY0" fmla="*/ 70646 h 821141"/>
                  <a:gd name="connsiteX1" fmla="*/ 65919 w 1031383"/>
                  <a:gd name="connsiteY1" fmla="*/ 735491 h 821141"/>
                  <a:gd name="connsiteX2" fmla="*/ 429774 w 1031383"/>
                  <a:gd name="connsiteY2" fmla="*/ 817406 h 821141"/>
                  <a:gd name="connsiteX3" fmla="*/ 883164 w 1031383"/>
                  <a:gd name="connsiteY3" fmla="*/ 805976 h 821141"/>
                  <a:gd name="connsiteX4" fmla="*/ 995559 w 1031383"/>
                  <a:gd name="connsiteY4" fmla="*/ 796451 h 821141"/>
                  <a:gd name="connsiteX5" fmla="*/ 1001274 w 1031383"/>
                  <a:gd name="connsiteY5" fmla="*/ 626906 h 821141"/>
                  <a:gd name="connsiteX6" fmla="*/ 1010799 w 1031383"/>
                  <a:gd name="connsiteY6" fmla="*/ 306866 h 821141"/>
                  <a:gd name="connsiteX7" fmla="*/ 930789 w 1031383"/>
                  <a:gd name="connsiteY7" fmla="*/ 45881 h 821141"/>
                  <a:gd name="connsiteX8" fmla="*/ 86874 w 1031383"/>
                  <a:gd name="connsiteY8" fmla="*/ 70646 h 821141"/>
                  <a:gd name="connsiteX0" fmla="*/ 85500 w 1034047"/>
                  <a:gd name="connsiteY0" fmla="*/ 70646 h 821141"/>
                  <a:gd name="connsiteX1" fmla="*/ 68355 w 1034047"/>
                  <a:gd name="connsiteY1" fmla="*/ 735491 h 821141"/>
                  <a:gd name="connsiteX2" fmla="*/ 432210 w 1034047"/>
                  <a:gd name="connsiteY2" fmla="*/ 817406 h 821141"/>
                  <a:gd name="connsiteX3" fmla="*/ 885600 w 1034047"/>
                  <a:gd name="connsiteY3" fmla="*/ 805976 h 821141"/>
                  <a:gd name="connsiteX4" fmla="*/ 997995 w 1034047"/>
                  <a:gd name="connsiteY4" fmla="*/ 796451 h 821141"/>
                  <a:gd name="connsiteX5" fmla="*/ 1003710 w 1034047"/>
                  <a:gd name="connsiteY5" fmla="*/ 626906 h 821141"/>
                  <a:gd name="connsiteX6" fmla="*/ 1013235 w 1034047"/>
                  <a:gd name="connsiteY6" fmla="*/ 306866 h 821141"/>
                  <a:gd name="connsiteX7" fmla="*/ 933225 w 1034047"/>
                  <a:gd name="connsiteY7" fmla="*/ 45881 h 821141"/>
                  <a:gd name="connsiteX8" fmla="*/ 85500 w 1034047"/>
                  <a:gd name="connsiteY8" fmla="*/ 70646 h 821141"/>
                  <a:gd name="connsiteX0" fmla="*/ 83272 w 1017114"/>
                  <a:gd name="connsiteY0" fmla="*/ 74619 h 825114"/>
                  <a:gd name="connsiteX1" fmla="*/ 66127 w 1017114"/>
                  <a:gd name="connsiteY1" fmla="*/ 739464 h 825114"/>
                  <a:gd name="connsiteX2" fmla="*/ 429982 w 1017114"/>
                  <a:gd name="connsiteY2" fmla="*/ 821379 h 825114"/>
                  <a:gd name="connsiteX3" fmla="*/ 883372 w 1017114"/>
                  <a:gd name="connsiteY3" fmla="*/ 809949 h 825114"/>
                  <a:gd name="connsiteX4" fmla="*/ 995767 w 1017114"/>
                  <a:gd name="connsiteY4" fmla="*/ 800424 h 825114"/>
                  <a:gd name="connsiteX5" fmla="*/ 1001482 w 1017114"/>
                  <a:gd name="connsiteY5" fmla="*/ 630879 h 825114"/>
                  <a:gd name="connsiteX6" fmla="*/ 1011007 w 1017114"/>
                  <a:gd name="connsiteY6" fmla="*/ 310839 h 825114"/>
                  <a:gd name="connsiteX7" fmla="*/ 898612 w 1017114"/>
                  <a:gd name="connsiteY7" fmla="*/ 42234 h 825114"/>
                  <a:gd name="connsiteX8" fmla="*/ 83272 w 1017114"/>
                  <a:gd name="connsiteY8" fmla="*/ 74619 h 82511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2444 w 1021552"/>
                  <a:gd name="connsiteY0" fmla="*/ 76838 h 836858"/>
                  <a:gd name="connsiteX1" fmla="*/ 71014 w 1021552"/>
                  <a:gd name="connsiteY1" fmla="*/ 751208 h 836858"/>
                  <a:gd name="connsiteX2" fmla="*/ 434869 w 1021552"/>
                  <a:gd name="connsiteY2" fmla="*/ 833123 h 836858"/>
                  <a:gd name="connsiteX3" fmla="*/ 888259 w 1021552"/>
                  <a:gd name="connsiteY3" fmla="*/ 821693 h 836858"/>
                  <a:gd name="connsiteX4" fmla="*/ 1000654 w 1021552"/>
                  <a:gd name="connsiteY4" fmla="*/ 812168 h 836858"/>
                  <a:gd name="connsiteX5" fmla="*/ 1006369 w 1021552"/>
                  <a:gd name="connsiteY5" fmla="*/ 642623 h 836858"/>
                  <a:gd name="connsiteX6" fmla="*/ 1015894 w 1021552"/>
                  <a:gd name="connsiteY6" fmla="*/ 322583 h 836858"/>
                  <a:gd name="connsiteX7" fmla="*/ 920644 w 1021552"/>
                  <a:gd name="connsiteY7" fmla="*/ 42548 h 836858"/>
                  <a:gd name="connsiteX8" fmla="*/ 82444 w 1021552"/>
                  <a:gd name="connsiteY8" fmla="*/ 76838 h 836858"/>
                  <a:gd name="connsiteX0" fmla="*/ 85138 w 1016193"/>
                  <a:gd name="connsiteY0" fmla="*/ 78464 h 834674"/>
                  <a:gd name="connsiteX1" fmla="*/ 66088 w 1016193"/>
                  <a:gd name="connsiteY1" fmla="*/ 749024 h 834674"/>
                  <a:gd name="connsiteX2" fmla="*/ 429943 w 1016193"/>
                  <a:gd name="connsiteY2" fmla="*/ 830939 h 834674"/>
                  <a:gd name="connsiteX3" fmla="*/ 883333 w 1016193"/>
                  <a:gd name="connsiteY3" fmla="*/ 819509 h 834674"/>
                  <a:gd name="connsiteX4" fmla="*/ 995728 w 1016193"/>
                  <a:gd name="connsiteY4" fmla="*/ 809984 h 834674"/>
                  <a:gd name="connsiteX5" fmla="*/ 1001443 w 1016193"/>
                  <a:gd name="connsiteY5" fmla="*/ 640439 h 834674"/>
                  <a:gd name="connsiteX6" fmla="*/ 1010968 w 1016193"/>
                  <a:gd name="connsiteY6" fmla="*/ 320399 h 834674"/>
                  <a:gd name="connsiteX7" fmla="*/ 915718 w 1016193"/>
                  <a:gd name="connsiteY7" fmla="*/ 40364 h 834674"/>
                  <a:gd name="connsiteX8" fmla="*/ 85138 w 1016193"/>
                  <a:gd name="connsiteY8" fmla="*/ 78464 h 834674"/>
                  <a:gd name="connsiteX0" fmla="*/ 81152 w 1024288"/>
                  <a:gd name="connsiteY0" fmla="*/ 79298 h 833603"/>
                  <a:gd name="connsiteX1" fmla="*/ 73532 w 1024288"/>
                  <a:gd name="connsiteY1" fmla="*/ 747953 h 833603"/>
                  <a:gd name="connsiteX2" fmla="*/ 437387 w 1024288"/>
                  <a:gd name="connsiteY2" fmla="*/ 829868 h 833603"/>
                  <a:gd name="connsiteX3" fmla="*/ 890777 w 1024288"/>
                  <a:gd name="connsiteY3" fmla="*/ 818438 h 833603"/>
                  <a:gd name="connsiteX4" fmla="*/ 1003172 w 1024288"/>
                  <a:gd name="connsiteY4" fmla="*/ 808913 h 833603"/>
                  <a:gd name="connsiteX5" fmla="*/ 1008887 w 1024288"/>
                  <a:gd name="connsiteY5" fmla="*/ 639368 h 833603"/>
                  <a:gd name="connsiteX6" fmla="*/ 1018412 w 1024288"/>
                  <a:gd name="connsiteY6" fmla="*/ 319328 h 833603"/>
                  <a:gd name="connsiteX7" fmla="*/ 923162 w 1024288"/>
                  <a:gd name="connsiteY7" fmla="*/ 39293 h 833603"/>
                  <a:gd name="connsiteX8" fmla="*/ 81152 w 1024288"/>
                  <a:gd name="connsiteY8" fmla="*/ 79298 h 833603"/>
                  <a:gd name="connsiteX0" fmla="*/ 81794 w 1022916"/>
                  <a:gd name="connsiteY0" fmla="*/ 78463 h 834673"/>
                  <a:gd name="connsiteX1" fmla="*/ 72269 w 1022916"/>
                  <a:gd name="connsiteY1" fmla="*/ 749023 h 834673"/>
                  <a:gd name="connsiteX2" fmla="*/ 436124 w 1022916"/>
                  <a:gd name="connsiteY2" fmla="*/ 830938 h 834673"/>
                  <a:gd name="connsiteX3" fmla="*/ 889514 w 1022916"/>
                  <a:gd name="connsiteY3" fmla="*/ 819508 h 834673"/>
                  <a:gd name="connsiteX4" fmla="*/ 1001909 w 1022916"/>
                  <a:gd name="connsiteY4" fmla="*/ 809983 h 834673"/>
                  <a:gd name="connsiteX5" fmla="*/ 1007624 w 1022916"/>
                  <a:gd name="connsiteY5" fmla="*/ 640438 h 834673"/>
                  <a:gd name="connsiteX6" fmla="*/ 1017149 w 1022916"/>
                  <a:gd name="connsiteY6" fmla="*/ 320398 h 834673"/>
                  <a:gd name="connsiteX7" fmla="*/ 921899 w 1022916"/>
                  <a:gd name="connsiteY7" fmla="*/ 40363 h 834673"/>
                  <a:gd name="connsiteX8" fmla="*/ 81794 w 1022916"/>
                  <a:gd name="connsiteY8" fmla="*/ 78463 h 8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2916" h="834673">
                    <a:moveTo>
                      <a:pt x="81794" y="78463"/>
                    </a:moveTo>
                    <a:cubicBezTo>
                      <a:pt x="-59811" y="196573"/>
                      <a:pt x="13214" y="623611"/>
                      <a:pt x="72269" y="749023"/>
                    </a:cubicBezTo>
                    <a:cubicBezTo>
                      <a:pt x="131324" y="874436"/>
                      <a:pt x="299917" y="819191"/>
                      <a:pt x="436124" y="830938"/>
                    </a:cubicBezTo>
                    <a:cubicBezTo>
                      <a:pt x="572331" y="842685"/>
                      <a:pt x="738384" y="823318"/>
                      <a:pt x="889514" y="819508"/>
                    </a:cubicBezTo>
                    <a:cubicBezTo>
                      <a:pt x="983811" y="816016"/>
                      <a:pt x="982224" y="839828"/>
                      <a:pt x="1001909" y="809983"/>
                    </a:cubicBezTo>
                    <a:cubicBezTo>
                      <a:pt x="1021594" y="780138"/>
                      <a:pt x="1005084" y="722035"/>
                      <a:pt x="1007624" y="640438"/>
                    </a:cubicBezTo>
                    <a:cubicBezTo>
                      <a:pt x="1010164" y="558841"/>
                      <a:pt x="1031436" y="420410"/>
                      <a:pt x="1017149" y="320398"/>
                    </a:cubicBezTo>
                    <a:cubicBezTo>
                      <a:pt x="1002862" y="220386"/>
                      <a:pt x="1077791" y="80685"/>
                      <a:pt x="921899" y="40363"/>
                    </a:cubicBezTo>
                    <a:cubicBezTo>
                      <a:pt x="766007" y="41"/>
                      <a:pt x="223399" y="-39647"/>
                      <a:pt x="81794" y="78463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1" name="รูปแบบอิสระ: รูปร่าง 40">
                <a:extLst>
                  <a:ext uri="{FF2B5EF4-FFF2-40B4-BE49-F238E27FC236}">
                    <a16:creationId xmlns:a16="http://schemas.microsoft.com/office/drawing/2014/main" id="{848B0342-2CA6-4379-9C35-82B8DBAFAFE6}"/>
                  </a:ext>
                </a:extLst>
              </p:cNvPr>
              <p:cNvSpPr/>
              <p:nvPr/>
            </p:nvSpPr>
            <p:spPr>
              <a:xfrm>
                <a:off x="5175254" y="2895599"/>
                <a:ext cx="943027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9805"/>
                  <a:gd name="connsiteY0" fmla="*/ 0 h 10000"/>
                  <a:gd name="connsiteX1" fmla="*/ 9805 w 9805"/>
                  <a:gd name="connsiteY1" fmla="*/ 10000 h 10000"/>
                  <a:gd name="connsiteX2" fmla="*/ 9805 w 9805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10159 w 10159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9940 w 10159"/>
                  <a:gd name="connsiteY2" fmla="*/ 10000 h 10000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  <a:gd name="connsiteX0" fmla="*/ 0 w 10060"/>
                  <a:gd name="connsiteY0" fmla="*/ 0 h 15000"/>
                  <a:gd name="connsiteX1" fmla="*/ 10060 w 10060"/>
                  <a:gd name="connsiteY1" fmla="*/ 15000 h 15000"/>
                  <a:gd name="connsiteX0" fmla="*/ 0 w 9900"/>
                  <a:gd name="connsiteY0" fmla="*/ 0 h 15000"/>
                  <a:gd name="connsiteX1" fmla="*/ 9900 w 9900"/>
                  <a:gd name="connsiteY1" fmla="*/ 15000 h 15000"/>
                  <a:gd name="connsiteX0" fmla="*/ 0 w 10081"/>
                  <a:gd name="connsiteY0" fmla="*/ 0 h 8333"/>
                  <a:gd name="connsiteX1" fmla="*/ 10081 w 10081"/>
                  <a:gd name="connsiteY1" fmla="*/ 8333 h 8333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40" h="10000">
                    <a:moveTo>
                      <a:pt x="0" y="0"/>
                    </a:moveTo>
                    <a:lnTo>
                      <a:pt x="9940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รูปแบบอิสระ: รูปร่าง 41">
                <a:extLst>
                  <a:ext uri="{FF2B5EF4-FFF2-40B4-BE49-F238E27FC236}">
                    <a16:creationId xmlns:a16="http://schemas.microsoft.com/office/drawing/2014/main" id="{758F3CA9-01E1-4880-A40D-F7B119C289AD}"/>
                  </a:ext>
                </a:extLst>
              </p:cNvPr>
              <p:cNvSpPr/>
              <p:nvPr/>
            </p:nvSpPr>
            <p:spPr>
              <a:xfrm flipV="1">
                <a:off x="5204604" y="2846404"/>
                <a:ext cx="916236" cy="1907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44"/>
                  <a:gd name="connsiteY0" fmla="*/ 0 h 10000"/>
                  <a:gd name="connsiteX1" fmla="*/ 10000 w 10044"/>
                  <a:gd name="connsiteY1" fmla="*/ 10000 h 10000"/>
                  <a:gd name="connsiteX2" fmla="*/ 10044 w 10044"/>
                  <a:gd name="connsiteY2" fmla="*/ 10000 h 10000"/>
                  <a:gd name="connsiteX0" fmla="*/ 0 w 10903"/>
                  <a:gd name="connsiteY0" fmla="*/ 4584 h 14584"/>
                  <a:gd name="connsiteX1" fmla="*/ 10000 w 10903"/>
                  <a:gd name="connsiteY1" fmla="*/ 14584 h 14584"/>
                  <a:gd name="connsiteX2" fmla="*/ 10903 w 10903"/>
                  <a:gd name="connsiteY2" fmla="*/ 0 h 14584"/>
                  <a:gd name="connsiteX0" fmla="*/ 0 w 10903"/>
                  <a:gd name="connsiteY0" fmla="*/ 4584 h 4584"/>
                  <a:gd name="connsiteX1" fmla="*/ 10903 w 10903"/>
                  <a:gd name="connsiteY1" fmla="*/ 0 h 4584"/>
                  <a:gd name="connsiteX0" fmla="*/ 0 w 9939"/>
                  <a:gd name="connsiteY0" fmla="*/ 1819 h 1819"/>
                  <a:gd name="connsiteX1" fmla="*/ 9939 w 9939"/>
                  <a:gd name="connsiteY1" fmla="*/ 0 h 1819"/>
                  <a:gd name="connsiteX0" fmla="*/ 0 w 9939"/>
                  <a:gd name="connsiteY0" fmla="*/ 5003 h 5003"/>
                  <a:gd name="connsiteX1" fmla="*/ 9939 w 9939"/>
                  <a:gd name="connsiteY1" fmla="*/ 0 h 5003"/>
                  <a:gd name="connsiteX0" fmla="*/ 0 w 9918"/>
                  <a:gd name="connsiteY0" fmla="*/ 10000 h 10000"/>
                  <a:gd name="connsiteX1" fmla="*/ 9918 w 9918"/>
                  <a:gd name="connsiteY1" fmla="*/ 0 h 10000"/>
                  <a:gd name="connsiteX0" fmla="*/ 0 w 9918"/>
                  <a:gd name="connsiteY0" fmla="*/ 19990 h 19990"/>
                  <a:gd name="connsiteX1" fmla="*/ 9918 w 9918"/>
                  <a:gd name="connsiteY1" fmla="*/ 0 h 19990"/>
                  <a:gd name="connsiteX0" fmla="*/ 0 w 10146"/>
                  <a:gd name="connsiteY0" fmla="*/ 5 h 5"/>
                  <a:gd name="connsiteX1" fmla="*/ 10146 w 10146"/>
                  <a:gd name="connsiteY1" fmla="*/ 0 h 5"/>
                  <a:gd name="connsiteX0" fmla="*/ 0 w 9857"/>
                  <a:gd name="connsiteY0" fmla="*/ 9535000 h 9535000"/>
                  <a:gd name="connsiteX1" fmla="*/ 9857 w 9857"/>
                  <a:gd name="connsiteY1" fmla="*/ 0 h 9535000"/>
                  <a:gd name="connsiteX0" fmla="*/ 0 w 10000"/>
                  <a:gd name="connsiteY0" fmla="*/ 10000 h 10000"/>
                  <a:gd name="connsiteX1" fmla="*/ 10000 w 1000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3" name="รูปแบบอิสระ: รูปร่าง 42">
                <a:extLst>
                  <a:ext uri="{FF2B5EF4-FFF2-40B4-BE49-F238E27FC236}">
                    <a16:creationId xmlns:a16="http://schemas.microsoft.com/office/drawing/2014/main" id="{4F61D52C-F2A7-44B9-9E89-4BEFF2273601}"/>
                  </a:ext>
                </a:extLst>
              </p:cNvPr>
              <p:cNvSpPr/>
              <p:nvPr/>
            </p:nvSpPr>
            <p:spPr>
              <a:xfrm>
                <a:off x="5215964" y="3427016"/>
                <a:ext cx="891566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316"/>
                  <a:gd name="connsiteY0" fmla="*/ 0 h 7500"/>
                  <a:gd name="connsiteX1" fmla="*/ 9316 w 9316"/>
                  <a:gd name="connsiteY1" fmla="*/ 7500 h 7500"/>
                  <a:gd name="connsiteX0" fmla="*/ 0 w 10042"/>
                  <a:gd name="connsiteY0" fmla="*/ 0 h 16667"/>
                  <a:gd name="connsiteX1" fmla="*/ 10042 w 10042"/>
                  <a:gd name="connsiteY1" fmla="*/ 16667 h 16667"/>
                  <a:gd name="connsiteX0" fmla="*/ 0 w 9728"/>
                  <a:gd name="connsiteY0" fmla="*/ 0 h 16667"/>
                  <a:gd name="connsiteX1" fmla="*/ 9728 w 9728"/>
                  <a:gd name="connsiteY1" fmla="*/ 16667 h 16667"/>
                  <a:gd name="connsiteX0" fmla="*/ 0 w 9763"/>
                  <a:gd name="connsiteY0" fmla="*/ 0 h 10000"/>
                  <a:gd name="connsiteX1" fmla="*/ 9763 w 9763"/>
                  <a:gd name="connsiteY1" fmla="*/ 10000 h 10000"/>
                  <a:gd name="connsiteX0" fmla="*/ 0 w 10287"/>
                  <a:gd name="connsiteY0" fmla="*/ 0 h 8000"/>
                  <a:gd name="connsiteX1" fmla="*/ 10287 w 10287"/>
                  <a:gd name="connsiteY1" fmla="*/ 8000 h 8000"/>
                  <a:gd name="connsiteX0" fmla="*/ 0 w 10043"/>
                  <a:gd name="connsiteY0" fmla="*/ 0 h 12500"/>
                  <a:gd name="connsiteX1" fmla="*/ 10043 w 10043"/>
                  <a:gd name="connsiteY1" fmla="*/ 12500 h 1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43" h="12500">
                    <a:moveTo>
                      <a:pt x="0" y="0"/>
                    </a:moveTo>
                    <a:lnTo>
                      <a:pt x="10043" y="125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822434F0-FF60-4A0F-84EE-9EC6DA3DF645}"/>
                  </a:ext>
                </a:extLst>
              </p:cNvPr>
              <p:cNvSpPr/>
              <p:nvPr/>
            </p:nvSpPr>
            <p:spPr>
              <a:xfrm>
                <a:off x="5202647" y="3377551"/>
                <a:ext cx="903066" cy="571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75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199"/>
                  <a:gd name="connsiteY0" fmla="*/ 0 h 7500"/>
                  <a:gd name="connsiteX1" fmla="*/ 9199 w 9199"/>
                  <a:gd name="connsiteY1" fmla="*/ 7500 h 75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70"/>
                  <a:gd name="connsiteY0" fmla="*/ 0 h 10000"/>
                  <a:gd name="connsiteX1" fmla="*/ 10170 w 10170"/>
                  <a:gd name="connsiteY1" fmla="*/ 10000 h 100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92"/>
                  <a:gd name="connsiteY0" fmla="*/ 0 h 10000"/>
                  <a:gd name="connsiteX1" fmla="*/ 10192 w 10192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5" h="10000">
                    <a:moveTo>
                      <a:pt x="0" y="0"/>
                    </a:moveTo>
                    <a:lnTo>
                      <a:pt x="10065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grpSp>
            <p:nvGrpSpPr>
              <p:cNvPr id="45" name="กลุ่ม 44">
                <a:extLst>
                  <a:ext uri="{FF2B5EF4-FFF2-40B4-BE49-F238E27FC236}">
                    <a16:creationId xmlns:a16="http://schemas.microsoft.com/office/drawing/2014/main" id="{5FC0F46F-9999-4BCD-99DA-0D481D5CCE57}"/>
                  </a:ext>
                </a:extLst>
              </p:cNvPr>
              <p:cNvGrpSpPr/>
              <p:nvPr/>
            </p:nvGrpSpPr>
            <p:grpSpPr>
              <a:xfrm>
                <a:off x="5458225" y="2988330"/>
                <a:ext cx="314007" cy="268005"/>
                <a:chOff x="5509660" y="3007656"/>
                <a:chExt cx="314007" cy="268005"/>
              </a:xfrm>
              <a:solidFill>
                <a:schemeClr val="bg1"/>
              </a:solidFill>
            </p:grpSpPr>
            <p:sp>
              <p:nvSpPr>
                <p:cNvPr id="46" name="รูปแบบอิสระ: รูปร่าง 45">
                  <a:extLst>
                    <a:ext uri="{FF2B5EF4-FFF2-40B4-BE49-F238E27FC236}">
                      <a16:creationId xmlns:a16="http://schemas.microsoft.com/office/drawing/2014/main" id="{CF111B23-C45D-4A63-9DFD-E70036EAA4C9}"/>
                    </a:ext>
                  </a:extLst>
                </p:cNvPr>
                <p:cNvSpPr/>
                <p:nvPr/>
              </p:nvSpPr>
              <p:spPr>
                <a:xfrm rot="20472994">
                  <a:off x="5581884" y="3104694"/>
                  <a:ext cx="227909" cy="170967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7" name="วงรี 46">
                  <a:extLst>
                    <a:ext uri="{FF2B5EF4-FFF2-40B4-BE49-F238E27FC236}">
                      <a16:creationId xmlns:a16="http://schemas.microsoft.com/office/drawing/2014/main" id="{B5DA017F-1A00-4A25-B422-2A47F7BEACC7}"/>
                    </a:ext>
                  </a:extLst>
                </p:cNvPr>
                <p:cNvSpPr/>
                <p:nvPr/>
              </p:nvSpPr>
              <p:spPr>
                <a:xfrm rot="18769227">
                  <a:off x="5522278" y="3103951"/>
                  <a:ext cx="64719" cy="8995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8" name="วงรี 47">
                  <a:extLst>
                    <a:ext uri="{FF2B5EF4-FFF2-40B4-BE49-F238E27FC236}">
                      <a16:creationId xmlns:a16="http://schemas.microsoft.com/office/drawing/2014/main" id="{C27B3926-F334-4F7C-BE59-A595D3A6C6EB}"/>
                    </a:ext>
                  </a:extLst>
                </p:cNvPr>
                <p:cNvSpPr/>
                <p:nvPr/>
              </p:nvSpPr>
              <p:spPr>
                <a:xfrm rot="19680807">
                  <a:off x="5573511" y="3022594"/>
                  <a:ext cx="72995" cy="93932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9" name="วงรี 48">
                  <a:extLst>
                    <a:ext uri="{FF2B5EF4-FFF2-40B4-BE49-F238E27FC236}">
                      <a16:creationId xmlns:a16="http://schemas.microsoft.com/office/drawing/2014/main" id="{33CA3C3E-222A-4951-B616-69CC69833F61}"/>
                    </a:ext>
                  </a:extLst>
                </p:cNvPr>
                <p:cNvSpPr/>
                <p:nvPr/>
              </p:nvSpPr>
              <p:spPr>
                <a:xfrm rot="118968">
                  <a:off x="5672279" y="3007656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0" name="วงรี 49">
                  <a:extLst>
                    <a:ext uri="{FF2B5EF4-FFF2-40B4-BE49-F238E27FC236}">
                      <a16:creationId xmlns:a16="http://schemas.microsoft.com/office/drawing/2014/main" id="{170F3FBD-78BD-44B0-84AE-815C9D05CD13}"/>
                    </a:ext>
                  </a:extLst>
                </p:cNvPr>
                <p:cNvSpPr/>
                <p:nvPr/>
              </p:nvSpPr>
              <p:spPr>
                <a:xfrm rot="546781">
                  <a:off x="5754833" y="3044269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91FE0AB3-C619-47DE-BBBB-2BBB4E45521F}"/>
                </a:ext>
              </a:extLst>
            </p:cNvPr>
            <p:cNvGrpSpPr/>
            <p:nvPr/>
          </p:nvGrpSpPr>
          <p:grpSpPr>
            <a:xfrm>
              <a:off x="5919524" y="2046220"/>
              <a:ext cx="2680833" cy="2245946"/>
              <a:chOff x="5083090" y="1848210"/>
              <a:chExt cx="2680833" cy="2245946"/>
            </a:xfrm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C89B1528-C465-4A85-948E-CD62D3E5FC2D}"/>
                  </a:ext>
                </a:extLst>
              </p:cNvPr>
              <p:cNvSpPr/>
              <p:nvPr/>
            </p:nvSpPr>
            <p:spPr>
              <a:xfrm rot="21323545">
                <a:off x="5083090" y="1848210"/>
                <a:ext cx="2680833" cy="2245946"/>
              </a:xfrm>
              <a:custGeom>
                <a:avLst/>
                <a:gdLst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864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8394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90314 h 744039"/>
                  <a:gd name="connsiteX1" fmla="*/ 162722 w 1011445"/>
                  <a:gd name="connsiteY1" fmla="*/ 21734 h 744039"/>
                  <a:gd name="connsiteX2" fmla="*/ 233842 w 1011445"/>
                  <a:gd name="connsiteY2" fmla="*/ 9034 h 744039"/>
                  <a:gd name="connsiteX3" fmla="*/ 363382 w 1011445"/>
                  <a:gd name="connsiteY3" fmla="*/ 3954 h 744039"/>
                  <a:gd name="connsiteX4" fmla="*/ 426882 w 1011445"/>
                  <a:gd name="connsiteY4" fmla="*/ 69994 h 744039"/>
                  <a:gd name="connsiteX5" fmla="*/ 546262 w 1011445"/>
                  <a:gd name="connsiteY5" fmla="*/ 113174 h 744039"/>
                  <a:gd name="connsiteX6" fmla="*/ 650402 w 1011445"/>
                  <a:gd name="connsiteY6" fmla="*/ 85234 h 744039"/>
                  <a:gd name="connsiteX7" fmla="*/ 731682 w 1011445"/>
                  <a:gd name="connsiteY7" fmla="*/ 47134 h 744039"/>
                  <a:gd name="connsiteX8" fmla="*/ 820582 w 1011445"/>
                  <a:gd name="connsiteY8" fmla="*/ 44594 h 744039"/>
                  <a:gd name="connsiteX9" fmla="*/ 909482 w 1011445"/>
                  <a:gd name="connsiteY9" fmla="*/ 44594 h 744039"/>
                  <a:gd name="connsiteX10" fmla="*/ 995842 w 1011445"/>
                  <a:gd name="connsiteY10" fmla="*/ 72534 h 744039"/>
                  <a:gd name="connsiteX11" fmla="*/ 1011082 w 1011445"/>
                  <a:gd name="connsiteY11" fmla="*/ 82694 h 744039"/>
                  <a:gd name="connsiteX12" fmla="*/ 1006002 w 1011445"/>
                  <a:gd name="connsiteY12" fmla="*/ 179214 h 744039"/>
                  <a:gd name="connsiteX13" fmla="*/ 998382 w 1011445"/>
                  <a:gd name="connsiteY13" fmla="*/ 217314 h 744039"/>
                  <a:gd name="connsiteX14" fmla="*/ 904402 w 1011445"/>
                  <a:gd name="connsiteY14" fmla="*/ 212234 h 744039"/>
                  <a:gd name="connsiteX15" fmla="*/ 805342 w 1011445"/>
                  <a:gd name="connsiteY15" fmla="*/ 207154 h 744039"/>
                  <a:gd name="connsiteX16" fmla="*/ 774862 w 1011445"/>
                  <a:gd name="connsiteY16" fmla="*/ 212234 h 744039"/>
                  <a:gd name="connsiteX17" fmla="*/ 769782 w 1011445"/>
                  <a:gd name="connsiteY17" fmla="*/ 288434 h 744039"/>
                  <a:gd name="connsiteX18" fmla="*/ 767242 w 1011445"/>
                  <a:gd name="connsiteY18" fmla="*/ 608474 h 744039"/>
                  <a:gd name="connsiteX19" fmla="*/ 767242 w 1011445"/>
                  <a:gd name="connsiteY19" fmla="*/ 671974 h 744039"/>
                  <a:gd name="connsiteX20" fmla="*/ 762162 w 1011445"/>
                  <a:gd name="connsiteY20" fmla="*/ 725314 h 744039"/>
                  <a:gd name="connsiteX21" fmla="*/ 668182 w 1011445"/>
                  <a:gd name="connsiteY21" fmla="*/ 740554 h 744039"/>
                  <a:gd name="connsiteX22" fmla="*/ 571662 w 1011445"/>
                  <a:gd name="connsiteY22" fmla="*/ 743094 h 744039"/>
                  <a:gd name="connsiteX23" fmla="*/ 444662 w 1011445"/>
                  <a:gd name="connsiteY23" fmla="*/ 727854 h 744039"/>
                  <a:gd name="connsiteX24" fmla="*/ 287182 w 1011445"/>
                  <a:gd name="connsiteY24" fmla="*/ 712614 h 744039"/>
                  <a:gd name="connsiteX25" fmla="*/ 223682 w 1011445"/>
                  <a:gd name="connsiteY25" fmla="*/ 699914 h 744039"/>
                  <a:gd name="connsiteX26" fmla="*/ 205902 w 1011445"/>
                  <a:gd name="connsiteY26" fmla="*/ 649114 h 744039"/>
                  <a:gd name="connsiteX27" fmla="*/ 231302 w 1011445"/>
                  <a:gd name="connsiteY27" fmla="*/ 534814 h 744039"/>
                  <a:gd name="connsiteX28" fmla="*/ 236382 w 1011445"/>
                  <a:gd name="connsiteY28" fmla="*/ 448454 h 744039"/>
                  <a:gd name="connsiteX29" fmla="*/ 259242 w 1011445"/>
                  <a:gd name="connsiteY29" fmla="*/ 334154 h 744039"/>
                  <a:gd name="connsiteX30" fmla="*/ 261782 w 1011445"/>
                  <a:gd name="connsiteY30" fmla="*/ 257954 h 744039"/>
                  <a:gd name="connsiteX31" fmla="*/ 264322 w 1011445"/>
                  <a:gd name="connsiteY31" fmla="*/ 199534 h 744039"/>
                  <a:gd name="connsiteX32" fmla="*/ 152562 w 1011445"/>
                  <a:gd name="connsiteY32" fmla="*/ 217314 h 744039"/>
                  <a:gd name="connsiteX33" fmla="*/ 58582 w 1011445"/>
                  <a:gd name="connsiteY33" fmla="*/ 242714 h 744039"/>
                  <a:gd name="connsiteX34" fmla="*/ 30642 w 1011445"/>
                  <a:gd name="connsiteY34" fmla="*/ 240174 h 744039"/>
                  <a:gd name="connsiteX35" fmla="*/ 10322 w 1011445"/>
                  <a:gd name="connsiteY35" fmla="*/ 153814 h 744039"/>
                  <a:gd name="connsiteX36" fmla="*/ 12862 w 1011445"/>
                  <a:gd name="connsiteY36" fmla="*/ 90314 h 744039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1682 w 1011445"/>
                  <a:gd name="connsiteY7" fmla="*/ 47134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31302 w 1011445"/>
                  <a:gd name="connsiteY26" fmla="*/ 534814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59242 w 1011445"/>
                  <a:gd name="connsiteY27" fmla="*/ 334154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44002 w 1011445"/>
                  <a:gd name="connsiteY27" fmla="*/ 343679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714"/>
                  <a:gd name="connsiteX1" fmla="*/ 162722 w 1011445"/>
                  <a:gd name="connsiteY1" fmla="*/ 21734 h 740714"/>
                  <a:gd name="connsiteX2" fmla="*/ 233842 w 1011445"/>
                  <a:gd name="connsiteY2" fmla="*/ 9034 h 740714"/>
                  <a:gd name="connsiteX3" fmla="*/ 363382 w 1011445"/>
                  <a:gd name="connsiteY3" fmla="*/ 3954 h 740714"/>
                  <a:gd name="connsiteX4" fmla="*/ 426882 w 1011445"/>
                  <a:gd name="connsiteY4" fmla="*/ 69994 h 740714"/>
                  <a:gd name="connsiteX5" fmla="*/ 546262 w 1011445"/>
                  <a:gd name="connsiteY5" fmla="*/ 113174 h 740714"/>
                  <a:gd name="connsiteX6" fmla="*/ 650402 w 1011445"/>
                  <a:gd name="connsiteY6" fmla="*/ 85234 h 740714"/>
                  <a:gd name="connsiteX7" fmla="*/ 739302 w 1011445"/>
                  <a:gd name="connsiteY7" fmla="*/ 29989 h 740714"/>
                  <a:gd name="connsiteX8" fmla="*/ 909482 w 1011445"/>
                  <a:gd name="connsiteY8" fmla="*/ 44594 h 740714"/>
                  <a:gd name="connsiteX9" fmla="*/ 995842 w 1011445"/>
                  <a:gd name="connsiteY9" fmla="*/ 72534 h 740714"/>
                  <a:gd name="connsiteX10" fmla="*/ 1011082 w 1011445"/>
                  <a:gd name="connsiteY10" fmla="*/ 82694 h 740714"/>
                  <a:gd name="connsiteX11" fmla="*/ 1006002 w 1011445"/>
                  <a:gd name="connsiteY11" fmla="*/ 179214 h 740714"/>
                  <a:gd name="connsiteX12" fmla="*/ 998382 w 1011445"/>
                  <a:gd name="connsiteY12" fmla="*/ 217314 h 740714"/>
                  <a:gd name="connsiteX13" fmla="*/ 904402 w 1011445"/>
                  <a:gd name="connsiteY13" fmla="*/ 212234 h 740714"/>
                  <a:gd name="connsiteX14" fmla="*/ 805342 w 1011445"/>
                  <a:gd name="connsiteY14" fmla="*/ 207154 h 740714"/>
                  <a:gd name="connsiteX15" fmla="*/ 774862 w 1011445"/>
                  <a:gd name="connsiteY15" fmla="*/ 212234 h 740714"/>
                  <a:gd name="connsiteX16" fmla="*/ 769782 w 1011445"/>
                  <a:gd name="connsiteY16" fmla="*/ 288434 h 740714"/>
                  <a:gd name="connsiteX17" fmla="*/ 767242 w 1011445"/>
                  <a:gd name="connsiteY17" fmla="*/ 608474 h 740714"/>
                  <a:gd name="connsiteX18" fmla="*/ 767242 w 1011445"/>
                  <a:gd name="connsiteY18" fmla="*/ 671974 h 740714"/>
                  <a:gd name="connsiteX19" fmla="*/ 746922 w 1011445"/>
                  <a:gd name="connsiteY19" fmla="*/ 729124 h 740714"/>
                  <a:gd name="connsiteX20" fmla="*/ 668182 w 1011445"/>
                  <a:gd name="connsiteY20" fmla="*/ 740554 h 740714"/>
                  <a:gd name="connsiteX21" fmla="*/ 579282 w 1011445"/>
                  <a:gd name="connsiteY21" fmla="*/ 735474 h 740714"/>
                  <a:gd name="connsiteX22" fmla="*/ 444662 w 1011445"/>
                  <a:gd name="connsiteY22" fmla="*/ 727854 h 740714"/>
                  <a:gd name="connsiteX23" fmla="*/ 287182 w 1011445"/>
                  <a:gd name="connsiteY23" fmla="*/ 712614 h 740714"/>
                  <a:gd name="connsiteX24" fmla="*/ 223682 w 1011445"/>
                  <a:gd name="connsiteY24" fmla="*/ 699914 h 740714"/>
                  <a:gd name="connsiteX25" fmla="*/ 205902 w 1011445"/>
                  <a:gd name="connsiteY25" fmla="*/ 649114 h 740714"/>
                  <a:gd name="connsiteX26" fmla="*/ 216062 w 1011445"/>
                  <a:gd name="connsiteY26" fmla="*/ 540529 h 740714"/>
                  <a:gd name="connsiteX27" fmla="*/ 244002 w 1011445"/>
                  <a:gd name="connsiteY27" fmla="*/ 343679 h 740714"/>
                  <a:gd name="connsiteX28" fmla="*/ 261782 w 1011445"/>
                  <a:gd name="connsiteY28" fmla="*/ 257954 h 740714"/>
                  <a:gd name="connsiteX29" fmla="*/ 264322 w 1011445"/>
                  <a:gd name="connsiteY29" fmla="*/ 199534 h 740714"/>
                  <a:gd name="connsiteX30" fmla="*/ 152562 w 1011445"/>
                  <a:gd name="connsiteY30" fmla="*/ 217314 h 740714"/>
                  <a:gd name="connsiteX31" fmla="*/ 58582 w 1011445"/>
                  <a:gd name="connsiteY31" fmla="*/ 242714 h 740714"/>
                  <a:gd name="connsiteX32" fmla="*/ 30642 w 1011445"/>
                  <a:gd name="connsiteY32" fmla="*/ 240174 h 740714"/>
                  <a:gd name="connsiteX33" fmla="*/ 10322 w 1011445"/>
                  <a:gd name="connsiteY33" fmla="*/ 153814 h 740714"/>
                  <a:gd name="connsiteX34" fmla="*/ 12862 w 1011445"/>
                  <a:gd name="connsiteY34" fmla="*/ 90314 h 740714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67242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80577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5041"/>
                  <a:gd name="connsiteX1" fmla="*/ 162722 w 1011445"/>
                  <a:gd name="connsiteY1" fmla="*/ 21734 h 745041"/>
                  <a:gd name="connsiteX2" fmla="*/ 233842 w 1011445"/>
                  <a:gd name="connsiteY2" fmla="*/ 9034 h 745041"/>
                  <a:gd name="connsiteX3" fmla="*/ 363382 w 1011445"/>
                  <a:gd name="connsiteY3" fmla="*/ 3954 h 745041"/>
                  <a:gd name="connsiteX4" fmla="*/ 426882 w 1011445"/>
                  <a:gd name="connsiteY4" fmla="*/ 69994 h 745041"/>
                  <a:gd name="connsiteX5" fmla="*/ 546262 w 1011445"/>
                  <a:gd name="connsiteY5" fmla="*/ 113174 h 745041"/>
                  <a:gd name="connsiteX6" fmla="*/ 650402 w 1011445"/>
                  <a:gd name="connsiteY6" fmla="*/ 85234 h 745041"/>
                  <a:gd name="connsiteX7" fmla="*/ 739302 w 1011445"/>
                  <a:gd name="connsiteY7" fmla="*/ 29989 h 745041"/>
                  <a:gd name="connsiteX8" fmla="*/ 909482 w 1011445"/>
                  <a:gd name="connsiteY8" fmla="*/ 44594 h 745041"/>
                  <a:gd name="connsiteX9" fmla="*/ 995842 w 1011445"/>
                  <a:gd name="connsiteY9" fmla="*/ 72534 h 745041"/>
                  <a:gd name="connsiteX10" fmla="*/ 1011082 w 1011445"/>
                  <a:gd name="connsiteY10" fmla="*/ 82694 h 745041"/>
                  <a:gd name="connsiteX11" fmla="*/ 1006002 w 1011445"/>
                  <a:gd name="connsiteY11" fmla="*/ 179214 h 745041"/>
                  <a:gd name="connsiteX12" fmla="*/ 998382 w 1011445"/>
                  <a:gd name="connsiteY12" fmla="*/ 217314 h 745041"/>
                  <a:gd name="connsiteX13" fmla="*/ 904402 w 1011445"/>
                  <a:gd name="connsiteY13" fmla="*/ 212234 h 745041"/>
                  <a:gd name="connsiteX14" fmla="*/ 805342 w 1011445"/>
                  <a:gd name="connsiteY14" fmla="*/ 207154 h 745041"/>
                  <a:gd name="connsiteX15" fmla="*/ 774862 w 1011445"/>
                  <a:gd name="connsiteY15" fmla="*/ 212234 h 745041"/>
                  <a:gd name="connsiteX16" fmla="*/ 769782 w 1011445"/>
                  <a:gd name="connsiteY16" fmla="*/ 288434 h 745041"/>
                  <a:gd name="connsiteX17" fmla="*/ 767242 w 1011445"/>
                  <a:gd name="connsiteY17" fmla="*/ 608474 h 745041"/>
                  <a:gd name="connsiteX18" fmla="*/ 764067 w 1011445"/>
                  <a:gd name="connsiteY18" fmla="*/ 732934 h 745041"/>
                  <a:gd name="connsiteX19" fmla="*/ 668182 w 1011445"/>
                  <a:gd name="connsiteY19" fmla="*/ 740554 h 745041"/>
                  <a:gd name="connsiteX20" fmla="*/ 579282 w 1011445"/>
                  <a:gd name="connsiteY20" fmla="*/ 735474 h 745041"/>
                  <a:gd name="connsiteX21" fmla="*/ 444662 w 1011445"/>
                  <a:gd name="connsiteY21" fmla="*/ 727854 h 745041"/>
                  <a:gd name="connsiteX22" fmla="*/ 287182 w 1011445"/>
                  <a:gd name="connsiteY22" fmla="*/ 712614 h 745041"/>
                  <a:gd name="connsiteX23" fmla="*/ 223682 w 1011445"/>
                  <a:gd name="connsiteY23" fmla="*/ 699914 h 745041"/>
                  <a:gd name="connsiteX24" fmla="*/ 205902 w 1011445"/>
                  <a:gd name="connsiteY24" fmla="*/ 649114 h 745041"/>
                  <a:gd name="connsiteX25" fmla="*/ 216062 w 1011445"/>
                  <a:gd name="connsiteY25" fmla="*/ 540529 h 745041"/>
                  <a:gd name="connsiteX26" fmla="*/ 244002 w 1011445"/>
                  <a:gd name="connsiteY26" fmla="*/ 343679 h 745041"/>
                  <a:gd name="connsiteX27" fmla="*/ 261782 w 1011445"/>
                  <a:gd name="connsiteY27" fmla="*/ 257954 h 745041"/>
                  <a:gd name="connsiteX28" fmla="*/ 264322 w 1011445"/>
                  <a:gd name="connsiteY28" fmla="*/ 199534 h 745041"/>
                  <a:gd name="connsiteX29" fmla="*/ 152562 w 1011445"/>
                  <a:gd name="connsiteY29" fmla="*/ 217314 h 745041"/>
                  <a:gd name="connsiteX30" fmla="*/ 58582 w 1011445"/>
                  <a:gd name="connsiteY30" fmla="*/ 242714 h 745041"/>
                  <a:gd name="connsiteX31" fmla="*/ 30642 w 1011445"/>
                  <a:gd name="connsiteY31" fmla="*/ 240174 h 745041"/>
                  <a:gd name="connsiteX32" fmla="*/ 10322 w 1011445"/>
                  <a:gd name="connsiteY32" fmla="*/ 153814 h 745041"/>
                  <a:gd name="connsiteX33" fmla="*/ 12862 w 1011445"/>
                  <a:gd name="connsiteY33" fmla="*/ 90314 h 745041"/>
                  <a:gd name="connsiteX0" fmla="*/ 12862 w 1011940"/>
                  <a:gd name="connsiteY0" fmla="*/ 90314 h 745041"/>
                  <a:gd name="connsiteX1" fmla="*/ 162722 w 1011940"/>
                  <a:gd name="connsiteY1" fmla="*/ 21734 h 745041"/>
                  <a:gd name="connsiteX2" fmla="*/ 233842 w 1011940"/>
                  <a:gd name="connsiteY2" fmla="*/ 9034 h 745041"/>
                  <a:gd name="connsiteX3" fmla="*/ 363382 w 1011940"/>
                  <a:gd name="connsiteY3" fmla="*/ 3954 h 745041"/>
                  <a:gd name="connsiteX4" fmla="*/ 426882 w 1011940"/>
                  <a:gd name="connsiteY4" fmla="*/ 69994 h 745041"/>
                  <a:gd name="connsiteX5" fmla="*/ 546262 w 1011940"/>
                  <a:gd name="connsiteY5" fmla="*/ 113174 h 745041"/>
                  <a:gd name="connsiteX6" fmla="*/ 650402 w 1011940"/>
                  <a:gd name="connsiteY6" fmla="*/ 85234 h 745041"/>
                  <a:gd name="connsiteX7" fmla="*/ 739302 w 1011940"/>
                  <a:gd name="connsiteY7" fmla="*/ 29989 h 745041"/>
                  <a:gd name="connsiteX8" fmla="*/ 909482 w 1011940"/>
                  <a:gd name="connsiteY8" fmla="*/ 44594 h 745041"/>
                  <a:gd name="connsiteX9" fmla="*/ 995842 w 1011940"/>
                  <a:gd name="connsiteY9" fmla="*/ 72534 h 745041"/>
                  <a:gd name="connsiteX10" fmla="*/ 1011082 w 1011940"/>
                  <a:gd name="connsiteY10" fmla="*/ 82694 h 745041"/>
                  <a:gd name="connsiteX11" fmla="*/ 998382 w 1011940"/>
                  <a:gd name="connsiteY11" fmla="*/ 217314 h 745041"/>
                  <a:gd name="connsiteX12" fmla="*/ 904402 w 1011940"/>
                  <a:gd name="connsiteY12" fmla="*/ 212234 h 745041"/>
                  <a:gd name="connsiteX13" fmla="*/ 805342 w 1011940"/>
                  <a:gd name="connsiteY13" fmla="*/ 207154 h 745041"/>
                  <a:gd name="connsiteX14" fmla="*/ 774862 w 1011940"/>
                  <a:gd name="connsiteY14" fmla="*/ 212234 h 745041"/>
                  <a:gd name="connsiteX15" fmla="*/ 769782 w 1011940"/>
                  <a:gd name="connsiteY15" fmla="*/ 288434 h 745041"/>
                  <a:gd name="connsiteX16" fmla="*/ 767242 w 1011940"/>
                  <a:gd name="connsiteY16" fmla="*/ 608474 h 745041"/>
                  <a:gd name="connsiteX17" fmla="*/ 764067 w 1011940"/>
                  <a:gd name="connsiteY17" fmla="*/ 732934 h 745041"/>
                  <a:gd name="connsiteX18" fmla="*/ 668182 w 1011940"/>
                  <a:gd name="connsiteY18" fmla="*/ 740554 h 745041"/>
                  <a:gd name="connsiteX19" fmla="*/ 579282 w 1011940"/>
                  <a:gd name="connsiteY19" fmla="*/ 735474 h 745041"/>
                  <a:gd name="connsiteX20" fmla="*/ 444662 w 1011940"/>
                  <a:gd name="connsiteY20" fmla="*/ 727854 h 745041"/>
                  <a:gd name="connsiteX21" fmla="*/ 287182 w 1011940"/>
                  <a:gd name="connsiteY21" fmla="*/ 712614 h 745041"/>
                  <a:gd name="connsiteX22" fmla="*/ 223682 w 1011940"/>
                  <a:gd name="connsiteY22" fmla="*/ 699914 h 745041"/>
                  <a:gd name="connsiteX23" fmla="*/ 205902 w 1011940"/>
                  <a:gd name="connsiteY23" fmla="*/ 649114 h 745041"/>
                  <a:gd name="connsiteX24" fmla="*/ 216062 w 1011940"/>
                  <a:gd name="connsiteY24" fmla="*/ 540529 h 745041"/>
                  <a:gd name="connsiteX25" fmla="*/ 244002 w 1011940"/>
                  <a:gd name="connsiteY25" fmla="*/ 343679 h 745041"/>
                  <a:gd name="connsiteX26" fmla="*/ 261782 w 1011940"/>
                  <a:gd name="connsiteY26" fmla="*/ 257954 h 745041"/>
                  <a:gd name="connsiteX27" fmla="*/ 264322 w 1011940"/>
                  <a:gd name="connsiteY27" fmla="*/ 199534 h 745041"/>
                  <a:gd name="connsiteX28" fmla="*/ 152562 w 1011940"/>
                  <a:gd name="connsiteY28" fmla="*/ 217314 h 745041"/>
                  <a:gd name="connsiteX29" fmla="*/ 58582 w 1011940"/>
                  <a:gd name="connsiteY29" fmla="*/ 242714 h 745041"/>
                  <a:gd name="connsiteX30" fmla="*/ 30642 w 1011940"/>
                  <a:gd name="connsiteY30" fmla="*/ 240174 h 745041"/>
                  <a:gd name="connsiteX31" fmla="*/ 10322 w 1011940"/>
                  <a:gd name="connsiteY31" fmla="*/ 153814 h 745041"/>
                  <a:gd name="connsiteX32" fmla="*/ 12862 w 1011940"/>
                  <a:gd name="connsiteY32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38721 w 1006659"/>
                  <a:gd name="connsiteY25" fmla="*/ 343679 h 745041"/>
                  <a:gd name="connsiteX26" fmla="*/ 256501 w 1006659"/>
                  <a:gd name="connsiteY26" fmla="*/ 257954 h 745041"/>
                  <a:gd name="connsiteX27" fmla="*/ 259041 w 1006659"/>
                  <a:gd name="connsiteY27" fmla="*/ 199534 h 745041"/>
                  <a:gd name="connsiteX28" fmla="*/ 147281 w 1006659"/>
                  <a:gd name="connsiteY28" fmla="*/ 217314 h 745041"/>
                  <a:gd name="connsiteX29" fmla="*/ 53301 w 1006659"/>
                  <a:gd name="connsiteY29" fmla="*/ 242714 h 745041"/>
                  <a:gd name="connsiteX30" fmla="*/ 25361 w 1006659"/>
                  <a:gd name="connsiteY30" fmla="*/ 240174 h 745041"/>
                  <a:gd name="connsiteX31" fmla="*/ 7581 w 1006659"/>
                  <a:gd name="connsiteY31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56501 w 1006659"/>
                  <a:gd name="connsiteY25" fmla="*/ 257954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2526 w 1006659"/>
                  <a:gd name="connsiteY23" fmla="*/ 65673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45121 w 1006659"/>
                  <a:gd name="connsiteY6" fmla="*/ 8634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3143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33361 w 1006659"/>
                  <a:gd name="connsiteY5" fmla="*/ 14286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8456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56806 w 1006659"/>
                  <a:gd name="connsiteY27" fmla="*/ 219915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10704 w 1009782"/>
                  <a:gd name="connsiteY0" fmla="*/ 91010 h 745737"/>
                  <a:gd name="connsiteX1" fmla="*/ 160564 w 1009782"/>
                  <a:gd name="connsiteY1" fmla="*/ 22430 h 745737"/>
                  <a:gd name="connsiteX2" fmla="*/ 231684 w 1009782"/>
                  <a:gd name="connsiteY2" fmla="*/ 9730 h 745737"/>
                  <a:gd name="connsiteX3" fmla="*/ 361224 w 1009782"/>
                  <a:gd name="connsiteY3" fmla="*/ 4650 h 745737"/>
                  <a:gd name="connsiteX4" fmla="*/ 424724 w 1009782"/>
                  <a:gd name="connsiteY4" fmla="*/ 80215 h 745737"/>
                  <a:gd name="connsiteX5" fmla="*/ 536484 w 1009782"/>
                  <a:gd name="connsiteY5" fmla="*/ 142445 h 745737"/>
                  <a:gd name="connsiteX6" fmla="*/ 655864 w 1009782"/>
                  <a:gd name="connsiteY6" fmla="*/ 101170 h 745737"/>
                  <a:gd name="connsiteX7" fmla="*/ 737144 w 1009782"/>
                  <a:gd name="connsiteY7" fmla="*/ 30685 h 745737"/>
                  <a:gd name="connsiteX8" fmla="*/ 907324 w 1009782"/>
                  <a:gd name="connsiteY8" fmla="*/ 45290 h 745737"/>
                  <a:gd name="connsiteX9" fmla="*/ 993684 w 1009782"/>
                  <a:gd name="connsiteY9" fmla="*/ 73230 h 745737"/>
                  <a:gd name="connsiteX10" fmla="*/ 1008924 w 1009782"/>
                  <a:gd name="connsiteY10" fmla="*/ 83390 h 745737"/>
                  <a:gd name="connsiteX11" fmla="*/ 996224 w 1009782"/>
                  <a:gd name="connsiteY11" fmla="*/ 218010 h 745737"/>
                  <a:gd name="connsiteX12" fmla="*/ 902244 w 1009782"/>
                  <a:gd name="connsiteY12" fmla="*/ 212930 h 745737"/>
                  <a:gd name="connsiteX13" fmla="*/ 803184 w 1009782"/>
                  <a:gd name="connsiteY13" fmla="*/ 207850 h 745737"/>
                  <a:gd name="connsiteX14" fmla="*/ 772704 w 1009782"/>
                  <a:gd name="connsiteY14" fmla="*/ 212930 h 745737"/>
                  <a:gd name="connsiteX15" fmla="*/ 767624 w 1009782"/>
                  <a:gd name="connsiteY15" fmla="*/ 289130 h 745737"/>
                  <a:gd name="connsiteX16" fmla="*/ 765084 w 1009782"/>
                  <a:gd name="connsiteY16" fmla="*/ 609170 h 745737"/>
                  <a:gd name="connsiteX17" fmla="*/ 761909 w 1009782"/>
                  <a:gd name="connsiteY17" fmla="*/ 733630 h 745737"/>
                  <a:gd name="connsiteX18" fmla="*/ 666024 w 1009782"/>
                  <a:gd name="connsiteY18" fmla="*/ 741250 h 745737"/>
                  <a:gd name="connsiteX19" fmla="*/ 577124 w 1009782"/>
                  <a:gd name="connsiteY19" fmla="*/ 736170 h 745737"/>
                  <a:gd name="connsiteX20" fmla="*/ 442504 w 1009782"/>
                  <a:gd name="connsiteY20" fmla="*/ 728550 h 745737"/>
                  <a:gd name="connsiteX21" fmla="*/ 285024 w 1009782"/>
                  <a:gd name="connsiteY21" fmla="*/ 713310 h 745737"/>
                  <a:gd name="connsiteX22" fmla="*/ 221524 w 1009782"/>
                  <a:gd name="connsiteY22" fmla="*/ 700610 h 745737"/>
                  <a:gd name="connsiteX23" fmla="*/ 205649 w 1009782"/>
                  <a:gd name="connsiteY23" fmla="*/ 657430 h 745737"/>
                  <a:gd name="connsiteX24" fmla="*/ 223429 w 1009782"/>
                  <a:gd name="connsiteY24" fmla="*/ 541225 h 745737"/>
                  <a:gd name="connsiteX25" fmla="*/ 267244 w 1009782"/>
                  <a:gd name="connsiteY25" fmla="*/ 279605 h 745737"/>
                  <a:gd name="connsiteX26" fmla="*/ 262164 w 1009782"/>
                  <a:gd name="connsiteY26" fmla="*/ 200230 h 745737"/>
                  <a:gd name="connsiteX27" fmla="*/ 159929 w 1009782"/>
                  <a:gd name="connsiteY27" fmla="*/ 219915 h 745737"/>
                  <a:gd name="connsiteX28" fmla="*/ 28484 w 1009782"/>
                  <a:gd name="connsiteY28" fmla="*/ 240870 h 745737"/>
                  <a:gd name="connsiteX29" fmla="*/ 10704 w 1009782"/>
                  <a:gd name="connsiteY29" fmla="*/ 91010 h 745737"/>
                  <a:gd name="connsiteX0" fmla="*/ 4847 w 1003925"/>
                  <a:gd name="connsiteY0" fmla="*/ 91010 h 745737"/>
                  <a:gd name="connsiteX1" fmla="*/ 154707 w 1003925"/>
                  <a:gd name="connsiteY1" fmla="*/ 22430 h 745737"/>
                  <a:gd name="connsiteX2" fmla="*/ 225827 w 1003925"/>
                  <a:gd name="connsiteY2" fmla="*/ 9730 h 745737"/>
                  <a:gd name="connsiteX3" fmla="*/ 355367 w 1003925"/>
                  <a:gd name="connsiteY3" fmla="*/ 4650 h 745737"/>
                  <a:gd name="connsiteX4" fmla="*/ 418867 w 1003925"/>
                  <a:gd name="connsiteY4" fmla="*/ 80215 h 745737"/>
                  <a:gd name="connsiteX5" fmla="*/ 530627 w 1003925"/>
                  <a:gd name="connsiteY5" fmla="*/ 142445 h 745737"/>
                  <a:gd name="connsiteX6" fmla="*/ 650007 w 1003925"/>
                  <a:gd name="connsiteY6" fmla="*/ 101170 h 745737"/>
                  <a:gd name="connsiteX7" fmla="*/ 731287 w 1003925"/>
                  <a:gd name="connsiteY7" fmla="*/ 30685 h 745737"/>
                  <a:gd name="connsiteX8" fmla="*/ 901467 w 1003925"/>
                  <a:gd name="connsiteY8" fmla="*/ 45290 h 745737"/>
                  <a:gd name="connsiteX9" fmla="*/ 987827 w 1003925"/>
                  <a:gd name="connsiteY9" fmla="*/ 73230 h 745737"/>
                  <a:gd name="connsiteX10" fmla="*/ 1003067 w 1003925"/>
                  <a:gd name="connsiteY10" fmla="*/ 83390 h 745737"/>
                  <a:gd name="connsiteX11" fmla="*/ 990367 w 1003925"/>
                  <a:gd name="connsiteY11" fmla="*/ 218010 h 745737"/>
                  <a:gd name="connsiteX12" fmla="*/ 896387 w 1003925"/>
                  <a:gd name="connsiteY12" fmla="*/ 212930 h 745737"/>
                  <a:gd name="connsiteX13" fmla="*/ 797327 w 1003925"/>
                  <a:gd name="connsiteY13" fmla="*/ 207850 h 745737"/>
                  <a:gd name="connsiteX14" fmla="*/ 766847 w 1003925"/>
                  <a:gd name="connsiteY14" fmla="*/ 212930 h 745737"/>
                  <a:gd name="connsiteX15" fmla="*/ 761767 w 1003925"/>
                  <a:gd name="connsiteY15" fmla="*/ 289130 h 745737"/>
                  <a:gd name="connsiteX16" fmla="*/ 759227 w 1003925"/>
                  <a:gd name="connsiteY16" fmla="*/ 609170 h 745737"/>
                  <a:gd name="connsiteX17" fmla="*/ 756052 w 1003925"/>
                  <a:gd name="connsiteY17" fmla="*/ 733630 h 745737"/>
                  <a:gd name="connsiteX18" fmla="*/ 660167 w 1003925"/>
                  <a:gd name="connsiteY18" fmla="*/ 741250 h 745737"/>
                  <a:gd name="connsiteX19" fmla="*/ 571267 w 1003925"/>
                  <a:gd name="connsiteY19" fmla="*/ 736170 h 745737"/>
                  <a:gd name="connsiteX20" fmla="*/ 436647 w 1003925"/>
                  <a:gd name="connsiteY20" fmla="*/ 728550 h 745737"/>
                  <a:gd name="connsiteX21" fmla="*/ 279167 w 1003925"/>
                  <a:gd name="connsiteY21" fmla="*/ 713310 h 745737"/>
                  <a:gd name="connsiteX22" fmla="*/ 215667 w 1003925"/>
                  <a:gd name="connsiteY22" fmla="*/ 700610 h 745737"/>
                  <a:gd name="connsiteX23" fmla="*/ 199792 w 1003925"/>
                  <a:gd name="connsiteY23" fmla="*/ 657430 h 745737"/>
                  <a:gd name="connsiteX24" fmla="*/ 217572 w 1003925"/>
                  <a:gd name="connsiteY24" fmla="*/ 541225 h 745737"/>
                  <a:gd name="connsiteX25" fmla="*/ 261387 w 1003925"/>
                  <a:gd name="connsiteY25" fmla="*/ 279605 h 745737"/>
                  <a:gd name="connsiteX26" fmla="*/ 256307 w 1003925"/>
                  <a:gd name="connsiteY26" fmla="*/ 200230 h 745737"/>
                  <a:gd name="connsiteX27" fmla="*/ 154072 w 1003925"/>
                  <a:gd name="connsiteY27" fmla="*/ 219915 h 745737"/>
                  <a:gd name="connsiteX28" fmla="*/ 47392 w 1003925"/>
                  <a:gd name="connsiteY28" fmla="*/ 238965 h 745737"/>
                  <a:gd name="connsiteX29" fmla="*/ 4847 w 1003925"/>
                  <a:gd name="connsiteY29" fmla="*/ 91010 h 745737"/>
                  <a:gd name="connsiteX0" fmla="*/ 10000 w 980503"/>
                  <a:gd name="connsiteY0" fmla="*/ 70055 h 745737"/>
                  <a:gd name="connsiteX1" fmla="*/ 131285 w 980503"/>
                  <a:gd name="connsiteY1" fmla="*/ 22430 h 745737"/>
                  <a:gd name="connsiteX2" fmla="*/ 202405 w 980503"/>
                  <a:gd name="connsiteY2" fmla="*/ 9730 h 745737"/>
                  <a:gd name="connsiteX3" fmla="*/ 331945 w 980503"/>
                  <a:gd name="connsiteY3" fmla="*/ 4650 h 745737"/>
                  <a:gd name="connsiteX4" fmla="*/ 395445 w 980503"/>
                  <a:gd name="connsiteY4" fmla="*/ 80215 h 745737"/>
                  <a:gd name="connsiteX5" fmla="*/ 507205 w 980503"/>
                  <a:gd name="connsiteY5" fmla="*/ 142445 h 745737"/>
                  <a:gd name="connsiteX6" fmla="*/ 626585 w 980503"/>
                  <a:gd name="connsiteY6" fmla="*/ 101170 h 745737"/>
                  <a:gd name="connsiteX7" fmla="*/ 707865 w 980503"/>
                  <a:gd name="connsiteY7" fmla="*/ 30685 h 745737"/>
                  <a:gd name="connsiteX8" fmla="*/ 878045 w 980503"/>
                  <a:gd name="connsiteY8" fmla="*/ 45290 h 745737"/>
                  <a:gd name="connsiteX9" fmla="*/ 964405 w 980503"/>
                  <a:gd name="connsiteY9" fmla="*/ 73230 h 745737"/>
                  <a:gd name="connsiteX10" fmla="*/ 979645 w 980503"/>
                  <a:gd name="connsiteY10" fmla="*/ 83390 h 745737"/>
                  <a:gd name="connsiteX11" fmla="*/ 966945 w 980503"/>
                  <a:gd name="connsiteY11" fmla="*/ 218010 h 745737"/>
                  <a:gd name="connsiteX12" fmla="*/ 872965 w 980503"/>
                  <a:gd name="connsiteY12" fmla="*/ 212930 h 745737"/>
                  <a:gd name="connsiteX13" fmla="*/ 773905 w 980503"/>
                  <a:gd name="connsiteY13" fmla="*/ 207850 h 745737"/>
                  <a:gd name="connsiteX14" fmla="*/ 743425 w 980503"/>
                  <a:gd name="connsiteY14" fmla="*/ 212930 h 745737"/>
                  <a:gd name="connsiteX15" fmla="*/ 738345 w 980503"/>
                  <a:gd name="connsiteY15" fmla="*/ 289130 h 745737"/>
                  <a:gd name="connsiteX16" fmla="*/ 735805 w 980503"/>
                  <a:gd name="connsiteY16" fmla="*/ 609170 h 745737"/>
                  <a:gd name="connsiteX17" fmla="*/ 732630 w 980503"/>
                  <a:gd name="connsiteY17" fmla="*/ 733630 h 745737"/>
                  <a:gd name="connsiteX18" fmla="*/ 636745 w 980503"/>
                  <a:gd name="connsiteY18" fmla="*/ 741250 h 745737"/>
                  <a:gd name="connsiteX19" fmla="*/ 547845 w 980503"/>
                  <a:gd name="connsiteY19" fmla="*/ 736170 h 745737"/>
                  <a:gd name="connsiteX20" fmla="*/ 413225 w 980503"/>
                  <a:gd name="connsiteY20" fmla="*/ 728550 h 745737"/>
                  <a:gd name="connsiteX21" fmla="*/ 255745 w 980503"/>
                  <a:gd name="connsiteY21" fmla="*/ 713310 h 745737"/>
                  <a:gd name="connsiteX22" fmla="*/ 192245 w 980503"/>
                  <a:gd name="connsiteY22" fmla="*/ 700610 h 745737"/>
                  <a:gd name="connsiteX23" fmla="*/ 176370 w 980503"/>
                  <a:gd name="connsiteY23" fmla="*/ 657430 h 745737"/>
                  <a:gd name="connsiteX24" fmla="*/ 194150 w 980503"/>
                  <a:gd name="connsiteY24" fmla="*/ 541225 h 745737"/>
                  <a:gd name="connsiteX25" fmla="*/ 237965 w 980503"/>
                  <a:gd name="connsiteY25" fmla="*/ 279605 h 745737"/>
                  <a:gd name="connsiteX26" fmla="*/ 232885 w 980503"/>
                  <a:gd name="connsiteY26" fmla="*/ 200230 h 745737"/>
                  <a:gd name="connsiteX27" fmla="*/ 130650 w 980503"/>
                  <a:gd name="connsiteY27" fmla="*/ 219915 h 745737"/>
                  <a:gd name="connsiteX28" fmla="*/ 23970 w 980503"/>
                  <a:gd name="connsiteY28" fmla="*/ 238965 h 745737"/>
                  <a:gd name="connsiteX29" fmla="*/ 10000 w 980503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23322 w 973175"/>
                  <a:gd name="connsiteY27" fmla="*/ 219915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36657 w 973175"/>
                  <a:gd name="connsiteY27" fmla="*/ 218010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4298"/>
                  <a:gd name="connsiteY0" fmla="*/ 70055 h 745737"/>
                  <a:gd name="connsiteX1" fmla="*/ 123957 w 974298"/>
                  <a:gd name="connsiteY1" fmla="*/ 22430 h 745737"/>
                  <a:gd name="connsiteX2" fmla="*/ 195077 w 974298"/>
                  <a:gd name="connsiteY2" fmla="*/ 9730 h 745737"/>
                  <a:gd name="connsiteX3" fmla="*/ 324617 w 974298"/>
                  <a:gd name="connsiteY3" fmla="*/ 4650 h 745737"/>
                  <a:gd name="connsiteX4" fmla="*/ 388117 w 974298"/>
                  <a:gd name="connsiteY4" fmla="*/ 80215 h 745737"/>
                  <a:gd name="connsiteX5" fmla="*/ 499877 w 974298"/>
                  <a:gd name="connsiteY5" fmla="*/ 142445 h 745737"/>
                  <a:gd name="connsiteX6" fmla="*/ 619257 w 974298"/>
                  <a:gd name="connsiteY6" fmla="*/ 101170 h 745737"/>
                  <a:gd name="connsiteX7" fmla="*/ 700537 w 974298"/>
                  <a:gd name="connsiteY7" fmla="*/ 30685 h 745737"/>
                  <a:gd name="connsiteX8" fmla="*/ 870717 w 974298"/>
                  <a:gd name="connsiteY8" fmla="*/ 45290 h 745737"/>
                  <a:gd name="connsiteX9" fmla="*/ 957077 w 974298"/>
                  <a:gd name="connsiteY9" fmla="*/ 73230 h 745737"/>
                  <a:gd name="connsiteX10" fmla="*/ 972317 w 974298"/>
                  <a:gd name="connsiteY10" fmla="*/ 83390 h 745737"/>
                  <a:gd name="connsiteX11" fmla="*/ 929137 w 974298"/>
                  <a:gd name="connsiteY11" fmla="*/ 221820 h 745737"/>
                  <a:gd name="connsiteX12" fmla="*/ 865637 w 974298"/>
                  <a:gd name="connsiteY12" fmla="*/ 212930 h 745737"/>
                  <a:gd name="connsiteX13" fmla="*/ 766577 w 974298"/>
                  <a:gd name="connsiteY13" fmla="*/ 207850 h 745737"/>
                  <a:gd name="connsiteX14" fmla="*/ 736097 w 974298"/>
                  <a:gd name="connsiteY14" fmla="*/ 212930 h 745737"/>
                  <a:gd name="connsiteX15" fmla="*/ 731017 w 974298"/>
                  <a:gd name="connsiteY15" fmla="*/ 289130 h 745737"/>
                  <a:gd name="connsiteX16" fmla="*/ 728477 w 974298"/>
                  <a:gd name="connsiteY16" fmla="*/ 609170 h 745737"/>
                  <a:gd name="connsiteX17" fmla="*/ 725302 w 974298"/>
                  <a:gd name="connsiteY17" fmla="*/ 733630 h 745737"/>
                  <a:gd name="connsiteX18" fmla="*/ 629417 w 974298"/>
                  <a:gd name="connsiteY18" fmla="*/ 741250 h 745737"/>
                  <a:gd name="connsiteX19" fmla="*/ 540517 w 974298"/>
                  <a:gd name="connsiteY19" fmla="*/ 736170 h 745737"/>
                  <a:gd name="connsiteX20" fmla="*/ 405897 w 974298"/>
                  <a:gd name="connsiteY20" fmla="*/ 728550 h 745737"/>
                  <a:gd name="connsiteX21" fmla="*/ 248417 w 974298"/>
                  <a:gd name="connsiteY21" fmla="*/ 713310 h 745737"/>
                  <a:gd name="connsiteX22" fmla="*/ 184917 w 974298"/>
                  <a:gd name="connsiteY22" fmla="*/ 700610 h 745737"/>
                  <a:gd name="connsiteX23" fmla="*/ 169042 w 974298"/>
                  <a:gd name="connsiteY23" fmla="*/ 657430 h 745737"/>
                  <a:gd name="connsiteX24" fmla="*/ 186822 w 974298"/>
                  <a:gd name="connsiteY24" fmla="*/ 541225 h 745737"/>
                  <a:gd name="connsiteX25" fmla="*/ 230637 w 974298"/>
                  <a:gd name="connsiteY25" fmla="*/ 279605 h 745737"/>
                  <a:gd name="connsiteX26" fmla="*/ 225557 w 974298"/>
                  <a:gd name="connsiteY26" fmla="*/ 200230 h 745737"/>
                  <a:gd name="connsiteX27" fmla="*/ 136657 w 974298"/>
                  <a:gd name="connsiteY27" fmla="*/ 218010 h 745737"/>
                  <a:gd name="connsiteX28" fmla="*/ 49027 w 974298"/>
                  <a:gd name="connsiteY28" fmla="*/ 235155 h 745737"/>
                  <a:gd name="connsiteX29" fmla="*/ 2672 w 974298"/>
                  <a:gd name="connsiteY29" fmla="*/ 70055 h 745737"/>
                  <a:gd name="connsiteX0" fmla="*/ 2672 w 964639"/>
                  <a:gd name="connsiteY0" fmla="*/ 70055 h 745737"/>
                  <a:gd name="connsiteX1" fmla="*/ 123957 w 964639"/>
                  <a:gd name="connsiteY1" fmla="*/ 22430 h 745737"/>
                  <a:gd name="connsiteX2" fmla="*/ 195077 w 964639"/>
                  <a:gd name="connsiteY2" fmla="*/ 9730 h 745737"/>
                  <a:gd name="connsiteX3" fmla="*/ 324617 w 964639"/>
                  <a:gd name="connsiteY3" fmla="*/ 4650 h 745737"/>
                  <a:gd name="connsiteX4" fmla="*/ 388117 w 964639"/>
                  <a:gd name="connsiteY4" fmla="*/ 80215 h 745737"/>
                  <a:gd name="connsiteX5" fmla="*/ 499877 w 964639"/>
                  <a:gd name="connsiteY5" fmla="*/ 142445 h 745737"/>
                  <a:gd name="connsiteX6" fmla="*/ 619257 w 964639"/>
                  <a:gd name="connsiteY6" fmla="*/ 101170 h 745737"/>
                  <a:gd name="connsiteX7" fmla="*/ 700537 w 964639"/>
                  <a:gd name="connsiteY7" fmla="*/ 30685 h 745737"/>
                  <a:gd name="connsiteX8" fmla="*/ 870717 w 964639"/>
                  <a:gd name="connsiteY8" fmla="*/ 45290 h 745737"/>
                  <a:gd name="connsiteX9" fmla="*/ 957077 w 964639"/>
                  <a:gd name="connsiteY9" fmla="*/ 73230 h 745737"/>
                  <a:gd name="connsiteX10" fmla="*/ 957077 w 964639"/>
                  <a:gd name="connsiteY10" fmla="*/ 81485 h 745737"/>
                  <a:gd name="connsiteX11" fmla="*/ 929137 w 964639"/>
                  <a:gd name="connsiteY11" fmla="*/ 221820 h 745737"/>
                  <a:gd name="connsiteX12" fmla="*/ 865637 w 964639"/>
                  <a:gd name="connsiteY12" fmla="*/ 212930 h 745737"/>
                  <a:gd name="connsiteX13" fmla="*/ 766577 w 964639"/>
                  <a:gd name="connsiteY13" fmla="*/ 207850 h 745737"/>
                  <a:gd name="connsiteX14" fmla="*/ 736097 w 964639"/>
                  <a:gd name="connsiteY14" fmla="*/ 212930 h 745737"/>
                  <a:gd name="connsiteX15" fmla="*/ 731017 w 964639"/>
                  <a:gd name="connsiteY15" fmla="*/ 289130 h 745737"/>
                  <a:gd name="connsiteX16" fmla="*/ 728477 w 964639"/>
                  <a:gd name="connsiteY16" fmla="*/ 609170 h 745737"/>
                  <a:gd name="connsiteX17" fmla="*/ 725302 w 964639"/>
                  <a:gd name="connsiteY17" fmla="*/ 733630 h 745737"/>
                  <a:gd name="connsiteX18" fmla="*/ 629417 w 964639"/>
                  <a:gd name="connsiteY18" fmla="*/ 741250 h 745737"/>
                  <a:gd name="connsiteX19" fmla="*/ 540517 w 964639"/>
                  <a:gd name="connsiteY19" fmla="*/ 736170 h 745737"/>
                  <a:gd name="connsiteX20" fmla="*/ 405897 w 964639"/>
                  <a:gd name="connsiteY20" fmla="*/ 728550 h 745737"/>
                  <a:gd name="connsiteX21" fmla="*/ 248417 w 964639"/>
                  <a:gd name="connsiteY21" fmla="*/ 713310 h 745737"/>
                  <a:gd name="connsiteX22" fmla="*/ 184917 w 964639"/>
                  <a:gd name="connsiteY22" fmla="*/ 700610 h 745737"/>
                  <a:gd name="connsiteX23" fmla="*/ 169042 w 964639"/>
                  <a:gd name="connsiteY23" fmla="*/ 657430 h 745737"/>
                  <a:gd name="connsiteX24" fmla="*/ 186822 w 964639"/>
                  <a:gd name="connsiteY24" fmla="*/ 541225 h 745737"/>
                  <a:gd name="connsiteX25" fmla="*/ 230637 w 964639"/>
                  <a:gd name="connsiteY25" fmla="*/ 279605 h 745737"/>
                  <a:gd name="connsiteX26" fmla="*/ 225557 w 964639"/>
                  <a:gd name="connsiteY26" fmla="*/ 200230 h 745737"/>
                  <a:gd name="connsiteX27" fmla="*/ 136657 w 964639"/>
                  <a:gd name="connsiteY27" fmla="*/ 218010 h 745737"/>
                  <a:gd name="connsiteX28" fmla="*/ 49027 w 964639"/>
                  <a:gd name="connsiteY28" fmla="*/ 235155 h 745737"/>
                  <a:gd name="connsiteX29" fmla="*/ 2672 w 964639"/>
                  <a:gd name="connsiteY29" fmla="*/ 70055 h 745737"/>
                  <a:gd name="connsiteX0" fmla="*/ 2672 w 959446"/>
                  <a:gd name="connsiteY0" fmla="*/ 70055 h 745737"/>
                  <a:gd name="connsiteX1" fmla="*/ 123957 w 959446"/>
                  <a:gd name="connsiteY1" fmla="*/ 22430 h 745737"/>
                  <a:gd name="connsiteX2" fmla="*/ 195077 w 959446"/>
                  <a:gd name="connsiteY2" fmla="*/ 9730 h 745737"/>
                  <a:gd name="connsiteX3" fmla="*/ 324617 w 959446"/>
                  <a:gd name="connsiteY3" fmla="*/ 4650 h 745737"/>
                  <a:gd name="connsiteX4" fmla="*/ 388117 w 959446"/>
                  <a:gd name="connsiteY4" fmla="*/ 80215 h 745737"/>
                  <a:gd name="connsiteX5" fmla="*/ 499877 w 959446"/>
                  <a:gd name="connsiteY5" fmla="*/ 142445 h 745737"/>
                  <a:gd name="connsiteX6" fmla="*/ 619257 w 959446"/>
                  <a:gd name="connsiteY6" fmla="*/ 101170 h 745737"/>
                  <a:gd name="connsiteX7" fmla="*/ 700537 w 959446"/>
                  <a:gd name="connsiteY7" fmla="*/ 30685 h 745737"/>
                  <a:gd name="connsiteX8" fmla="*/ 870717 w 959446"/>
                  <a:gd name="connsiteY8" fmla="*/ 45290 h 745737"/>
                  <a:gd name="connsiteX9" fmla="*/ 957077 w 959446"/>
                  <a:gd name="connsiteY9" fmla="*/ 73230 h 745737"/>
                  <a:gd name="connsiteX10" fmla="*/ 929137 w 959446"/>
                  <a:gd name="connsiteY10" fmla="*/ 221820 h 745737"/>
                  <a:gd name="connsiteX11" fmla="*/ 865637 w 959446"/>
                  <a:gd name="connsiteY11" fmla="*/ 212930 h 745737"/>
                  <a:gd name="connsiteX12" fmla="*/ 766577 w 959446"/>
                  <a:gd name="connsiteY12" fmla="*/ 207850 h 745737"/>
                  <a:gd name="connsiteX13" fmla="*/ 736097 w 959446"/>
                  <a:gd name="connsiteY13" fmla="*/ 212930 h 745737"/>
                  <a:gd name="connsiteX14" fmla="*/ 731017 w 959446"/>
                  <a:gd name="connsiteY14" fmla="*/ 289130 h 745737"/>
                  <a:gd name="connsiteX15" fmla="*/ 728477 w 959446"/>
                  <a:gd name="connsiteY15" fmla="*/ 609170 h 745737"/>
                  <a:gd name="connsiteX16" fmla="*/ 725302 w 959446"/>
                  <a:gd name="connsiteY16" fmla="*/ 733630 h 745737"/>
                  <a:gd name="connsiteX17" fmla="*/ 629417 w 959446"/>
                  <a:gd name="connsiteY17" fmla="*/ 741250 h 745737"/>
                  <a:gd name="connsiteX18" fmla="*/ 540517 w 959446"/>
                  <a:gd name="connsiteY18" fmla="*/ 736170 h 745737"/>
                  <a:gd name="connsiteX19" fmla="*/ 405897 w 959446"/>
                  <a:gd name="connsiteY19" fmla="*/ 728550 h 745737"/>
                  <a:gd name="connsiteX20" fmla="*/ 248417 w 959446"/>
                  <a:gd name="connsiteY20" fmla="*/ 713310 h 745737"/>
                  <a:gd name="connsiteX21" fmla="*/ 184917 w 959446"/>
                  <a:gd name="connsiteY21" fmla="*/ 700610 h 745737"/>
                  <a:gd name="connsiteX22" fmla="*/ 169042 w 959446"/>
                  <a:gd name="connsiteY22" fmla="*/ 657430 h 745737"/>
                  <a:gd name="connsiteX23" fmla="*/ 186822 w 959446"/>
                  <a:gd name="connsiteY23" fmla="*/ 541225 h 745737"/>
                  <a:gd name="connsiteX24" fmla="*/ 230637 w 959446"/>
                  <a:gd name="connsiteY24" fmla="*/ 279605 h 745737"/>
                  <a:gd name="connsiteX25" fmla="*/ 225557 w 959446"/>
                  <a:gd name="connsiteY25" fmla="*/ 200230 h 745737"/>
                  <a:gd name="connsiteX26" fmla="*/ 136657 w 959446"/>
                  <a:gd name="connsiteY26" fmla="*/ 218010 h 745737"/>
                  <a:gd name="connsiteX27" fmla="*/ 49027 w 959446"/>
                  <a:gd name="connsiteY27" fmla="*/ 235155 h 745737"/>
                  <a:gd name="connsiteX28" fmla="*/ 2672 w 959446"/>
                  <a:gd name="connsiteY28" fmla="*/ 70055 h 745737"/>
                  <a:gd name="connsiteX0" fmla="*/ 2672 w 949052"/>
                  <a:gd name="connsiteY0" fmla="*/ 70055 h 745737"/>
                  <a:gd name="connsiteX1" fmla="*/ 123957 w 949052"/>
                  <a:gd name="connsiteY1" fmla="*/ 22430 h 745737"/>
                  <a:gd name="connsiteX2" fmla="*/ 195077 w 949052"/>
                  <a:gd name="connsiteY2" fmla="*/ 9730 h 745737"/>
                  <a:gd name="connsiteX3" fmla="*/ 324617 w 949052"/>
                  <a:gd name="connsiteY3" fmla="*/ 4650 h 745737"/>
                  <a:gd name="connsiteX4" fmla="*/ 388117 w 949052"/>
                  <a:gd name="connsiteY4" fmla="*/ 80215 h 745737"/>
                  <a:gd name="connsiteX5" fmla="*/ 499877 w 949052"/>
                  <a:gd name="connsiteY5" fmla="*/ 142445 h 745737"/>
                  <a:gd name="connsiteX6" fmla="*/ 619257 w 949052"/>
                  <a:gd name="connsiteY6" fmla="*/ 101170 h 745737"/>
                  <a:gd name="connsiteX7" fmla="*/ 700537 w 949052"/>
                  <a:gd name="connsiteY7" fmla="*/ 30685 h 745737"/>
                  <a:gd name="connsiteX8" fmla="*/ 870717 w 949052"/>
                  <a:gd name="connsiteY8" fmla="*/ 45290 h 745737"/>
                  <a:gd name="connsiteX9" fmla="*/ 945647 w 949052"/>
                  <a:gd name="connsiteY9" fmla="*/ 69420 h 745737"/>
                  <a:gd name="connsiteX10" fmla="*/ 929137 w 949052"/>
                  <a:gd name="connsiteY10" fmla="*/ 221820 h 745737"/>
                  <a:gd name="connsiteX11" fmla="*/ 865637 w 949052"/>
                  <a:gd name="connsiteY11" fmla="*/ 212930 h 745737"/>
                  <a:gd name="connsiteX12" fmla="*/ 766577 w 949052"/>
                  <a:gd name="connsiteY12" fmla="*/ 207850 h 745737"/>
                  <a:gd name="connsiteX13" fmla="*/ 736097 w 949052"/>
                  <a:gd name="connsiteY13" fmla="*/ 212930 h 745737"/>
                  <a:gd name="connsiteX14" fmla="*/ 731017 w 949052"/>
                  <a:gd name="connsiteY14" fmla="*/ 289130 h 745737"/>
                  <a:gd name="connsiteX15" fmla="*/ 728477 w 949052"/>
                  <a:gd name="connsiteY15" fmla="*/ 609170 h 745737"/>
                  <a:gd name="connsiteX16" fmla="*/ 725302 w 949052"/>
                  <a:gd name="connsiteY16" fmla="*/ 733630 h 745737"/>
                  <a:gd name="connsiteX17" fmla="*/ 629417 w 949052"/>
                  <a:gd name="connsiteY17" fmla="*/ 741250 h 745737"/>
                  <a:gd name="connsiteX18" fmla="*/ 540517 w 949052"/>
                  <a:gd name="connsiteY18" fmla="*/ 736170 h 745737"/>
                  <a:gd name="connsiteX19" fmla="*/ 405897 w 949052"/>
                  <a:gd name="connsiteY19" fmla="*/ 728550 h 745737"/>
                  <a:gd name="connsiteX20" fmla="*/ 248417 w 949052"/>
                  <a:gd name="connsiteY20" fmla="*/ 713310 h 745737"/>
                  <a:gd name="connsiteX21" fmla="*/ 184917 w 949052"/>
                  <a:gd name="connsiteY21" fmla="*/ 700610 h 745737"/>
                  <a:gd name="connsiteX22" fmla="*/ 169042 w 949052"/>
                  <a:gd name="connsiteY22" fmla="*/ 657430 h 745737"/>
                  <a:gd name="connsiteX23" fmla="*/ 186822 w 949052"/>
                  <a:gd name="connsiteY23" fmla="*/ 541225 h 745737"/>
                  <a:gd name="connsiteX24" fmla="*/ 230637 w 949052"/>
                  <a:gd name="connsiteY24" fmla="*/ 279605 h 745737"/>
                  <a:gd name="connsiteX25" fmla="*/ 225557 w 949052"/>
                  <a:gd name="connsiteY25" fmla="*/ 200230 h 745737"/>
                  <a:gd name="connsiteX26" fmla="*/ 136657 w 949052"/>
                  <a:gd name="connsiteY26" fmla="*/ 218010 h 745737"/>
                  <a:gd name="connsiteX27" fmla="*/ 49027 w 949052"/>
                  <a:gd name="connsiteY27" fmla="*/ 235155 h 745737"/>
                  <a:gd name="connsiteX28" fmla="*/ 2672 w 949052"/>
                  <a:gd name="connsiteY28" fmla="*/ 70055 h 745737"/>
                  <a:gd name="connsiteX0" fmla="*/ 2672 w 947265"/>
                  <a:gd name="connsiteY0" fmla="*/ 70055 h 745737"/>
                  <a:gd name="connsiteX1" fmla="*/ 123957 w 947265"/>
                  <a:gd name="connsiteY1" fmla="*/ 22430 h 745737"/>
                  <a:gd name="connsiteX2" fmla="*/ 195077 w 947265"/>
                  <a:gd name="connsiteY2" fmla="*/ 9730 h 745737"/>
                  <a:gd name="connsiteX3" fmla="*/ 324617 w 947265"/>
                  <a:gd name="connsiteY3" fmla="*/ 4650 h 745737"/>
                  <a:gd name="connsiteX4" fmla="*/ 388117 w 947265"/>
                  <a:gd name="connsiteY4" fmla="*/ 80215 h 745737"/>
                  <a:gd name="connsiteX5" fmla="*/ 499877 w 947265"/>
                  <a:gd name="connsiteY5" fmla="*/ 142445 h 745737"/>
                  <a:gd name="connsiteX6" fmla="*/ 619257 w 947265"/>
                  <a:gd name="connsiteY6" fmla="*/ 101170 h 745737"/>
                  <a:gd name="connsiteX7" fmla="*/ 700537 w 947265"/>
                  <a:gd name="connsiteY7" fmla="*/ 30685 h 745737"/>
                  <a:gd name="connsiteX8" fmla="*/ 870717 w 947265"/>
                  <a:gd name="connsiteY8" fmla="*/ 45290 h 745737"/>
                  <a:gd name="connsiteX9" fmla="*/ 945647 w 947265"/>
                  <a:gd name="connsiteY9" fmla="*/ 69420 h 745737"/>
                  <a:gd name="connsiteX10" fmla="*/ 917707 w 947265"/>
                  <a:gd name="connsiteY10" fmla="*/ 216105 h 745737"/>
                  <a:gd name="connsiteX11" fmla="*/ 865637 w 947265"/>
                  <a:gd name="connsiteY11" fmla="*/ 212930 h 745737"/>
                  <a:gd name="connsiteX12" fmla="*/ 766577 w 947265"/>
                  <a:gd name="connsiteY12" fmla="*/ 207850 h 745737"/>
                  <a:gd name="connsiteX13" fmla="*/ 736097 w 947265"/>
                  <a:gd name="connsiteY13" fmla="*/ 212930 h 745737"/>
                  <a:gd name="connsiteX14" fmla="*/ 731017 w 947265"/>
                  <a:gd name="connsiteY14" fmla="*/ 289130 h 745737"/>
                  <a:gd name="connsiteX15" fmla="*/ 728477 w 947265"/>
                  <a:gd name="connsiteY15" fmla="*/ 609170 h 745737"/>
                  <a:gd name="connsiteX16" fmla="*/ 725302 w 947265"/>
                  <a:gd name="connsiteY16" fmla="*/ 733630 h 745737"/>
                  <a:gd name="connsiteX17" fmla="*/ 629417 w 947265"/>
                  <a:gd name="connsiteY17" fmla="*/ 741250 h 745737"/>
                  <a:gd name="connsiteX18" fmla="*/ 540517 w 947265"/>
                  <a:gd name="connsiteY18" fmla="*/ 736170 h 745737"/>
                  <a:gd name="connsiteX19" fmla="*/ 405897 w 947265"/>
                  <a:gd name="connsiteY19" fmla="*/ 728550 h 745737"/>
                  <a:gd name="connsiteX20" fmla="*/ 248417 w 947265"/>
                  <a:gd name="connsiteY20" fmla="*/ 713310 h 745737"/>
                  <a:gd name="connsiteX21" fmla="*/ 184917 w 947265"/>
                  <a:gd name="connsiteY21" fmla="*/ 700610 h 745737"/>
                  <a:gd name="connsiteX22" fmla="*/ 169042 w 947265"/>
                  <a:gd name="connsiteY22" fmla="*/ 657430 h 745737"/>
                  <a:gd name="connsiteX23" fmla="*/ 186822 w 947265"/>
                  <a:gd name="connsiteY23" fmla="*/ 541225 h 745737"/>
                  <a:gd name="connsiteX24" fmla="*/ 230637 w 947265"/>
                  <a:gd name="connsiteY24" fmla="*/ 279605 h 745737"/>
                  <a:gd name="connsiteX25" fmla="*/ 225557 w 947265"/>
                  <a:gd name="connsiteY25" fmla="*/ 200230 h 745737"/>
                  <a:gd name="connsiteX26" fmla="*/ 136657 w 947265"/>
                  <a:gd name="connsiteY26" fmla="*/ 218010 h 745737"/>
                  <a:gd name="connsiteX27" fmla="*/ 49027 w 947265"/>
                  <a:gd name="connsiteY27" fmla="*/ 235155 h 745737"/>
                  <a:gd name="connsiteX28" fmla="*/ 2672 w 947265"/>
                  <a:gd name="connsiteY28" fmla="*/ 70055 h 745737"/>
                  <a:gd name="connsiteX0" fmla="*/ 2672 w 948787"/>
                  <a:gd name="connsiteY0" fmla="*/ 70055 h 745737"/>
                  <a:gd name="connsiteX1" fmla="*/ 123957 w 948787"/>
                  <a:gd name="connsiteY1" fmla="*/ 22430 h 745737"/>
                  <a:gd name="connsiteX2" fmla="*/ 195077 w 948787"/>
                  <a:gd name="connsiteY2" fmla="*/ 9730 h 745737"/>
                  <a:gd name="connsiteX3" fmla="*/ 324617 w 948787"/>
                  <a:gd name="connsiteY3" fmla="*/ 4650 h 745737"/>
                  <a:gd name="connsiteX4" fmla="*/ 388117 w 948787"/>
                  <a:gd name="connsiteY4" fmla="*/ 80215 h 745737"/>
                  <a:gd name="connsiteX5" fmla="*/ 499877 w 948787"/>
                  <a:gd name="connsiteY5" fmla="*/ 142445 h 745737"/>
                  <a:gd name="connsiteX6" fmla="*/ 619257 w 948787"/>
                  <a:gd name="connsiteY6" fmla="*/ 101170 h 745737"/>
                  <a:gd name="connsiteX7" fmla="*/ 700537 w 948787"/>
                  <a:gd name="connsiteY7" fmla="*/ 30685 h 745737"/>
                  <a:gd name="connsiteX8" fmla="*/ 870717 w 948787"/>
                  <a:gd name="connsiteY8" fmla="*/ 45290 h 745737"/>
                  <a:gd name="connsiteX9" fmla="*/ 945647 w 948787"/>
                  <a:gd name="connsiteY9" fmla="*/ 69420 h 745737"/>
                  <a:gd name="connsiteX10" fmla="*/ 917707 w 948787"/>
                  <a:gd name="connsiteY10" fmla="*/ 216105 h 745737"/>
                  <a:gd name="connsiteX11" fmla="*/ 766577 w 948787"/>
                  <a:gd name="connsiteY11" fmla="*/ 207850 h 745737"/>
                  <a:gd name="connsiteX12" fmla="*/ 736097 w 948787"/>
                  <a:gd name="connsiteY12" fmla="*/ 212930 h 745737"/>
                  <a:gd name="connsiteX13" fmla="*/ 731017 w 948787"/>
                  <a:gd name="connsiteY13" fmla="*/ 289130 h 745737"/>
                  <a:gd name="connsiteX14" fmla="*/ 728477 w 948787"/>
                  <a:gd name="connsiteY14" fmla="*/ 609170 h 745737"/>
                  <a:gd name="connsiteX15" fmla="*/ 725302 w 948787"/>
                  <a:gd name="connsiteY15" fmla="*/ 733630 h 745737"/>
                  <a:gd name="connsiteX16" fmla="*/ 629417 w 948787"/>
                  <a:gd name="connsiteY16" fmla="*/ 741250 h 745737"/>
                  <a:gd name="connsiteX17" fmla="*/ 540517 w 948787"/>
                  <a:gd name="connsiteY17" fmla="*/ 736170 h 745737"/>
                  <a:gd name="connsiteX18" fmla="*/ 405897 w 948787"/>
                  <a:gd name="connsiteY18" fmla="*/ 728550 h 745737"/>
                  <a:gd name="connsiteX19" fmla="*/ 248417 w 948787"/>
                  <a:gd name="connsiteY19" fmla="*/ 713310 h 745737"/>
                  <a:gd name="connsiteX20" fmla="*/ 184917 w 948787"/>
                  <a:gd name="connsiteY20" fmla="*/ 700610 h 745737"/>
                  <a:gd name="connsiteX21" fmla="*/ 169042 w 948787"/>
                  <a:gd name="connsiteY21" fmla="*/ 657430 h 745737"/>
                  <a:gd name="connsiteX22" fmla="*/ 186822 w 948787"/>
                  <a:gd name="connsiteY22" fmla="*/ 541225 h 745737"/>
                  <a:gd name="connsiteX23" fmla="*/ 230637 w 948787"/>
                  <a:gd name="connsiteY23" fmla="*/ 279605 h 745737"/>
                  <a:gd name="connsiteX24" fmla="*/ 225557 w 948787"/>
                  <a:gd name="connsiteY24" fmla="*/ 200230 h 745737"/>
                  <a:gd name="connsiteX25" fmla="*/ 136657 w 948787"/>
                  <a:gd name="connsiteY25" fmla="*/ 218010 h 745737"/>
                  <a:gd name="connsiteX26" fmla="*/ 49027 w 948787"/>
                  <a:gd name="connsiteY26" fmla="*/ 235155 h 745737"/>
                  <a:gd name="connsiteX27" fmla="*/ 2672 w 948787"/>
                  <a:gd name="connsiteY27" fmla="*/ 70055 h 745737"/>
                  <a:gd name="connsiteX0" fmla="*/ 2672 w 947117"/>
                  <a:gd name="connsiteY0" fmla="*/ 70055 h 745737"/>
                  <a:gd name="connsiteX1" fmla="*/ 123957 w 947117"/>
                  <a:gd name="connsiteY1" fmla="*/ 22430 h 745737"/>
                  <a:gd name="connsiteX2" fmla="*/ 195077 w 947117"/>
                  <a:gd name="connsiteY2" fmla="*/ 9730 h 745737"/>
                  <a:gd name="connsiteX3" fmla="*/ 324617 w 947117"/>
                  <a:gd name="connsiteY3" fmla="*/ 4650 h 745737"/>
                  <a:gd name="connsiteX4" fmla="*/ 388117 w 947117"/>
                  <a:gd name="connsiteY4" fmla="*/ 80215 h 745737"/>
                  <a:gd name="connsiteX5" fmla="*/ 499877 w 947117"/>
                  <a:gd name="connsiteY5" fmla="*/ 142445 h 745737"/>
                  <a:gd name="connsiteX6" fmla="*/ 619257 w 947117"/>
                  <a:gd name="connsiteY6" fmla="*/ 101170 h 745737"/>
                  <a:gd name="connsiteX7" fmla="*/ 700537 w 947117"/>
                  <a:gd name="connsiteY7" fmla="*/ 30685 h 745737"/>
                  <a:gd name="connsiteX8" fmla="*/ 870717 w 947117"/>
                  <a:gd name="connsiteY8" fmla="*/ 45290 h 745737"/>
                  <a:gd name="connsiteX9" fmla="*/ 945647 w 947117"/>
                  <a:gd name="connsiteY9" fmla="*/ 69420 h 745737"/>
                  <a:gd name="connsiteX10" fmla="*/ 908182 w 947117"/>
                  <a:gd name="connsiteY10" fmla="*/ 218010 h 745737"/>
                  <a:gd name="connsiteX11" fmla="*/ 766577 w 947117"/>
                  <a:gd name="connsiteY11" fmla="*/ 207850 h 745737"/>
                  <a:gd name="connsiteX12" fmla="*/ 736097 w 947117"/>
                  <a:gd name="connsiteY12" fmla="*/ 212930 h 745737"/>
                  <a:gd name="connsiteX13" fmla="*/ 731017 w 947117"/>
                  <a:gd name="connsiteY13" fmla="*/ 289130 h 745737"/>
                  <a:gd name="connsiteX14" fmla="*/ 728477 w 947117"/>
                  <a:gd name="connsiteY14" fmla="*/ 609170 h 745737"/>
                  <a:gd name="connsiteX15" fmla="*/ 725302 w 947117"/>
                  <a:gd name="connsiteY15" fmla="*/ 733630 h 745737"/>
                  <a:gd name="connsiteX16" fmla="*/ 629417 w 947117"/>
                  <a:gd name="connsiteY16" fmla="*/ 741250 h 745737"/>
                  <a:gd name="connsiteX17" fmla="*/ 540517 w 947117"/>
                  <a:gd name="connsiteY17" fmla="*/ 736170 h 745737"/>
                  <a:gd name="connsiteX18" fmla="*/ 405897 w 947117"/>
                  <a:gd name="connsiteY18" fmla="*/ 728550 h 745737"/>
                  <a:gd name="connsiteX19" fmla="*/ 248417 w 947117"/>
                  <a:gd name="connsiteY19" fmla="*/ 713310 h 745737"/>
                  <a:gd name="connsiteX20" fmla="*/ 184917 w 947117"/>
                  <a:gd name="connsiteY20" fmla="*/ 700610 h 745737"/>
                  <a:gd name="connsiteX21" fmla="*/ 169042 w 947117"/>
                  <a:gd name="connsiteY21" fmla="*/ 657430 h 745737"/>
                  <a:gd name="connsiteX22" fmla="*/ 186822 w 947117"/>
                  <a:gd name="connsiteY22" fmla="*/ 541225 h 745737"/>
                  <a:gd name="connsiteX23" fmla="*/ 230637 w 947117"/>
                  <a:gd name="connsiteY23" fmla="*/ 279605 h 745737"/>
                  <a:gd name="connsiteX24" fmla="*/ 225557 w 947117"/>
                  <a:gd name="connsiteY24" fmla="*/ 200230 h 745737"/>
                  <a:gd name="connsiteX25" fmla="*/ 136657 w 947117"/>
                  <a:gd name="connsiteY25" fmla="*/ 218010 h 745737"/>
                  <a:gd name="connsiteX26" fmla="*/ 49027 w 947117"/>
                  <a:gd name="connsiteY26" fmla="*/ 235155 h 745737"/>
                  <a:gd name="connsiteX27" fmla="*/ 2672 w 947117"/>
                  <a:gd name="connsiteY27" fmla="*/ 70055 h 745737"/>
                  <a:gd name="connsiteX0" fmla="*/ 2672 w 940073"/>
                  <a:gd name="connsiteY0" fmla="*/ 70055 h 745737"/>
                  <a:gd name="connsiteX1" fmla="*/ 123957 w 940073"/>
                  <a:gd name="connsiteY1" fmla="*/ 22430 h 745737"/>
                  <a:gd name="connsiteX2" fmla="*/ 195077 w 940073"/>
                  <a:gd name="connsiteY2" fmla="*/ 9730 h 745737"/>
                  <a:gd name="connsiteX3" fmla="*/ 324617 w 940073"/>
                  <a:gd name="connsiteY3" fmla="*/ 4650 h 745737"/>
                  <a:gd name="connsiteX4" fmla="*/ 388117 w 940073"/>
                  <a:gd name="connsiteY4" fmla="*/ 80215 h 745737"/>
                  <a:gd name="connsiteX5" fmla="*/ 499877 w 940073"/>
                  <a:gd name="connsiteY5" fmla="*/ 142445 h 745737"/>
                  <a:gd name="connsiteX6" fmla="*/ 619257 w 940073"/>
                  <a:gd name="connsiteY6" fmla="*/ 101170 h 745737"/>
                  <a:gd name="connsiteX7" fmla="*/ 700537 w 940073"/>
                  <a:gd name="connsiteY7" fmla="*/ 30685 h 745737"/>
                  <a:gd name="connsiteX8" fmla="*/ 870717 w 940073"/>
                  <a:gd name="connsiteY8" fmla="*/ 45290 h 745737"/>
                  <a:gd name="connsiteX9" fmla="*/ 938027 w 940073"/>
                  <a:gd name="connsiteY9" fmla="*/ 67515 h 745737"/>
                  <a:gd name="connsiteX10" fmla="*/ 908182 w 940073"/>
                  <a:gd name="connsiteY10" fmla="*/ 218010 h 745737"/>
                  <a:gd name="connsiteX11" fmla="*/ 766577 w 940073"/>
                  <a:gd name="connsiteY11" fmla="*/ 207850 h 745737"/>
                  <a:gd name="connsiteX12" fmla="*/ 736097 w 940073"/>
                  <a:gd name="connsiteY12" fmla="*/ 212930 h 745737"/>
                  <a:gd name="connsiteX13" fmla="*/ 731017 w 940073"/>
                  <a:gd name="connsiteY13" fmla="*/ 289130 h 745737"/>
                  <a:gd name="connsiteX14" fmla="*/ 728477 w 940073"/>
                  <a:gd name="connsiteY14" fmla="*/ 609170 h 745737"/>
                  <a:gd name="connsiteX15" fmla="*/ 725302 w 940073"/>
                  <a:gd name="connsiteY15" fmla="*/ 733630 h 745737"/>
                  <a:gd name="connsiteX16" fmla="*/ 629417 w 940073"/>
                  <a:gd name="connsiteY16" fmla="*/ 741250 h 745737"/>
                  <a:gd name="connsiteX17" fmla="*/ 540517 w 940073"/>
                  <a:gd name="connsiteY17" fmla="*/ 736170 h 745737"/>
                  <a:gd name="connsiteX18" fmla="*/ 405897 w 940073"/>
                  <a:gd name="connsiteY18" fmla="*/ 728550 h 745737"/>
                  <a:gd name="connsiteX19" fmla="*/ 248417 w 940073"/>
                  <a:gd name="connsiteY19" fmla="*/ 713310 h 745737"/>
                  <a:gd name="connsiteX20" fmla="*/ 184917 w 940073"/>
                  <a:gd name="connsiteY20" fmla="*/ 700610 h 745737"/>
                  <a:gd name="connsiteX21" fmla="*/ 169042 w 940073"/>
                  <a:gd name="connsiteY21" fmla="*/ 657430 h 745737"/>
                  <a:gd name="connsiteX22" fmla="*/ 186822 w 940073"/>
                  <a:gd name="connsiteY22" fmla="*/ 541225 h 745737"/>
                  <a:gd name="connsiteX23" fmla="*/ 230637 w 940073"/>
                  <a:gd name="connsiteY23" fmla="*/ 279605 h 745737"/>
                  <a:gd name="connsiteX24" fmla="*/ 225557 w 940073"/>
                  <a:gd name="connsiteY24" fmla="*/ 200230 h 745737"/>
                  <a:gd name="connsiteX25" fmla="*/ 136657 w 940073"/>
                  <a:gd name="connsiteY25" fmla="*/ 218010 h 745737"/>
                  <a:gd name="connsiteX26" fmla="*/ 49027 w 940073"/>
                  <a:gd name="connsiteY26" fmla="*/ 235155 h 745737"/>
                  <a:gd name="connsiteX27" fmla="*/ 2672 w 940073"/>
                  <a:gd name="connsiteY27" fmla="*/ 70055 h 745737"/>
                  <a:gd name="connsiteX0" fmla="*/ 950 w 938351"/>
                  <a:gd name="connsiteY0" fmla="*/ 70055 h 745737"/>
                  <a:gd name="connsiteX1" fmla="*/ 122235 w 938351"/>
                  <a:gd name="connsiteY1" fmla="*/ 22430 h 745737"/>
                  <a:gd name="connsiteX2" fmla="*/ 193355 w 938351"/>
                  <a:gd name="connsiteY2" fmla="*/ 9730 h 745737"/>
                  <a:gd name="connsiteX3" fmla="*/ 322895 w 938351"/>
                  <a:gd name="connsiteY3" fmla="*/ 4650 h 745737"/>
                  <a:gd name="connsiteX4" fmla="*/ 386395 w 938351"/>
                  <a:gd name="connsiteY4" fmla="*/ 80215 h 745737"/>
                  <a:gd name="connsiteX5" fmla="*/ 498155 w 938351"/>
                  <a:gd name="connsiteY5" fmla="*/ 142445 h 745737"/>
                  <a:gd name="connsiteX6" fmla="*/ 617535 w 938351"/>
                  <a:gd name="connsiteY6" fmla="*/ 101170 h 745737"/>
                  <a:gd name="connsiteX7" fmla="*/ 698815 w 938351"/>
                  <a:gd name="connsiteY7" fmla="*/ 30685 h 745737"/>
                  <a:gd name="connsiteX8" fmla="*/ 868995 w 938351"/>
                  <a:gd name="connsiteY8" fmla="*/ 45290 h 745737"/>
                  <a:gd name="connsiteX9" fmla="*/ 936305 w 938351"/>
                  <a:gd name="connsiteY9" fmla="*/ 67515 h 745737"/>
                  <a:gd name="connsiteX10" fmla="*/ 906460 w 938351"/>
                  <a:gd name="connsiteY10" fmla="*/ 218010 h 745737"/>
                  <a:gd name="connsiteX11" fmla="*/ 764855 w 938351"/>
                  <a:gd name="connsiteY11" fmla="*/ 207850 h 745737"/>
                  <a:gd name="connsiteX12" fmla="*/ 734375 w 938351"/>
                  <a:gd name="connsiteY12" fmla="*/ 212930 h 745737"/>
                  <a:gd name="connsiteX13" fmla="*/ 729295 w 938351"/>
                  <a:gd name="connsiteY13" fmla="*/ 289130 h 745737"/>
                  <a:gd name="connsiteX14" fmla="*/ 726755 w 938351"/>
                  <a:gd name="connsiteY14" fmla="*/ 609170 h 745737"/>
                  <a:gd name="connsiteX15" fmla="*/ 723580 w 938351"/>
                  <a:gd name="connsiteY15" fmla="*/ 733630 h 745737"/>
                  <a:gd name="connsiteX16" fmla="*/ 627695 w 938351"/>
                  <a:gd name="connsiteY16" fmla="*/ 741250 h 745737"/>
                  <a:gd name="connsiteX17" fmla="*/ 538795 w 938351"/>
                  <a:gd name="connsiteY17" fmla="*/ 736170 h 745737"/>
                  <a:gd name="connsiteX18" fmla="*/ 404175 w 938351"/>
                  <a:gd name="connsiteY18" fmla="*/ 728550 h 745737"/>
                  <a:gd name="connsiteX19" fmla="*/ 246695 w 938351"/>
                  <a:gd name="connsiteY19" fmla="*/ 713310 h 745737"/>
                  <a:gd name="connsiteX20" fmla="*/ 183195 w 938351"/>
                  <a:gd name="connsiteY20" fmla="*/ 700610 h 745737"/>
                  <a:gd name="connsiteX21" fmla="*/ 167320 w 938351"/>
                  <a:gd name="connsiteY21" fmla="*/ 657430 h 745737"/>
                  <a:gd name="connsiteX22" fmla="*/ 185100 w 938351"/>
                  <a:gd name="connsiteY22" fmla="*/ 541225 h 745737"/>
                  <a:gd name="connsiteX23" fmla="*/ 228915 w 938351"/>
                  <a:gd name="connsiteY23" fmla="*/ 279605 h 745737"/>
                  <a:gd name="connsiteX24" fmla="*/ 223835 w 938351"/>
                  <a:gd name="connsiteY24" fmla="*/ 200230 h 745737"/>
                  <a:gd name="connsiteX25" fmla="*/ 134935 w 938351"/>
                  <a:gd name="connsiteY25" fmla="*/ 218010 h 745737"/>
                  <a:gd name="connsiteX26" fmla="*/ 70165 w 938351"/>
                  <a:gd name="connsiteY26" fmla="*/ 231345 h 745737"/>
                  <a:gd name="connsiteX27" fmla="*/ 950 w 938351"/>
                  <a:gd name="connsiteY27" fmla="*/ 70055 h 745737"/>
                  <a:gd name="connsiteX0" fmla="*/ 1171 w 927142"/>
                  <a:gd name="connsiteY0" fmla="*/ 58625 h 745737"/>
                  <a:gd name="connsiteX1" fmla="*/ 111026 w 927142"/>
                  <a:gd name="connsiteY1" fmla="*/ 22430 h 745737"/>
                  <a:gd name="connsiteX2" fmla="*/ 182146 w 927142"/>
                  <a:gd name="connsiteY2" fmla="*/ 9730 h 745737"/>
                  <a:gd name="connsiteX3" fmla="*/ 311686 w 927142"/>
                  <a:gd name="connsiteY3" fmla="*/ 4650 h 745737"/>
                  <a:gd name="connsiteX4" fmla="*/ 375186 w 927142"/>
                  <a:gd name="connsiteY4" fmla="*/ 80215 h 745737"/>
                  <a:gd name="connsiteX5" fmla="*/ 486946 w 927142"/>
                  <a:gd name="connsiteY5" fmla="*/ 142445 h 745737"/>
                  <a:gd name="connsiteX6" fmla="*/ 606326 w 927142"/>
                  <a:gd name="connsiteY6" fmla="*/ 101170 h 745737"/>
                  <a:gd name="connsiteX7" fmla="*/ 687606 w 927142"/>
                  <a:gd name="connsiteY7" fmla="*/ 30685 h 745737"/>
                  <a:gd name="connsiteX8" fmla="*/ 857786 w 927142"/>
                  <a:gd name="connsiteY8" fmla="*/ 45290 h 745737"/>
                  <a:gd name="connsiteX9" fmla="*/ 925096 w 927142"/>
                  <a:gd name="connsiteY9" fmla="*/ 67515 h 745737"/>
                  <a:gd name="connsiteX10" fmla="*/ 895251 w 927142"/>
                  <a:gd name="connsiteY10" fmla="*/ 218010 h 745737"/>
                  <a:gd name="connsiteX11" fmla="*/ 753646 w 927142"/>
                  <a:gd name="connsiteY11" fmla="*/ 207850 h 745737"/>
                  <a:gd name="connsiteX12" fmla="*/ 723166 w 927142"/>
                  <a:gd name="connsiteY12" fmla="*/ 212930 h 745737"/>
                  <a:gd name="connsiteX13" fmla="*/ 718086 w 927142"/>
                  <a:gd name="connsiteY13" fmla="*/ 289130 h 745737"/>
                  <a:gd name="connsiteX14" fmla="*/ 715546 w 927142"/>
                  <a:gd name="connsiteY14" fmla="*/ 609170 h 745737"/>
                  <a:gd name="connsiteX15" fmla="*/ 712371 w 927142"/>
                  <a:gd name="connsiteY15" fmla="*/ 733630 h 745737"/>
                  <a:gd name="connsiteX16" fmla="*/ 616486 w 927142"/>
                  <a:gd name="connsiteY16" fmla="*/ 741250 h 745737"/>
                  <a:gd name="connsiteX17" fmla="*/ 527586 w 927142"/>
                  <a:gd name="connsiteY17" fmla="*/ 736170 h 745737"/>
                  <a:gd name="connsiteX18" fmla="*/ 392966 w 927142"/>
                  <a:gd name="connsiteY18" fmla="*/ 728550 h 745737"/>
                  <a:gd name="connsiteX19" fmla="*/ 235486 w 927142"/>
                  <a:gd name="connsiteY19" fmla="*/ 713310 h 745737"/>
                  <a:gd name="connsiteX20" fmla="*/ 171986 w 927142"/>
                  <a:gd name="connsiteY20" fmla="*/ 700610 h 745737"/>
                  <a:gd name="connsiteX21" fmla="*/ 156111 w 927142"/>
                  <a:gd name="connsiteY21" fmla="*/ 657430 h 745737"/>
                  <a:gd name="connsiteX22" fmla="*/ 173891 w 927142"/>
                  <a:gd name="connsiteY22" fmla="*/ 541225 h 745737"/>
                  <a:gd name="connsiteX23" fmla="*/ 217706 w 927142"/>
                  <a:gd name="connsiteY23" fmla="*/ 279605 h 745737"/>
                  <a:gd name="connsiteX24" fmla="*/ 212626 w 927142"/>
                  <a:gd name="connsiteY24" fmla="*/ 200230 h 745737"/>
                  <a:gd name="connsiteX25" fmla="*/ 123726 w 927142"/>
                  <a:gd name="connsiteY25" fmla="*/ 218010 h 745737"/>
                  <a:gd name="connsiteX26" fmla="*/ 58956 w 927142"/>
                  <a:gd name="connsiteY26" fmla="*/ 231345 h 745737"/>
                  <a:gd name="connsiteX27" fmla="*/ 1171 w 927142"/>
                  <a:gd name="connsiteY27" fmla="*/ 58625 h 745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27142" h="745737">
                    <a:moveTo>
                      <a:pt x="1171" y="58625"/>
                    </a:moveTo>
                    <a:cubicBezTo>
                      <a:pt x="9849" y="23806"/>
                      <a:pt x="80864" y="30579"/>
                      <a:pt x="111026" y="22430"/>
                    </a:cubicBezTo>
                    <a:cubicBezTo>
                      <a:pt x="141188" y="14281"/>
                      <a:pt x="148703" y="12693"/>
                      <a:pt x="182146" y="9730"/>
                    </a:cubicBezTo>
                    <a:cubicBezTo>
                      <a:pt x="215589" y="6767"/>
                      <a:pt x="279513" y="-7098"/>
                      <a:pt x="311686" y="4650"/>
                    </a:cubicBezTo>
                    <a:cubicBezTo>
                      <a:pt x="343859" y="16398"/>
                      <a:pt x="345976" y="57249"/>
                      <a:pt x="375186" y="80215"/>
                    </a:cubicBezTo>
                    <a:cubicBezTo>
                      <a:pt x="404396" y="103181"/>
                      <a:pt x="448423" y="138953"/>
                      <a:pt x="486946" y="142445"/>
                    </a:cubicBezTo>
                    <a:cubicBezTo>
                      <a:pt x="525469" y="145938"/>
                      <a:pt x="572883" y="119797"/>
                      <a:pt x="606326" y="101170"/>
                    </a:cubicBezTo>
                    <a:cubicBezTo>
                      <a:pt x="639769" y="82543"/>
                      <a:pt x="645696" y="39998"/>
                      <a:pt x="687606" y="30685"/>
                    </a:cubicBezTo>
                    <a:cubicBezTo>
                      <a:pt x="729516" y="21372"/>
                      <a:pt x="818204" y="39152"/>
                      <a:pt x="857786" y="45290"/>
                    </a:cubicBezTo>
                    <a:cubicBezTo>
                      <a:pt x="897368" y="51428"/>
                      <a:pt x="918852" y="38728"/>
                      <a:pt x="925096" y="67515"/>
                    </a:cubicBezTo>
                    <a:cubicBezTo>
                      <a:pt x="931340" y="96302"/>
                      <a:pt x="923826" y="194621"/>
                      <a:pt x="895251" y="218010"/>
                    </a:cubicBezTo>
                    <a:cubicBezTo>
                      <a:pt x="866676" y="241399"/>
                      <a:pt x="782327" y="208697"/>
                      <a:pt x="753646" y="207850"/>
                    </a:cubicBezTo>
                    <a:cubicBezTo>
                      <a:pt x="724965" y="207003"/>
                      <a:pt x="729093" y="199383"/>
                      <a:pt x="723166" y="212930"/>
                    </a:cubicBezTo>
                    <a:cubicBezTo>
                      <a:pt x="717239" y="226477"/>
                      <a:pt x="719356" y="223090"/>
                      <a:pt x="718086" y="289130"/>
                    </a:cubicBezTo>
                    <a:cubicBezTo>
                      <a:pt x="716816" y="355170"/>
                      <a:pt x="716499" y="535087"/>
                      <a:pt x="715546" y="609170"/>
                    </a:cubicBezTo>
                    <a:cubicBezTo>
                      <a:pt x="714594" y="683253"/>
                      <a:pt x="728881" y="711617"/>
                      <a:pt x="712371" y="733630"/>
                    </a:cubicBezTo>
                    <a:cubicBezTo>
                      <a:pt x="695861" y="755643"/>
                      <a:pt x="647283" y="740827"/>
                      <a:pt x="616486" y="741250"/>
                    </a:cubicBezTo>
                    <a:cubicBezTo>
                      <a:pt x="585689" y="741673"/>
                      <a:pt x="557219" y="737863"/>
                      <a:pt x="527586" y="736170"/>
                    </a:cubicBezTo>
                    <a:cubicBezTo>
                      <a:pt x="490333" y="734053"/>
                      <a:pt x="441649" y="732360"/>
                      <a:pt x="392966" y="728550"/>
                    </a:cubicBezTo>
                    <a:cubicBezTo>
                      <a:pt x="344283" y="724740"/>
                      <a:pt x="272316" y="717967"/>
                      <a:pt x="235486" y="713310"/>
                    </a:cubicBezTo>
                    <a:cubicBezTo>
                      <a:pt x="198656" y="708653"/>
                      <a:pt x="185215" y="709923"/>
                      <a:pt x="171986" y="700610"/>
                    </a:cubicBezTo>
                    <a:cubicBezTo>
                      <a:pt x="158757" y="691297"/>
                      <a:pt x="155794" y="683994"/>
                      <a:pt x="156111" y="657430"/>
                    </a:cubicBezTo>
                    <a:cubicBezTo>
                      <a:pt x="156428" y="630866"/>
                      <a:pt x="163625" y="604196"/>
                      <a:pt x="173891" y="541225"/>
                    </a:cubicBezTo>
                    <a:cubicBezTo>
                      <a:pt x="184157" y="478254"/>
                      <a:pt x="211250" y="336438"/>
                      <a:pt x="217706" y="279605"/>
                    </a:cubicBezTo>
                    <a:cubicBezTo>
                      <a:pt x="224162" y="222773"/>
                      <a:pt x="228289" y="210496"/>
                      <a:pt x="212626" y="200230"/>
                    </a:cubicBezTo>
                    <a:cubicBezTo>
                      <a:pt x="196963" y="189964"/>
                      <a:pt x="149338" y="212824"/>
                      <a:pt x="123726" y="218010"/>
                    </a:cubicBezTo>
                    <a:cubicBezTo>
                      <a:pt x="98114" y="223196"/>
                      <a:pt x="83827" y="252829"/>
                      <a:pt x="58956" y="231345"/>
                    </a:cubicBezTo>
                    <a:cubicBezTo>
                      <a:pt x="34085" y="209861"/>
                      <a:pt x="-7507" y="93444"/>
                      <a:pt x="1171" y="58625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8" name="รูปแบบอิสระ: รูปร่าง 27">
                <a:extLst>
                  <a:ext uri="{FF2B5EF4-FFF2-40B4-BE49-F238E27FC236}">
                    <a16:creationId xmlns:a16="http://schemas.microsoft.com/office/drawing/2014/main" id="{5E6941BE-AD94-4EA4-93CB-E3219E60AE1E}"/>
                  </a:ext>
                </a:extLst>
              </p:cNvPr>
              <p:cNvSpPr/>
              <p:nvPr/>
            </p:nvSpPr>
            <p:spPr>
              <a:xfrm>
                <a:off x="5778959" y="1920579"/>
                <a:ext cx="619705" cy="556009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BCF00C36-BA21-406A-BD96-1B53F4B6BF9D}"/>
                  </a:ext>
                </a:extLst>
              </p:cNvPr>
              <p:cNvSpPr/>
              <p:nvPr/>
            </p:nvSpPr>
            <p:spPr>
              <a:xfrm flipH="1">
                <a:off x="6463870" y="1917076"/>
                <a:ext cx="619705" cy="563643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0" name="รูปแบบอิสระ: รูปร่าง 29">
                <a:extLst>
                  <a:ext uri="{FF2B5EF4-FFF2-40B4-BE49-F238E27FC236}">
                    <a16:creationId xmlns:a16="http://schemas.microsoft.com/office/drawing/2014/main" id="{887E61BB-42C3-4561-9E22-28E5B7AF1E6F}"/>
                  </a:ext>
                </a:extLst>
              </p:cNvPr>
              <p:cNvSpPr/>
              <p:nvPr/>
            </p:nvSpPr>
            <p:spPr>
              <a:xfrm>
                <a:off x="6267830" y="2338861"/>
                <a:ext cx="299945" cy="726441"/>
              </a:xfrm>
              <a:custGeom>
                <a:avLst/>
                <a:gdLst>
                  <a:gd name="connsiteX0" fmla="*/ 105887 w 291488"/>
                  <a:gd name="connsiteY0" fmla="*/ 69483 h 755206"/>
                  <a:gd name="connsiteX1" fmla="*/ 12542 w 291488"/>
                  <a:gd name="connsiteY1" fmla="*/ 589548 h 755206"/>
                  <a:gd name="connsiteX2" fmla="*/ 8732 w 291488"/>
                  <a:gd name="connsiteY2" fmla="*/ 675273 h 755206"/>
                  <a:gd name="connsiteX3" fmla="*/ 84932 w 291488"/>
                  <a:gd name="connsiteY3" fmla="*/ 728613 h 755206"/>
                  <a:gd name="connsiteX4" fmla="*/ 145892 w 291488"/>
                  <a:gd name="connsiteY4" fmla="*/ 753378 h 755206"/>
                  <a:gd name="connsiteX5" fmla="*/ 273527 w 291488"/>
                  <a:gd name="connsiteY5" fmla="*/ 680988 h 755206"/>
                  <a:gd name="connsiteX6" fmla="*/ 284957 w 291488"/>
                  <a:gd name="connsiteY6" fmla="*/ 667653 h 755206"/>
                  <a:gd name="connsiteX7" fmla="*/ 220187 w 291488"/>
                  <a:gd name="connsiteY7" fmla="*/ 69483 h 755206"/>
                  <a:gd name="connsiteX8" fmla="*/ 105887 w 291488"/>
                  <a:gd name="connsiteY8" fmla="*/ 69483 h 755206"/>
                  <a:gd name="connsiteX0" fmla="*/ 105887 w 275947"/>
                  <a:gd name="connsiteY0" fmla="*/ 70838 h 758809"/>
                  <a:gd name="connsiteX1" fmla="*/ 12542 w 275947"/>
                  <a:gd name="connsiteY1" fmla="*/ 590903 h 758809"/>
                  <a:gd name="connsiteX2" fmla="*/ 8732 w 275947"/>
                  <a:gd name="connsiteY2" fmla="*/ 676628 h 758809"/>
                  <a:gd name="connsiteX3" fmla="*/ 84932 w 275947"/>
                  <a:gd name="connsiteY3" fmla="*/ 729968 h 758809"/>
                  <a:gd name="connsiteX4" fmla="*/ 145892 w 275947"/>
                  <a:gd name="connsiteY4" fmla="*/ 754733 h 758809"/>
                  <a:gd name="connsiteX5" fmla="*/ 273527 w 275947"/>
                  <a:gd name="connsiteY5" fmla="*/ 682343 h 758809"/>
                  <a:gd name="connsiteX6" fmla="*/ 220187 w 275947"/>
                  <a:gd name="connsiteY6" fmla="*/ 70838 h 758809"/>
                  <a:gd name="connsiteX7" fmla="*/ 105887 w 275947"/>
                  <a:gd name="connsiteY7" fmla="*/ 70838 h 758809"/>
                  <a:gd name="connsiteX0" fmla="*/ 105887 w 274842"/>
                  <a:gd name="connsiteY0" fmla="*/ 70838 h 744805"/>
                  <a:gd name="connsiteX1" fmla="*/ 12542 w 274842"/>
                  <a:gd name="connsiteY1" fmla="*/ 590903 h 744805"/>
                  <a:gd name="connsiteX2" fmla="*/ 8732 w 274842"/>
                  <a:gd name="connsiteY2" fmla="*/ 676628 h 744805"/>
                  <a:gd name="connsiteX3" fmla="*/ 84932 w 274842"/>
                  <a:gd name="connsiteY3" fmla="*/ 729968 h 744805"/>
                  <a:gd name="connsiteX4" fmla="*/ 243047 w 274842"/>
                  <a:gd name="connsiteY4" fmla="*/ 729968 h 744805"/>
                  <a:gd name="connsiteX5" fmla="*/ 273527 w 274842"/>
                  <a:gd name="connsiteY5" fmla="*/ 682343 h 744805"/>
                  <a:gd name="connsiteX6" fmla="*/ 220187 w 274842"/>
                  <a:gd name="connsiteY6" fmla="*/ 70838 h 744805"/>
                  <a:gd name="connsiteX7" fmla="*/ 105887 w 274842"/>
                  <a:gd name="connsiteY7" fmla="*/ 70838 h 744805"/>
                  <a:gd name="connsiteX0" fmla="*/ 105887 w 296815"/>
                  <a:gd name="connsiteY0" fmla="*/ 67775 h 736369"/>
                  <a:gd name="connsiteX1" fmla="*/ 12542 w 296815"/>
                  <a:gd name="connsiteY1" fmla="*/ 587840 h 736369"/>
                  <a:gd name="connsiteX2" fmla="*/ 8732 w 296815"/>
                  <a:gd name="connsiteY2" fmla="*/ 673565 h 736369"/>
                  <a:gd name="connsiteX3" fmla="*/ 84932 w 296815"/>
                  <a:gd name="connsiteY3" fmla="*/ 726905 h 736369"/>
                  <a:gd name="connsiteX4" fmla="*/ 243047 w 296815"/>
                  <a:gd name="connsiteY4" fmla="*/ 726905 h 736369"/>
                  <a:gd name="connsiteX5" fmla="*/ 296387 w 296815"/>
                  <a:gd name="connsiteY5" fmla="*/ 631655 h 736369"/>
                  <a:gd name="connsiteX6" fmla="*/ 220187 w 296815"/>
                  <a:gd name="connsiteY6" fmla="*/ 67775 h 736369"/>
                  <a:gd name="connsiteX7" fmla="*/ 105887 w 296815"/>
                  <a:gd name="connsiteY7" fmla="*/ 67775 h 736369"/>
                  <a:gd name="connsiteX0" fmla="*/ 107430 w 298305"/>
                  <a:gd name="connsiteY0" fmla="*/ 67775 h 735516"/>
                  <a:gd name="connsiteX1" fmla="*/ 14085 w 298305"/>
                  <a:gd name="connsiteY1" fmla="*/ 587840 h 735516"/>
                  <a:gd name="connsiteX2" fmla="*/ 10275 w 298305"/>
                  <a:gd name="connsiteY2" fmla="*/ 673565 h 735516"/>
                  <a:gd name="connsiteX3" fmla="*/ 109335 w 298305"/>
                  <a:gd name="connsiteY3" fmla="*/ 725000 h 735516"/>
                  <a:gd name="connsiteX4" fmla="*/ 244590 w 298305"/>
                  <a:gd name="connsiteY4" fmla="*/ 726905 h 735516"/>
                  <a:gd name="connsiteX5" fmla="*/ 297930 w 298305"/>
                  <a:gd name="connsiteY5" fmla="*/ 631655 h 735516"/>
                  <a:gd name="connsiteX6" fmla="*/ 221730 w 298305"/>
                  <a:gd name="connsiteY6" fmla="*/ 67775 h 735516"/>
                  <a:gd name="connsiteX7" fmla="*/ 107430 w 298305"/>
                  <a:gd name="connsiteY7" fmla="*/ 67775 h 735516"/>
                  <a:gd name="connsiteX0" fmla="*/ 107430 w 299945"/>
                  <a:gd name="connsiteY0" fmla="*/ 67775 h 730556"/>
                  <a:gd name="connsiteX1" fmla="*/ 14085 w 299945"/>
                  <a:gd name="connsiteY1" fmla="*/ 587840 h 730556"/>
                  <a:gd name="connsiteX2" fmla="*/ 10275 w 299945"/>
                  <a:gd name="connsiteY2" fmla="*/ 673565 h 730556"/>
                  <a:gd name="connsiteX3" fmla="*/ 109335 w 299945"/>
                  <a:gd name="connsiteY3" fmla="*/ 725000 h 730556"/>
                  <a:gd name="connsiteX4" fmla="*/ 244590 w 299945"/>
                  <a:gd name="connsiteY4" fmla="*/ 726905 h 730556"/>
                  <a:gd name="connsiteX5" fmla="*/ 275066 w 299945"/>
                  <a:gd name="connsiteY5" fmla="*/ 705052 h 730556"/>
                  <a:gd name="connsiteX6" fmla="*/ 297930 w 299945"/>
                  <a:gd name="connsiteY6" fmla="*/ 631655 h 730556"/>
                  <a:gd name="connsiteX7" fmla="*/ 221730 w 299945"/>
                  <a:gd name="connsiteY7" fmla="*/ 67775 h 730556"/>
                  <a:gd name="connsiteX8" fmla="*/ 107430 w 299945"/>
                  <a:gd name="connsiteY8" fmla="*/ 67775 h 730556"/>
                  <a:gd name="connsiteX0" fmla="*/ 107430 w 299945"/>
                  <a:gd name="connsiteY0" fmla="*/ 67775 h 726040"/>
                  <a:gd name="connsiteX1" fmla="*/ 14085 w 299945"/>
                  <a:gd name="connsiteY1" fmla="*/ 587840 h 726040"/>
                  <a:gd name="connsiteX2" fmla="*/ 10275 w 299945"/>
                  <a:gd name="connsiteY2" fmla="*/ 673565 h 726040"/>
                  <a:gd name="connsiteX3" fmla="*/ 109335 w 299945"/>
                  <a:gd name="connsiteY3" fmla="*/ 725000 h 726040"/>
                  <a:gd name="connsiteX4" fmla="*/ 238875 w 299945"/>
                  <a:gd name="connsiteY4" fmla="*/ 707855 h 726040"/>
                  <a:gd name="connsiteX5" fmla="*/ 275066 w 299945"/>
                  <a:gd name="connsiteY5" fmla="*/ 705052 h 726040"/>
                  <a:gd name="connsiteX6" fmla="*/ 297930 w 299945"/>
                  <a:gd name="connsiteY6" fmla="*/ 631655 h 726040"/>
                  <a:gd name="connsiteX7" fmla="*/ 221730 w 299945"/>
                  <a:gd name="connsiteY7" fmla="*/ 67775 h 726040"/>
                  <a:gd name="connsiteX8" fmla="*/ 107430 w 299945"/>
                  <a:gd name="connsiteY8" fmla="*/ 67775 h 726040"/>
                  <a:gd name="connsiteX0" fmla="*/ 107430 w 299945"/>
                  <a:gd name="connsiteY0" fmla="*/ 67775 h 726441"/>
                  <a:gd name="connsiteX1" fmla="*/ 14085 w 299945"/>
                  <a:gd name="connsiteY1" fmla="*/ 587840 h 726441"/>
                  <a:gd name="connsiteX2" fmla="*/ 10275 w 299945"/>
                  <a:gd name="connsiteY2" fmla="*/ 673565 h 726441"/>
                  <a:gd name="connsiteX3" fmla="*/ 109335 w 299945"/>
                  <a:gd name="connsiteY3" fmla="*/ 725000 h 726441"/>
                  <a:gd name="connsiteX4" fmla="*/ 275066 w 299945"/>
                  <a:gd name="connsiteY4" fmla="*/ 705052 h 726441"/>
                  <a:gd name="connsiteX5" fmla="*/ 297930 w 299945"/>
                  <a:gd name="connsiteY5" fmla="*/ 631655 h 726441"/>
                  <a:gd name="connsiteX6" fmla="*/ 221730 w 299945"/>
                  <a:gd name="connsiteY6" fmla="*/ 67775 h 726441"/>
                  <a:gd name="connsiteX7" fmla="*/ 107430 w 299945"/>
                  <a:gd name="connsiteY7" fmla="*/ 67775 h 72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9945" h="726441">
                    <a:moveTo>
                      <a:pt x="107430" y="67775"/>
                    </a:moveTo>
                    <a:cubicBezTo>
                      <a:pt x="72823" y="154452"/>
                      <a:pt x="30278" y="486875"/>
                      <a:pt x="14085" y="587840"/>
                    </a:cubicBezTo>
                    <a:cubicBezTo>
                      <a:pt x="-2108" y="688805"/>
                      <a:pt x="-5600" y="650705"/>
                      <a:pt x="10275" y="673565"/>
                    </a:cubicBezTo>
                    <a:cubicBezTo>
                      <a:pt x="26150" y="696425"/>
                      <a:pt x="65203" y="719752"/>
                      <a:pt x="109335" y="725000"/>
                    </a:cubicBezTo>
                    <a:cubicBezTo>
                      <a:pt x="153467" y="730248"/>
                      <a:pt x="243633" y="720610"/>
                      <a:pt x="275066" y="705052"/>
                    </a:cubicBezTo>
                    <a:cubicBezTo>
                      <a:pt x="283956" y="689177"/>
                      <a:pt x="306819" y="737868"/>
                      <a:pt x="297930" y="631655"/>
                    </a:cubicBezTo>
                    <a:cubicBezTo>
                      <a:pt x="289041" y="525442"/>
                      <a:pt x="253480" y="161755"/>
                      <a:pt x="221730" y="67775"/>
                    </a:cubicBezTo>
                    <a:cubicBezTo>
                      <a:pt x="189980" y="-26205"/>
                      <a:pt x="142037" y="-18902"/>
                      <a:pt x="107430" y="67775"/>
                    </a:cubicBezTo>
                    <a:close/>
                  </a:path>
                </a:pathLst>
              </a:custGeom>
              <a:solidFill>
                <a:srgbClr val="DF71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1" name="สี่เหลี่ยมผืนผ้า: มุมมน 30">
                <a:extLst>
                  <a:ext uri="{FF2B5EF4-FFF2-40B4-BE49-F238E27FC236}">
                    <a16:creationId xmlns:a16="http://schemas.microsoft.com/office/drawing/2014/main" id="{BCE1E50A-A836-4452-A2F5-4F4D3D938B50}"/>
                  </a:ext>
                </a:extLst>
              </p:cNvPr>
              <p:cNvSpPr/>
              <p:nvPr/>
            </p:nvSpPr>
            <p:spPr>
              <a:xfrm>
                <a:off x="6362672" y="2287982"/>
                <a:ext cx="137191" cy="111648"/>
              </a:xfrm>
              <a:prstGeom prst="roundRect">
                <a:avLst/>
              </a:prstGeom>
              <a:solidFill>
                <a:srgbClr val="D53B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คอร์ด 31">
                <a:extLst>
                  <a:ext uri="{FF2B5EF4-FFF2-40B4-BE49-F238E27FC236}">
                    <a16:creationId xmlns:a16="http://schemas.microsoft.com/office/drawing/2014/main" id="{9529CE90-61A2-43AC-9F3D-961ACAB868CA}"/>
                  </a:ext>
                </a:extLst>
              </p:cNvPr>
              <p:cNvSpPr/>
              <p:nvPr/>
            </p:nvSpPr>
            <p:spPr>
              <a:xfrm rot="17588234">
                <a:off x="5812228" y="3274021"/>
                <a:ext cx="446725" cy="419125"/>
              </a:xfrm>
              <a:prstGeom prst="chord">
                <a:avLst/>
              </a:pr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589DA8A7-1B0A-43BD-8B4D-BA76E8B9040C}"/>
                  </a:ext>
                </a:extLst>
              </p:cNvPr>
              <p:cNvSpPr/>
              <p:nvPr/>
            </p:nvSpPr>
            <p:spPr>
              <a:xfrm>
                <a:off x="5089750" y="2078583"/>
                <a:ext cx="242345" cy="52495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รูปแบบอิสระ: รูปร่าง 33">
                <a:extLst>
                  <a:ext uri="{FF2B5EF4-FFF2-40B4-BE49-F238E27FC236}">
                    <a16:creationId xmlns:a16="http://schemas.microsoft.com/office/drawing/2014/main" id="{E3D8F2DE-A720-47EE-B688-62977DB6078F}"/>
                  </a:ext>
                </a:extLst>
              </p:cNvPr>
              <p:cNvSpPr/>
              <p:nvPr/>
            </p:nvSpPr>
            <p:spPr>
              <a:xfrm>
                <a:off x="5186498" y="2050090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5C6DECD4-6E5A-453B-BDD3-2FF554650BCF}"/>
                  </a:ext>
                </a:extLst>
              </p:cNvPr>
              <p:cNvSpPr/>
              <p:nvPr/>
            </p:nvSpPr>
            <p:spPr>
              <a:xfrm rot="1662581">
                <a:off x="7433449" y="1944441"/>
                <a:ext cx="224510" cy="48140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65FB1E69-EFEF-44B2-A332-A7BD7F4D7E4A}"/>
                  </a:ext>
                </a:extLst>
              </p:cNvPr>
              <p:cNvSpPr/>
              <p:nvPr/>
            </p:nvSpPr>
            <p:spPr>
              <a:xfrm rot="1597056">
                <a:off x="7330150" y="1904728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7" name="คอร์ด 36">
                <a:extLst>
                  <a:ext uri="{FF2B5EF4-FFF2-40B4-BE49-F238E27FC236}">
                    <a16:creationId xmlns:a16="http://schemas.microsoft.com/office/drawing/2014/main" id="{3C7F332A-CE4F-450E-BBC4-6869AFFC1982}"/>
                  </a:ext>
                </a:extLst>
              </p:cNvPr>
              <p:cNvSpPr/>
              <p:nvPr/>
            </p:nvSpPr>
            <p:spPr>
              <a:xfrm rot="17588234">
                <a:off x="5886723" y="3361488"/>
                <a:ext cx="297734" cy="281108"/>
              </a:xfrm>
              <a:prstGeom prst="chord">
                <a:avLst/>
              </a:pr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4FB7FAEA-6216-4D45-9522-A6C9D9F326BA}"/>
                  </a:ext>
                </a:extLst>
              </p:cNvPr>
              <p:cNvSpPr/>
              <p:nvPr/>
            </p:nvSpPr>
            <p:spPr>
              <a:xfrm>
                <a:off x="5838028" y="2000115"/>
                <a:ext cx="456732" cy="431134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รูปแบบอิสระ: รูปร่าง 38">
                <a:extLst>
                  <a:ext uri="{FF2B5EF4-FFF2-40B4-BE49-F238E27FC236}">
                    <a16:creationId xmlns:a16="http://schemas.microsoft.com/office/drawing/2014/main" id="{10922019-B20E-43ED-8366-8DD779E14E76}"/>
                  </a:ext>
                </a:extLst>
              </p:cNvPr>
              <p:cNvSpPr/>
              <p:nvPr/>
            </p:nvSpPr>
            <p:spPr>
              <a:xfrm flipH="1">
                <a:off x="6552179" y="2015321"/>
                <a:ext cx="471426" cy="411475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9A31073-58AA-427A-8DD7-8719CDBA50B3}"/>
                </a:ext>
              </a:extLst>
            </p:cNvPr>
            <p:cNvGrpSpPr/>
            <p:nvPr/>
          </p:nvGrpSpPr>
          <p:grpSpPr>
            <a:xfrm rot="20751421">
              <a:off x="9301512" y="1838871"/>
              <a:ext cx="2019952" cy="1569679"/>
              <a:chOff x="8452083" y="2129786"/>
              <a:chExt cx="2019952" cy="1569679"/>
            </a:xfrm>
          </p:grpSpPr>
          <p:sp>
            <p:nvSpPr>
              <p:cNvPr id="23" name="สี่เหลี่ยมคางหมู 150">
                <a:extLst>
                  <a:ext uri="{FF2B5EF4-FFF2-40B4-BE49-F238E27FC236}">
                    <a16:creationId xmlns:a16="http://schemas.microsoft.com/office/drawing/2014/main" id="{CF7FBF35-AC88-4061-83F9-7C141776CE0C}"/>
                  </a:ext>
                </a:extLst>
              </p:cNvPr>
              <p:cNvSpPr/>
              <p:nvPr/>
            </p:nvSpPr>
            <p:spPr>
              <a:xfrm>
                <a:off x="8452083" y="2129786"/>
                <a:ext cx="2019952" cy="1545325"/>
              </a:xfrm>
              <a:custGeom>
                <a:avLst/>
                <a:gdLst>
                  <a:gd name="connsiteX0" fmla="*/ 0 w 2113280"/>
                  <a:gd name="connsiteY0" fmla="*/ 1336070 h 1336070"/>
                  <a:gd name="connsiteX1" fmla="*/ 334018 w 2113280"/>
                  <a:gd name="connsiteY1" fmla="*/ 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336070 h 1336070"/>
                  <a:gd name="connsiteX1" fmla="*/ 567698 w 2113280"/>
                  <a:gd name="connsiteY1" fmla="*/ 5080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285270 h 1285270"/>
                  <a:gd name="connsiteX1" fmla="*/ 567698 w 2113280"/>
                  <a:gd name="connsiteY1" fmla="*/ 0 h 1285270"/>
                  <a:gd name="connsiteX2" fmla="*/ 1626863 w 2113280"/>
                  <a:gd name="connsiteY2" fmla="*/ 10160 h 1285270"/>
                  <a:gd name="connsiteX3" fmla="*/ 2113280 w 2113280"/>
                  <a:gd name="connsiteY3" fmla="*/ 1285270 h 1285270"/>
                  <a:gd name="connsiteX4" fmla="*/ 0 w 2113280"/>
                  <a:gd name="connsiteY4" fmla="*/ 1285270 h 128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3280" h="1285270">
                    <a:moveTo>
                      <a:pt x="0" y="1285270"/>
                    </a:moveTo>
                    <a:lnTo>
                      <a:pt x="567698" y="0"/>
                    </a:lnTo>
                    <a:lnTo>
                      <a:pt x="1626863" y="10160"/>
                    </a:lnTo>
                    <a:lnTo>
                      <a:pt x="2113280" y="1285270"/>
                    </a:lnTo>
                    <a:lnTo>
                      <a:pt x="0" y="1285270"/>
                    </a:lnTo>
                    <a:close/>
                  </a:path>
                </a:pathLst>
              </a:custGeom>
              <a:solidFill>
                <a:srgbClr val="3D668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4" name="ตัวเชื่อมต่อตรง 23">
                <a:extLst>
                  <a:ext uri="{FF2B5EF4-FFF2-40B4-BE49-F238E27FC236}">
                    <a16:creationId xmlns:a16="http://schemas.microsoft.com/office/drawing/2014/main" id="{84F3C11E-8F2A-4D6F-AAAB-7E09E16C32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55024" y="3195842"/>
                <a:ext cx="109728" cy="47927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C659B077-57AF-4F13-8A86-0E8C21414C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462059" y="3195842"/>
                <a:ext cx="0" cy="503623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B087901A-66ED-49BF-A37F-859AFCB25D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874897" y="3179222"/>
                <a:ext cx="114685" cy="508066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สี่เหลี่ยมผืนผ้า 15">
              <a:extLst>
                <a:ext uri="{FF2B5EF4-FFF2-40B4-BE49-F238E27FC236}">
                  <a16:creationId xmlns:a16="http://schemas.microsoft.com/office/drawing/2014/main" id="{3AB364E3-F091-4F29-BDDA-9D8F4804B700}"/>
                </a:ext>
              </a:extLst>
            </p:cNvPr>
            <p:cNvSpPr/>
            <p:nvPr/>
          </p:nvSpPr>
          <p:spPr>
            <a:xfrm rot="21007919">
              <a:off x="1170372" y="132081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ี่เหลี่ยมผืนผ้า 16">
              <a:extLst>
                <a:ext uri="{FF2B5EF4-FFF2-40B4-BE49-F238E27FC236}">
                  <a16:creationId xmlns:a16="http://schemas.microsoft.com/office/drawing/2014/main" id="{DFDA0942-2487-4F17-B2A6-9AE24778C984}"/>
                </a:ext>
              </a:extLst>
            </p:cNvPr>
            <p:cNvSpPr/>
            <p:nvPr/>
          </p:nvSpPr>
          <p:spPr>
            <a:xfrm rot="2389318" flipH="1">
              <a:off x="2366218" y="160286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8" name="สี่เหลี่ยมผืนผ้า 17">
              <a:extLst>
                <a:ext uri="{FF2B5EF4-FFF2-40B4-BE49-F238E27FC236}">
                  <a16:creationId xmlns:a16="http://schemas.microsoft.com/office/drawing/2014/main" id="{C4B7FC08-522E-407F-926E-D2C349BDCCFC}"/>
                </a:ext>
              </a:extLst>
            </p:cNvPr>
            <p:cNvSpPr/>
            <p:nvPr/>
          </p:nvSpPr>
          <p:spPr>
            <a:xfrm rot="630225">
              <a:off x="4261659" y="182798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" name="สี่เหลี่ยมผืนผ้า 18">
              <a:extLst>
                <a:ext uri="{FF2B5EF4-FFF2-40B4-BE49-F238E27FC236}">
                  <a16:creationId xmlns:a16="http://schemas.microsoft.com/office/drawing/2014/main" id="{0053A9F8-3C56-42B1-B131-9D630EA17917}"/>
                </a:ext>
              </a:extLst>
            </p:cNvPr>
            <p:cNvSpPr/>
            <p:nvPr/>
          </p:nvSpPr>
          <p:spPr>
            <a:xfrm rot="20486057" flipH="1">
              <a:off x="6367300" y="191107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0" name="สี่เหลี่ยมผืนผ้า 19">
              <a:extLst>
                <a:ext uri="{FF2B5EF4-FFF2-40B4-BE49-F238E27FC236}">
                  <a16:creationId xmlns:a16="http://schemas.microsoft.com/office/drawing/2014/main" id="{7852B71B-6137-4D6E-9435-B98D88586DC8}"/>
                </a:ext>
              </a:extLst>
            </p:cNvPr>
            <p:cNvSpPr/>
            <p:nvPr/>
          </p:nvSpPr>
          <p:spPr>
            <a:xfrm rot="19284381">
              <a:off x="9664283" y="1709618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" name="สี่เหลี่ยมผืนผ้า 20">
              <a:extLst>
                <a:ext uri="{FF2B5EF4-FFF2-40B4-BE49-F238E27FC236}">
                  <a16:creationId xmlns:a16="http://schemas.microsoft.com/office/drawing/2014/main" id="{E5C2579B-844D-4BF4-A057-77B87B367A39}"/>
                </a:ext>
              </a:extLst>
            </p:cNvPr>
            <p:cNvSpPr/>
            <p:nvPr/>
          </p:nvSpPr>
          <p:spPr>
            <a:xfrm rot="1273926" flipH="1">
              <a:off x="7948230" y="186863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2" name="สี่เหลี่ยมผืนผ้า 21">
              <a:extLst>
                <a:ext uri="{FF2B5EF4-FFF2-40B4-BE49-F238E27FC236}">
                  <a16:creationId xmlns:a16="http://schemas.microsoft.com/office/drawing/2014/main" id="{1F5FE7F2-52A9-4AE3-8401-13142089E413}"/>
                </a:ext>
              </a:extLst>
            </p:cNvPr>
            <p:cNvSpPr/>
            <p:nvPr/>
          </p:nvSpPr>
          <p:spPr>
            <a:xfrm flipH="1">
              <a:off x="10477304" y="1527644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5" name="ตัวแทนข้อความ 216">
            <a:extLst>
              <a:ext uri="{FF2B5EF4-FFF2-40B4-BE49-F238E27FC236}">
                <a16:creationId xmlns:a16="http://schemas.microsoft.com/office/drawing/2014/main" id="{FDE2BE12-5F20-4511-A1C1-E0F01D717E9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070" y="3901830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6" name="ตัวแทนข้อความ 98">
            <a:extLst>
              <a:ext uri="{FF2B5EF4-FFF2-40B4-BE49-F238E27FC236}">
                <a16:creationId xmlns:a16="http://schemas.microsoft.com/office/drawing/2014/main" id="{1AAF850B-5F56-4B26-B999-59AB74090B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38488" y="4533876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7" name="ตัวแทนข้อความ 216">
            <a:extLst>
              <a:ext uri="{FF2B5EF4-FFF2-40B4-BE49-F238E27FC236}">
                <a16:creationId xmlns:a16="http://schemas.microsoft.com/office/drawing/2014/main" id="{09A777F2-C0AB-4898-B5E0-370EF9C4E97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73632" y="4045612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8" name="ตัวแทนข้อความ 98">
            <a:extLst>
              <a:ext uri="{FF2B5EF4-FFF2-40B4-BE49-F238E27FC236}">
                <a16:creationId xmlns:a16="http://schemas.microsoft.com/office/drawing/2014/main" id="{E35AEB01-B835-495A-BA83-DA6B37DBCF5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21050" y="4677658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9" name="ตัวแทนข้อความ 216">
            <a:extLst>
              <a:ext uri="{FF2B5EF4-FFF2-40B4-BE49-F238E27FC236}">
                <a16:creationId xmlns:a16="http://schemas.microsoft.com/office/drawing/2014/main" id="{22BE813F-9D24-4AE6-9134-686EB023B5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42352" y="447226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0" name="ตัวแทนข้อความ 98">
            <a:extLst>
              <a:ext uri="{FF2B5EF4-FFF2-40B4-BE49-F238E27FC236}">
                <a16:creationId xmlns:a16="http://schemas.microsoft.com/office/drawing/2014/main" id="{80FE8691-1A52-429B-B2E8-BF9BE1B03E9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9770" y="5104313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21" name="ตัวแทนข้อความ 216">
            <a:extLst>
              <a:ext uri="{FF2B5EF4-FFF2-40B4-BE49-F238E27FC236}">
                <a16:creationId xmlns:a16="http://schemas.microsoft.com/office/drawing/2014/main" id="{57763FFE-4AC2-4BA2-9C04-DE748B9DD92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605757" y="3952252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2" name="ตัวแทนข้อความ 98">
            <a:extLst>
              <a:ext uri="{FF2B5EF4-FFF2-40B4-BE49-F238E27FC236}">
                <a16:creationId xmlns:a16="http://schemas.microsoft.com/office/drawing/2014/main" id="{01DF530B-1D7A-4DD6-ADC2-1A743735946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53175" y="4584298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2072775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3689A185-5E3C-46BF-98B8-5901109095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951BD6-931B-4308-8483-0333F4DCCF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5A7F61CA-8DB4-42B5-8434-5A56F37884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D7EC698-E212-41E3-BA1D-E7449C736255}"/>
              </a:ext>
            </a:extLst>
          </p:cNvPr>
          <p:cNvGrpSpPr/>
          <p:nvPr userDrawn="1"/>
        </p:nvGrpSpPr>
        <p:grpSpPr>
          <a:xfrm>
            <a:off x="6859661" y="363957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C5B916E4-EF6D-491F-8737-DB99A5BEEE5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FA799169-D3E4-42AB-B10C-0FF5F4746AD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3D6676B-1A7B-4629-80CF-6F06560196C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B32032E-0CFE-45A8-ABC3-3FC455A7BE3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5B4389-A19F-4DDB-B5DE-CE84690858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61724E1-CC9B-4BD6-9840-35602C3DF50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402D1D66-7815-4C75-85E7-D725BC260AC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4028E7D-0130-4F57-8475-FC7A70BA8883}"/>
              </a:ext>
            </a:extLst>
          </p:cNvPr>
          <p:cNvGrpSpPr/>
          <p:nvPr userDrawn="1"/>
        </p:nvGrpSpPr>
        <p:grpSpPr>
          <a:xfrm>
            <a:off x="5741984" y="-500214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902CE65-3711-47B6-A74B-DA0BD7564D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C85773AC-169C-4709-87AB-46FA4E39C8F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E6C72E8D-2D7F-48F4-A35D-7AE8FBF8266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9CBA97E2-A475-4E63-A5B8-38FC39D7264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7EC79C6-3B12-4EAB-A7CA-47A94B1CA69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B0C0923C-97E9-49CD-A6EF-0053AD4B8ED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393CEAC-EF06-494F-AD05-616DB9C82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7244CC53-9198-4D4A-831B-F043D043AB01}"/>
              </a:ext>
            </a:extLst>
          </p:cNvPr>
          <p:cNvGrpSpPr/>
          <p:nvPr userDrawn="1"/>
        </p:nvGrpSpPr>
        <p:grpSpPr>
          <a:xfrm flipH="1">
            <a:off x="11208627" y="-2841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AC65D06-43FC-421C-AFD9-2BD436B25FC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922D3D5-8A24-469B-93D7-3CB328F46E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7996C-9C40-4F47-8B74-6019F6A220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11658506-21FF-4546-8152-813010DD2B9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D34199C8-D806-484F-9D3F-FBC9E329FE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B3458444-5344-41E2-A9EB-EFA4DDD9B8D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788360F-2114-453F-8DC5-64E4A70A1FE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A88E3DB9-2A13-4846-83A2-39EE0F80B458}"/>
              </a:ext>
            </a:extLst>
          </p:cNvPr>
          <p:cNvGrpSpPr/>
          <p:nvPr userDrawn="1"/>
        </p:nvGrpSpPr>
        <p:grpSpPr>
          <a:xfrm>
            <a:off x="0" y="4120588"/>
            <a:ext cx="12192000" cy="2737412"/>
            <a:chOff x="0" y="4120588"/>
            <a:chExt cx="12192000" cy="2737412"/>
          </a:xfrm>
        </p:grpSpPr>
        <p:sp>
          <p:nvSpPr>
            <p:cNvPr id="31" name="สี่เหลี่ยมผืนผ้า 30">
              <a:extLst>
                <a:ext uri="{FF2B5EF4-FFF2-40B4-BE49-F238E27FC236}">
                  <a16:creationId xmlns:a16="http://schemas.microsoft.com/office/drawing/2014/main" id="{53E1769E-D36A-4F1C-9BE1-8A7643829915}"/>
                </a:ext>
              </a:extLst>
            </p:cNvPr>
            <p:cNvSpPr/>
            <p:nvPr/>
          </p:nvSpPr>
          <p:spPr>
            <a:xfrm>
              <a:off x="0" y="4120588"/>
              <a:ext cx="12192000" cy="2737412"/>
            </a:xfrm>
            <a:prstGeom prst="rect">
              <a:avLst/>
            </a:prstGeom>
            <a:solidFill>
              <a:srgbClr val="A06A3E"/>
            </a:solidFill>
            <a:ln w="7620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32" name="กลุ่ม 31">
              <a:extLst>
                <a:ext uri="{FF2B5EF4-FFF2-40B4-BE49-F238E27FC236}">
                  <a16:creationId xmlns:a16="http://schemas.microsoft.com/office/drawing/2014/main" id="{7E84B5E8-FF16-4B30-84B9-1894B39AD2A0}"/>
                </a:ext>
              </a:extLst>
            </p:cNvPr>
            <p:cNvGrpSpPr/>
            <p:nvPr/>
          </p:nvGrpSpPr>
          <p:grpSpPr>
            <a:xfrm>
              <a:off x="0" y="4163568"/>
              <a:ext cx="12192000" cy="2694432"/>
              <a:chOff x="0" y="4204554"/>
              <a:chExt cx="12192000" cy="2633578"/>
            </a:xfrm>
          </p:grpSpPr>
          <p:sp>
            <p:nvSpPr>
              <p:cNvPr id="33" name="สี่เหลี่ยมผืนผ้า 32">
                <a:extLst>
                  <a:ext uri="{FF2B5EF4-FFF2-40B4-BE49-F238E27FC236}">
                    <a16:creationId xmlns:a16="http://schemas.microsoft.com/office/drawing/2014/main" id="{92F67411-9DD0-4870-8C9E-7D15149FAAE0}"/>
                  </a:ext>
                </a:extLst>
              </p:cNvPr>
              <p:cNvSpPr/>
              <p:nvPr/>
            </p:nvSpPr>
            <p:spPr>
              <a:xfrm>
                <a:off x="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สี่เหลี่ยมผืนผ้า 33">
                <a:extLst>
                  <a:ext uri="{FF2B5EF4-FFF2-40B4-BE49-F238E27FC236}">
                    <a16:creationId xmlns:a16="http://schemas.microsoft.com/office/drawing/2014/main" id="{6DC85DF6-9B83-445D-BFC4-1C7866BDB9DC}"/>
                  </a:ext>
                </a:extLst>
              </p:cNvPr>
              <p:cNvSpPr/>
              <p:nvPr/>
            </p:nvSpPr>
            <p:spPr>
              <a:xfrm>
                <a:off x="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5" name="สี่เหลี่ยมผืนผ้า 34">
                <a:extLst>
                  <a:ext uri="{FF2B5EF4-FFF2-40B4-BE49-F238E27FC236}">
                    <a16:creationId xmlns:a16="http://schemas.microsoft.com/office/drawing/2014/main" id="{3B24243F-EA69-4C3D-A87B-D6F164470026}"/>
                  </a:ext>
                </a:extLst>
              </p:cNvPr>
              <p:cNvSpPr/>
              <p:nvPr/>
            </p:nvSpPr>
            <p:spPr>
              <a:xfrm>
                <a:off x="1757679" y="5555587"/>
                <a:ext cx="1761793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สี่เหลี่ยมผืนผ้า 35">
                <a:extLst>
                  <a:ext uri="{FF2B5EF4-FFF2-40B4-BE49-F238E27FC236}">
                    <a16:creationId xmlns:a16="http://schemas.microsoft.com/office/drawing/2014/main" id="{5D31BF67-DA9F-4E0B-9E99-6361AEB2EC94}"/>
                  </a:ext>
                </a:extLst>
              </p:cNvPr>
              <p:cNvSpPr/>
              <p:nvPr/>
            </p:nvSpPr>
            <p:spPr>
              <a:xfrm>
                <a:off x="175768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7" name="สี่เหลี่ยมผืนผ้า 36">
                <a:extLst>
                  <a:ext uri="{FF2B5EF4-FFF2-40B4-BE49-F238E27FC236}">
                    <a16:creationId xmlns:a16="http://schemas.microsoft.com/office/drawing/2014/main" id="{3C4FED54-0C10-4A1C-B434-6108D61C6679}"/>
                  </a:ext>
                </a:extLst>
              </p:cNvPr>
              <p:cNvSpPr/>
              <p:nvPr/>
            </p:nvSpPr>
            <p:spPr>
              <a:xfrm>
                <a:off x="351536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สี่เหลี่ยมผืนผ้า 37">
                <a:extLst>
                  <a:ext uri="{FF2B5EF4-FFF2-40B4-BE49-F238E27FC236}">
                    <a16:creationId xmlns:a16="http://schemas.microsoft.com/office/drawing/2014/main" id="{21EF4ADB-C6D9-419B-BA59-E34BF5B4FB7F}"/>
                  </a:ext>
                </a:extLst>
              </p:cNvPr>
              <p:cNvSpPr/>
              <p:nvPr/>
            </p:nvSpPr>
            <p:spPr>
              <a:xfrm>
                <a:off x="351536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สี่เหลี่ยมผืนผ้า 38">
                <a:extLst>
                  <a:ext uri="{FF2B5EF4-FFF2-40B4-BE49-F238E27FC236}">
                    <a16:creationId xmlns:a16="http://schemas.microsoft.com/office/drawing/2014/main" id="{3894F279-A39A-44DD-8ECA-F4BDA0E266E0}"/>
                  </a:ext>
                </a:extLst>
              </p:cNvPr>
              <p:cNvSpPr/>
              <p:nvPr/>
            </p:nvSpPr>
            <p:spPr>
              <a:xfrm>
                <a:off x="5273040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0" name="สี่เหลี่ยมผืนผ้า 39">
                <a:extLst>
                  <a:ext uri="{FF2B5EF4-FFF2-40B4-BE49-F238E27FC236}">
                    <a16:creationId xmlns:a16="http://schemas.microsoft.com/office/drawing/2014/main" id="{2D531611-7126-427D-A35B-73AA71E7D40C}"/>
                  </a:ext>
                </a:extLst>
              </p:cNvPr>
              <p:cNvSpPr/>
              <p:nvPr/>
            </p:nvSpPr>
            <p:spPr>
              <a:xfrm>
                <a:off x="527304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1" name="สี่เหลี่ยมผืนผ้า 40">
                <a:extLst>
                  <a:ext uri="{FF2B5EF4-FFF2-40B4-BE49-F238E27FC236}">
                    <a16:creationId xmlns:a16="http://schemas.microsoft.com/office/drawing/2014/main" id="{F6E06EBD-707E-4391-A704-1F27CFD53420}"/>
                  </a:ext>
                </a:extLst>
              </p:cNvPr>
              <p:cNvSpPr/>
              <p:nvPr/>
            </p:nvSpPr>
            <p:spPr>
              <a:xfrm>
                <a:off x="7026607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สี่เหลี่ยมผืนผ้า 41">
                <a:extLst>
                  <a:ext uri="{FF2B5EF4-FFF2-40B4-BE49-F238E27FC236}">
                    <a16:creationId xmlns:a16="http://schemas.microsoft.com/office/drawing/2014/main" id="{2A736B9A-ABCA-4659-A851-918DA4D716A7}"/>
                  </a:ext>
                </a:extLst>
              </p:cNvPr>
              <p:cNvSpPr/>
              <p:nvPr/>
            </p:nvSpPr>
            <p:spPr>
              <a:xfrm>
                <a:off x="7026607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3" name="สี่เหลี่ยมผืนผ้า 42">
                <a:extLst>
                  <a:ext uri="{FF2B5EF4-FFF2-40B4-BE49-F238E27FC236}">
                    <a16:creationId xmlns:a16="http://schemas.microsoft.com/office/drawing/2014/main" id="{8D91A3BC-9A97-499B-BDBB-0F33BAA7548F}"/>
                  </a:ext>
                </a:extLst>
              </p:cNvPr>
              <p:cNvSpPr/>
              <p:nvPr/>
            </p:nvSpPr>
            <p:spPr>
              <a:xfrm>
                <a:off x="8784287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สี่เหลี่ยมผืนผ้า 43">
                <a:extLst>
                  <a:ext uri="{FF2B5EF4-FFF2-40B4-BE49-F238E27FC236}">
                    <a16:creationId xmlns:a16="http://schemas.microsoft.com/office/drawing/2014/main" id="{8C324AB0-4990-4077-B555-508607950EA1}"/>
                  </a:ext>
                </a:extLst>
              </p:cNvPr>
              <p:cNvSpPr/>
              <p:nvPr/>
            </p:nvSpPr>
            <p:spPr>
              <a:xfrm>
                <a:off x="8784287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5" name="สี่เหลี่ยมผืนผ้า 44">
                <a:extLst>
                  <a:ext uri="{FF2B5EF4-FFF2-40B4-BE49-F238E27FC236}">
                    <a16:creationId xmlns:a16="http://schemas.microsoft.com/office/drawing/2014/main" id="{73CDF465-F171-48F4-BEE8-87739F23FDA0}"/>
                  </a:ext>
                </a:extLst>
              </p:cNvPr>
              <p:cNvSpPr/>
              <p:nvPr/>
            </p:nvSpPr>
            <p:spPr>
              <a:xfrm>
                <a:off x="1043432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สี่เหลี่ยมผืนผ้า 45">
                <a:extLst>
                  <a:ext uri="{FF2B5EF4-FFF2-40B4-BE49-F238E27FC236}">
                    <a16:creationId xmlns:a16="http://schemas.microsoft.com/office/drawing/2014/main" id="{24F3174A-24A1-4844-B8A1-41F22070772C}"/>
                  </a:ext>
                </a:extLst>
              </p:cNvPr>
              <p:cNvSpPr/>
              <p:nvPr/>
            </p:nvSpPr>
            <p:spPr>
              <a:xfrm>
                <a:off x="1043432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23CD7CC-675B-48B3-8F82-ED7815B2D72C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0BEBDAF-5E2C-4E05-A970-0BEBBB7AA3B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C7F99A45-30C5-40FA-821B-FB1F837E957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0A441E19-70B4-40B0-8FB6-2B6CE25DC06E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FA737AAD-A3AC-4C31-A7D2-3F975236D64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53D6590E-3BFB-4AB9-9BA0-16966522623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AC48AC67-0A6E-4F00-BBB4-320ADC77688E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4B562D88-6B96-4721-8F77-98FE684E1F4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A3E365C0-6948-467B-B92F-EBB7B66079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ตัวแทนข้อความ 152">
            <a:extLst>
              <a:ext uri="{FF2B5EF4-FFF2-40B4-BE49-F238E27FC236}">
                <a16:creationId xmlns:a16="http://schemas.microsoft.com/office/drawing/2014/main" id="{CE9353FB-F3B9-4F0A-9488-BD5DC5890BE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2515" y="4143723"/>
            <a:ext cx="4984479" cy="811745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31,570,863 $</a:t>
            </a:r>
            <a:endParaRPr lang="th-TH" dirty="0"/>
          </a:p>
        </p:txBody>
      </p:sp>
      <p:sp>
        <p:nvSpPr>
          <p:cNvPr id="154" name="ชื่อเรื่อง 1">
            <a:extLst>
              <a:ext uri="{FF2B5EF4-FFF2-40B4-BE49-F238E27FC236}">
                <a16:creationId xmlns:a16="http://schemas.microsoft.com/office/drawing/2014/main" id="{270A5DE2-2C21-4525-8E1B-4BB8B996F3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08885" y="471207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5" name="ตัวแทนข้อความ 277">
            <a:extLst>
              <a:ext uri="{FF2B5EF4-FFF2-40B4-BE49-F238E27FC236}">
                <a16:creationId xmlns:a16="http://schemas.microsoft.com/office/drawing/2014/main" id="{9894565D-A003-49A3-ACE8-D82F705E3F1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533682" y="1971360"/>
            <a:ext cx="4254267" cy="1092168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56" name="ตัวแทนข้อความ 98">
            <a:extLst>
              <a:ext uri="{FF2B5EF4-FFF2-40B4-BE49-F238E27FC236}">
                <a16:creationId xmlns:a16="http://schemas.microsoft.com/office/drawing/2014/main" id="{760BFE93-19EF-4EB3-A459-46F10BDF959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45592" y="5589692"/>
            <a:ext cx="3125552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ECE289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41590756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F3AA47-77B5-4F3D-9B21-0F6DE0ACE1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F15CF2B6-1BE1-4B6F-BB20-7DDB588DB3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4B819D83-FFF6-4107-855D-B0724954F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E1D3F7B8-22E0-4E0E-8D3F-F4718D85395F}"/>
              </a:ext>
            </a:extLst>
          </p:cNvPr>
          <p:cNvGrpSpPr/>
          <p:nvPr userDrawn="1"/>
        </p:nvGrpSpPr>
        <p:grpSpPr>
          <a:xfrm flipH="1">
            <a:off x="10485443" y="4300098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F0C772F1-CDFB-455F-A0B7-82584B971E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B427EB4-26E8-425A-AA87-6E9D11297BB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B5E3E31-DD97-4286-99F6-DBF4C2076C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5B572D0E-F2EF-4C78-AC14-2C3A5727BF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DEDE25C-B741-419B-86FE-C9BAD5D7A77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65334CCB-2DAB-43FB-80CD-92F21C32C4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94FDC75-0B2D-455B-AEF0-ACBA5665C5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0BDB58E8-2905-48D6-8291-A71BC4B74294}"/>
              </a:ext>
            </a:extLst>
          </p:cNvPr>
          <p:cNvGrpSpPr/>
          <p:nvPr userDrawn="1"/>
        </p:nvGrpSpPr>
        <p:grpSpPr>
          <a:xfrm>
            <a:off x="626052" y="3113627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2147B326-B67E-4863-9347-6E2EE8BDCAC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BA9C3DD-39AA-4EAB-99BC-4ABDE5F8977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FF68B2FF-2974-4216-A9D8-08659030859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94EDC8E-7F07-447C-B263-0590D5F9B8E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E6F5913-BCF2-44C1-94EB-5665FBBACD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8EA2B208-6687-47E2-B9F3-BD0660E7BFC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8689FE6B-8C38-426D-AFF7-FB3CF5E55EB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597584C-164B-4E5F-B8D4-D53E0E3EB835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23" name="สี่เหลี่ยมผืนผ้า 22">
              <a:extLst>
                <a:ext uri="{FF2B5EF4-FFF2-40B4-BE49-F238E27FC236}">
                  <a16:creationId xmlns:a16="http://schemas.microsoft.com/office/drawing/2014/main" id="{CE523AA2-F473-4464-B676-D19AEEA78330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4B2AD91-8D92-43FE-92EB-392FE1D6BEC7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2369875-EC6F-4DD6-AC18-3D65B08D39D7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536B2541-A623-4261-9B64-84CF2D024F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76671E1E-8FE7-48E0-BBA7-04F95F211FC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4C7285-48AB-4F6D-A551-667959DFCE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40C9F53B-30A5-4A90-8A40-C634667F4E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0CD76DFC-D7EF-475F-BD81-38B01BDD478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D6745AC-1DFE-4EA8-8D48-58F8DB43DA4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F380C938-27E4-4E6C-8A22-38D9D6B6DB97}"/>
              </a:ext>
            </a:extLst>
          </p:cNvPr>
          <p:cNvGrpSpPr/>
          <p:nvPr userDrawn="1"/>
        </p:nvGrpSpPr>
        <p:grpSpPr>
          <a:xfrm>
            <a:off x="1427577" y="436908"/>
            <a:ext cx="2765366" cy="2842128"/>
            <a:chOff x="68370" y="1997785"/>
            <a:chExt cx="3078739" cy="3214425"/>
          </a:xfrm>
        </p:grpSpPr>
        <p:grpSp>
          <p:nvGrpSpPr>
            <p:cNvPr id="33" name="กลุ่ม 32">
              <a:extLst>
                <a:ext uri="{FF2B5EF4-FFF2-40B4-BE49-F238E27FC236}">
                  <a16:creationId xmlns:a16="http://schemas.microsoft.com/office/drawing/2014/main" id="{D93B6D71-6BD9-4F9C-BEEC-AE1995591592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EB1D0C99-1D35-4939-8324-8629949955B2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37" name="กลุ่ม 36">
                <a:extLst>
                  <a:ext uri="{FF2B5EF4-FFF2-40B4-BE49-F238E27FC236}">
                    <a16:creationId xmlns:a16="http://schemas.microsoft.com/office/drawing/2014/main" id="{D5BAF8EF-F3E0-444E-B23E-6847EF8D019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39" name="กลุ่ม 38">
                  <a:extLst>
                    <a:ext uri="{FF2B5EF4-FFF2-40B4-BE49-F238E27FC236}">
                      <a16:creationId xmlns:a16="http://schemas.microsoft.com/office/drawing/2014/main" id="{A2A79425-4DBB-439C-AD48-BE22B71B08E3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42" name="รูปแบบอิสระ: รูปร่าง 41">
                    <a:extLst>
                      <a:ext uri="{FF2B5EF4-FFF2-40B4-BE49-F238E27FC236}">
                        <a16:creationId xmlns:a16="http://schemas.microsoft.com/office/drawing/2014/main" id="{B9BF21F9-8461-4F61-A63C-470084517B71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3" name="รูปแบบอิสระ: รูปร่าง 42">
                    <a:extLst>
                      <a:ext uri="{FF2B5EF4-FFF2-40B4-BE49-F238E27FC236}">
                        <a16:creationId xmlns:a16="http://schemas.microsoft.com/office/drawing/2014/main" id="{91DF293A-82B7-485B-8EED-85A01AA96986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4" name="รูปแบบอิสระ: รูปร่าง 43">
                    <a:extLst>
                      <a:ext uri="{FF2B5EF4-FFF2-40B4-BE49-F238E27FC236}">
                        <a16:creationId xmlns:a16="http://schemas.microsoft.com/office/drawing/2014/main" id="{6175D177-23F1-4545-B0A7-215AD954134B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5" name="รูปแบบอิสระ: รูปร่าง 44">
                    <a:extLst>
                      <a:ext uri="{FF2B5EF4-FFF2-40B4-BE49-F238E27FC236}">
                        <a16:creationId xmlns:a16="http://schemas.microsoft.com/office/drawing/2014/main" id="{0940DFB8-34C9-444A-8B05-425E9A8C26BB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46" name="กลุ่ม 45">
                    <a:extLst>
                      <a:ext uri="{FF2B5EF4-FFF2-40B4-BE49-F238E27FC236}">
                        <a16:creationId xmlns:a16="http://schemas.microsoft.com/office/drawing/2014/main" id="{1044392C-F8B6-44D4-8186-DE900460A652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49" name="กลุ่ม 48">
                      <a:extLst>
                        <a:ext uri="{FF2B5EF4-FFF2-40B4-BE49-F238E27FC236}">
                          <a16:creationId xmlns:a16="http://schemas.microsoft.com/office/drawing/2014/main" id="{26AB21EA-05ED-47D2-BC0B-00F5A4AC40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65" name="รูปแบบอิสระ: รูปร่าง 64">
                        <a:extLst>
                          <a:ext uri="{FF2B5EF4-FFF2-40B4-BE49-F238E27FC236}">
                            <a16:creationId xmlns:a16="http://schemas.microsoft.com/office/drawing/2014/main" id="{4B0F3C60-101D-4B5D-992A-6BE31F1A7EEF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6" name="รูปแบบอิสระ: รูปร่าง 65">
                        <a:extLst>
                          <a:ext uri="{FF2B5EF4-FFF2-40B4-BE49-F238E27FC236}">
                            <a16:creationId xmlns:a16="http://schemas.microsoft.com/office/drawing/2014/main" id="{945DC533-F435-4FD8-A480-ED26B11412B0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50" name="กลุ่ม 49">
                      <a:extLst>
                        <a:ext uri="{FF2B5EF4-FFF2-40B4-BE49-F238E27FC236}">
                          <a16:creationId xmlns:a16="http://schemas.microsoft.com/office/drawing/2014/main" id="{10025E18-2691-445D-AC75-A9BC6B6486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9" name="แผนผังลำดับงาน: ตัวเชื่อมต่อ 58">
                        <a:extLst>
                          <a:ext uri="{FF2B5EF4-FFF2-40B4-BE49-F238E27FC236}">
                            <a16:creationId xmlns:a16="http://schemas.microsoft.com/office/drawing/2014/main" id="{80902E9F-C7AC-4E94-BA45-E476584D2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0" name="แผนผังลำดับงาน: ตัวเชื่อมต่อ 59">
                        <a:extLst>
                          <a:ext uri="{FF2B5EF4-FFF2-40B4-BE49-F238E27FC236}">
                            <a16:creationId xmlns:a16="http://schemas.microsoft.com/office/drawing/2014/main" id="{E4AC9D96-8410-47A7-ABDF-F97C7B14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1" name="แผนผังลำดับงาน: ตัวเชื่อมต่อ 60">
                        <a:extLst>
                          <a:ext uri="{FF2B5EF4-FFF2-40B4-BE49-F238E27FC236}">
                            <a16:creationId xmlns:a16="http://schemas.microsoft.com/office/drawing/2014/main" id="{5A1051E1-51D6-4E9E-A476-ECC0A270E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2" name="แผนผังลำดับงาน: ตัวเชื่อมต่อ 61">
                        <a:extLst>
                          <a:ext uri="{FF2B5EF4-FFF2-40B4-BE49-F238E27FC236}">
                            <a16:creationId xmlns:a16="http://schemas.microsoft.com/office/drawing/2014/main" id="{C8C8D0F9-FD61-4671-972B-D493FE344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3" name="แผนผังลำดับงาน: ตัวเชื่อมต่อ 62">
                        <a:extLst>
                          <a:ext uri="{FF2B5EF4-FFF2-40B4-BE49-F238E27FC236}">
                            <a16:creationId xmlns:a16="http://schemas.microsoft.com/office/drawing/2014/main" id="{95C1A91D-E4BA-42F1-A55E-D353F6C87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4" name="แผนผังลำดับงาน: ตัวเชื่อมต่อ 63">
                        <a:extLst>
                          <a:ext uri="{FF2B5EF4-FFF2-40B4-BE49-F238E27FC236}">
                            <a16:creationId xmlns:a16="http://schemas.microsoft.com/office/drawing/2014/main" id="{5B87269D-B986-4473-9B8D-98B0E64C5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51" name="กลุ่ม 50">
                      <a:extLst>
                        <a:ext uri="{FF2B5EF4-FFF2-40B4-BE49-F238E27FC236}">
                          <a16:creationId xmlns:a16="http://schemas.microsoft.com/office/drawing/2014/main" id="{31EF43E4-5238-49AD-BA1C-46DD3DA3B0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6" name="ตัวเชื่อมต่อตรง 55">
                        <a:extLst>
                          <a:ext uri="{FF2B5EF4-FFF2-40B4-BE49-F238E27FC236}">
                            <a16:creationId xmlns:a16="http://schemas.microsoft.com/office/drawing/2014/main" id="{A87B9958-CA85-4355-9A89-B3B3887CB08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7" name="ตัวเชื่อมต่อตรง 56">
                        <a:extLst>
                          <a:ext uri="{FF2B5EF4-FFF2-40B4-BE49-F238E27FC236}">
                            <a16:creationId xmlns:a16="http://schemas.microsoft.com/office/drawing/2014/main" id="{62AFE2AE-109D-40EA-AD7E-35C782A20E0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8" name="ตัวเชื่อมต่อตรง 57">
                        <a:extLst>
                          <a:ext uri="{FF2B5EF4-FFF2-40B4-BE49-F238E27FC236}">
                            <a16:creationId xmlns:a16="http://schemas.microsoft.com/office/drawing/2014/main" id="{C95C1A7A-EA39-488D-9705-46E735DBDD6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2" name="กลุ่ม 51">
                      <a:extLst>
                        <a:ext uri="{FF2B5EF4-FFF2-40B4-BE49-F238E27FC236}">
                          <a16:creationId xmlns:a16="http://schemas.microsoft.com/office/drawing/2014/main" id="{4FA3B2EB-C98B-4A84-B7B3-F2E0F84F1453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3" name="ตัวเชื่อมต่อตรง 52">
                        <a:extLst>
                          <a:ext uri="{FF2B5EF4-FFF2-40B4-BE49-F238E27FC236}">
                            <a16:creationId xmlns:a16="http://schemas.microsoft.com/office/drawing/2014/main" id="{33BFD6E2-D885-4587-96EC-243DA5E3EA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4" name="ตัวเชื่อมต่อตรง 53">
                        <a:extLst>
                          <a:ext uri="{FF2B5EF4-FFF2-40B4-BE49-F238E27FC236}">
                            <a16:creationId xmlns:a16="http://schemas.microsoft.com/office/drawing/2014/main" id="{33E099CB-36B3-42D0-B059-4742CD84925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5" name="ตัวเชื่อมต่อตรง 54">
                        <a:extLst>
                          <a:ext uri="{FF2B5EF4-FFF2-40B4-BE49-F238E27FC236}">
                            <a16:creationId xmlns:a16="http://schemas.microsoft.com/office/drawing/2014/main" id="{80193AF9-8BFB-42FC-BF6E-019C8C6DD8B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47" name="คอร์ด 46">
                    <a:extLst>
                      <a:ext uri="{FF2B5EF4-FFF2-40B4-BE49-F238E27FC236}">
                        <a16:creationId xmlns:a16="http://schemas.microsoft.com/office/drawing/2014/main" id="{3745BD8F-2FD9-495E-A49A-687F94D5AA6B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8" name="คอร์ด 99">
                    <a:extLst>
                      <a:ext uri="{FF2B5EF4-FFF2-40B4-BE49-F238E27FC236}">
                        <a16:creationId xmlns:a16="http://schemas.microsoft.com/office/drawing/2014/main" id="{212CEE33-5FFF-4E66-83A7-61B64020E245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40" name="รูปแบบอิสระ: รูปร่าง 39">
                  <a:extLst>
                    <a:ext uri="{FF2B5EF4-FFF2-40B4-BE49-F238E27FC236}">
                      <a16:creationId xmlns:a16="http://schemas.microsoft.com/office/drawing/2014/main" id="{3BC16907-9C55-4871-A681-052C69CE045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1" name="รูปแบบอิสระ: รูปร่าง 40">
                  <a:extLst>
                    <a:ext uri="{FF2B5EF4-FFF2-40B4-BE49-F238E27FC236}">
                      <a16:creationId xmlns:a16="http://schemas.microsoft.com/office/drawing/2014/main" id="{19275D59-D7D9-4072-95F3-9CCBB7C7D4C1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378CEC93-A4EA-4388-9A18-3BC43FDF8B04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34" name="สามเหลี่ยมหน้าจั่ว 872">
              <a:extLst>
                <a:ext uri="{FF2B5EF4-FFF2-40B4-BE49-F238E27FC236}">
                  <a16:creationId xmlns:a16="http://schemas.microsoft.com/office/drawing/2014/main" id="{16638C5F-8CBC-44FD-8F08-F059D9BED069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5" name="สามเหลี่ยมหน้าจั่ว 872">
              <a:extLst>
                <a:ext uri="{FF2B5EF4-FFF2-40B4-BE49-F238E27FC236}">
                  <a16:creationId xmlns:a16="http://schemas.microsoft.com/office/drawing/2014/main" id="{0CEC83DD-6ABA-4D78-86CB-B9973F36CEF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E38D0ED0-CCBD-4034-B082-1B7D26DB80C2}"/>
              </a:ext>
            </a:extLst>
          </p:cNvPr>
          <p:cNvGrpSpPr/>
          <p:nvPr userDrawn="1"/>
        </p:nvGrpSpPr>
        <p:grpSpPr>
          <a:xfrm>
            <a:off x="1312438" y="1377104"/>
            <a:ext cx="9458960" cy="4617933"/>
            <a:chOff x="2468880" y="175865"/>
            <a:chExt cx="9458960" cy="4617933"/>
          </a:xfrm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B9F96826-79C3-44CA-972C-40F87FF9493B}"/>
                </a:ext>
              </a:extLst>
            </p:cNvPr>
            <p:cNvSpPr/>
            <p:nvPr/>
          </p:nvSpPr>
          <p:spPr>
            <a:xfrm>
              <a:off x="2468880" y="175865"/>
              <a:ext cx="9458960" cy="4617933"/>
            </a:xfrm>
            <a:prstGeom prst="rect">
              <a:avLst/>
            </a:prstGeom>
            <a:solidFill>
              <a:srgbClr val="754F28"/>
            </a:solidFill>
            <a:ln w="57150">
              <a:solidFill>
                <a:schemeClr val="tx1"/>
              </a:solidFill>
            </a:ln>
            <a:effectLst>
              <a:outerShdw blurRad="76200" dir="13500000" sy="23000" kx="1200000" algn="b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 68">
              <a:extLst>
                <a:ext uri="{FF2B5EF4-FFF2-40B4-BE49-F238E27FC236}">
                  <a16:creationId xmlns:a16="http://schemas.microsoft.com/office/drawing/2014/main" id="{59109425-67BA-47BA-ABC0-359C346D4F33}"/>
                </a:ext>
              </a:extLst>
            </p:cNvPr>
            <p:cNvSpPr/>
            <p:nvPr/>
          </p:nvSpPr>
          <p:spPr>
            <a:xfrm>
              <a:off x="2661920" y="365077"/>
              <a:ext cx="9093200" cy="4187842"/>
            </a:xfrm>
            <a:prstGeom prst="rect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0" name="สี่เหลี่ยมผืนผ้า 69">
              <a:extLst>
                <a:ext uri="{FF2B5EF4-FFF2-40B4-BE49-F238E27FC236}">
                  <a16:creationId xmlns:a16="http://schemas.microsoft.com/office/drawing/2014/main" id="{C00290BE-D820-4884-96F2-125179D5D7BB}"/>
                </a:ext>
              </a:extLst>
            </p:cNvPr>
            <p:cNvSpPr/>
            <p:nvPr/>
          </p:nvSpPr>
          <p:spPr>
            <a:xfrm>
              <a:off x="5481656" y="75255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0EF54F38-6636-4957-A122-0AB1D582C866}"/>
                </a:ext>
              </a:extLst>
            </p:cNvPr>
            <p:cNvSpPr/>
            <p:nvPr/>
          </p:nvSpPr>
          <p:spPr>
            <a:xfrm>
              <a:off x="5481656" y="2011795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B68069D2-E665-4E31-8B4F-DAA59F09BEAA}"/>
                </a:ext>
              </a:extLst>
            </p:cNvPr>
            <p:cNvSpPr/>
            <p:nvPr/>
          </p:nvSpPr>
          <p:spPr>
            <a:xfrm>
              <a:off x="5481656" y="331346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3" name="วงรี 72">
            <a:extLst>
              <a:ext uri="{FF2B5EF4-FFF2-40B4-BE49-F238E27FC236}">
                <a16:creationId xmlns:a16="http://schemas.microsoft.com/office/drawing/2014/main" id="{F1A11EED-3C85-47C0-B2A4-0471A7866E5D}"/>
              </a:ext>
            </a:extLst>
          </p:cNvPr>
          <p:cNvSpPr/>
          <p:nvPr userDrawn="1"/>
        </p:nvSpPr>
        <p:spPr>
          <a:xfrm rot="10611038" flipH="1">
            <a:off x="3737832" y="1280431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4" name="วงรี 73">
            <a:extLst>
              <a:ext uri="{FF2B5EF4-FFF2-40B4-BE49-F238E27FC236}">
                <a16:creationId xmlns:a16="http://schemas.microsoft.com/office/drawing/2014/main" id="{B83543E6-C9D2-47DD-839F-D5B7F2D99A07}"/>
              </a:ext>
            </a:extLst>
          </p:cNvPr>
          <p:cNvSpPr/>
          <p:nvPr userDrawn="1"/>
        </p:nvSpPr>
        <p:spPr>
          <a:xfrm rot="10611038" flipH="1">
            <a:off x="2213816" y="1260133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FD365B72-2AC7-4693-8A2B-E85A9ACF298E}"/>
              </a:ext>
            </a:extLst>
          </p:cNvPr>
          <p:cNvGrpSpPr/>
          <p:nvPr userDrawn="1"/>
        </p:nvGrpSpPr>
        <p:grpSpPr>
          <a:xfrm>
            <a:off x="11109950" y="-86144"/>
            <a:ext cx="1250465" cy="813416"/>
            <a:chOff x="28214" y="967908"/>
            <a:chExt cx="1250465" cy="813416"/>
          </a:xfrm>
        </p:grpSpPr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80D53011-5E87-44C8-80FE-735C0287089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2FC6E76A-1FA2-4122-BCBC-134E7B679EB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FBAE37F-6B08-43D5-92CB-D6251BBB87D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00EE1AA9-62E8-4DEC-AB14-96E45A9D33E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46641BB8-34A6-4B9E-996E-FF6D03F6009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2D1F137F-2FF6-4BFA-B4BC-30A00629CEA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BD4D6CF5-C6B5-4221-9537-386545754E2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E3461C65-9009-42C5-985D-9C9B99CA7AB3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B0B88676-1BAB-44A3-8038-58354F88CDFB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D4E89F16-8886-4E85-A446-81A7B9C1ED0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2195398C-2DAE-49A2-AE1E-83E644F9AA6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56FC65DD-E097-4843-998B-2D126F2C2F3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0279242C-4249-4265-B8EE-776778D4B3C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47106104-0D25-40C6-A790-E9B5DE508EB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B72F8901-38D5-424D-A6E1-24DD335B6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7C604FF-1781-40AD-9ECB-91306D533B7E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รูปแบบอิสระ: รูปร่าง 92">
            <a:extLst>
              <a:ext uri="{FF2B5EF4-FFF2-40B4-BE49-F238E27FC236}">
                <a16:creationId xmlns:a16="http://schemas.microsoft.com/office/drawing/2014/main" id="{0F31174B-C42B-4EF7-A710-E39498447801}"/>
              </a:ext>
            </a:extLst>
          </p:cNvPr>
          <p:cNvSpPr/>
          <p:nvPr userDrawn="1"/>
        </p:nvSpPr>
        <p:spPr>
          <a:xfrm>
            <a:off x="2334926" y="1443089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4" name="รูปแบบอิสระ: รูปร่าง 93">
            <a:extLst>
              <a:ext uri="{FF2B5EF4-FFF2-40B4-BE49-F238E27FC236}">
                <a16:creationId xmlns:a16="http://schemas.microsoft.com/office/drawing/2014/main" id="{3B5BAEFE-2F2B-4F49-8BE4-0F68E55FB77C}"/>
              </a:ext>
            </a:extLst>
          </p:cNvPr>
          <p:cNvSpPr/>
          <p:nvPr userDrawn="1"/>
        </p:nvSpPr>
        <p:spPr>
          <a:xfrm flipH="1">
            <a:off x="2402615" y="143899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5" name="รูปแบบอิสระ: รูปร่าง 94">
            <a:extLst>
              <a:ext uri="{FF2B5EF4-FFF2-40B4-BE49-F238E27FC236}">
                <a16:creationId xmlns:a16="http://schemas.microsoft.com/office/drawing/2014/main" id="{8184DE80-1166-4E55-B6FD-6C66A2AF990B}"/>
              </a:ext>
            </a:extLst>
          </p:cNvPr>
          <p:cNvSpPr/>
          <p:nvPr userDrawn="1"/>
        </p:nvSpPr>
        <p:spPr>
          <a:xfrm>
            <a:off x="3857671" y="1451886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6" name="รูปแบบอิสระ: รูปร่าง 95">
            <a:extLst>
              <a:ext uri="{FF2B5EF4-FFF2-40B4-BE49-F238E27FC236}">
                <a16:creationId xmlns:a16="http://schemas.microsoft.com/office/drawing/2014/main" id="{E545BB6E-B057-41A0-87F9-BCB3285B2720}"/>
              </a:ext>
            </a:extLst>
          </p:cNvPr>
          <p:cNvSpPr/>
          <p:nvPr userDrawn="1"/>
        </p:nvSpPr>
        <p:spPr>
          <a:xfrm flipH="1">
            <a:off x="3924737" y="145173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D6D8AD0D-5731-4698-AD41-568F05928212}"/>
              </a:ext>
            </a:extLst>
          </p:cNvPr>
          <p:cNvGrpSpPr/>
          <p:nvPr userDrawn="1"/>
        </p:nvGrpSpPr>
        <p:grpSpPr>
          <a:xfrm>
            <a:off x="9477379" y="1042744"/>
            <a:ext cx="798901" cy="356365"/>
            <a:chOff x="8376717" y="859612"/>
            <a:chExt cx="798901" cy="356365"/>
          </a:xfrm>
        </p:grpSpPr>
        <p:sp>
          <p:nvSpPr>
            <p:cNvPr id="152" name="สี่เหลี่ยมผืนผ้า: มุมมน 151">
              <a:extLst>
                <a:ext uri="{FF2B5EF4-FFF2-40B4-BE49-F238E27FC236}">
                  <a16:creationId xmlns:a16="http://schemas.microsoft.com/office/drawing/2014/main" id="{0050D065-0D08-46F3-8045-FD86F014B66E}"/>
                </a:ext>
              </a:extLst>
            </p:cNvPr>
            <p:cNvSpPr/>
            <p:nvPr/>
          </p:nvSpPr>
          <p:spPr>
            <a:xfrm>
              <a:off x="8376717" y="975192"/>
              <a:ext cx="798901" cy="240785"/>
            </a:xfrm>
            <a:prstGeom prst="roundRect">
              <a:avLst/>
            </a:prstGeom>
            <a:solidFill>
              <a:srgbClr val="DF714C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3" name="สี่เหลี่ยมผืนผ้า: มุมมน 152">
              <a:extLst>
                <a:ext uri="{FF2B5EF4-FFF2-40B4-BE49-F238E27FC236}">
                  <a16:creationId xmlns:a16="http://schemas.microsoft.com/office/drawing/2014/main" id="{A29AD2E3-8709-4BA0-9975-57F12E05D43E}"/>
                </a:ext>
              </a:extLst>
            </p:cNvPr>
            <p:cNvSpPr/>
            <p:nvPr/>
          </p:nvSpPr>
          <p:spPr>
            <a:xfrm>
              <a:off x="8414065" y="859612"/>
              <a:ext cx="708101" cy="117367"/>
            </a:xfrm>
            <a:prstGeom prst="round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4" name="สี่เหลี่ยมผืนผ้า: มุมมน 153">
            <a:extLst>
              <a:ext uri="{FF2B5EF4-FFF2-40B4-BE49-F238E27FC236}">
                <a16:creationId xmlns:a16="http://schemas.microsoft.com/office/drawing/2014/main" id="{DFBB4FFC-D1A0-4D57-A358-A15D66E88F20}"/>
              </a:ext>
            </a:extLst>
          </p:cNvPr>
          <p:cNvSpPr/>
          <p:nvPr userDrawn="1"/>
        </p:nvSpPr>
        <p:spPr>
          <a:xfrm>
            <a:off x="8622906" y="1251101"/>
            <a:ext cx="627601" cy="103483"/>
          </a:xfrm>
          <a:prstGeom prst="roundRect">
            <a:avLst/>
          </a:prstGeom>
          <a:solidFill>
            <a:srgbClr val="FDE65B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5" name="สี่เหลี่ยมผืนผ้า: มุมมน 154">
            <a:extLst>
              <a:ext uri="{FF2B5EF4-FFF2-40B4-BE49-F238E27FC236}">
                <a16:creationId xmlns:a16="http://schemas.microsoft.com/office/drawing/2014/main" id="{7E00E34B-8B2E-4C2A-95EB-9E9047345A13}"/>
              </a:ext>
            </a:extLst>
          </p:cNvPr>
          <p:cNvSpPr/>
          <p:nvPr userDrawn="1"/>
        </p:nvSpPr>
        <p:spPr>
          <a:xfrm>
            <a:off x="7835892" y="1244034"/>
            <a:ext cx="627601" cy="103483"/>
          </a:xfrm>
          <a:prstGeom prst="roundRect">
            <a:avLst/>
          </a:prstGeom>
          <a:solidFill>
            <a:srgbClr val="DDA0BA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5965B5E2-06F0-41AE-B4AC-119501CF53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88762" y="221844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16">
            <a:extLst>
              <a:ext uri="{FF2B5EF4-FFF2-40B4-BE49-F238E27FC236}">
                <a16:creationId xmlns:a16="http://schemas.microsoft.com/office/drawing/2014/main" id="{80A7F89B-AF08-44F3-9D86-2B222599EA7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003725" y="2095011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8" name="ตัวแทนข้อความ 216">
            <a:extLst>
              <a:ext uri="{FF2B5EF4-FFF2-40B4-BE49-F238E27FC236}">
                <a16:creationId xmlns:a16="http://schemas.microsoft.com/office/drawing/2014/main" id="{E9281CE2-F18F-49FE-BB77-2BFF6B908E9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25570" y="3364101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9" name="ตัวแทนข้อความ 216">
            <a:extLst>
              <a:ext uri="{FF2B5EF4-FFF2-40B4-BE49-F238E27FC236}">
                <a16:creationId xmlns:a16="http://schemas.microsoft.com/office/drawing/2014/main" id="{772D4CDC-235D-4028-9168-20320BE6BD5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036150" y="4667945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91839789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69AB71D0-D351-4D24-B726-802ACD906A10}"/>
              </a:ext>
            </a:extLst>
          </p:cNvPr>
          <p:cNvGrpSpPr/>
          <p:nvPr userDrawn="1"/>
        </p:nvGrpSpPr>
        <p:grpSpPr>
          <a:xfrm>
            <a:off x="-444472" y="5917903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4FC48C8-1A41-4C50-A5F1-E9FC595ED26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7E9FA2F9-EA3B-485D-874F-BB079F2AAB9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51565A9-ECB9-49BF-BE2D-9D6BA5DE4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1C24372-E7D1-49B0-BD19-CBD141AEECC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948B821-ADC4-480B-A749-F6E8EA26984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803B3D-1943-490C-B054-9F540C449FC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0C241B0-1A37-4FC1-9E8A-06B29630BE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F5E40031-834E-475C-870F-07861BA73712}"/>
              </a:ext>
            </a:extLst>
          </p:cNvPr>
          <p:cNvGrpSpPr/>
          <p:nvPr userDrawn="1"/>
        </p:nvGrpSpPr>
        <p:grpSpPr>
          <a:xfrm>
            <a:off x="1624503" y="6131880"/>
            <a:ext cx="2955405" cy="3118947"/>
            <a:chOff x="68370" y="1997785"/>
            <a:chExt cx="3078739" cy="3214425"/>
          </a:xfrm>
        </p:grpSpPr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13FEDC1A-EB63-49EF-9BAF-3829342D8D48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18" name="รูปแบบอิสระ: รูปร่าง 17">
                <a:extLst>
                  <a:ext uri="{FF2B5EF4-FFF2-40B4-BE49-F238E27FC236}">
                    <a16:creationId xmlns:a16="http://schemas.microsoft.com/office/drawing/2014/main" id="{C2DD151B-9D8D-4DC6-9C41-B46E00A959AE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9" name="กลุ่ม 18">
                <a:extLst>
                  <a:ext uri="{FF2B5EF4-FFF2-40B4-BE49-F238E27FC236}">
                    <a16:creationId xmlns:a16="http://schemas.microsoft.com/office/drawing/2014/main" id="{29B56116-AC23-48FA-BA1C-DC986B02EAB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1" name="กลุ่ม 20">
                  <a:extLst>
                    <a:ext uri="{FF2B5EF4-FFF2-40B4-BE49-F238E27FC236}">
                      <a16:creationId xmlns:a16="http://schemas.microsoft.com/office/drawing/2014/main" id="{518D1B8D-7574-4A89-932D-1E5F47FAA56F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4" name="รูปแบบอิสระ: รูปร่าง 23">
                    <a:extLst>
                      <a:ext uri="{FF2B5EF4-FFF2-40B4-BE49-F238E27FC236}">
                        <a16:creationId xmlns:a16="http://schemas.microsoft.com/office/drawing/2014/main" id="{06B5528B-9DC7-4525-96B4-FE5E39792302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5" name="รูปแบบอิสระ: รูปร่าง 24">
                    <a:extLst>
                      <a:ext uri="{FF2B5EF4-FFF2-40B4-BE49-F238E27FC236}">
                        <a16:creationId xmlns:a16="http://schemas.microsoft.com/office/drawing/2014/main" id="{C67DF493-809B-4317-8B91-90F21F64DAA3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6" name="รูปแบบอิสระ: รูปร่าง 25">
                    <a:extLst>
                      <a:ext uri="{FF2B5EF4-FFF2-40B4-BE49-F238E27FC236}">
                        <a16:creationId xmlns:a16="http://schemas.microsoft.com/office/drawing/2014/main" id="{B6EB5BED-E3B4-4B21-9CF1-397F6DCDA059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7" name="รูปแบบอิสระ: รูปร่าง 26">
                    <a:extLst>
                      <a:ext uri="{FF2B5EF4-FFF2-40B4-BE49-F238E27FC236}">
                        <a16:creationId xmlns:a16="http://schemas.microsoft.com/office/drawing/2014/main" id="{1D622427-505D-42E7-993E-5356F731CE2C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28" name="กลุ่ม 27">
                    <a:extLst>
                      <a:ext uri="{FF2B5EF4-FFF2-40B4-BE49-F238E27FC236}">
                        <a16:creationId xmlns:a16="http://schemas.microsoft.com/office/drawing/2014/main" id="{CFC629EB-820A-425F-8951-839A5F5E52DA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31" name="กลุ่ม 30">
                      <a:extLst>
                        <a:ext uri="{FF2B5EF4-FFF2-40B4-BE49-F238E27FC236}">
                          <a16:creationId xmlns:a16="http://schemas.microsoft.com/office/drawing/2014/main" id="{0B1A0B45-FCC0-4768-9765-4DC0F6D92E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47" name="รูปแบบอิสระ: รูปร่าง 46">
                        <a:extLst>
                          <a:ext uri="{FF2B5EF4-FFF2-40B4-BE49-F238E27FC236}">
                            <a16:creationId xmlns:a16="http://schemas.microsoft.com/office/drawing/2014/main" id="{6F4AC054-C88E-414E-B7A7-0C58C71EC1E1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8" name="รูปแบบอิสระ: รูปร่าง 47">
                        <a:extLst>
                          <a:ext uri="{FF2B5EF4-FFF2-40B4-BE49-F238E27FC236}">
                            <a16:creationId xmlns:a16="http://schemas.microsoft.com/office/drawing/2014/main" id="{FED92E9A-8D3C-4C9C-B4F6-AFAA2CA4F74A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32" name="กลุ่ม 31">
                      <a:extLst>
                        <a:ext uri="{FF2B5EF4-FFF2-40B4-BE49-F238E27FC236}">
                          <a16:creationId xmlns:a16="http://schemas.microsoft.com/office/drawing/2014/main" id="{47903348-A987-484C-81C1-AC0104DD04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41" name="แผนผังลำดับงาน: ตัวเชื่อมต่อ 40">
                        <a:extLst>
                          <a:ext uri="{FF2B5EF4-FFF2-40B4-BE49-F238E27FC236}">
                            <a16:creationId xmlns:a16="http://schemas.microsoft.com/office/drawing/2014/main" id="{C1A94FBC-F8BB-49D3-88B4-9F56927C15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2" name="แผนผังลำดับงาน: ตัวเชื่อมต่อ 41">
                        <a:extLst>
                          <a:ext uri="{FF2B5EF4-FFF2-40B4-BE49-F238E27FC236}">
                            <a16:creationId xmlns:a16="http://schemas.microsoft.com/office/drawing/2014/main" id="{78B6AB7C-1665-4762-93D9-DAE7F6F80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3" name="แผนผังลำดับงาน: ตัวเชื่อมต่อ 42">
                        <a:extLst>
                          <a:ext uri="{FF2B5EF4-FFF2-40B4-BE49-F238E27FC236}">
                            <a16:creationId xmlns:a16="http://schemas.microsoft.com/office/drawing/2014/main" id="{D8219A13-E70D-431E-BE8C-9C3A73DA0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4" name="แผนผังลำดับงาน: ตัวเชื่อมต่อ 43">
                        <a:extLst>
                          <a:ext uri="{FF2B5EF4-FFF2-40B4-BE49-F238E27FC236}">
                            <a16:creationId xmlns:a16="http://schemas.microsoft.com/office/drawing/2014/main" id="{4C7466CD-9AB8-4A7A-A7A5-A5823875EB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5" name="แผนผังลำดับงาน: ตัวเชื่อมต่อ 44">
                        <a:extLst>
                          <a:ext uri="{FF2B5EF4-FFF2-40B4-BE49-F238E27FC236}">
                            <a16:creationId xmlns:a16="http://schemas.microsoft.com/office/drawing/2014/main" id="{49897A39-579E-41E6-A719-47B235028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6" name="แผนผังลำดับงาน: ตัวเชื่อมต่อ 45">
                        <a:extLst>
                          <a:ext uri="{FF2B5EF4-FFF2-40B4-BE49-F238E27FC236}">
                            <a16:creationId xmlns:a16="http://schemas.microsoft.com/office/drawing/2014/main" id="{7D870A4C-58D5-4B6F-9561-32C241179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33" name="กลุ่ม 32">
                      <a:extLst>
                        <a:ext uri="{FF2B5EF4-FFF2-40B4-BE49-F238E27FC236}">
                          <a16:creationId xmlns:a16="http://schemas.microsoft.com/office/drawing/2014/main" id="{99D15CE1-6F1A-4F57-9596-DAF1E21ED5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8" name="ตัวเชื่อมต่อตรง 37">
                        <a:extLst>
                          <a:ext uri="{FF2B5EF4-FFF2-40B4-BE49-F238E27FC236}">
                            <a16:creationId xmlns:a16="http://schemas.microsoft.com/office/drawing/2014/main" id="{2279FFB8-6B00-4835-992B-7FCC953B4BA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9" name="ตัวเชื่อมต่อตรง 38">
                        <a:extLst>
                          <a:ext uri="{FF2B5EF4-FFF2-40B4-BE49-F238E27FC236}">
                            <a16:creationId xmlns:a16="http://schemas.microsoft.com/office/drawing/2014/main" id="{6FCFB403-951F-4FB3-A7DD-630C04471E2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40" name="ตัวเชื่อมต่อตรง 39">
                        <a:extLst>
                          <a:ext uri="{FF2B5EF4-FFF2-40B4-BE49-F238E27FC236}">
                            <a16:creationId xmlns:a16="http://schemas.microsoft.com/office/drawing/2014/main" id="{F8B080F2-861C-48F5-BF8A-6E458F2F3FF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4" name="กลุ่ม 33">
                      <a:extLst>
                        <a:ext uri="{FF2B5EF4-FFF2-40B4-BE49-F238E27FC236}">
                          <a16:creationId xmlns:a16="http://schemas.microsoft.com/office/drawing/2014/main" id="{3D1BB23A-F70F-4A6B-B718-678943F605EC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5" name="ตัวเชื่อมต่อตรง 34">
                        <a:extLst>
                          <a:ext uri="{FF2B5EF4-FFF2-40B4-BE49-F238E27FC236}">
                            <a16:creationId xmlns:a16="http://schemas.microsoft.com/office/drawing/2014/main" id="{5D5944A0-B238-4DE3-814A-232F5CFB23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6" name="ตัวเชื่อมต่อตรง 35">
                        <a:extLst>
                          <a:ext uri="{FF2B5EF4-FFF2-40B4-BE49-F238E27FC236}">
                            <a16:creationId xmlns:a16="http://schemas.microsoft.com/office/drawing/2014/main" id="{1695ED49-946F-4761-9645-C55F9D184E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7" name="ตัวเชื่อมต่อตรง 36">
                        <a:extLst>
                          <a:ext uri="{FF2B5EF4-FFF2-40B4-BE49-F238E27FC236}">
                            <a16:creationId xmlns:a16="http://schemas.microsoft.com/office/drawing/2014/main" id="{1596B23B-D316-4575-B0C9-1D3C000004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" name="คอร์ด 28">
                    <a:extLst>
                      <a:ext uri="{FF2B5EF4-FFF2-40B4-BE49-F238E27FC236}">
                        <a16:creationId xmlns:a16="http://schemas.microsoft.com/office/drawing/2014/main" id="{784916E2-3697-452C-B280-33FD1C265F70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30" name="คอร์ด 99">
                    <a:extLst>
                      <a:ext uri="{FF2B5EF4-FFF2-40B4-BE49-F238E27FC236}">
                        <a16:creationId xmlns:a16="http://schemas.microsoft.com/office/drawing/2014/main" id="{492CFD2E-AC8F-4B05-AC7B-6025D86484E6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22" name="รูปแบบอิสระ: รูปร่าง 21">
                  <a:extLst>
                    <a:ext uri="{FF2B5EF4-FFF2-40B4-BE49-F238E27FC236}">
                      <a16:creationId xmlns:a16="http://schemas.microsoft.com/office/drawing/2014/main" id="{4877EF21-60D9-4BCC-972C-F57F11C20D4B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" name="รูปแบบอิสระ: รูปร่าง 22">
                  <a:extLst>
                    <a:ext uri="{FF2B5EF4-FFF2-40B4-BE49-F238E27FC236}">
                      <a16:creationId xmlns:a16="http://schemas.microsoft.com/office/drawing/2014/main" id="{5BF0D630-DC60-4404-9278-C028D7F4837B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20" name="รูปแบบอิสระ: รูปร่าง 19">
                <a:extLst>
                  <a:ext uri="{FF2B5EF4-FFF2-40B4-BE49-F238E27FC236}">
                    <a16:creationId xmlns:a16="http://schemas.microsoft.com/office/drawing/2014/main" id="{4BD55ACB-9A42-4BE7-B0BC-9E32EBC07307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6" name="สามเหลี่ยมหน้าจั่ว 872">
              <a:extLst>
                <a:ext uri="{FF2B5EF4-FFF2-40B4-BE49-F238E27FC236}">
                  <a16:creationId xmlns:a16="http://schemas.microsoft.com/office/drawing/2014/main" id="{FB0602EB-C4F4-4ADF-A997-88C809491DDC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ามเหลี่ยมหน้าจั่ว 872">
              <a:extLst>
                <a:ext uri="{FF2B5EF4-FFF2-40B4-BE49-F238E27FC236}">
                  <a16:creationId xmlns:a16="http://schemas.microsoft.com/office/drawing/2014/main" id="{3EB4E626-5895-443D-8DC6-F8EF5CF6F277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CF5C9E1C-BAC5-4740-877C-BCFEB211A157}"/>
              </a:ext>
            </a:extLst>
          </p:cNvPr>
          <p:cNvGrpSpPr/>
          <p:nvPr userDrawn="1"/>
        </p:nvGrpSpPr>
        <p:grpSpPr>
          <a:xfrm>
            <a:off x="3919259" y="1958771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839BA8FA-AD24-4CB4-B262-2DC831B6FED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C878808F-6D18-44AC-A3E0-DC8DE5FFF48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28183E6-C23A-43E7-9A9C-2D6AB7EADAD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1BF2B41B-6553-4E7C-9FE1-AF3A4BD6863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6C3F772B-E14E-4F55-86B9-4F2E09CFE3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1F9B1DE-7EC0-4445-90AC-22B46DCD45A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5279CA1-D46C-4D78-8B10-B61E1A22B79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30C43EA3-261E-4617-8A95-5C0D4F87D3E9}"/>
              </a:ext>
            </a:extLst>
          </p:cNvPr>
          <p:cNvGrpSpPr/>
          <p:nvPr userDrawn="1"/>
        </p:nvGrpSpPr>
        <p:grpSpPr>
          <a:xfrm flipH="1">
            <a:off x="6748572" y="5268981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9E3C890F-E355-4A38-83BB-14CEFDF7628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66A86C50-234A-4285-BEE1-368FB73CBBB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D4BC5A3E-3F1C-4E65-B129-BE046913EF0A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56DF39FF-36E6-46D0-A605-4B115908344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BAC2E096-99A6-4CEB-96D2-D01C074FBC0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D3745258-EBCB-466E-9504-023375B08E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8DC0B3C6-B8D5-426B-AA3B-DA611379C3B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22536DBA-5751-41E4-ABB5-55F3805B6036}"/>
              </a:ext>
            </a:extLst>
          </p:cNvPr>
          <p:cNvGrpSpPr/>
          <p:nvPr userDrawn="1"/>
        </p:nvGrpSpPr>
        <p:grpSpPr>
          <a:xfrm>
            <a:off x="-59318" y="0"/>
            <a:ext cx="1101156" cy="884384"/>
            <a:chOff x="1752751" y="749874"/>
            <a:chExt cx="1101156" cy="88438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857CA008-3898-42E6-A93E-F56EC81B8E9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7748242B-2714-4AF0-82DC-F53C901A3A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4685BF4B-E94C-4624-8ECD-B82D22054EB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04EAD4E8-081B-4503-893C-0CB08E30AB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86260E28-9F51-4F3D-9211-A601E748DC9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1686259A-BECE-4FC6-81AC-7022825B3AAC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E3D2C40E-F383-4F65-A82D-A66744EC608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F4722E54-61AF-4C12-B5A8-83AA74DFFF1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620D8A98-BA62-4F01-8AD0-0DAB489D1B23}"/>
              </a:ext>
            </a:extLst>
          </p:cNvPr>
          <p:cNvGrpSpPr/>
          <p:nvPr userDrawn="1"/>
        </p:nvGrpSpPr>
        <p:grpSpPr>
          <a:xfrm>
            <a:off x="10934515" y="0"/>
            <a:ext cx="1250465" cy="813416"/>
            <a:chOff x="28214" y="967908"/>
            <a:chExt cx="1250465" cy="813416"/>
          </a:xfrm>
        </p:grpSpPr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5FCEC8C2-D7DD-4C73-8228-A500A92022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BDE9CCD1-0B5C-4D10-BD01-60009F4F0B3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804D3B61-9FCB-4335-A23C-931649D2254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738299C-51B7-4318-9231-B19CE4F573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844415EE-BD30-4EE1-BE97-882AF475771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2EF714B4-495E-4C9B-B16B-5B7556576EB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37AB0BDF-78A9-4464-8CB5-33FD2600DA8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เมฆ 81">
            <a:extLst>
              <a:ext uri="{FF2B5EF4-FFF2-40B4-BE49-F238E27FC236}">
                <a16:creationId xmlns:a16="http://schemas.microsoft.com/office/drawing/2014/main" id="{81FC6653-9820-485E-9528-B691D97FD441}"/>
              </a:ext>
            </a:extLst>
          </p:cNvPr>
          <p:cNvSpPr/>
          <p:nvPr userDrawn="1"/>
        </p:nvSpPr>
        <p:spPr>
          <a:xfrm rot="536932">
            <a:off x="-516127" y="6364611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เมฆ 82">
            <a:extLst>
              <a:ext uri="{FF2B5EF4-FFF2-40B4-BE49-F238E27FC236}">
                <a16:creationId xmlns:a16="http://schemas.microsoft.com/office/drawing/2014/main" id="{F524785E-53D3-4DFD-9C3D-55C107A836E4}"/>
              </a:ext>
            </a:extLst>
          </p:cNvPr>
          <p:cNvSpPr/>
          <p:nvPr userDrawn="1"/>
        </p:nvSpPr>
        <p:spPr>
          <a:xfrm rot="21255287" flipH="1">
            <a:off x="6346080" y="6364612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4" name="เมฆ 83">
            <a:extLst>
              <a:ext uri="{FF2B5EF4-FFF2-40B4-BE49-F238E27FC236}">
                <a16:creationId xmlns:a16="http://schemas.microsoft.com/office/drawing/2014/main" id="{969610E4-CF68-4EE3-8D81-9BF600A45846}"/>
              </a:ext>
            </a:extLst>
          </p:cNvPr>
          <p:cNvSpPr/>
          <p:nvPr userDrawn="1"/>
        </p:nvSpPr>
        <p:spPr>
          <a:xfrm rot="21170718" flipH="1">
            <a:off x="2886954" y="641553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5" name="เมฆ 84">
            <a:extLst>
              <a:ext uri="{FF2B5EF4-FFF2-40B4-BE49-F238E27FC236}">
                <a16:creationId xmlns:a16="http://schemas.microsoft.com/office/drawing/2014/main" id="{9FD1107E-5971-4314-85F2-65558A7EED5E}"/>
              </a:ext>
            </a:extLst>
          </p:cNvPr>
          <p:cNvSpPr/>
          <p:nvPr userDrawn="1"/>
        </p:nvSpPr>
        <p:spPr>
          <a:xfrm rot="21099074" flipH="1">
            <a:off x="9254246" y="638512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6" name="รูปแบบอิสระ: รูปร่าง 85">
            <a:extLst>
              <a:ext uri="{FF2B5EF4-FFF2-40B4-BE49-F238E27FC236}">
                <a16:creationId xmlns:a16="http://schemas.microsoft.com/office/drawing/2014/main" id="{DCE209D8-BBD6-4AA6-96DE-4D4DCBA50418}"/>
              </a:ext>
            </a:extLst>
          </p:cNvPr>
          <p:cNvSpPr/>
          <p:nvPr userDrawn="1"/>
        </p:nvSpPr>
        <p:spPr>
          <a:xfrm rot="20413323">
            <a:off x="421392" y="6772420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7" name="รูปแบบอิสระ: รูปร่าง 86">
            <a:extLst>
              <a:ext uri="{FF2B5EF4-FFF2-40B4-BE49-F238E27FC236}">
                <a16:creationId xmlns:a16="http://schemas.microsoft.com/office/drawing/2014/main" id="{E42F17F7-93FC-485F-A2F4-CBBAB352EB6B}"/>
              </a:ext>
            </a:extLst>
          </p:cNvPr>
          <p:cNvSpPr/>
          <p:nvPr userDrawn="1"/>
        </p:nvSpPr>
        <p:spPr>
          <a:xfrm rot="466433" flipH="1">
            <a:off x="635121" y="6753199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88" name="ตัวเชื่อมต่อตรง 87">
            <a:extLst>
              <a:ext uri="{FF2B5EF4-FFF2-40B4-BE49-F238E27FC236}">
                <a16:creationId xmlns:a16="http://schemas.microsoft.com/office/drawing/2014/main" id="{11DAD51D-91DC-4132-B45C-26512E5D8A03}"/>
              </a:ext>
            </a:extLst>
          </p:cNvPr>
          <p:cNvCxnSpPr>
            <a:cxnSpLocks/>
            <a:endCxn id="87" idx="0"/>
          </p:cNvCxnSpPr>
          <p:nvPr userDrawn="1"/>
        </p:nvCxnSpPr>
        <p:spPr>
          <a:xfrm rot="21016477" flipH="1">
            <a:off x="594310" y="6663929"/>
            <a:ext cx="30578" cy="708726"/>
          </a:xfrm>
          <a:prstGeom prst="line">
            <a:avLst/>
          </a:prstGeom>
          <a:ln w="5715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9D30930D-5775-4A91-8200-C523730F0BFB}"/>
              </a:ext>
            </a:extLst>
          </p:cNvPr>
          <p:cNvGrpSpPr/>
          <p:nvPr userDrawn="1"/>
        </p:nvGrpSpPr>
        <p:grpSpPr>
          <a:xfrm rot="21016477">
            <a:off x="5126172" y="6538260"/>
            <a:ext cx="327433" cy="284476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5BDB1C1-C586-49FF-B6F9-D319E37723A4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C0EEE6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1" name="วงรี 77">
              <a:extLst>
                <a:ext uri="{FF2B5EF4-FFF2-40B4-BE49-F238E27FC236}">
                  <a16:creationId xmlns:a16="http://schemas.microsoft.com/office/drawing/2014/main" id="{B1319B89-E380-4699-8A9B-66F679BD956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D747406-DE8B-433E-801A-591366A84862}"/>
              </a:ext>
            </a:extLst>
          </p:cNvPr>
          <p:cNvGrpSpPr/>
          <p:nvPr userDrawn="1"/>
        </p:nvGrpSpPr>
        <p:grpSpPr>
          <a:xfrm rot="21016477">
            <a:off x="8616558" y="6499943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25E7E387-900C-4653-BD0E-A64182C1F67B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C516E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4" name="วงรี 77">
              <a:extLst>
                <a:ext uri="{FF2B5EF4-FFF2-40B4-BE49-F238E27FC236}">
                  <a16:creationId xmlns:a16="http://schemas.microsoft.com/office/drawing/2014/main" id="{C90842F2-E7D9-4399-A1DE-A0E0B33E4FD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7F27D00A-7644-47C0-A3C0-3220D7C5AD43}"/>
              </a:ext>
            </a:extLst>
          </p:cNvPr>
          <p:cNvGrpSpPr/>
          <p:nvPr userDrawn="1"/>
        </p:nvGrpSpPr>
        <p:grpSpPr>
          <a:xfrm rot="21016477">
            <a:off x="11469131" y="6516719"/>
            <a:ext cx="327433" cy="299438"/>
            <a:chOff x="3730717" y="705950"/>
            <a:chExt cx="1993079" cy="1624074"/>
          </a:xfrm>
          <a:solidFill>
            <a:srgbClr val="FEC3D4"/>
          </a:solidFill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3DB58F49-CD6E-4A4D-9662-2B77B031D309}"/>
                </a:ext>
              </a:extLst>
            </p:cNvPr>
            <p:cNvSpPr/>
            <p:nvPr/>
          </p:nvSpPr>
          <p:spPr>
            <a:xfrm>
              <a:off x="3730717" y="705950"/>
              <a:ext cx="1993079" cy="1624074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วงรี 77">
              <a:extLst>
                <a:ext uri="{FF2B5EF4-FFF2-40B4-BE49-F238E27FC236}">
                  <a16:creationId xmlns:a16="http://schemas.microsoft.com/office/drawing/2014/main" id="{CCE377FA-2CE7-477C-BFA0-83DB07BC9729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B73476CF-311A-4DE8-B4F3-17DA3B1D3161}"/>
              </a:ext>
            </a:extLst>
          </p:cNvPr>
          <p:cNvGrpSpPr/>
          <p:nvPr userDrawn="1"/>
        </p:nvGrpSpPr>
        <p:grpSpPr>
          <a:xfrm rot="21016477">
            <a:off x="1290662" y="6477446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30767FB6-A86D-42F1-A419-35E1B509E5E3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DA0BA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0" name="วงรี 77">
              <a:extLst>
                <a:ext uri="{FF2B5EF4-FFF2-40B4-BE49-F238E27FC236}">
                  <a16:creationId xmlns:a16="http://schemas.microsoft.com/office/drawing/2014/main" id="{BE016AC4-8731-4CE6-A3B8-F05D2C9F0CCE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" name="ตัวแทนแผนภูมิ 2">
            <a:extLst>
              <a:ext uri="{FF2B5EF4-FFF2-40B4-BE49-F238E27FC236}">
                <a16:creationId xmlns:a16="http://schemas.microsoft.com/office/drawing/2014/main" id="{F77149F9-AFF6-469C-8CCD-2EA1B4FDB697}"/>
              </a:ext>
            </a:extLst>
          </p:cNvPr>
          <p:cNvSpPr>
            <a:spLocks noGrp="1"/>
          </p:cNvSpPr>
          <p:nvPr>
            <p:ph type="chart" sz="quarter" idx="10"/>
          </p:nvPr>
        </p:nvSpPr>
        <p:spPr>
          <a:xfrm>
            <a:off x="2622219" y="597139"/>
            <a:ext cx="7211019" cy="5407014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103" name="ตัวแทนข้อความ 216">
            <a:extLst>
              <a:ext uri="{FF2B5EF4-FFF2-40B4-BE49-F238E27FC236}">
                <a16:creationId xmlns:a16="http://schemas.microsoft.com/office/drawing/2014/main" id="{4C0D29BB-699B-4EFD-ACE3-14F5EFDACB7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37195" y="3797673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4" name="ตัวแทนข้อความ 98">
            <a:extLst>
              <a:ext uri="{FF2B5EF4-FFF2-40B4-BE49-F238E27FC236}">
                <a16:creationId xmlns:a16="http://schemas.microsoft.com/office/drawing/2014/main" id="{AFF5A624-2F77-4588-BE3E-C5BB4FF1028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4613" y="4429719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7" name="ตัวแทนข้อความ 216">
            <a:extLst>
              <a:ext uri="{FF2B5EF4-FFF2-40B4-BE49-F238E27FC236}">
                <a16:creationId xmlns:a16="http://schemas.microsoft.com/office/drawing/2014/main" id="{6200E6E1-9AF1-4B04-B192-55C39A2C13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4895" y="137950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8" name="ตัวแทนข้อความ 98">
            <a:extLst>
              <a:ext uri="{FF2B5EF4-FFF2-40B4-BE49-F238E27FC236}">
                <a16:creationId xmlns:a16="http://schemas.microsoft.com/office/drawing/2014/main" id="{99D4AEE8-59AB-4768-93DE-2C231D7490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82313" y="2011553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9" name="ตัวแทนข้อความ 216">
            <a:extLst>
              <a:ext uri="{FF2B5EF4-FFF2-40B4-BE49-F238E27FC236}">
                <a16:creationId xmlns:a16="http://schemas.microsoft.com/office/drawing/2014/main" id="{19DD9201-C242-4064-8134-D4CC2207371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052607" y="3797673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0" name="ตัวแทนข้อความ 98">
            <a:extLst>
              <a:ext uri="{FF2B5EF4-FFF2-40B4-BE49-F238E27FC236}">
                <a16:creationId xmlns:a16="http://schemas.microsoft.com/office/drawing/2014/main" id="{E64F2382-AC81-4F81-B4F4-F760A8F04B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0025" y="4429719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1" name="ตัวแทนข้อความ 216">
            <a:extLst>
              <a:ext uri="{FF2B5EF4-FFF2-40B4-BE49-F238E27FC236}">
                <a16:creationId xmlns:a16="http://schemas.microsoft.com/office/drawing/2014/main" id="{AC37D4AE-EBBC-4651-B2D5-2A480FE2706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049233" y="137950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2" name="ตัวแทนข้อความ 98">
            <a:extLst>
              <a:ext uri="{FF2B5EF4-FFF2-40B4-BE49-F238E27FC236}">
                <a16:creationId xmlns:a16="http://schemas.microsoft.com/office/drawing/2014/main" id="{8CAA305C-1C33-46E3-BD92-54120D6A085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596651" y="2011553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05560527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4198084-2E10-4BD5-A80D-25DEADE40D9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37C3651C-C2EF-4527-872C-82641272E5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E4F83DB8-AA4D-4479-89B7-4D623C50C8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70419691-23E1-4559-8CF3-5209AA5B15ED}"/>
              </a:ext>
            </a:extLst>
          </p:cNvPr>
          <p:cNvGrpSpPr/>
          <p:nvPr userDrawn="1"/>
        </p:nvGrpSpPr>
        <p:grpSpPr>
          <a:xfrm>
            <a:off x="5139190" y="-290741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BBD8EDE0-A624-4A8F-B0D5-C7056F03E8F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D0BD4C4-5F86-4081-A320-B3AE75BBF4C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E844507-183C-4373-8D3A-B08150CA6A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68F9CA0F-4693-425E-ACB1-D5F4AA9949B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45CA1842-7D5F-4321-8FAC-527AB65C72C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4579425-E858-494F-8678-419DA62449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2CB43834-414F-4F95-BBF8-7C24591227A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1F727900-6811-402F-8AA8-ED016BA33346}"/>
              </a:ext>
            </a:extLst>
          </p:cNvPr>
          <p:cNvGrpSpPr/>
          <p:nvPr userDrawn="1"/>
        </p:nvGrpSpPr>
        <p:grpSpPr>
          <a:xfrm>
            <a:off x="1286732" y="2521230"/>
            <a:ext cx="1101156" cy="884384"/>
            <a:chOff x="1752751" y="749874"/>
            <a:chExt cx="1101156" cy="884384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DB4F7DCD-0AA3-4682-B4CE-3010D4FBF3B8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25BC086-072B-4848-8597-DDD63807663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1478EE90-FE5F-48E1-99D4-2D2D23E5D5E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35A0166-EBA1-4DFA-B6A6-3BA902DFB62A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BEBA8AD-B66D-47DC-91BA-BB9A50EEE87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2F06EC0-D138-4BBE-ACE6-6B25D52D1A3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D184DB5-FFAD-464B-85CE-A445873A7FB4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29DE3913-C512-400B-A72B-37BDA8319672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EF1DE91-BB42-4D20-85D0-017886C5FCE1}"/>
              </a:ext>
            </a:extLst>
          </p:cNvPr>
          <p:cNvGrpSpPr/>
          <p:nvPr userDrawn="1"/>
        </p:nvGrpSpPr>
        <p:grpSpPr>
          <a:xfrm>
            <a:off x="-253686" y="4413630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30187BFB-2E6D-4957-88A0-B7BFCFFE765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D217C027-1835-4E57-9E40-044DB84625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090E6E22-E33D-469B-90D0-20DE54ECEA5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C2EF2C-920F-4E31-A685-2D73E57AF19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2181B542-29B3-468B-9B4A-FADB1EEC004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62A32F9-17B6-4539-9CFA-52E5E7B734E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872F94AE-9344-4452-BEF0-EF36B086676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95F0A08-B284-47AD-81C3-CC7C601B3690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32" name="สี่เหลี่ยมผืนผ้า 31">
              <a:extLst>
                <a:ext uri="{FF2B5EF4-FFF2-40B4-BE49-F238E27FC236}">
                  <a16:creationId xmlns:a16="http://schemas.microsoft.com/office/drawing/2014/main" id="{18425C0F-5C11-4FD0-9D38-895FAD0D7B4A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46F01B0F-3DF2-49B9-A757-585F0D8D84F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5B5476F-1FCD-42FB-ACD3-F4BCC429C855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963D735F-8521-478B-9BD8-EF38E4F9956E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EE86EDF6-0782-4C87-9736-4173E26152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5E190FA-1F5A-40E5-899E-78FC400093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AFC0CD4-6924-4806-ACE4-0414E64DE3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7C72389-720F-4058-B5DF-6A9B0A8D3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4418814-F37E-4AAB-81B5-77E3FAA5D1E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7ED1CAFE-D12E-4575-9743-790EF967CBE7}"/>
              </a:ext>
            </a:extLst>
          </p:cNvPr>
          <p:cNvGrpSpPr/>
          <p:nvPr userDrawn="1"/>
        </p:nvGrpSpPr>
        <p:grpSpPr>
          <a:xfrm>
            <a:off x="-24206" y="-456430"/>
            <a:ext cx="5632614" cy="2909910"/>
            <a:chOff x="7674178" y="-341096"/>
            <a:chExt cx="4662969" cy="1875851"/>
          </a:xfrm>
        </p:grpSpPr>
        <p:sp>
          <p:nvSpPr>
            <p:cNvPr id="42" name="สี่เหลี่ยมผืนผ้า 41">
              <a:extLst>
                <a:ext uri="{FF2B5EF4-FFF2-40B4-BE49-F238E27FC236}">
                  <a16:creationId xmlns:a16="http://schemas.microsoft.com/office/drawing/2014/main" id="{B4B90434-47A2-4EFF-8D74-99C8E83E3FB1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3" name="สี่เหลี่ยมผืนผ้า 42">
              <a:extLst>
                <a:ext uri="{FF2B5EF4-FFF2-40B4-BE49-F238E27FC236}">
                  <a16:creationId xmlns:a16="http://schemas.microsoft.com/office/drawing/2014/main" id="{F3BD9173-043A-4F65-BF61-35ACB0C72C9D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772D1B8-ADB4-43EF-8EC9-3BA2EBAFE229}"/>
                </a:ext>
              </a:extLst>
            </p:cNvPr>
            <p:cNvCxnSpPr>
              <a:stCxn id="43" idx="0"/>
              <a:endCxn id="43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4912CFBB-1B1F-40FE-B2AE-3622517E95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B23748B8-823F-42AD-95CF-F312397FC4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กลุ่ม 46">
              <a:extLst>
                <a:ext uri="{FF2B5EF4-FFF2-40B4-BE49-F238E27FC236}">
                  <a16:creationId xmlns:a16="http://schemas.microsoft.com/office/drawing/2014/main" id="{8E9DD21C-AAC4-4E95-9DE0-0481B1267C9D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A50924F6-40D1-4BE4-A4F1-14EE20338382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5" name="ตัวเชื่อมต่อตรง 54">
                <a:extLst>
                  <a:ext uri="{FF2B5EF4-FFF2-40B4-BE49-F238E27FC236}">
                    <a16:creationId xmlns:a16="http://schemas.microsoft.com/office/drawing/2014/main" id="{5A22F623-BEC6-4E90-A2FE-E896851476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ตัวเชื่อมต่อตรง 55">
                <a:extLst>
                  <a:ext uri="{FF2B5EF4-FFF2-40B4-BE49-F238E27FC236}">
                    <a16:creationId xmlns:a16="http://schemas.microsoft.com/office/drawing/2014/main" id="{D79B668C-DE6A-4292-B3AD-DFD4D009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D592713-D03D-4870-B53F-15E692A31F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AF69EA45-1763-4856-97E1-1107BCFAF7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EC9EF82D-C998-416D-8FDC-A054B0A0DC53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FBE34CC1-382C-4495-9281-5B45CA65FAC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2" name="ตัวเชื่อมต่อตรง 51">
                <a:extLst>
                  <a:ext uri="{FF2B5EF4-FFF2-40B4-BE49-F238E27FC236}">
                    <a16:creationId xmlns:a16="http://schemas.microsoft.com/office/drawing/2014/main" id="{F705BF2A-BFB4-4DD4-81EC-4CC754455C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ตัวเชื่อมต่อตรง 52">
                <a:extLst>
                  <a:ext uri="{FF2B5EF4-FFF2-40B4-BE49-F238E27FC236}">
                    <a16:creationId xmlns:a16="http://schemas.microsoft.com/office/drawing/2014/main" id="{D98B40BD-3DE0-4053-B5A3-D727E709E2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52F6B73A-38B0-4243-8109-75DAF8F33552}"/>
              </a:ext>
            </a:extLst>
          </p:cNvPr>
          <p:cNvGrpSpPr/>
          <p:nvPr userDrawn="1"/>
        </p:nvGrpSpPr>
        <p:grpSpPr>
          <a:xfrm>
            <a:off x="11131496" y="-312161"/>
            <a:ext cx="1250465" cy="813416"/>
            <a:chOff x="28214" y="967908"/>
            <a:chExt cx="1250465" cy="813416"/>
          </a:xfrm>
        </p:grpSpPr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E9917675-75DA-41E4-8BEF-36815AB88F8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6F9CFAA-85AF-4DD1-80E8-6C89D03513A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14B7F3EB-3A62-4F2C-AFEB-612397B1124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B6637184-090F-4A53-87E5-5E10B23BF21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ตัวเชื่อมต่อตรง 163">
              <a:extLst>
                <a:ext uri="{FF2B5EF4-FFF2-40B4-BE49-F238E27FC236}">
                  <a16:creationId xmlns:a16="http://schemas.microsoft.com/office/drawing/2014/main" id="{C1B11B41-1528-4410-B606-3385EB4103C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B2CC59B8-4427-4E81-8BDA-4CF354928C9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A06ABAFC-A27D-4839-B765-34C44D86A92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ชื่อเรื่อง 1">
            <a:extLst>
              <a:ext uri="{FF2B5EF4-FFF2-40B4-BE49-F238E27FC236}">
                <a16:creationId xmlns:a16="http://schemas.microsoft.com/office/drawing/2014/main" id="{3F2AD581-C2BA-43FB-AAD7-7446CEBD62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74846" y="241549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87" name="ตัวแทนข้อความ 834">
            <a:extLst>
              <a:ext uri="{FF2B5EF4-FFF2-40B4-BE49-F238E27FC236}">
                <a16:creationId xmlns:a16="http://schemas.microsoft.com/office/drawing/2014/main" id="{8C8B8C82-EAEC-410E-9B1A-896B0FF737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65856" y="1576796"/>
            <a:ext cx="5400713" cy="130549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Lorem Ipsum has been the industry's standard dummy text ever since the 1500s,when an unknown printer took a galley of type and scrambled it to make type specimen book.</a:t>
            </a:r>
          </a:p>
        </p:txBody>
      </p:sp>
      <p:sp>
        <p:nvSpPr>
          <p:cNvPr id="188" name="ตัวแทนข้อความ 216">
            <a:extLst>
              <a:ext uri="{FF2B5EF4-FFF2-40B4-BE49-F238E27FC236}">
                <a16:creationId xmlns:a16="http://schemas.microsoft.com/office/drawing/2014/main" id="{798DCEF0-AB58-4AB0-ADE2-5A4752D0CC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14076" y="3061721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89" name="ตัวแทนข้อความ 98">
            <a:extLst>
              <a:ext uri="{FF2B5EF4-FFF2-40B4-BE49-F238E27FC236}">
                <a16:creationId xmlns:a16="http://schemas.microsoft.com/office/drawing/2014/main" id="{93569401-1896-451C-8083-DF1A3C44115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853237" y="3652143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90" name="ตัวแทนข้อความ 216">
            <a:extLst>
              <a:ext uri="{FF2B5EF4-FFF2-40B4-BE49-F238E27FC236}">
                <a16:creationId xmlns:a16="http://schemas.microsoft.com/office/drawing/2014/main" id="{526C5C98-1034-43A7-BC87-F20A600075B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366712" y="3057534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91" name="ตัวแทนข้อความ 98">
            <a:extLst>
              <a:ext uri="{FF2B5EF4-FFF2-40B4-BE49-F238E27FC236}">
                <a16:creationId xmlns:a16="http://schemas.microsoft.com/office/drawing/2014/main" id="{F2862B20-E220-4FA4-8688-1D081437F9F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05873" y="3647956"/>
            <a:ext cx="2743200" cy="1229749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9136756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เนื้อหา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สี่เหลี่ยมผืนผ้า 737">
            <a:extLst>
              <a:ext uri="{FF2B5EF4-FFF2-40B4-BE49-F238E27FC236}">
                <a16:creationId xmlns:a16="http://schemas.microsoft.com/office/drawing/2014/main" id="{C4B30222-5B01-4774-8C7E-8CECA437BAEA}"/>
              </a:ext>
            </a:extLst>
          </p:cNvPr>
          <p:cNvSpPr/>
          <p:nvPr userDrawn="1"/>
        </p:nvSpPr>
        <p:spPr>
          <a:xfrm>
            <a:off x="10836049" y="6507846"/>
            <a:ext cx="3111997" cy="993744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37" name="สี่เหลี่ยมผืนผ้า 736">
            <a:extLst>
              <a:ext uri="{FF2B5EF4-FFF2-40B4-BE49-F238E27FC236}">
                <a16:creationId xmlns:a16="http://schemas.microsoft.com/office/drawing/2014/main" id="{A7B04AB5-EEEC-46BA-9B87-4728A2A065D9}"/>
              </a:ext>
            </a:extLst>
          </p:cNvPr>
          <p:cNvSpPr/>
          <p:nvPr userDrawn="1"/>
        </p:nvSpPr>
        <p:spPr>
          <a:xfrm>
            <a:off x="3085444" y="6165856"/>
            <a:ext cx="3111997" cy="993744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25" name="กลุ่ม 624">
            <a:extLst>
              <a:ext uri="{FF2B5EF4-FFF2-40B4-BE49-F238E27FC236}">
                <a16:creationId xmlns:a16="http://schemas.microsoft.com/office/drawing/2014/main" id="{D42CEE6C-0903-4B19-B6B2-E90DFFEEB2E6}"/>
              </a:ext>
            </a:extLst>
          </p:cNvPr>
          <p:cNvGrpSpPr/>
          <p:nvPr userDrawn="1"/>
        </p:nvGrpSpPr>
        <p:grpSpPr>
          <a:xfrm>
            <a:off x="0" y="544560"/>
            <a:ext cx="12192000" cy="4327832"/>
            <a:chOff x="537" y="10054"/>
            <a:chExt cx="11130091" cy="1385120"/>
          </a:xfrm>
          <a:effectLst/>
        </p:grpSpPr>
        <p:sp>
          <p:nvSpPr>
            <p:cNvPr id="626" name="ลูกศร: รูปห้าเหลี่ยม 625">
              <a:extLst>
                <a:ext uri="{FF2B5EF4-FFF2-40B4-BE49-F238E27FC236}">
                  <a16:creationId xmlns:a16="http://schemas.microsoft.com/office/drawing/2014/main" id="{87B7FB14-8FEF-4706-98C0-A9BC5464E086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7" name="ลูกศร: รูปห้าเหลี่ยม 626">
              <a:extLst>
                <a:ext uri="{FF2B5EF4-FFF2-40B4-BE49-F238E27FC236}">
                  <a16:creationId xmlns:a16="http://schemas.microsoft.com/office/drawing/2014/main" id="{D71308B6-286E-428A-A6D8-025569C6598B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8" name="ลูกศร: รูปห้าเหลี่ยม 627">
              <a:extLst>
                <a:ext uri="{FF2B5EF4-FFF2-40B4-BE49-F238E27FC236}">
                  <a16:creationId xmlns:a16="http://schemas.microsoft.com/office/drawing/2014/main" id="{56D8581D-E43B-4F09-A8BF-B812C8D283F8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9" name="ลูกศร: รูปห้าเหลี่ยม 628">
              <a:extLst>
                <a:ext uri="{FF2B5EF4-FFF2-40B4-BE49-F238E27FC236}">
                  <a16:creationId xmlns:a16="http://schemas.microsoft.com/office/drawing/2014/main" id="{FF00AC9A-F657-4D7E-897F-D3294634FEB5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0" name="ลูกศร: รูปห้าเหลี่ยม 629">
              <a:extLst>
                <a:ext uri="{FF2B5EF4-FFF2-40B4-BE49-F238E27FC236}">
                  <a16:creationId xmlns:a16="http://schemas.microsoft.com/office/drawing/2014/main" id="{7ED70DD6-1188-4AD6-984C-2F8C719F2BB3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1" name="ลูกศร: รูปห้าเหลี่ยม 630">
              <a:extLst>
                <a:ext uri="{FF2B5EF4-FFF2-40B4-BE49-F238E27FC236}">
                  <a16:creationId xmlns:a16="http://schemas.microsoft.com/office/drawing/2014/main" id="{DEA122EF-5C9A-4C86-9A20-3D8B0CC871CB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2" name="ลูกศร: รูปห้าเหลี่ยม 631">
              <a:extLst>
                <a:ext uri="{FF2B5EF4-FFF2-40B4-BE49-F238E27FC236}">
                  <a16:creationId xmlns:a16="http://schemas.microsoft.com/office/drawing/2014/main" id="{F86DA8F7-4183-429C-A390-F4A3D6284B27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3" name="ลูกศร: รูปห้าเหลี่ยม 632">
              <a:extLst>
                <a:ext uri="{FF2B5EF4-FFF2-40B4-BE49-F238E27FC236}">
                  <a16:creationId xmlns:a16="http://schemas.microsoft.com/office/drawing/2014/main" id="{0F0F659C-BAB8-4C3C-BFB3-CC27CB8F70CE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4" name="ลูกศร: รูปห้าเหลี่ยม 633">
              <a:extLst>
                <a:ext uri="{FF2B5EF4-FFF2-40B4-BE49-F238E27FC236}">
                  <a16:creationId xmlns:a16="http://schemas.microsoft.com/office/drawing/2014/main" id="{48648F33-D1C6-49B8-8E7F-B8BD5A441056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5" name="ลูกศร: รูปห้าเหลี่ยม 634">
              <a:extLst>
                <a:ext uri="{FF2B5EF4-FFF2-40B4-BE49-F238E27FC236}">
                  <a16:creationId xmlns:a16="http://schemas.microsoft.com/office/drawing/2014/main" id="{13F7857D-BC49-4A5E-81E4-560258C5FF2E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6" name="ลูกศร: รูปห้าเหลี่ยม 635">
              <a:extLst>
                <a:ext uri="{FF2B5EF4-FFF2-40B4-BE49-F238E27FC236}">
                  <a16:creationId xmlns:a16="http://schemas.microsoft.com/office/drawing/2014/main" id="{8CF7E283-6343-4A6F-8367-1BD32736E164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3BDD6B2F-BD2E-4FA7-AE37-916E7446B08E}"/>
              </a:ext>
            </a:extLst>
          </p:cNvPr>
          <p:cNvGrpSpPr/>
          <p:nvPr userDrawn="1"/>
        </p:nvGrpSpPr>
        <p:grpSpPr>
          <a:xfrm>
            <a:off x="1761545" y="1934018"/>
            <a:ext cx="2875271" cy="1601777"/>
            <a:chOff x="628966" y="4135125"/>
            <a:chExt cx="4929160" cy="3231594"/>
          </a:xfrm>
        </p:grpSpPr>
        <p:sp>
          <p:nvSpPr>
            <p:cNvPr id="638" name="เมฆ 45">
              <a:extLst>
                <a:ext uri="{FF2B5EF4-FFF2-40B4-BE49-F238E27FC236}">
                  <a16:creationId xmlns:a16="http://schemas.microsoft.com/office/drawing/2014/main" id="{72A3685F-8241-45DF-80EA-BA670E9E7402}"/>
                </a:ext>
              </a:extLst>
            </p:cNvPr>
            <p:cNvSpPr/>
            <p:nvPr/>
          </p:nvSpPr>
          <p:spPr>
            <a:xfrm rot="925066">
              <a:off x="628966" y="4135125"/>
              <a:ext cx="4929160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7C42A912-E461-44AD-A2EF-16F7BD1D2C41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640" name="กลุ่ม 639">
                <a:extLst>
                  <a:ext uri="{FF2B5EF4-FFF2-40B4-BE49-F238E27FC236}">
                    <a16:creationId xmlns:a16="http://schemas.microsoft.com/office/drawing/2014/main" id="{F6F4B6E9-23D8-4081-BF1C-3CBC92D72B51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44" name="รูปแบบอิสระ: รูปร่าง 643">
                  <a:extLst>
                    <a:ext uri="{FF2B5EF4-FFF2-40B4-BE49-F238E27FC236}">
                      <a16:creationId xmlns:a16="http://schemas.microsoft.com/office/drawing/2014/main" id="{2C5F7C08-82B4-412E-BED7-314F45B7EC3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5" name="วงรี 77">
                  <a:extLst>
                    <a:ext uri="{FF2B5EF4-FFF2-40B4-BE49-F238E27FC236}">
                      <a16:creationId xmlns:a16="http://schemas.microsoft.com/office/drawing/2014/main" id="{35205C3F-CB6E-417E-A261-8F8A92148CA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41" name="กลุ่ม 640">
                <a:extLst>
                  <a:ext uri="{FF2B5EF4-FFF2-40B4-BE49-F238E27FC236}">
                    <a16:creationId xmlns:a16="http://schemas.microsoft.com/office/drawing/2014/main" id="{671E1442-8CCC-449F-8512-631A2A1AA7D0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42" name="รูปแบบอิสระ: รูปร่าง 641">
                  <a:extLst>
                    <a:ext uri="{FF2B5EF4-FFF2-40B4-BE49-F238E27FC236}">
                      <a16:creationId xmlns:a16="http://schemas.microsoft.com/office/drawing/2014/main" id="{1D758890-25DC-4BA0-A703-7B0C1D8F4A4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3" name="วงรี 77">
                  <a:extLst>
                    <a:ext uri="{FF2B5EF4-FFF2-40B4-BE49-F238E27FC236}">
                      <a16:creationId xmlns:a16="http://schemas.microsoft.com/office/drawing/2014/main" id="{455C14BE-C1BA-4B62-AB5E-8E0FAA729AB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646" name="กลุ่ม 645">
            <a:extLst>
              <a:ext uri="{FF2B5EF4-FFF2-40B4-BE49-F238E27FC236}">
                <a16:creationId xmlns:a16="http://schemas.microsoft.com/office/drawing/2014/main" id="{893F0650-D54F-4FC2-8914-78D38B58201C}"/>
              </a:ext>
            </a:extLst>
          </p:cNvPr>
          <p:cNvGrpSpPr/>
          <p:nvPr userDrawn="1"/>
        </p:nvGrpSpPr>
        <p:grpSpPr>
          <a:xfrm rot="21044399">
            <a:off x="-75813" y="1744253"/>
            <a:ext cx="2440378" cy="1749791"/>
            <a:chOff x="-913007" y="3333847"/>
            <a:chExt cx="4957308" cy="3231594"/>
          </a:xfrm>
        </p:grpSpPr>
        <p:sp>
          <p:nvSpPr>
            <p:cNvPr id="647" name="เมฆ 45">
              <a:extLst>
                <a:ext uri="{FF2B5EF4-FFF2-40B4-BE49-F238E27FC236}">
                  <a16:creationId xmlns:a16="http://schemas.microsoft.com/office/drawing/2014/main" id="{38B4B890-D2DF-4AB0-AD78-06CCB1435349}"/>
                </a:ext>
              </a:extLst>
            </p:cNvPr>
            <p:cNvSpPr/>
            <p:nvPr/>
          </p:nvSpPr>
          <p:spPr>
            <a:xfrm rot="925066">
              <a:off x="-913007" y="3333847"/>
              <a:ext cx="4957308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  <a:gd name="connsiteX0" fmla="*/ 3936 w 43503"/>
                <a:gd name="connsiteY0" fmla="*/ 14229 h 43219"/>
                <a:gd name="connsiteX1" fmla="*/ 5659 w 43503"/>
                <a:gd name="connsiteY1" fmla="*/ 6766 h 43219"/>
                <a:gd name="connsiteX2" fmla="*/ 14041 w 43503"/>
                <a:gd name="connsiteY2" fmla="*/ 5061 h 43219"/>
                <a:gd name="connsiteX3" fmla="*/ 22492 w 43503"/>
                <a:gd name="connsiteY3" fmla="*/ 3291 h 43219"/>
                <a:gd name="connsiteX4" fmla="*/ 25785 w 43503"/>
                <a:gd name="connsiteY4" fmla="*/ 59 h 43219"/>
                <a:gd name="connsiteX5" fmla="*/ 29869 w 43503"/>
                <a:gd name="connsiteY5" fmla="*/ 2340 h 43219"/>
                <a:gd name="connsiteX6" fmla="*/ 35499 w 43503"/>
                <a:gd name="connsiteY6" fmla="*/ 549 h 43219"/>
                <a:gd name="connsiteX7" fmla="*/ 38354 w 43503"/>
                <a:gd name="connsiteY7" fmla="*/ 5435 h 43219"/>
                <a:gd name="connsiteX8" fmla="*/ 42018 w 43503"/>
                <a:gd name="connsiteY8" fmla="*/ 10177 h 43219"/>
                <a:gd name="connsiteX9" fmla="*/ 41854 w 43503"/>
                <a:gd name="connsiteY9" fmla="*/ 15319 h 43219"/>
                <a:gd name="connsiteX10" fmla="*/ 43052 w 43503"/>
                <a:gd name="connsiteY10" fmla="*/ 23181 h 43219"/>
                <a:gd name="connsiteX11" fmla="*/ 35431 w 43503"/>
                <a:gd name="connsiteY11" fmla="*/ 35960 h 43219"/>
                <a:gd name="connsiteX12" fmla="*/ 28591 w 43503"/>
                <a:gd name="connsiteY12" fmla="*/ 36674 h 43219"/>
                <a:gd name="connsiteX13" fmla="*/ 23703 w 43503"/>
                <a:gd name="connsiteY13" fmla="*/ 42965 h 43219"/>
                <a:gd name="connsiteX14" fmla="*/ 16516 w 43503"/>
                <a:gd name="connsiteY14" fmla="*/ 39125 h 43219"/>
                <a:gd name="connsiteX15" fmla="*/ 5840 w 43503"/>
                <a:gd name="connsiteY15" fmla="*/ 35331 h 43219"/>
                <a:gd name="connsiteX16" fmla="*/ 1146 w 43503"/>
                <a:gd name="connsiteY16" fmla="*/ 31109 h 43219"/>
                <a:gd name="connsiteX17" fmla="*/ 2149 w 43503"/>
                <a:gd name="connsiteY17" fmla="*/ 25410 h 43219"/>
                <a:gd name="connsiteX18" fmla="*/ 31 w 43503"/>
                <a:gd name="connsiteY18" fmla="*/ 19563 h 43219"/>
                <a:gd name="connsiteX19" fmla="*/ 3899 w 43503"/>
                <a:gd name="connsiteY19" fmla="*/ 14366 h 43219"/>
                <a:gd name="connsiteX20" fmla="*/ 3936 w 43503"/>
                <a:gd name="connsiteY20" fmla="*/ 14229 h 43219"/>
                <a:gd name="connsiteX0" fmla="*/ 4729 w 43503"/>
                <a:gd name="connsiteY0" fmla="*/ 26036 h 43219"/>
                <a:gd name="connsiteX1" fmla="*/ 2196 w 43503"/>
                <a:gd name="connsiteY1" fmla="*/ 25239 h 43219"/>
                <a:gd name="connsiteX2" fmla="*/ 6964 w 43503"/>
                <a:gd name="connsiteY2" fmla="*/ 34758 h 43219"/>
                <a:gd name="connsiteX3" fmla="*/ 5856 w 43503"/>
                <a:gd name="connsiteY3" fmla="*/ 35139 h 43219"/>
                <a:gd name="connsiteX4" fmla="*/ 16514 w 43503"/>
                <a:gd name="connsiteY4" fmla="*/ 38949 h 43219"/>
                <a:gd name="connsiteX5" fmla="*/ 15846 w 43503"/>
                <a:gd name="connsiteY5" fmla="*/ 37209 h 43219"/>
                <a:gd name="connsiteX6" fmla="*/ 28863 w 43503"/>
                <a:gd name="connsiteY6" fmla="*/ 34610 h 43219"/>
                <a:gd name="connsiteX7" fmla="*/ 28596 w 43503"/>
                <a:gd name="connsiteY7" fmla="*/ 36519 h 43219"/>
                <a:gd name="connsiteX8" fmla="*/ 41834 w 43503"/>
                <a:gd name="connsiteY8" fmla="*/ 15213 h 43219"/>
                <a:gd name="connsiteX9" fmla="*/ 40386 w 43503"/>
                <a:gd name="connsiteY9" fmla="*/ 17889 h 43219"/>
                <a:gd name="connsiteX10" fmla="*/ 38360 w 43503"/>
                <a:gd name="connsiteY10" fmla="*/ 5285 h 43219"/>
                <a:gd name="connsiteX11" fmla="*/ 38436 w 43503"/>
                <a:gd name="connsiteY11" fmla="*/ 6549 h 43219"/>
                <a:gd name="connsiteX12" fmla="*/ 29114 w 43503"/>
                <a:gd name="connsiteY12" fmla="*/ 3811 h 43219"/>
                <a:gd name="connsiteX13" fmla="*/ 29856 w 43503"/>
                <a:gd name="connsiteY13" fmla="*/ 2199 h 43219"/>
                <a:gd name="connsiteX14" fmla="*/ 22177 w 43503"/>
                <a:gd name="connsiteY14" fmla="*/ 4579 h 43219"/>
                <a:gd name="connsiteX15" fmla="*/ 22536 w 43503"/>
                <a:gd name="connsiteY15" fmla="*/ 3189 h 43219"/>
                <a:gd name="connsiteX16" fmla="*/ 14036 w 43503"/>
                <a:gd name="connsiteY16" fmla="*/ 5051 h 43219"/>
                <a:gd name="connsiteX17" fmla="*/ 15336 w 43503"/>
                <a:gd name="connsiteY17" fmla="*/ 6399 h 43219"/>
                <a:gd name="connsiteX18" fmla="*/ 4163 w 43503"/>
                <a:gd name="connsiteY18" fmla="*/ 15648 h 43219"/>
                <a:gd name="connsiteX19" fmla="*/ 3936 w 43503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503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4122" y="19741"/>
                    <a:pt x="43052" y="23181"/>
                  </a:cubicBezTo>
                  <a:cubicBezTo>
                    <a:pt x="41982" y="26621"/>
                    <a:pt x="37841" y="33711"/>
                    <a:pt x="35431" y="35960"/>
                  </a:cubicBezTo>
                  <a:cubicBezTo>
                    <a:pt x="33021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503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48" name="กลุ่ม 647">
              <a:extLst>
                <a:ext uri="{FF2B5EF4-FFF2-40B4-BE49-F238E27FC236}">
                  <a16:creationId xmlns:a16="http://schemas.microsoft.com/office/drawing/2014/main" id="{3444969E-92FD-4385-BC66-71574F2F8073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649" name="กลุ่ม 648">
                <a:extLst>
                  <a:ext uri="{FF2B5EF4-FFF2-40B4-BE49-F238E27FC236}">
                    <a16:creationId xmlns:a16="http://schemas.microsoft.com/office/drawing/2014/main" id="{AE02DDFA-EFC3-48A9-A181-B6788C1B3A66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59" name="รูปแบบอิสระ: รูปร่าง 658">
                  <a:extLst>
                    <a:ext uri="{FF2B5EF4-FFF2-40B4-BE49-F238E27FC236}">
                      <a16:creationId xmlns:a16="http://schemas.microsoft.com/office/drawing/2014/main" id="{C96A4395-8C1C-407B-A5E1-288015D6113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0" name="วงรี 77">
                  <a:extLst>
                    <a:ext uri="{FF2B5EF4-FFF2-40B4-BE49-F238E27FC236}">
                      <a16:creationId xmlns:a16="http://schemas.microsoft.com/office/drawing/2014/main" id="{1FF3FBF5-4A2A-42F3-8063-88614B98EE1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0" name="กลุ่ม 649">
                <a:extLst>
                  <a:ext uri="{FF2B5EF4-FFF2-40B4-BE49-F238E27FC236}">
                    <a16:creationId xmlns:a16="http://schemas.microsoft.com/office/drawing/2014/main" id="{85B2EB36-F298-41E7-9951-DD78C23FE024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7" name="รูปแบบอิสระ: รูปร่าง 656">
                  <a:extLst>
                    <a:ext uri="{FF2B5EF4-FFF2-40B4-BE49-F238E27FC236}">
                      <a16:creationId xmlns:a16="http://schemas.microsoft.com/office/drawing/2014/main" id="{C9B8C804-08E2-4332-A758-76FD81C3B57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8" name="วงรี 77">
                  <a:extLst>
                    <a:ext uri="{FF2B5EF4-FFF2-40B4-BE49-F238E27FC236}">
                      <a16:creationId xmlns:a16="http://schemas.microsoft.com/office/drawing/2014/main" id="{3E63025F-107A-40B4-9F31-9084E34EAEF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1" name="กลุ่ม 650">
                <a:extLst>
                  <a:ext uri="{FF2B5EF4-FFF2-40B4-BE49-F238E27FC236}">
                    <a16:creationId xmlns:a16="http://schemas.microsoft.com/office/drawing/2014/main" id="{8312C258-D0AA-49BE-B409-2C575ABB44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655" name="รูปแบบอิสระ: รูปร่าง 654">
                  <a:extLst>
                    <a:ext uri="{FF2B5EF4-FFF2-40B4-BE49-F238E27FC236}">
                      <a16:creationId xmlns:a16="http://schemas.microsoft.com/office/drawing/2014/main" id="{A4827757-BCA1-42FE-8910-72C2C4ED4DE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6" name="วงรี 77">
                  <a:extLst>
                    <a:ext uri="{FF2B5EF4-FFF2-40B4-BE49-F238E27FC236}">
                      <a16:creationId xmlns:a16="http://schemas.microsoft.com/office/drawing/2014/main" id="{02C568B5-9D33-496F-B4E4-45F70B57AA9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2" name="กลุ่ม 651">
                <a:extLst>
                  <a:ext uri="{FF2B5EF4-FFF2-40B4-BE49-F238E27FC236}">
                    <a16:creationId xmlns:a16="http://schemas.microsoft.com/office/drawing/2014/main" id="{FAD9248B-E04C-4F99-89E3-4C07145984AD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3" name="รูปแบบอิสระ: รูปร่าง 652">
                  <a:extLst>
                    <a:ext uri="{FF2B5EF4-FFF2-40B4-BE49-F238E27FC236}">
                      <a16:creationId xmlns:a16="http://schemas.microsoft.com/office/drawing/2014/main" id="{ED354D0E-B2B9-4F6B-80F1-549BB0D9BE1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4" name="วงรี 77">
                  <a:extLst>
                    <a:ext uri="{FF2B5EF4-FFF2-40B4-BE49-F238E27FC236}">
                      <a16:creationId xmlns:a16="http://schemas.microsoft.com/office/drawing/2014/main" id="{F906398F-46A7-413A-AB6B-8A99AF186E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661" name="สี่เหลี่ยมผืนผ้า 660">
            <a:extLst>
              <a:ext uri="{FF2B5EF4-FFF2-40B4-BE49-F238E27FC236}">
                <a16:creationId xmlns:a16="http://schemas.microsoft.com/office/drawing/2014/main" id="{7FCB1253-8454-41B4-AA3B-D2392F72A55C}"/>
              </a:ext>
            </a:extLst>
          </p:cNvPr>
          <p:cNvSpPr/>
          <p:nvPr userDrawn="1"/>
        </p:nvSpPr>
        <p:spPr>
          <a:xfrm>
            <a:off x="0" y="3078866"/>
            <a:ext cx="12192000" cy="377913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62" name="รูปแบบอิสระ: รูปร่าง 661">
            <a:extLst>
              <a:ext uri="{FF2B5EF4-FFF2-40B4-BE49-F238E27FC236}">
                <a16:creationId xmlns:a16="http://schemas.microsoft.com/office/drawing/2014/main" id="{6EBB033F-842E-417C-A556-0A03F672F948}"/>
              </a:ext>
            </a:extLst>
          </p:cNvPr>
          <p:cNvSpPr/>
          <p:nvPr userDrawn="1"/>
        </p:nvSpPr>
        <p:spPr>
          <a:xfrm>
            <a:off x="748057" y="3896576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3" name="รูปแบบอิสระ: รูปร่าง 662">
            <a:extLst>
              <a:ext uri="{FF2B5EF4-FFF2-40B4-BE49-F238E27FC236}">
                <a16:creationId xmlns:a16="http://schemas.microsoft.com/office/drawing/2014/main" id="{793C52C0-5B78-4BC0-A600-594037AE0F19}"/>
              </a:ext>
            </a:extLst>
          </p:cNvPr>
          <p:cNvSpPr/>
          <p:nvPr userDrawn="1"/>
        </p:nvSpPr>
        <p:spPr>
          <a:xfrm>
            <a:off x="1931715" y="5481135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4" name="รูปแบบอิสระ: รูปร่าง 663">
            <a:extLst>
              <a:ext uri="{FF2B5EF4-FFF2-40B4-BE49-F238E27FC236}">
                <a16:creationId xmlns:a16="http://schemas.microsoft.com/office/drawing/2014/main" id="{097EBD6B-117C-4DAA-97E4-3B84CF86672C}"/>
              </a:ext>
            </a:extLst>
          </p:cNvPr>
          <p:cNvSpPr/>
          <p:nvPr userDrawn="1"/>
        </p:nvSpPr>
        <p:spPr>
          <a:xfrm>
            <a:off x="7045182" y="610827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39" name="รูปแบบอิสระ: รูปร่าง 738">
            <a:extLst>
              <a:ext uri="{FF2B5EF4-FFF2-40B4-BE49-F238E27FC236}">
                <a16:creationId xmlns:a16="http://schemas.microsoft.com/office/drawing/2014/main" id="{30325AB9-507A-47F5-A097-891E526B3426}"/>
              </a:ext>
            </a:extLst>
          </p:cNvPr>
          <p:cNvSpPr/>
          <p:nvPr userDrawn="1"/>
        </p:nvSpPr>
        <p:spPr>
          <a:xfrm>
            <a:off x="8754006" y="6100697"/>
            <a:ext cx="896600" cy="78889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817" name="กลุ่ม 816">
            <a:extLst>
              <a:ext uri="{FF2B5EF4-FFF2-40B4-BE49-F238E27FC236}">
                <a16:creationId xmlns:a16="http://schemas.microsoft.com/office/drawing/2014/main" id="{1AC148BF-D561-411E-99E6-7718AA83EA4C}"/>
              </a:ext>
            </a:extLst>
          </p:cNvPr>
          <p:cNvGrpSpPr/>
          <p:nvPr userDrawn="1"/>
        </p:nvGrpSpPr>
        <p:grpSpPr>
          <a:xfrm>
            <a:off x="-450544" y="5509355"/>
            <a:ext cx="3873230" cy="2548956"/>
            <a:chOff x="-912501" y="3330446"/>
            <a:chExt cx="4929161" cy="3231594"/>
          </a:xfrm>
        </p:grpSpPr>
        <p:sp>
          <p:nvSpPr>
            <p:cNvPr id="818" name="เมฆ 45">
              <a:extLst>
                <a:ext uri="{FF2B5EF4-FFF2-40B4-BE49-F238E27FC236}">
                  <a16:creationId xmlns:a16="http://schemas.microsoft.com/office/drawing/2014/main" id="{301CCD55-EF31-43FB-854E-D84680FF55CC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819" name="กลุ่ม 818">
              <a:extLst>
                <a:ext uri="{FF2B5EF4-FFF2-40B4-BE49-F238E27FC236}">
                  <a16:creationId xmlns:a16="http://schemas.microsoft.com/office/drawing/2014/main" id="{D26ED92D-B352-41BC-B825-BB5244E7AED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20" name="กลุ่ม 819">
                <a:extLst>
                  <a:ext uri="{FF2B5EF4-FFF2-40B4-BE49-F238E27FC236}">
                    <a16:creationId xmlns:a16="http://schemas.microsoft.com/office/drawing/2014/main" id="{255C26B5-5CED-436E-84FB-67813F5B6CA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30" name="รูปแบบอิสระ: รูปร่าง 829">
                  <a:extLst>
                    <a:ext uri="{FF2B5EF4-FFF2-40B4-BE49-F238E27FC236}">
                      <a16:creationId xmlns:a16="http://schemas.microsoft.com/office/drawing/2014/main" id="{A4FDADAA-81A7-45F3-9745-1460A477CC0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31" name="วงรี 77">
                  <a:extLst>
                    <a:ext uri="{FF2B5EF4-FFF2-40B4-BE49-F238E27FC236}">
                      <a16:creationId xmlns:a16="http://schemas.microsoft.com/office/drawing/2014/main" id="{CF402B8B-F5BE-4418-BD6C-F0E46CFC75E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1" name="กลุ่ม 820">
                <a:extLst>
                  <a:ext uri="{FF2B5EF4-FFF2-40B4-BE49-F238E27FC236}">
                    <a16:creationId xmlns:a16="http://schemas.microsoft.com/office/drawing/2014/main" id="{3634FAF3-E163-4FF2-8B8A-64D6247F69C1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8" name="รูปแบบอิสระ: รูปร่าง 827">
                  <a:extLst>
                    <a:ext uri="{FF2B5EF4-FFF2-40B4-BE49-F238E27FC236}">
                      <a16:creationId xmlns:a16="http://schemas.microsoft.com/office/drawing/2014/main" id="{9DBCE623-ABCF-4619-A77A-322BED1D5ED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9" name="วงรี 77">
                  <a:extLst>
                    <a:ext uri="{FF2B5EF4-FFF2-40B4-BE49-F238E27FC236}">
                      <a16:creationId xmlns:a16="http://schemas.microsoft.com/office/drawing/2014/main" id="{80C228E0-14BA-4914-9B33-764ECCE85C5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2" name="กลุ่ม 821">
                <a:extLst>
                  <a:ext uri="{FF2B5EF4-FFF2-40B4-BE49-F238E27FC236}">
                    <a16:creationId xmlns:a16="http://schemas.microsoft.com/office/drawing/2014/main" id="{547E2135-7299-472D-877F-65CAC0F75DAE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826" name="รูปแบบอิสระ: รูปร่าง 825">
                  <a:extLst>
                    <a:ext uri="{FF2B5EF4-FFF2-40B4-BE49-F238E27FC236}">
                      <a16:creationId xmlns:a16="http://schemas.microsoft.com/office/drawing/2014/main" id="{5B2563F0-1E7B-4125-B6AA-2ADE30A2C68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7" name="วงรี 77">
                  <a:extLst>
                    <a:ext uri="{FF2B5EF4-FFF2-40B4-BE49-F238E27FC236}">
                      <a16:creationId xmlns:a16="http://schemas.microsoft.com/office/drawing/2014/main" id="{E3C7AC54-3541-4286-B975-E826A6519EA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3" name="กลุ่ม 822">
                <a:extLst>
                  <a:ext uri="{FF2B5EF4-FFF2-40B4-BE49-F238E27FC236}">
                    <a16:creationId xmlns:a16="http://schemas.microsoft.com/office/drawing/2014/main" id="{39D12B93-4A31-4D2C-B1BD-1C6908AADF7B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4" name="รูปแบบอิสระ: รูปร่าง 823">
                  <a:extLst>
                    <a:ext uri="{FF2B5EF4-FFF2-40B4-BE49-F238E27FC236}">
                      <a16:creationId xmlns:a16="http://schemas.microsoft.com/office/drawing/2014/main" id="{9C14A0BD-755D-4F6C-8A96-2E57927FC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5" name="วงรี 77">
                  <a:extLst>
                    <a:ext uri="{FF2B5EF4-FFF2-40B4-BE49-F238E27FC236}">
                      <a16:creationId xmlns:a16="http://schemas.microsoft.com/office/drawing/2014/main" id="{47F4110E-28F7-48C8-89B5-7F4909295A24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09" name="กลุ่ม 208">
            <a:extLst>
              <a:ext uri="{FF2B5EF4-FFF2-40B4-BE49-F238E27FC236}">
                <a16:creationId xmlns:a16="http://schemas.microsoft.com/office/drawing/2014/main" id="{42884456-96E0-409F-A5BE-40A7BFFE069B}"/>
              </a:ext>
            </a:extLst>
          </p:cNvPr>
          <p:cNvGrpSpPr/>
          <p:nvPr userDrawn="1"/>
        </p:nvGrpSpPr>
        <p:grpSpPr>
          <a:xfrm rot="19275071">
            <a:off x="2649702" y="2205894"/>
            <a:ext cx="2564279" cy="2667542"/>
            <a:chOff x="3843071" y="2015305"/>
            <a:chExt cx="3099471" cy="3214427"/>
          </a:xfrm>
        </p:grpSpPr>
        <p:sp>
          <p:nvSpPr>
            <p:cNvPr id="210" name="รูปแบบอิสระ: รูปร่าง 209">
              <a:extLst>
                <a:ext uri="{FF2B5EF4-FFF2-40B4-BE49-F238E27FC236}">
                  <a16:creationId xmlns:a16="http://schemas.microsoft.com/office/drawing/2014/main" id="{01DEAC55-0068-45B2-BC4A-C22350B6A3EA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1" name="กลุ่ม 210">
              <a:extLst>
                <a:ext uri="{FF2B5EF4-FFF2-40B4-BE49-F238E27FC236}">
                  <a16:creationId xmlns:a16="http://schemas.microsoft.com/office/drawing/2014/main" id="{5955A256-5EDA-4958-B2B8-A44A4862FC0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16" name="กลุ่ม 215">
                <a:extLst>
                  <a:ext uri="{FF2B5EF4-FFF2-40B4-BE49-F238E27FC236}">
                    <a16:creationId xmlns:a16="http://schemas.microsoft.com/office/drawing/2014/main" id="{6E739C2C-9C56-4F22-8D79-E2A522BBC85D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19" name="รูปแบบอิสระ: รูปร่าง 218">
                  <a:extLst>
                    <a:ext uri="{FF2B5EF4-FFF2-40B4-BE49-F238E27FC236}">
                      <a16:creationId xmlns:a16="http://schemas.microsoft.com/office/drawing/2014/main" id="{FC06A9DF-CDFF-41BE-88D8-2F201D8B5B5C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20" name="กลุ่ม 219">
                  <a:extLst>
                    <a:ext uri="{FF2B5EF4-FFF2-40B4-BE49-F238E27FC236}">
                      <a16:creationId xmlns:a16="http://schemas.microsoft.com/office/drawing/2014/main" id="{F200BEC6-37C6-4571-8296-FA810AC98B63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43" name="รูปแบบอิสระ: รูปร่าง 242">
                    <a:extLst>
                      <a:ext uri="{FF2B5EF4-FFF2-40B4-BE49-F238E27FC236}">
                        <a16:creationId xmlns:a16="http://schemas.microsoft.com/office/drawing/2014/main" id="{07DE20D4-4228-4B56-89BB-379F78EA87DC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244" name="รูปแบบอิสระ: รูปร่าง 243">
                    <a:extLst>
                      <a:ext uri="{FF2B5EF4-FFF2-40B4-BE49-F238E27FC236}">
                        <a16:creationId xmlns:a16="http://schemas.microsoft.com/office/drawing/2014/main" id="{8B776B9D-2912-498E-8BD6-16BF8B67D0BC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471E97E7-FA89-4DEA-9DBE-980ED995F18C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22" name="รูปแบบอิสระ: รูปร่าง 221">
                  <a:extLst>
                    <a:ext uri="{FF2B5EF4-FFF2-40B4-BE49-F238E27FC236}">
                      <a16:creationId xmlns:a16="http://schemas.microsoft.com/office/drawing/2014/main" id="{538BEF78-2D5A-46E4-B0CA-38BD31F74B3F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23" name="แผนผังลำดับงาน: ตัวเชื่อมต่อ 222">
                  <a:extLst>
                    <a:ext uri="{FF2B5EF4-FFF2-40B4-BE49-F238E27FC236}">
                      <a16:creationId xmlns:a16="http://schemas.microsoft.com/office/drawing/2014/main" id="{D8D88196-0466-4978-86EC-456AA050DC54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24" name="กลุ่ม 223">
                  <a:extLst>
                    <a:ext uri="{FF2B5EF4-FFF2-40B4-BE49-F238E27FC236}">
                      <a16:creationId xmlns:a16="http://schemas.microsoft.com/office/drawing/2014/main" id="{0ADC68C5-5DF8-44C3-9371-B542FCB7972E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28" name="กลุ่ม 227">
                    <a:extLst>
                      <a:ext uri="{FF2B5EF4-FFF2-40B4-BE49-F238E27FC236}">
                        <a16:creationId xmlns:a16="http://schemas.microsoft.com/office/drawing/2014/main" id="{1D3B60E0-1556-425C-B6C1-5FF55A12DC9D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41" name="รูปแบบอิสระ: รูปร่าง 240">
                      <a:extLst>
                        <a:ext uri="{FF2B5EF4-FFF2-40B4-BE49-F238E27FC236}">
                          <a16:creationId xmlns:a16="http://schemas.microsoft.com/office/drawing/2014/main" id="{8F391FDD-3ACF-4B32-A2F5-6D2828E06F2D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42" name="รูปแบบอิสระ: รูปร่าง 241">
                      <a:extLst>
                        <a:ext uri="{FF2B5EF4-FFF2-40B4-BE49-F238E27FC236}">
                          <a16:creationId xmlns:a16="http://schemas.microsoft.com/office/drawing/2014/main" id="{3ED03C9F-3312-45B1-B64F-5B7774986203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29" name="กลุ่ม 228">
                    <a:extLst>
                      <a:ext uri="{FF2B5EF4-FFF2-40B4-BE49-F238E27FC236}">
                        <a16:creationId xmlns:a16="http://schemas.microsoft.com/office/drawing/2014/main" id="{93E76F8C-2900-4C3E-BED2-1281BAA562D0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38" name="แผนผังลำดับงาน: ตัวเชื่อมต่อ 237">
                      <a:extLst>
                        <a:ext uri="{FF2B5EF4-FFF2-40B4-BE49-F238E27FC236}">
                          <a16:creationId xmlns:a16="http://schemas.microsoft.com/office/drawing/2014/main" id="{1AFB2DD4-140C-4F63-9471-7ADCD8C8BE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39" name="แผนผังลำดับงาน: ตัวเชื่อมต่อ 238">
                      <a:extLst>
                        <a:ext uri="{FF2B5EF4-FFF2-40B4-BE49-F238E27FC236}">
                          <a16:creationId xmlns:a16="http://schemas.microsoft.com/office/drawing/2014/main" id="{63D140D4-4890-4961-8184-8CD52F2B82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40" name="แผนผังลำดับงาน: ตัวเชื่อมต่อ 239">
                      <a:extLst>
                        <a:ext uri="{FF2B5EF4-FFF2-40B4-BE49-F238E27FC236}">
                          <a16:creationId xmlns:a16="http://schemas.microsoft.com/office/drawing/2014/main" id="{90FB2AF2-E19E-4BA9-ABEF-E7FDB4BAE5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30" name="กลุ่ม 229">
                    <a:extLst>
                      <a:ext uri="{FF2B5EF4-FFF2-40B4-BE49-F238E27FC236}">
                        <a16:creationId xmlns:a16="http://schemas.microsoft.com/office/drawing/2014/main" id="{6F2B3292-4400-4143-93F2-30B24F382CFB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35" name="ตัวเชื่อมต่อตรง 234">
                      <a:extLst>
                        <a:ext uri="{FF2B5EF4-FFF2-40B4-BE49-F238E27FC236}">
                          <a16:creationId xmlns:a16="http://schemas.microsoft.com/office/drawing/2014/main" id="{8DCDF958-36FC-485D-9360-3CB52C6FFA6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6" name="ตัวเชื่อมต่อตรง 235">
                      <a:extLst>
                        <a:ext uri="{FF2B5EF4-FFF2-40B4-BE49-F238E27FC236}">
                          <a16:creationId xmlns:a16="http://schemas.microsoft.com/office/drawing/2014/main" id="{43F05726-8DFD-4E1F-8DE8-8C095762235C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7" name="ตัวเชื่อมต่อตรง 236">
                      <a:extLst>
                        <a:ext uri="{FF2B5EF4-FFF2-40B4-BE49-F238E27FC236}">
                          <a16:creationId xmlns:a16="http://schemas.microsoft.com/office/drawing/2014/main" id="{4B6C278C-DF2B-4FA4-84AD-3571F06255D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31" name="กลุ่ม 230">
                    <a:extLst>
                      <a:ext uri="{FF2B5EF4-FFF2-40B4-BE49-F238E27FC236}">
                        <a16:creationId xmlns:a16="http://schemas.microsoft.com/office/drawing/2014/main" id="{684E373E-6EC9-4EF2-8046-14D56FDF9CAD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32" name="ตัวเชื่อมต่อตรง 231">
                      <a:extLst>
                        <a:ext uri="{FF2B5EF4-FFF2-40B4-BE49-F238E27FC236}">
                          <a16:creationId xmlns:a16="http://schemas.microsoft.com/office/drawing/2014/main" id="{F9A33AA7-FCAD-4FE0-8BF5-B5A71735A3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3" name="ตัวเชื่อมต่อตรง 232">
                      <a:extLst>
                        <a:ext uri="{FF2B5EF4-FFF2-40B4-BE49-F238E27FC236}">
                          <a16:creationId xmlns:a16="http://schemas.microsoft.com/office/drawing/2014/main" id="{461F2F65-E37C-4C2D-8A09-B44DB15A29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34" name="ตัวเชื่อมต่อตรง 233">
                      <a:extLst>
                        <a:ext uri="{FF2B5EF4-FFF2-40B4-BE49-F238E27FC236}">
                          <a16:creationId xmlns:a16="http://schemas.microsoft.com/office/drawing/2014/main" id="{F5A8D5C6-C09B-40FE-B92B-1984E29B33E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25" name="กลุ่ม 224">
                  <a:extLst>
                    <a:ext uri="{FF2B5EF4-FFF2-40B4-BE49-F238E27FC236}">
                      <a16:creationId xmlns:a16="http://schemas.microsoft.com/office/drawing/2014/main" id="{1BCE5A23-24D1-4C67-9854-ECAEB1A2658F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26" name="ตัวเชื่อมต่อตรง 225">
                    <a:extLst>
                      <a:ext uri="{FF2B5EF4-FFF2-40B4-BE49-F238E27FC236}">
                        <a16:creationId xmlns:a16="http://schemas.microsoft.com/office/drawing/2014/main" id="{067FEB36-9EE6-498E-9602-99163E3DACD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7" name="ตัวเชื่อมต่อตรง 226">
                    <a:extLst>
                      <a:ext uri="{FF2B5EF4-FFF2-40B4-BE49-F238E27FC236}">
                        <a16:creationId xmlns:a16="http://schemas.microsoft.com/office/drawing/2014/main" id="{189396A1-84AF-48D8-BC14-2405DF3173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17" name="รูปแบบอิสระ: รูปร่าง 216">
                <a:extLst>
                  <a:ext uri="{FF2B5EF4-FFF2-40B4-BE49-F238E27FC236}">
                    <a16:creationId xmlns:a16="http://schemas.microsoft.com/office/drawing/2014/main" id="{108415A0-6DCC-4A55-AAF2-B7B7FD6320B7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8" name="รูปแบบอิสระ: รูปร่าง 217">
                <a:extLst>
                  <a:ext uri="{FF2B5EF4-FFF2-40B4-BE49-F238E27FC236}">
                    <a16:creationId xmlns:a16="http://schemas.microsoft.com/office/drawing/2014/main" id="{BD32F5B5-30FA-445E-9447-4152C98E0C10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9684491-E920-4C86-9827-83CEA86C2B7C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62DD7AB8-CD2F-4D7C-8B1C-A4FC6C8FFB3A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14" name="รูปแบบอิสระ: รูปร่าง 213">
              <a:extLst>
                <a:ext uri="{FF2B5EF4-FFF2-40B4-BE49-F238E27FC236}">
                  <a16:creationId xmlns:a16="http://schemas.microsoft.com/office/drawing/2014/main" id="{EEE803DB-F81E-4A80-BAD8-AF5748593595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EAB5175A-6DC2-404B-927C-C0613BFACF56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01" name="รูปแบบอิสระ: รูปร่าง 700">
            <a:extLst>
              <a:ext uri="{FF2B5EF4-FFF2-40B4-BE49-F238E27FC236}">
                <a16:creationId xmlns:a16="http://schemas.microsoft.com/office/drawing/2014/main" id="{FB12ECCD-3937-445F-A322-D43572FA74BF}"/>
              </a:ext>
            </a:extLst>
          </p:cNvPr>
          <p:cNvSpPr/>
          <p:nvPr userDrawn="1"/>
        </p:nvSpPr>
        <p:spPr>
          <a:xfrm>
            <a:off x="3720615" y="912669"/>
            <a:ext cx="12250906" cy="5945329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04" name="รูปแบบอิสระ: รูปร่าง 703">
            <a:extLst>
              <a:ext uri="{FF2B5EF4-FFF2-40B4-BE49-F238E27FC236}">
                <a16:creationId xmlns:a16="http://schemas.microsoft.com/office/drawing/2014/main" id="{5D98BEE7-9597-4408-A5CB-CEFAAA745E95}"/>
              </a:ext>
            </a:extLst>
          </p:cNvPr>
          <p:cNvSpPr/>
          <p:nvPr userDrawn="1"/>
        </p:nvSpPr>
        <p:spPr>
          <a:xfrm rot="1072314">
            <a:off x="4668804" y="1631693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05" name="รูปแบบอิสระ: รูปร่าง 704">
            <a:extLst>
              <a:ext uri="{FF2B5EF4-FFF2-40B4-BE49-F238E27FC236}">
                <a16:creationId xmlns:a16="http://schemas.microsoft.com/office/drawing/2014/main" id="{C5A18BF7-AC1A-409B-BBD6-455E8F9A4BAB}"/>
              </a:ext>
            </a:extLst>
          </p:cNvPr>
          <p:cNvSpPr/>
          <p:nvPr userDrawn="1"/>
        </p:nvSpPr>
        <p:spPr>
          <a:xfrm>
            <a:off x="10199346" y="185147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06" name="รูปแบบอิสระ: รูปร่าง 705">
            <a:extLst>
              <a:ext uri="{FF2B5EF4-FFF2-40B4-BE49-F238E27FC236}">
                <a16:creationId xmlns:a16="http://schemas.microsoft.com/office/drawing/2014/main" id="{1D11AEA5-0CA8-4E7E-97F8-B23CE37EA9C7}"/>
              </a:ext>
            </a:extLst>
          </p:cNvPr>
          <p:cNvSpPr/>
          <p:nvPr userDrawn="1"/>
        </p:nvSpPr>
        <p:spPr>
          <a:xfrm rot="1072314">
            <a:off x="8534774" y="4363273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707" name="กลุ่ม 706">
            <a:extLst>
              <a:ext uri="{FF2B5EF4-FFF2-40B4-BE49-F238E27FC236}">
                <a16:creationId xmlns:a16="http://schemas.microsoft.com/office/drawing/2014/main" id="{3500132B-BFDD-441C-BF0A-E5A3415CCC10}"/>
              </a:ext>
            </a:extLst>
          </p:cNvPr>
          <p:cNvGrpSpPr/>
          <p:nvPr userDrawn="1"/>
        </p:nvGrpSpPr>
        <p:grpSpPr>
          <a:xfrm rot="21170487">
            <a:off x="2016809" y="7623031"/>
            <a:ext cx="2426522" cy="1487184"/>
            <a:chOff x="-912501" y="3330446"/>
            <a:chExt cx="4929161" cy="3231594"/>
          </a:xfrm>
        </p:grpSpPr>
        <p:sp>
          <p:nvSpPr>
            <p:cNvPr id="708" name="เมฆ 45">
              <a:extLst>
                <a:ext uri="{FF2B5EF4-FFF2-40B4-BE49-F238E27FC236}">
                  <a16:creationId xmlns:a16="http://schemas.microsoft.com/office/drawing/2014/main" id="{7CAFA6F7-2B4C-46E0-B596-86F38C54167A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709" name="กลุ่ม 708">
              <a:extLst>
                <a:ext uri="{FF2B5EF4-FFF2-40B4-BE49-F238E27FC236}">
                  <a16:creationId xmlns:a16="http://schemas.microsoft.com/office/drawing/2014/main" id="{00CBA153-3247-4F03-82B2-6D7B9290D39A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710" name="กลุ่ม 709">
                <a:extLst>
                  <a:ext uri="{FF2B5EF4-FFF2-40B4-BE49-F238E27FC236}">
                    <a16:creationId xmlns:a16="http://schemas.microsoft.com/office/drawing/2014/main" id="{8A5756D7-1CAD-499F-9CCE-77F28C1C6DD0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720" name="รูปแบบอิสระ: รูปร่าง 719">
                  <a:extLst>
                    <a:ext uri="{FF2B5EF4-FFF2-40B4-BE49-F238E27FC236}">
                      <a16:creationId xmlns:a16="http://schemas.microsoft.com/office/drawing/2014/main" id="{5B07B562-7BBF-4504-8897-2634E39E4D4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21" name="วงรี 77">
                  <a:extLst>
                    <a:ext uri="{FF2B5EF4-FFF2-40B4-BE49-F238E27FC236}">
                      <a16:creationId xmlns:a16="http://schemas.microsoft.com/office/drawing/2014/main" id="{98890EB2-D96A-4B4B-BEC3-BF901E9DAF3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11" name="กลุ่ม 710">
                <a:extLst>
                  <a:ext uri="{FF2B5EF4-FFF2-40B4-BE49-F238E27FC236}">
                    <a16:creationId xmlns:a16="http://schemas.microsoft.com/office/drawing/2014/main" id="{2BEF175F-47D6-4E91-B901-837C642798BD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18" name="รูปแบบอิสระ: รูปร่าง 717">
                  <a:extLst>
                    <a:ext uri="{FF2B5EF4-FFF2-40B4-BE49-F238E27FC236}">
                      <a16:creationId xmlns:a16="http://schemas.microsoft.com/office/drawing/2014/main" id="{2D85CB1D-019F-40D7-A164-F7F409A2BBC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9" name="วงรี 77">
                  <a:extLst>
                    <a:ext uri="{FF2B5EF4-FFF2-40B4-BE49-F238E27FC236}">
                      <a16:creationId xmlns:a16="http://schemas.microsoft.com/office/drawing/2014/main" id="{3A144EDB-526F-4948-88AC-F90F26132B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12" name="กลุ่ม 711">
                <a:extLst>
                  <a:ext uri="{FF2B5EF4-FFF2-40B4-BE49-F238E27FC236}">
                    <a16:creationId xmlns:a16="http://schemas.microsoft.com/office/drawing/2014/main" id="{4C3C38AF-6A15-435F-A580-676580D25F1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716" name="รูปแบบอิสระ: รูปร่าง 715">
                  <a:extLst>
                    <a:ext uri="{FF2B5EF4-FFF2-40B4-BE49-F238E27FC236}">
                      <a16:creationId xmlns:a16="http://schemas.microsoft.com/office/drawing/2014/main" id="{CE5F4B4E-A4A0-4EB7-8AA1-B91BB409A0D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7" name="วงรี 77">
                  <a:extLst>
                    <a:ext uri="{FF2B5EF4-FFF2-40B4-BE49-F238E27FC236}">
                      <a16:creationId xmlns:a16="http://schemas.microsoft.com/office/drawing/2014/main" id="{35ADB003-E1E8-4C80-82B7-6E7A494A32F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13" name="กลุ่ม 712">
                <a:extLst>
                  <a:ext uri="{FF2B5EF4-FFF2-40B4-BE49-F238E27FC236}">
                    <a16:creationId xmlns:a16="http://schemas.microsoft.com/office/drawing/2014/main" id="{E09F644C-8BDB-4DA6-824C-247C109492B8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14" name="รูปแบบอิสระ: รูปร่าง 713">
                  <a:extLst>
                    <a:ext uri="{FF2B5EF4-FFF2-40B4-BE49-F238E27FC236}">
                      <a16:creationId xmlns:a16="http://schemas.microsoft.com/office/drawing/2014/main" id="{8B5B1DA5-E7CD-49A1-B2D4-671E5D9F4D4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5" name="วงรี 77">
                  <a:extLst>
                    <a:ext uri="{FF2B5EF4-FFF2-40B4-BE49-F238E27FC236}">
                      <a16:creationId xmlns:a16="http://schemas.microsoft.com/office/drawing/2014/main" id="{D48EECE6-9B15-4188-8DA1-FE523E1D550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722" name="กลุ่ม 721">
            <a:extLst>
              <a:ext uri="{FF2B5EF4-FFF2-40B4-BE49-F238E27FC236}">
                <a16:creationId xmlns:a16="http://schemas.microsoft.com/office/drawing/2014/main" id="{7B4982C1-9A27-49FC-838A-B276795F6076}"/>
              </a:ext>
            </a:extLst>
          </p:cNvPr>
          <p:cNvGrpSpPr/>
          <p:nvPr userDrawn="1"/>
        </p:nvGrpSpPr>
        <p:grpSpPr>
          <a:xfrm rot="21170487">
            <a:off x="10288127" y="5980417"/>
            <a:ext cx="2426522" cy="1487184"/>
            <a:chOff x="-912501" y="3330446"/>
            <a:chExt cx="4929161" cy="3231594"/>
          </a:xfrm>
        </p:grpSpPr>
        <p:sp>
          <p:nvSpPr>
            <p:cNvPr id="723" name="เมฆ 45">
              <a:extLst>
                <a:ext uri="{FF2B5EF4-FFF2-40B4-BE49-F238E27FC236}">
                  <a16:creationId xmlns:a16="http://schemas.microsoft.com/office/drawing/2014/main" id="{C5601CFC-0CA2-4BC3-A9A4-616CC2F737C0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724" name="กลุ่ม 723">
              <a:extLst>
                <a:ext uri="{FF2B5EF4-FFF2-40B4-BE49-F238E27FC236}">
                  <a16:creationId xmlns:a16="http://schemas.microsoft.com/office/drawing/2014/main" id="{B02F7195-5E51-4E83-9DB4-CE4384094069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725" name="กลุ่ม 724">
                <a:extLst>
                  <a:ext uri="{FF2B5EF4-FFF2-40B4-BE49-F238E27FC236}">
                    <a16:creationId xmlns:a16="http://schemas.microsoft.com/office/drawing/2014/main" id="{379A2D59-84A9-43B8-B800-019DA22150EF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735" name="รูปแบบอิสระ: รูปร่าง 734">
                  <a:extLst>
                    <a:ext uri="{FF2B5EF4-FFF2-40B4-BE49-F238E27FC236}">
                      <a16:creationId xmlns:a16="http://schemas.microsoft.com/office/drawing/2014/main" id="{32E2A79D-11BB-46B9-9297-9265E9BB84B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36" name="วงรี 77">
                  <a:extLst>
                    <a:ext uri="{FF2B5EF4-FFF2-40B4-BE49-F238E27FC236}">
                      <a16:creationId xmlns:a16="http://schemas.microsoft.com/office/drawing/2014/main" id="{620A78DD-265A-4E58-A02F-9BC63824DCB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26" name="กลุ่ม 725">
                <a:extLst>
                  <a:ext uri="{FF2B5EF4-FFF2-40B4-BE49-F238E27FC236}">
                    <a16:creationId xmlns:a16="http://schemas.microsoft.com/office/drawing/2014/main" id="{E05F330F-ADC5-482D-9B49-1995A6AF9AB4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33" name="รูปแบบอิสระ: รูปร่าง 732">
                  <a:extLst>
                    <a:ext uri="{FF2B5EF4-FFF2-40B4-BE49-F238E27FC236}">
                      <a16:creationId xmlns:a16="http://schemas.microsoft.com/office/drawing/2014/main" id="{215FF3CB-F9E7-4D6F-B7ED-40699BBF175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34" name="วงรี 77">
                  <a:extLst>
                    <a:ext uri="{FF2B5EF4-FFF2-40B4-BE49-F238E27FC236}">
                      <a16:creationId xmlns:a16="http://schemas.microsoft.com/office/drawing/2014/main" id="{BB0C2F5A-737D-4F1C-A949-2E5975DED96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27" name="กลุ่ม 726">
                <a:extLst>
                  <a:ext uri="{FF2B5EF4-FFF2-40B4-BE49-F238E27FC236}">
                    <a16:creationId xmlns:a16="http://schemas.microsoft.com/office/drawing/2014/main" id="{C7D1C74B-99FB-41F1-BE8E-179C25982B78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731" name="รูปแบบอิสระ: รูปร่าง 730">
                  <a:extLst>
                    <a:ext uri="{FF2B5EF4-FFF2-40B4-BE49-F238E27FC236}">
                      <a16:creationId xmlns:a16="http://schemas.microsoft.com/office/drawing/2014/main" id="{7AC359B2-9AC4-451E-99E7-9B1F4662479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32" name="วงรี 77">
                  <a:extLst>
                    <a:ext uri="{FF2B5EF4-FFF2-40B4-BE49-F238E27FC236}">
                      <a16:creationId xmlns:a16="http://schemas.microsoft.com/office/drawing/2014/main" id="{FF85ECA8-7522-480E-A97E-D23C87C7B17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28" name="กลุ่ม 727">
                <a:extLst>
                  <a:ext uri="{FF2B5EF4-FFF2-40B4-BE49-F238E27FC236}">
                    <a16:creationId xmlns:a16="http://schemas.microsoft.com/office/drawing/2014/main" id="{331D6933-D56F-4E7F-92C7-8B84FFA11B8B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29" name="รูปแบบอิสระ: รูปร่าง 728">
                  <a:extLst>
                    <a:ext uri="{FF2B5EF4-FFF2-40B4-BE49-F238E27FC236}">
                      <a16:creationId xmlns:a16="http://schemas.microsoft.com/office/drawing/2014/main" id="{B8EC57C0-DACC-4BFE-88EF-DD07AFF84D8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30" name="วงรี 77">
                  <a:extLst>
                    <a:ext uri="{FF2B5EF4-FFF2-40B4-BE49-F238E27FC236}">
                      <a16:creationId xmlns:a16="http://schemas.microsoft.com/office/drawing/2014/main" id="{F6E7693A-23BE-4361-A2AD-EF0B208BDD6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832" name="ชื่อเรื่อง 831">
            <a:extLst>
              <a:ext uri="{FF2B5EF4-FFF2-40B4-BE49-F238E27FC236}">
                <a16:creationId xmlns:a16="http://schemas.microsoft.com/office/drawing/2014/main" id="{58F5680F-F64A-412F-ABFE-368FE351558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761666" y="1633856"/>
            <a:ext cx="2646729" cy="958872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Welcome</a:t>
            </a:r>
            <a:endParaRPr lang="th-TH" dirty="0"/>
          </a:p>
        </p:txBody>
      </p:sp>
      <p:sp>
        <p:nvSpPr>
          <p:cNvPr id="835" name="ตัวแทนข้อความ 834">
            <a:extLst>
              <a:ext uri="{FF2B5EF4-FFF2-40B4-BE49-F238E27FC236}">
                <a16:creationId xmlns:a16="http://schemas.microsoft.com/office/drawing/2014/main" id="{6DE9F4F3-25D8-471A-BADA-4B01838C82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674777" y="2743840"/>
            <a:ext cx="6882568" cy="1611313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Lorem Ipsum has been the industry's standard dummy text ever since the 1500s,when an unknown printer took a galley of type and scrambled it to make type specimen book. </a:t>
            </a:r>
          </a:p>
        </p:txBody>
      </p:sp>
    </p:spTree>
    <p:extLst>
      <p:ext uri="{BB962C8B-B14F-4D97-AF65-F5344CB8AC3E}">
        <p14:creationId xmlns:p14="http://schemas.microsoft.com/office/powerpoint/2010/main" val="339967013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8C96483B-0AE1-4E37-9DC0-D6588D08ED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BB52E018-66E3-4691-B8AC-FF537743CF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91519ED-4D61-4CDF-B7C8-841E42155C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2BF39C-68D7-4A53-8454-6ACAFDED31D1}"/>
              </a:ext>
            </a:extLst>
          </p:cNvPr>
          <p:cNvGrpSpPr/>
          <p:nvPr userDrawn="1"/>
        </p:nvGrpSpPr>
        <p:grpSpPr>
          <a:xfrm>
            <a:off x="11247338" y="497875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5F0E4C22-8C13-4DFD-B5A8-98CF1DA9888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005E88E-EB9F-4D36-9E72-55849E0588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A1D6751-AFF0-4896-9BC6-3ECD2AB00CB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F6E06A-A293-4875-A4F5-2FC76D7E90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FA76694-15BB-4FEA-9602-26D6C687018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2A169F-A14A-4203-B3C7-391C1A70BED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E812269-3F0F-4933-A8DD-7B7D18D8C43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ตัวเชื่อมต่อตรง 13">
            <a:extLst>
              <a:ext uri="{FF2B5EF4-FFF2-40B4-BE49-F238E27FC236}">
                <a16:creationId xmlns:a16="http://schemas.microsoft.com/office/drawing/2014/main" id="{BF8F07B2-D6BA-4EA3-B60B-EF311B21DB5F}"/>
              </a:ext>
            </a:extLst>
          </p:cNvPr>
          <p:cNvCxnSpPr/>
          <p:nvPr userDrawn="1"/>
        </p:nvCxnSpPr>
        <p:spPr>
          <a:xfrm>
            <a:off x="733108" y="3637591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8EC227C8-BE30-4759-B56A-C011BD7369AA}"/>
              </a:ext>
            </a:extLst>
          </p:cNvPr>
          <p:cNvGrpSpPr/>
          <p:nvPr userDrawn="1"/>
        </p:nvGrpSpPr>
        <p:grpSpPr>
          <a:xfrm>
            <a:off x="9061604" y="-1693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D4A733CC-0583-4BD2-B1E1-87876E501E9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3BEBFD3-5A80-4719-9FCD-7135DBE020D5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C8C67624-59DA-4B8A-B182-A3FE5331624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73376DB-E123-459C-922C-A362B493B2D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6781932-178A-4F0E-A838-3B7E7210D35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19C36E7-CA82-4207-A6D9-15F826DF596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2D23FD8-E9E4-44AD-87A2-EBB4A4FA272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F6C0640C-4C58-41E6-847D-3BAA9F820817}"/>
              </a:ext>
            </a:extLst>
          </p:cNvPr>
          <p:cNvGrpSpPr/>
          <p:nvPr userDrawn="1"/>
        </p:nvGrpSpPr>
        <p:grpSpPr>
          <a:xfrm flipH="1">
            <a:off x="10231590" y="4963363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A4706D41-355D-4AFE-8D4D-FDA8ACB4301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4FB6D1E-CBDB-4ADF-B4A2-F26CDB89871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9C600D8-F8E4-4398-BC2F-83DB54202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DA1DAB0-23A0-48A1-8740-A148DB9E4A0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9EC46C17-5273-4790-B1CA-8947B62EB0D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8178759A-7C28-4D18-831E-3ADEA02456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070523B-B2A2-4306-8F1E-3D5C6CD71F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85492F6C-CDDD-4F14-B1BF-DD9306C97634}"/>
              </a:ext>
            </a:extLst>
          </p:cNvPr>
          <p:cNvGrpSpPr/>
          <p:nvPr userDrawn="1"/>
        </p:nvGrpSpPr>
        <p:grpSpPr>
          <a:xfrm>
            <a:off x="-265306" y="4388548"/>
            <a:ext cx="1101156" cy="1150968"/>
            <a:chOff x="1752751" y="749874"/>
            <a:chExt cx="1101156" cy="1150968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38F5D06B-2571-466F-9944-3C8F77C9669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9310B732-129C-4392-A319-25515C6AA330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87720EE7-0BC5-43FA-B539-A10BE078B7E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CFD3C34-3D17-48E4-874E-CC59800151E9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026E8A2A-1C2F-48A5-B08D-E9E53EF5304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8A30FE4-3B42-4365-B76E-703F274910D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2D502C-2BB8-4E71-9D64-A21273A5675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9EAE216-E0BC-4C2D-A940-13B6A4AFE40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DF2F530-26F0-41FC-9E63-CEEAA8B84713}"/>
              </a:ext>
            </a:extLst>
          </p:cNvPr>
          <p:cNvGrpSpPr/>
          <p:nvPr userDrawn="1"/>
        </p:nvGrpSpPr>
        <p:grpSpPr>
          <a:xfrm>
            <a:off x="11461334" y="1676318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74AE94D-BDCD-45F2-A9FE-7E89BC8335C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0E277721-01F6-43B6-88E0-3BC70F4B032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24A3AFA2-8008-4B77-8D9E-41C0CBE5511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F2A751C-A987-4D2F-ADCA-AFF03EAFE9D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F1C814A-E3CF-46D4-B97F-708DD0836BF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364DBB9-61B8-4ECC-A5F0-862DD34EBFF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64FBB50-CA8B-43CC-81FE-E24CAB4FDB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C71E75E8-E1FE-4429-87C2-4E333F037308}"/>
              </a:ext>
            </a:extLst>
          </p:cNvPr>
          <p:cNvGrpSpPr/>
          <p:nvPr userDrawn="1"/>
        </p:nvGrpSpPr>
        <p:grpSpPr>
          <a:xfrm>
            <a:off x="0" y="5516880"/>
            <a:ext cx="12192000" cy="1321252"/>
            <a:chOff x="0" y="5038725"/>
            <a:chExt cx="12192000" cy="1819273"/>
          </a:xfrm>
        </p:grpSpPr>
        <p:sp>
          <p:nvSpPr>
            <p:cNvPr id="49" name="สี่เหลี่ยมผืนผ้า 48">
              <a:extLst>
                <a:ext uri="{FF2B5EF4-FFF2-40B4-BE49-F238E27FC236}">
                  <a16:creationId xmlns:a16="http://schemas.microsoft.com/office/drawing/2014/main" id="{84D0B324-E820-47AA-B137-6D834E9E9F0B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AF082DEF-164D-4854-87EB-7C51A6BA931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DD49C630-79DF-48EC-B553-C89207EECC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4E14C71-6B86-4C9C-9E26-F0FF45B3BA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7EBB6991-197B-4A5B-A66B-A1E2E031A6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C45E662A-1F64-4FAA-88E1-69C6DE31E3C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8660B085-0AA8-4265-8442-B99A958E7C5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0" name="ตัวเชื่อมต่อตรง 119">
            <a:extLst>
              <a:ext uri="{FF2B5EF4-FFF2-40B4-BE49-F238E27FC236}">
                <a16:creationId xmlns:a16="http://schemas.microsoft.com/office/drawing/2014/main" id="{BAEAB81E-A15E-4209-8451-2EFDF2A1CC8C}"/>
              </a:ext>
            </a:extLst>
          </p:cNvPr>
          <p:cNvCxnSpPr>
            <a:cxnSpLocks/>
          </p:cNvCxnSpPr>
          <p:nvPr userDrawn="1"/>
        </p:nvCxnSpPr>
        <p:spPr>
          <a:xfrm>
            <a:off x="0" y="5817289"/>
            <a:ext cx="555474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1183E5BF-38D3-4C62-8C5F-4DC88B93D9D0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22" name="ตัวเชื่อมต่อตรง 121">
              <a:extLst>
                <a:ext uri="{FF2B5EF4-FFF2-40B4-BE49-F238E27FC236}">
                  <a16:creationId xmlns:a16="http://schemas.microsoft.com/office/drawing/2014/main" id="{D41AC5AA-D694-40D6-81E1-4C2FFBE3A6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B267F29B-CAC9-476B-8BD2-A2886F7AA5E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8C01EDE-CB15-4EC1-92A7-58B7415FE61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61F1F0DF-9836-4678-AD2F-8FBA04CFFE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8C542DC7-1895-42CE-A89A-605F80E3867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4143042E-5B54-4F88-906A-AA2301A3857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D868388-2873-4104-BBF7-8688C39099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8" name="ตัวเชื่อมต่อตรง 147">
            <a:extLst>
              <a:ext uri="{FF2B5EF4-FFF2-40B4-BE49-F238E27FC236}">
                <a16:creationId xmlns:a16="http://schemas.microsoft.com/office/drawing/2014/main" id="{8D0C9B28-35D5-48E7-BF8A-FCD251D4C023}"/>
              </a:ext>
            </a:extLst>
          </p:cNvPr>
          <p:cNvCxnSpPr/>
          <p:nvPr userDrawn="1"/>
        </p:nvCxnSpPr>
        <p:spPr>
          <a:xfrm>
            <a:off x="267580" y="3005328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ตัวเชื่อมต่อตรง 148">
            <a:extLst>
              <a:ext uri="{FF2B5EF4-FFF2-40B4-BE49-F238E27FC236}">
                <a16:creationId xmlns:a16="http://schemas.microsoft.com/office/drawing/2014/main" id="{26304C8F-3BF6-4EBD-BDFC-C96FEA3790BB}"/>
              </a:ext>
            </a:extLst>
          </p:cNvPr>
          <p:cNvCxnSpPr/>
          <p:nvPr userDrawn="1"/>
        </p:nvCxnSpPr>
        <p:spPr>
          <a:xfrm>
            <a:off x="597679" y="2231226"/>
            <a:ext cx="369405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ตัวเชื่อมต่อตรง 149">
            <a:extLst>
              <a:ext uri="{FF2B5EF4-FFF2-40B4-BE49-F238E27FC236}">
                <a16:creationId xmlns:a16="http://schemas.microsoft.com/office/drawing/2014/main" id="{127A007C-74B2-4C33-9AA4-D567E683D720}"/>
              </a:ext>
            </a:extLst>
          </p:cNvPr>
          <p:cNvCxnSpPr/>
          <p:nvPr userDrawn="1"/>
        </p:nvCxnSpPr>
        <p:spPr>
          <a:xfrm>
            <a:off x="349746" y="1417455"/>
            <a:ext cx="375411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ACE759D4-3503-431B-8870-8F80332F18B3}"/>
              </a:ext>
            </a:extLst>
          </p:cNvPr>
          <p:cNvGrpSpPr/>
          <p:nvPr userDrawn="1"/>
        </p:nvGrpSpPr>
        <p:grpSpPr>
          <a:xfrm rot="17480286">
            <a:off x="427869" y="2499843"/>
            <a:ext cx="304638" cy="252885"/>
            <a:chOff x="1187573" y="6247766"/>
            <a:chExt cx="450097" cy="430590"/>
          </a:xfrm>
        </p:grpSpPr>
        <p:sp>
          <p:nvSpPr>
            <p:cNvPr id="152" name="รูปแบบอิสระ: รูปร่าง 151">
              <a:extLst>
                <a:ext uri="{FF2B5EF4-FFF2-40B4-BE49-F238E27FC236}">
                  <a16:creationId xmlns:a16="http://schemas.microsoft.com/office/drawing/2014/main" id="{5A0256C4-01C1-4D17-B60A-72D3C9515622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3" name="วงรี 152">
              <a:extLst>
                <a:ext uri="{FF2B5EF4-FFF2-40B4-BE49-F238E27FC236}">
                  <a16:creationId xmlns:a16="http://schemas.microsoft.com/office/drawing/2014/main" id="{E3C67829-C981-4EB3-AD76-FC190803C39D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4" name="วงรี 153">
              <a:extLst>
                <a:ext uri="{FF2B5EF4-FFF2-40B4-BE49-F238E27FC236}">
                  <a16:creationId xmlns:a16="http://schemas.microsoft.com/office/drawing/2014/main" id="{88EAC7A2-1254-4B56-B377-1E082741587B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5" name="วงรี 154">
              <a:extLst>
                <a:ext uri="{FF2B5EF4-FFF2-40B4-BE49-F238E27FC236}">
                  <a16:creationId xmlns:a16="http://schemas.microsoft.com/office/drawing/2014/main" id="{38F3BD57-F10B-48A6-BADC-3A7F814A5938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6" name="วงรี 155">
              <a:extLst>
                <a:ext uri="{FF2B5EF4-FFF2-40B4-BE49-F238E27FC236}">
                  <a16:creationId xmlns:a16="http://schemas.microsoft.com/office/drawing/2014/main" id="{CE24821F-9154-4E40-AF80-C6CC622D3918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7B9738D0-B571-426F-9038-FA2ED6BE8C0A}"/>
              </a:ext>
            </a:extLst>
          </p:cNvPr>
          <p:cNvGrpSpPr/>
          <p:nvPr userDrawn="1"/>
        </p:nvGrpSpPr>
        <p:grpSpPr>
          <a:xfrm rot="858746">
            <a:off x="706216" y="1623601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DAD6DDA2-4D59-4676-9AE2-F6612C8459F5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9" name="วงรี 158">
              <a:extLst>
                <a:ext uri="{FF2B5EF4-FFF2-40B4-BE49-F238E27FC236}">
                  <a16:creationId xmlns:a16="http://schemas.microsoft.com/office/drawing/2014/main" id="{E5516CEA-5716-482E-B30C-41492BBE392C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0" name="วงรี 159">
              <a:extLst>
                <a:ext uri="{FF2B5EF4-FFF2-40B4-BE49-F238E27FC236}">
                  <a16:creationId xmlns:a16="http://schemas.microsoft.com/office/drawing/2014/main" id="{DBEDD46C-9C39-4CE0-AFEC-BDBD9A814E29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1" name="วงรี 160">
              <a:extLst>
                <a:ext uri="{FF2B5EF4-FFF2-40B4-BE49-F238E27FC236}">
                  <a16:creationId xmlns:a16="http://schemas.microsoft.com/office/drawing/2014/main" id="{9E4ABCCA-C1BB-441C-BA4C-37ADFBE42334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2" name="วงรี 161">
              <a:extLst>
                <a:ext uri="{FF2B5EF4-FFF2-40B4-BE49-F238E27FC236}">
                  <a16:creationId xmlns:a16="http://schemas.microsoft.com/office/drawing/2014/main" id="{650C4761-10EA-485E-8DA4-D74664FD2FFA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22F5CDB1-96F6-4A7C-BB8E-6830329896F7}"/>
              </a:ext>
            </a:extLst>
          </p:cNvPr>
          <p:cNvGrpSpPr/>
          <p:nvPr userDrawn="1"/>
        </p:nvGrpSpPr>
        <p:grpSpPr>
          <a:xfrm rot="858746">
            <a:off x="696420" y="3157877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AB0D0111-1A18-40AB-840E-260A085C991E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วงรี 164">
              <a:extLst>
                <a:ext uri="{FF2B5EF4-FFF2-40B4-BE49-F238E27FC236}">
                  <a16:creationId xmlns:a16="http://schemas.microsoft.com/office/drawing/2014/main" id="{880A55D1-DB10-49A2-B1D0-A4C0B6522AF1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6" name="วงรี 165">
              <a:extLst>
                <a:ext uri="{FF2B5EF4-FFF2-40B4-BE49-F238E27FC236}">
                  <a16:creationId xmlns:a16="http://schemas.microsoft.com/office/drawing/2014/main" id="{E04A81E5-6535-4870-BBBE-0ECCABF5CF0F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7" name="วงรี 166">
              <a:extLst>
                <a:ext uri="{FF2B5EF4-FFF2-40B4-BE49-F238E27FC236}">
                  <a16:creationId xmlns:a16="http://schemas.microsoft.com/office/drawing/2014/main" id="{68162F5A-1CB6-489F-995C-EBC1F2178BBA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8" name="วงรี 167">
              <a:extLst>
                <a:ext uri="{FF2B5EF4-FFF2-40B4-BE49-F238E27FC236}">
                  <a16:creationId xmlns:a16="http://schemas.microsoft.com/office/drawing/2014/main" id="{BB12DBA8-9805-4C53-B581-4B72F71F088C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6" name="ตัวแทนแผนภูมิ 55">
            <a:extLst>
              <a:ext uri="{FF2B5EF4-FFF2-40B4-BE49-F238E27FC236}">
                <a16:creationId xmlns:a16="http://schemas.microsoft.com/office/drawing/2014/main" id="{1700C3B1-3E52-4F83-BC03-006B6B13322E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1366244" y="605626"/>
            <a:ext cx="8066841" cy="446304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57838397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31C45A57-7CD0-4903-9825-19F9573863A8}"/>
              </a:ext>
            </a:extLst>
          </p:cNvPr>
          <p:cNvGrpSpPr/>
          <p:nvPr userDrawn="1"/>
        </p:nvGrpSpPr>
        <p:grpSpPr>
          <a:xfrm flipV="1">
            <a:off x="393760" y="3490482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E645E007-3740-4F35-9D3C-0A1DAD97C53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F12C01A7-693C-4F60-96BA-A29B5249481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72B8FBA-7C35-490A-B1DC-BF88D531AB0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4D96BF4D-ABA7-474F-A4A2-7632531C664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53613808-5918-4613-839E-F4FC191D8E1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940460B7-C0C2-416B-B485-50388EE982C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4522048A-0BFC-4441-92F9-B310B7BFBB0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65C96DC6-8332-411B-A69E-F7EB5EA5D907}"/>
              </a:ext>
            </a:extLst>
          </p:cNvPr>
          <p:cNvGrpSpPr/>
          <p:nvPr userDrawn="1"/>
        </p:nvGrpSpPr>
        <p:grpSpPr>
          <a:xfrm>
            <a:off x="2511420" y="728765"/>
            <a:ext cx="9633003" cy="6162693"/>
            <a:chOff x="1936613" y="121212"/>
            <a:chExt cx="9633003" cy="6162693"/>
          </a:xfrm>
        </p:grpSpPr>
        <p:grpSp>
          <p:nvGrpSpPr>
            <p:cNvPr id="16" name="กลุ่ม 15">
              <a:extLst>
                <a:ext uri="{FF2B5EF4-FFF2-40B4-BE49-F238E27FC236}">
                  <a16:creationId xmlns:a16="http://schemas.microsoft.com/office/drawing/2014/main" id="{C5D68BDC-6F47-4100-8803-B9E445F5749E}"/>
                </a:ext>
              </a:extLst>
            </p:cNvPr>
            <p:cNvGrpSpPr/>
            <p:nvPr/>
          </p:nvGrpSpPr>
          <p:grpSpPr>
            <a:xfrm>
              <a:off x="1936613" y="121212"/>
              <a:ext cx="9633003" cy="6162693"/>
              <a:chOff x="1936613" y="121212"/>
              <a:chExt cx="9633003" cy="6162693"/>
            </a:xfrm>
          </p:grpSpPr>
          <p:sp>
            <p:nvSpPr>
              <p:cNvPr id="23" name="สี่เหลี่ยมผืนผ้า 359">
                <a:extLst>
                  <a:ext uri="{FF2B5EF4-FFF2-40B4-BE49-F238E27FC236}">
                    <a16:creationId xmlns:a16="http://schemas.microsoft.com/office/drawing/2014/main" id="{F7E86332-B971-4775-B429-39D6946D6D85}"/>
                  </a:ext>
                </a:extLst>
              </p:cNvPr>
              <p:cNvSpPr/>
              <p:nvPr/>
            </p:nvSpPr>
            <p:spPr>
              <a:xfrm rot="20589319">
                <a:off x="2139366" y="1783495"/>
                <a:ext cx="2241647" cy="1764675"/>
              </a:xfrm>
              <a:custGeom>
                <a:avLst/>
                <a:gdLst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0 w 2217472"/>
                  <a:gd name="connsiteY4" fmla="*/ 0 h 1646639"/>
                  <a:gd name="connsiteX0" fmla="*/ 0 w 2217472"/>
                  <a:gd name="connsiteY0" fmla="*/ 0 h 1704278"/>
                  <a:gd name="connsiteX1" fmla="*/ 2217472 w 2217472"/>
                  <a:gd name="connsiteY1" fmla="*/ 0 h 1704278"/>
                  <a:gd name="connsiteX2" fmla="*/ 2217472 w 2217472"/>
                  <a:gd name="connsiteY2" fmla="*/ 1646639 h 1704278"/>
                  <a:gd name="connsiteX3" fmla="*/ 470860 w 2217472"/>
                  <a:gd name="connsiteY3" fmla="*/ 1704278 h 1704278"/>
                  <a:gd name="connsiteX4" fmla="*/ 0 w 2217472"/>
                  <a:gd name="connsiteY4" fmla="*/ 0 h 1704278"/>
                  <a:gd name="connsiteX0" fmla="*/ 0 w 2241647"/>
                  <a:gd name="connsiteY0" fmla="*/ 0 h 1764675"/>
                  <a:gd name="connsiteX1" fmla="*/ 2241647 w 2241647"/>
                  <a:gd name="connsiteY1" fmla="*/ 60397 h 1764675"/>
                  <a:gd name="connsiteX2" fmla="*/ 2241647 w 2241647"/>
                  <a:gd name="connsiteY2" fmla="*/ 1707036 h 1764675"/>
                  <a:gd name="connsiteX3" fmla="*/ 495035 w 2241647"/>
                  <a:gd name="connsiteY3" fmla="*/ 1764675 h 1764675"/>
                  <a:gd name="connsiteX4" fmla="*/ 0 w 2241647"/>
                  <a:gd name="connsiteY4" fmla="*/ 0 h 1764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41647" h="1764675">
                    <a:moveTo>
                      <a:pt x="0" y="0"/>
                    </a:moveTo>
                    <a:lnTo>
                      <a:pt x="2241647" y="60397"/>
                    </a:lnTo>
                    <a:lnTo>
                      <a:pt x="2241647" y="1707036"/>
                    </a:lnTo>
                    <a:lnTo>
                      <a:pt x="495035" y="17646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65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" name="สี่เหลี่ยมผืนผ้า 363">
                <a:extLst>
                  <a:ext uri="{FF2B5EF4-FFF2-40B4-BE49-F238E27FC236}">
                    <a16:creationId xmlns:a16="http://schemas.microsoft.com/office/drawing/2014/main" id="{35F0D545-6E5C-41D6-B310-1825362481E3}"/>
                  </a:ext>
                </a:extLst>
              </p:cNvPr>
              <p:cNvSpPr/>
              <p:nvPr/>
            </p:nvSpPr>
            <p:spPr>
              <a:xfrm>
                <a:off x="3968797" y="121212"/>
                <a:ext cx="2275892" cy="1682285"/>
              </a:xfrm>
              <a:custGeom>
                <a:avLst/>
                <a:gdLst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0 w 2217472"/>
                  <a:gd name="connsiteY4" fmla="*/ 0 h 1646639"/>
                  <a:gd name="connsiteX0" fmla="*/ 0 w 2275892"/>
                  <a:gd name="connsiteY0" fmla="*/ 152400 h 1646639"/>
                  <a:gd name="connsiteX1" fmla="*/ 2275892 w 2275892"/>
                  <a:gd name="connsiteY1" fmla="*/ 0 h 1646639"/>
                  <a:gd name="connsiteX2" fmla="*/ 2275892 w 2275892"/>
                  <a:gd name="connsiteY2" fmla="*/ 1646639 h 1646639"/>
                  <a:gd name="connsiteX3" fmla="*/ 58420 w 2275892"/>
                  <a:gd name="connsiteY3" fmla="*/ 1646639 h 1646639"/>
                  <a:gd name="connsiteX4" fmla="*/ 0 w 2275892"/>
                  <a:gd name="connsiteY4" fmla="*/ 152400 h 1646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5892" h="1646639">
                    <a:moveTo>
                      <a:pt x="0" y="152400"/>
                    </a:moveTo>
                    <a:lnTo>
                      <a:pt x="2275892" y="0"/>
                    </a:lnTo>
                    <a:lnTo>
                      <a:pt x="2275892" y="1646639"/>
                    </a:lnTo>
                    <a:lnTo>
                      <a:pt x="58420" y="1646639"/>
                    </a:lnTo>
                    <a:lnTo>
                      <a:pt x="0" y="152400"/>
                    </a:lnTo>
                    <a:close/>
                  </a:path>
                </a:pathLst>
              </a:custGeom>
              <a:solidFill>
                <a:srgbClr val="DDA0B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5" name="สี่เหลี่ยมผืนผ้า 362">
                <a:extLst>
                  <a:ext uri="{FF2B5EF4-FFF2-40B4-BE49-F238E27FC236}">
                    <a16:creationId xmlns:a16="http://schemas.microsoft.com/office/drawing/2014/main" id="{579DBC34-4589-451D-AF1F-57B2D16599CF}"/>
                  </a:ext>
                </a:extLst>
              </p:cNvPr>
              <p:cNvSpPr/>
              <p:nvPr/>
            </p:nvSpPr>
            <p:spPr>
              <a:xfrm rot="18260721">
                <a:off x="3247525" y="4286242"/>
                <a:ext cx="2348687" cy="1646639"/>
              </a:xfrm>
              <a:custGeom>
                <a:avLst/>
                <a:gdLst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0 w 2217472"/>
                  <a:gd name="connsiteY4" fmla="*/ 0 h 1646639"/>
                  <a:gd name="connsiteX0" fmla="*/ 233829 w 2217472"/>
                  <a:gd name="connsiteY0" fmla="*/ 117094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233829 w 2217472"/>
                  <a:gd name="connsiteY4" fmla="*/ 117094 h 1646639"/>
                  <a:gd name="connsiteX0" fmla="*/ 532601 w 2217472"/>
                  <a:gd name="connsiteY0" fmla="*/ 122131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532601 w 2217472"/>
                  <a:gd name="connsiteY4" fmla="*/ 122131 h 1646639"/>
                  <a:gd name="connsiteX0" fmla="*/ 566574 w 2217472"/>
                  <a:gd name="connsiteY0" fmla="*/ 135832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566574 w 2217472"/>
                  <a:gd name="connsiteY4" fmla="*/ 135832 h 1646639"/>
                  <a:gd name="connsiteX0" fmla="*/ 603832 w 2217472"/>
                  <a:gd name="connsiteY0" fmla="*/ 190357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603832 w 2217472"/>
                  <a:gd name="connsiteY4" fmla="*/ 190357 h 1646639"/>
                  <a:gd name="connsiteX0" fmla="*/ 569441 w 2217472"/>
                  <a:gd name="connsiteY0" fmla="*/ 140025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569441 w 2217472"/>
                  <a:gd name="connsiteY4" fmla="*/ 140025 h 1646639"/>
                  <a:gd name="connsiteX0" fmla="*/ 684992 w 2333023"/>
                  <a:gd name="connsiteY0" fmla="*/ 140025 h 1646639"/>
                  <a:gd name="connsiteX1" fmla="*/ 2333023 w 2333023"/>
                  <a:gd name="connsiteY1" fmla="*/ 0 h 1646639"/>
                  <a:gd name="connsiteX2" fmla="*/ 2333023 w 2333023"/>
                  <a:gd name="connsiteY2" fmla="*/ 1646639 h 1646639"/>
                  <a:gd name="connsiteX3" fmla="*/ 0 w 2333023"/>
                  <a:gd name="connsiteY3" fmla="*/ 1522557 h 1646639"/>
                  <a:gd name="connsiteX4" fmla="*/ 684992 w 2333023"/>
                  <a:gd name="connsiteY4" fmla="*/ 140025 h 1646639"/>
                  <a:gd name="connsiteX0" fmla="*/ 684992 w 2333023"/>
                  <a:gd name="connsiteY0" fmla="*/ 140025 h 1646639"/>
                  <a:gd name="connsiteX1" fmla="*/ 2333023 w 2333023"/>
                  <a:gd name="connsiteY1" fmla="*/ 0 h 1646639"/>
                  <a:gd name="connsiteX2" fmla="*/ 2333023 w 2333023"/>
                  <a:gd name="connsiteY2" fmla="*/ 1646639 h 1646639"/>
                  <a:gd name="connsiteX3" fmla="*/ 0 w 2333023"/>
                  <a:gd name="connsiteY3" fmla="*/ 1522557 h 1646639"/>
                  <a:gd name="connsiteX4" fmla="*/ 684992 w 2333023"/>
                  <a:gd name="connsiteY4" fmla="*/ 140025 h 1646639"/>
                  <a:gd name="connsiteX0" fmla="*/ 684992 w 2333023"/>
                  <a:gd name="connsiteY0" fmla="*/ 140025 h 1646639"/>
                  <a:gd name="connsiteX1" fmla="*/ 2333023 w 2333023"/>
                  <a:gd name="connsiteY1" fmla="*/ 0 h 1646639"/>
                  <a:gd name="connsiteX2" fmla="*/ 2333023 w 2333023"/>
                  <a:gd name="connsiteY2" fmla="*/ 1646639 h 1646639"/>
                  <a:gd name="connsiteX3" fmla="*/ 810812 w 2333023"/>
                  <a:gd name="connsiteY3" fmla="*/ 1630477 h 1646639"/>
                  <a:gd name="connsiteX4" fmla="*/ 0 w 2333023"/>
                  <a:gd name="connsiteY4" fmla="*/ 1522557 h 1646639"/>
                  <a:gd name="connsiteX5" fmla="*/ 684992 w 2333023"/>
                  <a:gd name="connsiteY5" fmla="*/ 140025 h 1646639"/>
                  <a:gd name="connsiteX0" fmla="*/ 700656 w 2348687"/>
                  <a:gd name="connsiteY0" fmla="*/ 140025 h 1646639"/>
                  <a:gd name="connsiteX1" fmla="*/ 2348687 w 2348687"/>
                  <a:gd name="connsiteY1" fmla="*/ 0 h 1646639"/>
                  <a:gd name="connsiteX2" fmla="*/ 2348687 w 2348687"/>
                  <a:gd name="connsiteY2" fmla="*/ 1646639 h 1646639"/>
                  <a:gd name="connsiteX3" fmla="*/ 826476 w 2348687"/>
                  <a:gd name="connsiteY3" fmla="*/ 1630477 h 1646639"/>
                  <a:gd name="connsiteX4" fmla="*/ 15664 w 2348687"/>
                  <a:gd name="connsiteY4" fmla="*/ 1522557 h 1646639"/>
                  <a:gd name="connsiteX5" fmla="*/ 262287 w 2348687"/>
                  <a:gd name="connsiteY5" fmla="*/ 840827 h 1646639"/>
                  <a:gd name="connsiteX6" fmla="*/ 700656 w 2348687"/>
                  <a:gd name="connsiteY6" fmla="*/ 140025 h 1646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8687" h="1646639">
                    <a:moveTo>
                      <a:pt x="700656" y="140025"/>
                    </a:moveTo>
                    <a:lnTo>
                      <a:pt x="2348687" y="0"/>
                    </a:lnTo>
                    <a:lnTo>
                      <a:pt x="2348687" y="1646639"/>
                    </a:lnTo>
                    <a:cubicBezTo>
                      <a:pt x="1838651" y="1616389"/>
                      <a:pt x="1336512" y="1660727"/>
                      <a:pt x="826476" y="1630477"/>
                    </a:cubicBezTo>
                    <a:lnTo>
                      <a:pt x="15664" y="1522557"/>
                    </a:lnTo>
                    <a:cubicBezTo>
                      <a:pt x="-58421" y="1369115"/>
                      <a:pt x="148122" y="1071249"/>
                      <a:pt x="262287" y="840827"/>
                    </a:cubicBezTo>
                    <a:cubicBezTo>
                      <a:pt x="376452" y="610405"/>
                      <a:pt x="372869" y="258329"/>
                      <a:pt x="700656" y="140025"/>
                    </a:cubicBezTo>
                    <a:close/>
                  </a:path>
                </a:pathLst>
              </a:custGeom>
              <a:solidFill>
                <a:srgbClr val="FDE65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6" name="สี่เหลี่ยมผืนผ้า 361">
                <a:extLst>
                  <a:ext uri="{FF2B5EF4-FFF2-40B4-BE49-F238E27FC236}">
                    <a16:creationId xmlns:a16="http://schemas.microsoft.com/office/drawing/2014/main" id="{F7A76DFF-FAA3-4265-9260-1965597A046D}"/>
                  </a:ext>
                </a:extLst>
              </p:cNvPr>
              <p:cNvSpPr/>
              <p:nvPr/>
            </p:nvSpPr>
            <p:spPr>
              <a:xfrm rot="3232429">
                <a:off x="9631574" y="3952396"/>
                <a:ext cx="2229445" cy="1646639"/>
              </a:xfrm>
              <a:custGeom>
                <a:avLst/>
                <a:gdLst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0 w 2217472"/>
                  <a:gd name="connsiteY4" fmla="*/ 0 h 1646639"/>
                  <a:gd name="connsiteX0" fmla="*/ 0 w 2229445"/>
                  <a:gd name="connsiteY0" fmla="*/ 0 h 1646639"/>
                  <a:gd name="connsiteX1" fmla="*/ 2229445 w 2229445"/>
                  <a:gd name="connsiteY1" fmla="*/ 41757 h 1646639"/>
                  <a:gd name="connsiteX2" fmla="*/ 2217472 w 2229445"/>
                  <a:gd name="connsiteY2" fmla="*/ 1646639 h 1646639"/>
                  <a:gd name="connsiteX3" fmla="*/ 0 w 2229445"/>
                  <a:gd name="connsiteY3" fmla="*/ 1646639 h 1646639"/>
                  <a:gd name="connsiteX4" fmla="*/ 0 w 2229445"/>
                  <a:gd name="connsiteY4" fmla="*/ 0 h 1646639"/>
                  <a:gd name="connsiteX0" fmla="*/ 0 w 2229445"/>
                  <a:gd name="connsiteY0" fmla="*/ 0 h 1646639"/>
                  <a:gd name="connsiteX1" fmla="*/ 2229445 w 2229445"/>
                  <a:gd name="connsiteY1" fmla="*/ 41757 h 1646639"/>
                  <a:gd name="connsiteX2" fmla="*/ 2157586 w 2229445"/>
                  <a:gd name="connsiteY2" fmla="*/ 1612362 h 1646639"/>
                  <a:gd name="connsiteX3" fmla="*/ 0 w 2229445"/>
                  <a:gd name="connsiteY3" fmla="*/ 1646639 h 1646639"/>
                  <a:gd name="connsiteX4" fmla="*/ 0 w 2229445"/>
                  <a:gd name="connsiteY4" fmla="*/ 0 h 1646639"/>
                  <a:gd name="connsiteX0" fmla="*/ 0 w 2229445"/>
                  <a:gd name="connsiteY0" fmla="*/ 0 h 1646639"/>
                  <a:gd name="connsiteX1" fmla="*/ 2229445 w 2229445"/>
                  <a:gd name="connsiteY1" fmla="*/ 41757 h 1646639"/>
                  <a:gd name="connsiteX2" fmla="*/ 2157586 w 2229445"/>
                  <a:gd name="connsiteY2" fmla="*/ 1612362 h 1646639"/>
                  <a:gd name="connsiteX3" fmla="*/ 0 w 2229445"/>
                  <a:gd name="connsiteY3" fmla="*/ 1646639 h 1646639"/>
                  <a:gd name="connsiteX4" fmla="*/ 0 w 2229445"/>
                  <a:gd name="connsiteY4" fmla="*/ 0 h 1646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445" h="1646639">
                    <a:moveTo>
                      <a:pt x="0" y="0"/>
                    </a:moveTo>
                    <a:lnTo>
                      <a:pt x="2229445" y="41757"/>
                    </a:lnTo>
                    <a:cubicBezTo>
                      <a:pt x="2205492" y="565292"/>
                      <a:pt x="2095929" y="540490"/>
                      <a:pt x="2157586" y="1612362"/>
                    </a:cubicBezTo>
                    <a:lnTo>
                      <a:pt x="0" y="16466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A0B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7" name="สี่เหลี่ยมผืนผ้า 26">
                <a:extLst>
                  <a:ext uri="{FF2B5EF4-FFF2-40B4-BE49-F238E27FC236}">
                    <a16:creationId xmlns:a16="http://schemas.microsoft.com/office/drawing/2014/main" id="{15C7B023-67A0-48F3-A4A9-8AACA14F4A20}"/>
                  </a:ext>
                </a:extLst>
              </p:cNvPr>
              <p:cNvSpPr/>
              <p:nvPr/>
            </p:nvSpPr>
            <p:spPr>
              <a:xfrm rot="20134606">
                <a:off x="3138138" y="3091342"/>
                <a:ext cx="2217472" cy="1646639"/>
              </a:xfrm>
              <a:prstGeom prst="rect">
                <a:avLst/>
              </a:prstGeom>
              <a:solidFill>
                <a:srgbClr val="DDA0B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8" name="สี่เหลี่ยมผืนผ้า 358">
                <a:extLst>
                  <a:ext uri="{FF2B5EF4-FFF2-40B4-BE49-F238E27FC236}">
                    <a16:creationId xmlns:a16="http://schemas.microsoft.com/office/drawing/2014/main" id="{0A2D7323-069F-4F6E-A15F-672553F7B13C}"/>
                  </a:ext>
                </a:extLst>
              </p:cNvPr>
              <p:cNvSpPr/>
              <p:nvPr/>
            </p:nvSpPr>
            <p:spPr>
              <a:xfrm>
                <a:off x="1936613" y="281369"/>
                <a:ext cx="2217472" cy="1936199"/>
              </a:xfrm>
              <a:custGeom>
                <a:avLst/>
                <a:gdLst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0 w 2217472"/>
                  <a:gd name="connsiteY3" fmla="*/ 1646639 h 1646639"/>
                  <a:gd name="connsiteX4" fmla="*/ 0 w 2217472"/>
                  <a:gd name="connsiteY4" fmla="*/ 0 h 1646639"/>
                  <a:gd name="connsiteX0" fmla="*/ 0 w 2217472"/>
                  <a:gd name="connsiteY0" fmla="*/ 0 h 1654259"/>
                  <a:gd name="connsiteX1" fmla="*/ 2217472 w 2217472"/>
                  <a:gd name="connsiteY1" fmla="*/ 0 h 1654259"/>
                  <a:gd name="connsiteX2" fmla="*/ 2217472 w 2217472"/>
                  <a:gd name="connsiteY2" fmla="*/ 1646639 h 1654259"/>
                  <a:gd name="connsiteX3" fmla="*/ 34290 w 2217472"/>
                  <a:gd name="connsiteY3" fmla="*/ 1654259 h 1654259"/>
                  <a:gd name="connsiteX4" fmla="*/ 0 w 2217472"/>
                  <a:gd name="connsiteY4" fmla="*/ 0 h 1654259"/>
                  <a:gd name="connsiteX0" fmla="*/ 0 w 2217472"/>
                  <a:gd name="connsiteY0" fmla="*/ 0 h 1646639"/>
                  <a:gd name="connsiteX1" fmla="*/ 2217472 w 2217472"/>
                  <a:gd name="connsiteY1" fmla="*/ 0 h 1646639"/>
                  <a:gd name="connsiteX2" fmla="*/ 2217472 w 2217472"/>
                  <a:gd name="connsiteY2" fmla="*/ 1646639 h 1646639"/>
                  <a:gd name="connsiteX3" fmla="*/ 7620 w 2217472"/>
                  <a:gd name="connsiteY3" fmla="*/ 1612349 h 1646639"/>
                  <a:gd name="connsiteX4" fmla="*/ 0 w 2217472"/>
                  <a:gd name="connsiteY4" fmla="*/ 0 h 1646639"/>
                  <a:gd name="connsiteX0" fmla="*/ 0 w 2217472"/>
                  <a:gd name="connsiteY0" fmla="*/ 259080 h 1905719"/>
                  <a:gd name="connsiteX1" fmla="*/ 2062532 w 2217472"/>
                  <a:gd name="connsiteY1" fmla="*/ 0 h 1905719"/>
                  <a:gd name="connsiteX2" fmla="*/ 2217472 w 2217472"/>
                  <a:gd name="connsiteY2" fmla="*/ 1905719 h 1905719"/>
                  <a:gd name="connsiteX3" fmla="*/ 7620 w 2217472"/>
                  <a:gd name="connsiteY3" fmla="*/ 1871429 h 1905719"/>
                  <a:gd name="connsiteX4" fmla="*/ 0 w 2217472"/>
                  <a:gd name="connsiteY4" fmla="*/ 259080 h 1905719"/>
                  <a:gd name="connsiteX0" fmla="*/ 0 w 2217472"/>
                  <a:gd name="connsiteY0" fmla="*/ 289560 h 1936199"/>
                  <a:gd name="connsiteX1" fmla="*/ 2042212 w 2217472"/>
                  <a:gd name="connsiteY1" fmla="*/ 0 h 1936199"/>
                  <a:gd name="connsiteX2" fmla="*/ 2217472 w 2217472"/>
                  <a:gd name="connsiteY2" fmla="*/ 1936199 h 1936199"/>
                  <a:gd name="connsiteX3" fmla="*/ 7620 w 2217472"/>
                  <a:gd name="connsiteY3" fmla="*/ 1901909 h 1936199"/>
                  <a:gd name="connsiteX4" fmla="*/ 0 w 2217472"/>
                  <a:gd name="connsiteY4" fmla="*/ 289560 h 193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7472" h="1936199">
                    <a:moveTo>
                      <a:pt x="0" y="289560"/>
                    </a:moveTo>
                    <a:lnTo>
                      <a:pt x="2042212" y="0"/>
                    </a:lnTo>
                    <a:lnTo>
                      <a:pt x="2217472" y="1936199"/>
                    </a:lnTo>
                    <a:lnTo>
                      <a:pt x="7620" y="1901909"/>
                    </a:lnTo>
                    <a:lnTo>
                      <a:pt x="0" y="289560"/>
                    </a:lnTo>
                    <a:close/>
                  </a:path>
                </a:pathLst>
              </a:custGeom>
              <a:solidFill>
                <a:srgbClr val="FDE65B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" name="กลุ่ม 16">
              <a:extLst>
                <a:ext uri="{FF2B5EF4-FFF2-40B4-BE49-F238E27FC236}">
                  <a16:creationId xmlns:a16="http://schemas.microsoft.com/office/drawing/2014/main" id="{9C032C6E-D848-40FA-AA7D-DC9AD529AA8A}"/>
                </a:ext>
              </a:extLst>
            </p:cNvPr>
            <p:cNvGrpSpPr/>
            <p:nvPr/>
          </p:nvGrpSpPr>
          <p:grpSpPr>
            <a:xfrm>
              <a:off x="3164441" y="483365"/>
              <a:ext cx="7947514" cy="4840268"/>
              <a:chOff x="3164441" y="483365"/>
              <a:chExt cx="7947514" cy="4840268"/>
            </a:xfrm>
          </p:grpSpPr>
          <p:sp>
            <p:nvSpPr>
              <p:cNvPr id="18" name="สามเหลี่ยมหน้าจั่ว 17">
                <a:extLst>
                  <a:ext uri="{FF2B5EF4-FFF2-40B4-BE49-F238E27FC236}">
                    <a16:creationId xmlns:a16="http://schemas.microsoft.com/office/drawing/2014/main" id="{5AC721A9-FB6A-4817-8671-5F3DA66477DD}"/>
                  </a:ext>
                </a:extLst>
              </p:cNvPr>
              <p:cNvSpPr/>
              <p:nvPr/>
            </p:nvSpPr>
            <p:spPr>
              <a:xfrm rot="908901">
                <a:off x="9935332" y="3741832"/>
                <a:ext cx="1176623" cy="1581801"/>
              </a:xfrm>
              <a:prstGeom prst="triangle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" name="สี่เหลี่ยมผืนผ้า 238">
                <a:extLst>
                  <a:ext uri="{FF2B5EF4-FFF2-40B4-BE49-F238E27FC236}">
                    <a16:creationId xmlns:a16="http://schemas.microsoft.com/office/drawing/2014/main" id="{2D8C9006-3DDC-436C-8FA6-245DC8C5AEF1}"/>
                  </a:ext>
                </a:extLst>
              </p:cNvPr>
              <p:cNvSpPr/>
              <p:nvPr/>
            </p:nvSpPr>
            <p:spPr>
              <a:xfrm rot="192434">
                <a:off x="7279742" y="521527"/>
                <a:ext cx="3790723" cy="4440994"/>
              </a:xfrm>
              <a:custGeom>
                <a:avLst/>
                <a:gdLst>
                  <a:gd name="connsiteX0" fmla="*/ 0 w 3776524"/>
                  <a:gd name="connsiteY0" fmla="*/ 0 h 4438487"/>
                  <a:gd name="connsiteX1" fmla="*/ 3776524 w 3776524"/>
                  <a:gd name="connsiteY1" fmla="*/ 0 h 4438487"/>
                  <a:gd name="connsiteX2" fmla="*/ 3776524 w 3776524"/>
                  <a:gd name="connsiteY2" fmla="*/ 4438487 h 4438487"/>
                  <a:gd name="connsiteX3" fmla="*/ 0 w 3776524"/>
                  <a:gd name="connsiteY3" fmla="*/ 4438487 h 4438487"/>
                  <a:gd name="connsiteX4" fmla="*/ 0 w 3776524"/>
                  <a:gd name="connsiteY4" fmla="*/ 0 h 4438487"/>
                  <a:gd name="connsiteX0" fmla="*/ 0 w 3790723"/>
                  <a:gd name="connsiteY0" fmla="*/ 64395 h 4438487"/>
                  <a:gd name="connsiteX1" fmla="*/ 3790723 w 3790723"/>
                  <a:gd name="connsiteY1" fmla="*/ 0 h 4438487"/>
                  <a:gd name="connsiteX2" fmla="*/ 3790723 w 3790723"/>
                  <a:gd name="connsiteY2" fmla="*/ 4438487 h 4438487"/>
                  <a:gd name="connsiteX3" fmla="*/ 14199 w 3790723"/>
                  <a:gd name="connsiteY3" fmla="*/ 4438487 h 4438487"/>
                  <a:gd name="connsiteX4" fmla="*/ 0 w 3790723"/>
                  <a:gd name="connsiteY4" fmla="*/ 64395 h 4438487"/>
                  <a:gd name="connsiteX0" fmla="*/ 0 w 3790723"/>
                  <a:gd name="connsiteY0" fmla="*/ 64395 h 4438487"/>
                  <a:gd name="connsiteX1" fmla="*/ 3790723 w 3790723"/>
                  <a:gd name="connsiteY1" fmla="*/ 0 h 4438487"/>
                  <a:gd name="connsiteX2" fmla="*/ 3790723 w 3790723"/>
                  <a:gd name="connsiteY2" fmla="*/ 4438487 h 4438487"/>
                  <a:gd name="connsiteX3" fmla="*/ 14199 w 3790723"/>
                  <a:gd name="connsiteY3" fmla="*/ 4438487 h 4438487"/>
                  <a:gd name="connsiteX4" fmla="*/ 0 w 3790723"/>
                  <a:gd name="connsiteY4" fmla="*/ 64395 h 4438487"/>
                  <a:gd name="connsiteX0" fmla="*/ 0 w 3790723"/>
                  <a:gd name="connsiteY0" fmla="*/ 64395 h 4438487"/>
                  <a:gd name="connsiteX1" fmla="*/ 3790723 w 3790723"/>
                  <a:gd name="connsiteY1" fmla="*/ 0 h 4438487"/>
                  <a:gd name="connsiteX2" fmla="*/ 3790723 w 3790723"/>
                  <a:gd name="connsiteY2" fmla="*/ 4438487 h 4438487"/>
                  <a:gd name="connsiteX3" fmla="*/ 14199 w 3790723"/>
                  <a:gd name="connsiteY3" fmla="*/ 4438487 h 4438487"/>
                  <a:gd name="connsiteX4" fmla="*/ 0 w 3790723"/>
                  <a:gd name="connsiteY4" fmla="*/ 64395 h 4438487"/>
                  <a:gd name="connsiteX0" fmla="*/ 0 w 3790723"/>
                  <a:gd name="connsiteY0" fmla="*/ 66902 h 4440994"/>
                  <a:gd name="connsiteX1" fmla="*/ 3790723 w 3790723"/>
                  <a:gd name="connsiteY1" fmla="*/ 2507 h 4440994"/>
                  <a:gd name="connsiteX2" fmla="*/ 3790723 w 3790723"/>
                  <a:gd name="connsiteY2" fmla="*/ 4440994 h 4440994"/>
                  <a:gd name="connsiteX3" fmla="*/ 14199 w 3790723"/>
                  <a:gd name="connsiteY3" fmla="*/ 4440994 h 4440994"/>
                  <a:gd name="connsiteX4" fmla="*/ 0 w 3790723"/>
                  <a:gd name="connsiteY4" fmla="*/ 66902 h 444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0723" h="4440994">
                    <a:moveTo>
                      <a:pt x="0" y="66902"/>
                    </a:moveTo>
                    <a:cubicBezTo>
                      <a:pt x="1278747" y="-46997"/>
                      <a:pt x="2527149" y="23972"/>
                      <a:pt x="3790723" y="2507"/>
                    </a:cubicBezTo>
                    <a:lnTo>
                      <a:pt x="3790723" y="4440994"/>
                    </a:lnTo>
                    <a:lnTo>
                      <a:pt x="14199" y="4440994"/>
                    </a:lnTo>
                    <a:lnTo>
                      <a:pt x="0" y="66902"/>
                    </a:lnTo>
                    <a:close/>
                  </a:path>
                </a:pathLst>
              </a:cu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" name="สี่เหลี่ยมผืนผ้า 19">
                <a:extLst>
                  <a:ext uri="{FF2B5EF4-FFF2-40B4-BE49-F238E27FC236}">
                    <a16:creationId xmlns:a16="http://schemas.microsoft.com/office/drawing/2014/main" id="{6AF28970-73C5-4CB5-8073-58119463C7A3}"/>
                  </a:ext>
                </a:extLst>
              </p:cNvPr>
              <p:cNvSpPr/>
              <p:nvPr/>
            </p:nvSpPr>
            <p:spPr>
              <a:xfrm>
                <a:off x="4770547" y="1884525"/>
                <a:ext cx="6020136" cy="3188772"/>
              </a:xfrm>
              <a:prstGeom prst="rect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" name="สี่เหลี่ยมผืนผ้า 20">
                <a:extLst>
                  <a:ext uri="{FF2B5EF4-FFF2-40B4-BE49-F238E27FC236}">
                    <a16:creationId xmlns:a16="http://schemas.microsoft.com/office/drawing/2014/main" id="{DE23EAC2-A49F-4B60-B255-F8645240A33D}"/>
                  </a:ext>
                </a:extLst>
              </p:cNvPr>
              <p:cNvSpPr/>
              <p:nvPr/>
            </p:nvSpPr>
            <p:spPr>
              <a:xfrm rot="19875862">
                <a:off x="3164441" y="1146707"/>
                <a:ext cx="2802950" cy="2674331"/>
              </a:xfrm>
              <a:prstGeom prst="rect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" name="สี่เหลี่ยมผืนผ้า 21">
                <a:extLst>
                  <a:ext uri="{FF2B5EF4-FFF2-40B4-BE49-F238E27FC236}">
                    <a16:creationId xmlns:a16="http://schemas.microsoft.com/office/drawing/2014/main" id="{7522FFCA-310B-428C-AACF-01E215522531}"/>
                  </a:ext>
                </a:extLst>
              </p:cNvPr>
              <p:cNvSpPr/>
              <p:nvPr/>
            </p:nvSpPr>
            <p:spPr>
              <a:xfrm>
                <a:off x="4780667" y="483365"/>
                <a:ext cx="3637990" cy="2849690"/>
              </a:xfrm>
              <a:prstGeom prst="rect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AC6DAE38-136E-4146-AF74-2A8EE0D72BF1}"/>
              </a:ext>
            </a:extLst>
          </p:cNvPr>
          <p:cNvGrpSpPr/>
          <p:nvPr userDrawn="1"/>
        </p:nvGrpSpPr>
        <p:grpSpPr>
          <a:xfrm>
            <a:off x="10154875" y="4720377"/>
            <a:ext cx="2212856" cy="2955345"/>
            <a:chOff x="474989" y="3383770"/>
            <a:chExt cx="2212856" cy="2955345"/>
          </a:xfrm>
        </p:grpSpPr>
        <p:grpSp>
          <p:nvGrpSpPr>
            <p:cNvPr id="30" name="กลุ่ม 29">
              <a:extLst>
                <a:ext uri="{FF2B5EF4-FFF2-40B4-BE49-F238E27FC236}">
                  <a16:creationId xmlns:a16="http://schemas.microsoft.com/office/drawing/2014/main" id="{F8DF3835-3E48-49A0-B879-5F3A9FC861FC}"/>
                </a:ext>
              </a:extLst>
            </p:cNvPr>
            <p:cNvGrpSpPr/>
            <p:nvPr/>
          </p:nvGrpSpPr>
          <p:grpSpPr>
            <a:xfrm>
              <a:off x="474989" y="3383770"/>
              <a:ext cx="2212856" cy="2955345"/>
              <a:chOff x="5263424" y="1674618"/>
              <a:chExt cx="2268181" cy="2959191"/>
            </a:xfrm>
            <a:effectLst/>
          </p:grpSpPr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4EE1781A-7F48-4C8A-9BCA-39C0EBC0BFC3}"/>
                  </a:ext>
                </a:extLst>
              </p:cNvPr>
              <p:cNvSpPr/>
              <p:nvPr/>
            </p:nvSpPr>
            <p:spPr>
              <a:xfrm>
                <a:off x="5263424" y="1674618"/>
                <a:ext cx="2237116" cy="2959191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26D7D3A8-1CBB-4693-9615-437A4BBB7D95}"/>
                  </a:ext>
                </a:extLst>
              </p:cNvPr>
              <p:cNvSpPr/>
              <p:nvPr/>
            </p:nvSpPr>
            <p:spPr>
              <a:xfrm rot="21410072" flipH="1">
                <a:off x="7058660" y="1724474"/>
                <a:ext cx="256260" cy="514816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3D2F047D-A4D2-48FA-8EC6-B7941A2E23CC}"/>
                  </a:ext>
                </a:extLst>
              </p:cNvPr>
              <p:cNvSpPr/>
              <p:nvPr/>
            </p:nvSpPr>
            <p:spPr>
              <a:xfrm>
                <a:off x="5463830" y="1753101"/>
                <a:ext cx="879308" cy="996669"/>
              </a:xfrm>
              <a:custGeom>
                <a:avLst/>
                <a:gdLst>
                  <a:gd name="connsiteX0" fmla="*/ 116550 w 878744"/>
                  <a:gd name="connsiteY0" fmla="*/ 913496 h 967141"/>
                  <a:gd name="connsiteX1" fmla="*/ 520410 w 878744"/>
                  <a:gd name="connsiteY1" fmla="*/ 946516 h 967141"/>
                  <a:gd name="connsiteX2" fmla="*/ 830290 w 878744"/>
                  <a:gd name="connsiteY2" fmla="*/ 778876 h 967141"/>
                  <a:gd name="connsiteX3" fmla="*/ 873470 w 878744"/>
                  <a:gd name="connsiteY3" fmla="*/ 430896 h 967141"/>
                  <a:gd name="connsiteX4" fmla="*/ 784570 w 878744"/>
                  <a:gd name="connsiteY4" fmla="*/ 166736 h 967141"/>
                  <a:gd name="connsiteX5" fmla="*/ 583910 w 878744"/>
                  <a:gd name="connsiteY5" fmla="*/ 202296 h 967141"/>
                  <a:gd name="connsiteX6" fmla="*/ 324830 w 878744"/>
                  <a:gd name="connsiteY6" fmla="*/ 110856 h 967141"/>
                  <a:gd name="connsiteX7" fmla="*/ 131790 w 878744"/>
                  <a:gd name="connsiteY7" fmla="*/ 27036 h 967141"/>
                  <a:gd name="connsiteX8" fmla="*/ 12410 w 878744"/>
                  <a:gd name="connsiteY8" fmla="*/ 9256 h 967141"/>
                  <a:gd name="connsiteX9" fmla="*/ 17490 w 878744"/>
                  <a:gd name="connsiteY9" fmla="*/ 161656 h 967141"/>
                  <a:gd name="connsiteX10" fmla="*/ 134330 w 878744"/>
                  <a:gd name="connsiteY10" fmla="*/ 489316 h 967141"/>
                  <a:gd name="connsiteX11" fmla="*/ 116550 w 878744"/>
                  <a:gd name="connsiteY11" fmla="*/ 913496 h 967141"/>
                  <a:gd name="connsiteX0" fmla="*/ 116550 w 878744"/>
                  <a:gd name="connsiteY0" fmla="*/ 913496 h 956006"/>
                  <a:gd name="connsiteX1" fmla="*/ 520410 w 878744"/>
                  <a:gd name="connsiteY1" fmla="*/ 946516 h 956006"/>
                  <a:gd name="connsiteX2" fmla="*/ 830290 w 878744"/>
                  <a:gd name="connsiteY2" fmla="*/ 778876 h 956006"/>
                  <a:gd name="connsiteX3" fmla="*/ 873470 w 878744"/>
                  <a:gd name="connsiteY3" fmla="*/ 430896 h 956006"/>
                  <a:gd name="connsiteX4" fmla="*/ 784570 w 878744"/>
                  <a:gd name="connsiteY4" fmla="*/ 166736 h 956006"/>
                  <a:gd name="connsiteX5" fmla="*/ 583910 w 878744"/>
                  <a:gd name="connsiteY5" fmla="*/ 202296 h 956006"/>
                  <a:gd name="connsiteX6" fmla="*/ 324830 w 878744"/>
                  <a:gd name="connsiteY6" fmla="*/ 110856 h 956006"/>
                  <a:gd name="connsiteX7" fmla="*/ 131790 w 878744"/>
                  <a:gd name="connsiteY7" fmla="*/ 27036 h 956006"/>
                  <a:gd name="connsiteX8" fmla="*/ 12410 w 878744"/>
                  <a:gd name="connsiteY8" fmla="*/ 9256 h 956006"/>
                  <a:gd name="connsiteX9" fmla="*/ 17490 w 878744"/>
                  <a:gd name="connsiteY9" fmla="*/ 161656 h 956006"/>
                  <a:gd name="connsiteX10" fmla="*/ 134330 w 878744"/>
                  <a:gd name="connsiteY10" fmla="*/ 489316 h 956006"/>
                  <a:gd name="connsiteX11" fmla="*/ 131790 w 878744"/>
                  <a:gd name="connsiteY11" fmla="*/ 733156 h 956006"/>
                  <a:gd name="connsiteX12" fmla="*/ 116550 w 878744"/>
                  <a:gd name="connsiteY12" fmla="*/ 913496 h 956006"/>
                  <a:gd name="connsiteX0" fmla="*/ 121630 w 878744"/>
                  <a:gd name="connsiteY0" fmla="*/ 918576 h 957529"/>
                  <a:gd name="connsiteX1" fmla="*/ 520410 w 878744"/>
                  <a:gd name="connsiteY1" fmla="*/ 946516 h 957529"/>
                  <a:gd name="connsiteX2" fmla="*/ 830290 w 878744"/>
                  <a:gd name="connsiteY2" fmla="*/ 778876 h 957529"/>
                  <a:gd name="connsiteX3" fmla="*/ 873470 w 878744"/>
                  <a:gd name="connsiteY3" fmla="*/ 430896 h 957529"/>
                  <a:gd name="connsiteX4" fmla="*/ 784570 w 878744"/>
                  <a:gd name="connsiteY4" fmla="*/ 166736 h 957529"/>
                  <a:gd name="connsiteX5" fmla="*/ 583910 w 878744"/>
                  <a:gd name="connsiteY5" fmla="*/ 202296 h 957529"/>
                  <a:gd name="connsiteX6" fmla="*/ 324830 w 878744"/>
                  <a:gd name="connsiteY6" fmla="*/ 110856 h 957529"/>
                  <a:gd name="connsiteX7" fmla="*/ 131790 w 878744"/>
                  <a:gd name="connsiteY7" fmla="*/ 27036 h 957529"/>
                  <a:gd name="connsiteX8" fmla="*/ 12410 w 878744"/>
                  <a:gd name="connsiteY8" fmla="*/ 9256 h 957529"/>
                  <a:gd name="connsiteX9" fmla="*/ 17490 w 878744"/>
                  <a:gd name="connsiteY9" fmla="*/ 161656 h 957529"/>
                  <a:gd name="connsiteX10" fmla="*/ 134330 w 878744"/>
                  <a:gd name="connsiteY10" fmla="*/ 489316 h 957529"/>
                  <a:gd name="connsiteX11" fmla="*/ 131790 w 878744"/>
                  <a:gd name="connsiteY11" fmla="*/ 733156 h 957529"/>
                  <a:gd name="connsiteX12" fmla="*/ 121630 w 878744"/>
                  <a:gd name="connsiteY12" fmla="*/ 918576 h 957529"/>
                  <a:gd name="connsiteX0" fmla="*/ 121630 w 878744"/>
                  <a:gd name="connsiteY0" fmla="*/ 918576 h 968012"/>
                  <a:gd name="connsiteX1" fmla="*/ 520410 w 878744"/>
                  <a:gd name="connsiteY1" fmla="*/ 946516 h 968012"/>
                  <a:gd name="connsiteX2" fmla="*/ 830290 w 878744"/>
                  <a:gd name="connsiteY2" fmla="*/ 778876 h 968012"/>
                  <a:gd name="connsiteX3" fmla="*/ 873470 w 878744"/>
                  <a:gd name="connsiteY3" fmla="*/ 430896 h 968012"/>
                  <a:gd name="connsiteX4" fmla="*/ 784570 w 878744"/>
                  <a:gd name="connsiteY4" fmla="*/ 166736 h 968012"/>
                  <a:gd name="connsiteX5" fmla="*/ 583910 w 878744"/>
                  <a:gd name="connsiteY5" fmla="*/ 202296 h 968012"/>
                  <a:gd name="connsiteX6" fmla="*/ 324830 w 878744"/>
                  <a:gd name="connsiteY6" fmla="*/ 110856 h 968012"/>
                  <a:gd name="connsiteX7" fmla="*/ 131790 w 878744"/>
                  <a:gd name="connsiteY7" fmla="*/ 27036 h 968012"/>
                  <a:gd name="connsiteX8" fmla="*/ 12410 w 878744"/>
                  <a:gd name="connsiteY8" fmla="*/ 9256 h 968012"/>
                  <a:gd name="connsiteX9" fmla="*/ 17490 w 878744"/>
                  <a:gd name="connsiteY9" fmla="*/ 161656 h 968012"/>
                  <a:gd name="connsiteX10" fmla="*/ 134330 w 878744"/>
                  <a:gd name="connsiteY10" fmla="*/ 489316 h 968012"/>
                  <a:gd name="connsiteX11" fmla="*/ 131790 w 878744"/>
                  <a:gd name="connsiteY11" fmla="*/ 733156 h 968012"/>
                  <a:gd name="connsiteX12" fmla="*/ 121630 w 878744"/>
                  <a:gd name="connsiteY12" fmla="*/ 918576 h 968012"/>
                  <a:gd name="connsiteX0" fmla="*/ 108930 w 878744"/>
                  <a:gd name="connsiteY0" fmla="*/ 916036 h 966682"/>
                  <a:gd name="connsiteX1" fmla="*/ 520410 w 878744"/>
                  <a:gd name="connsiteY1" fmla="*/ 946516 h 966682"/>
                  <a:gd name="connsiteX2" fmla="*/ 830290 w 878744"/>
                  <a:gd name="connsiteY2" fmla="*/ 778876 h 966682"/>
                  <a:gd name="connsiteX3" fmla="*/ 873470 w 878744"/>
                  <a:gd name="connsiteY3" fmla="*/ 430896 h 966682"/>
                  <a:gd name="connsiteX4" fmla="*/ 784570 w 878744"/>
                  <a:gd name="connsiteY4" fmla="*/ 166736 h 966682"/>
                  <a:gd name="connsiteX5" fmla="*/ 583910 w 878744"/>
                  <a:gd name="connsiteY5" fmla="*/ 202296 h 966682"/>
                  <a:gd name="connsiteX6" fmla="*/ 324830 w 878744"/>
                  <a:gd name="connsiteY6" fmla="*/ 110856 h 966682"/>
                  <a:gd name="connsiteX7" fmla="*/ 131790 w 878744"/>
                  <a:gd name="connsiteY7" fmla="*/ 27036 h 966682"/>
                  <a:gd name="connsiteX8" fmla="*/ 12410 w 878744"/>
                  <a:gd name="connsiteY8" fmla="*/ 9256 h 966682"/>
                  <a:gd name="connsiteX9" fmla="*/ 17490 w 878744"/>
                  <a:gd name="connsiteY9" fmla="*/ 161656 h 966682"/>
                  <a:gd name="connsiteX10" fmla="*/ 134330 w 878744"/>
                  <a:gd name="connsiteY10" fmla="*/ 489316 h 966682"/>
                  <a:gd name="connsiteX11" fmla="*/ 131790 w 878744"/>
                  <a:gd name="connsiteY11" fmla="*/ 733156 h 966682"/>
                  <a:gd name="connsiteX12" fmla="*/ 108930 w 878744"/>
                  <a:gd name="connsiteY12" fmla="*/ 916036 h 966682"/>
                  <a:gd name="connsiteX0" fmla="*/ 108930 w 878744"/>
                  <a:gd name="connsiteY0" fmla="*/ 916036 h 956909"/>
                  <a:gd name="connsiteX1" fmla="*/ 520410 w 878744"/>
                  <a:gd name="connsiteY1" fmla="*/ 946516 h 956909"/>
                  <a:gd name="connsiteX2" fmla="*/ 830290 w 878744"/>
                  <a:gd name="connsiteY2" fmla="*/ 778876 h 956909"/>
                  <a:gd name="connsiteX3" fmla="*/ 873470 w 878744"/>
                  <a:gd name="connsiteY3" fmla="*/ 430896 h 956909"/>
                  <a:gd name="connsiteX4" fmla="*/ 784570 w 878744"/>
                  <a:gd name="connsiteY4" fmla="*/ 166736 h 956909"/>
                  <a:gd name="connsiteX5" fmla="*/ 583910 w 878744"/>
                  <a:gd name="connsiteY5" fmla="*/ 202296 h 956909"/>
                  <a:gd name="connsiteX6" fmla="*/ 324830 w 878744"/>
                  <a:gd name="connsiteY6" fmla="*/ 110856 h 956909"/>
                  <a:gd name="connsiteX7" fmla="*/ 131790 w 878744"/>
                  <a:gd name="connsiteY7" fmla="*/ 27036 h 956909"/>
                  <a:gd name="connsiteX8" fmla="*/ 12410 w 878744"/>
                  <a:gd name="connsiteY8" fmla="*/ 9256 h 956909"/>
                  <a:gd name="connsiteX9" fmla="*/ 17490 w 878744"/>
                  <a:gd name="connsiteY9" fmla="*/ 161656 h 956909"/>
                  <a:gd name="connsiteX10" fmla="*/ 134330 w 878744"/>
                  <a:gd name="connsiteY10" fmla="*/ 489316 h 956909"/>
                  <a:gd name="connsiteX11" fmla="*/ 124170 w 878744"/>
                  <a:gd name="connsiteY11" fmla="*/ 728076 h 956909"/>
                  <a:gd name="connsiteX12" fmla="*/ 108930 w 878744"/>
                  <a:gd name="connsiteY12" fmla="*/ 916036 h 956909"/>
                  <a:gd name="connsiteX0" fmla="*/ 111470 w 878744"/>
                  <a:gd name="connsiteY0" fmla="*/ 976996 h 992714"/>
                  <a:gd name="connsiteX1" fmla="*/ 520410 w 878744"/>
                  <a:gd name="connsiteY1" fmla="*/ 946516 h 992714"/>
                  <a:gd name="connsiteX2" fmla="*/ 830290 w 878744"/>
                  <a:gd name="connsiteY2" fmla="*/ 778876 h 992714"/>
                  <a:gd name="connsiteX3" fmla="*/ 873470 w 878744"/>
                  <a:gd name="connsiteY3" fmla="*/ 430896 h 992714"/>
                  <a:gd name="connsiteX4" fmla="*/ 784570 w 878744"/>
                  <a:gd name="connsiteY4" fmla="*/ 166736 h 992714"/>
                  <a:gd name="connsiteX5" fmla="*/ 583910 w 878744"/>
                  <a:gd name="connsiteY5" fmla="*/ 202296 h 992714"/>
                  <a:gd name="connsiteX6" fmla="*/ 324830 w 878744"/>
                  <a:gd name="connsiteY6" fmla="*/ 110856 h 992714"/>
                  <a:gd name="connsiteX7" fmla="*/ 131790 w 878744"/>
                  <a:gd name="connsiteY7" fmla="*/ 27036 h 992714"/>
                  <a:gd name="connsiteX8" fmla="*/ 12410 w 878744"/>
                  <a:gd name="connsiteY8" fmla="*/ 9256 h 992714"/>
                  <a:gd name="connsiteX9" fmla="*/ 17490 w 878744"/>
                  <a:gd name="connsiteY9" fmla="*/ 161656 h 992714"/>
                  <a:gd name="connsiteX10" fmla="*/ 134330 w 878744"/>
                  <a:gd name="connsiteY10" fmla="*/ 489316 h 992714"/>
                  <a:gd name="connsiteX11" fmla="*/ 124170 w 878744"/>
                  <a:gd name="connsiteY11" fmla="*/ 728076 h 992714"/>
                  <a:gd name="connsiteX12" fmla="*/ 111470 w 878744"/>
                  <a:gd name="connsiteY12" fmla="*/ 976996 h 992714"/>
                  <a:gd name="connsiteX0" fmla="*/ 111470 w 878744"/>
                  <a:gd name="connsiteY0" fmla="*/ 976996 h 992714"/>
                  <a:gd name="connsiteX1" fmla="*/ 520410 w 878744"/>
                  <a:gd name="connsiteY1" fmla="*/ 946516 h 992714"/>
                  <a:gd name="connsiteX2" fmla="*/ 830290 w 878744"/>
                  <a:gd name="connsiteY2" fmla="*/ 778876 h 992714"/>
                  <a:gd name="connsiteX3" fmla="*/ 873470 w 878744"/>
                  <a:gd name="connsiteY3" fmla="*/ 430896 h 992714"/>
                  <a:gd name="connsiteX4" fmla="*/ 784570 w 878744"/>
                  <a:gd name="connsiteY4" fmla="*/ 166736 h 992714"/>
                  <a:gd name="connsiteX5" fmla="*/ 583910 w 878744"/>
                  <a:gd name="connsiteY5" fmla="*/ 202296 h 992714"/>
                  <a:gd name="connsiteX6" fmla="*/ 324830 w 878744"/>
                  <a:gd name="connsiteY6" fmla="*/ 110856 h 992714"/>
                  <a:gd name="connsiteX7" fmla="*/ 131790 w 878744"/>
                  <a:gd name="connsiteY7" fmla="*/ 27036 h 992714"/>
                  <a:gd name="connsiteX8" fmla="*/ 12410 w 878744"/>
                  <a:gd name="connsiteY8" fmla="*/ 9256 h 992714"/>
                  <a:gd name="connsiteX9" fmla="*/ 17490 w 878744"/>
                  <a:gd name="connsiteY9" fmla="*/ 161656 h 992714"/>
                  <a:gd name="connsiteX10" fmla="*/ 111470 w 878744"/>
                  <a:gd name="connsiteY10" fmla="*/ 494396 h 992714"/>
                  <a:gd name="connsiteX11" fmla="*/ 124170 w 878744"/>
                  <a:gd name="connsiteY11" fmla="*/ 728076 h 992714"/>
                  <a:gd name="connsiteX12" fmla="*/ 111470 w 878744"/>
                  <a:gd name="connsiteY12" fmla="*/ 976996 h 992714"/>
                  <a:gd name="connsiteX0" fmla="*/ 136870 w 878744"/>
                  <a:gd name="connsiteY0" fmla="*/ 979536 h 994781"/>
                  <a:gd name="connsiteX1" fmla="*/ 520410 w 878744"/>
                  <a:gd name="connsiteY1" fmla="*/ 946516 h 994781"/>
                  <a:gd name="connsiteX2" fmla="*/ 830290 w 878744"/>
                  <a:gd name="connsiteY2" fmla="*/ 778876 h 994781"/>
                  <a:gd name="connsiteX3" fmla="*/ 873470 w 878744"/>
                  <a:gd name="connsiteY3" fmla="*/ 430896 h 994781"/>
                  <a:gd name="connsiteX4" fmla="*/ 784570 w 878744"/>
                  <a:gd name="connsiteY4" fmla="*/ 166736 h 994781"/>
                  <a:gd name="connsiteX5" fmla="*/ 583910 w 878744"/>
                  <a:gd name="connsiteY5" fmla="*/ 202296 h 994781"/>
                  <a:gd name="connsiteX6" fmla="*/ 324830 w 878744"/>
                  <a:gd name="connsiteY6" fmla="*/ 110856 h 994781"/>
                  <a:gd name="connsiteX7" fmla="*/ 131790 w 878744"/>
                  <a:gd name="connsiteY7" fmla="*/ 27036 h 994781"/>
                  <a:gd name="connsiteX8" fmla="*/ 12410 w 878744"/>
                  <a:gd name="connsiteY8" fmla="*/ 9256 h 994781"/>
                  <a:gd name="connsiteX9" fmla="*/ 17490 w 878744"/>
                  <a:gd name="connsiteY9" fmla="*/ 161656 h 994781"/>
                  <a:gd name="connsiteX10" fmla="*/ 111470 w 878744"/>
                  <a:gd name="connsiteY10" fmla="*/ 494396 h 994781"/>
                  <a:gd name="connsiteX11" fmla="*/ 124170 w 878744"/>
                  <a:gd name="connsiteY11" fmla="*/ 728076 h 994781"/>
                  <a:gd name="connsiteX12" fmla="*/ 136870 w 878744"/>
                  <a:gd name="connsiteY12" fmla="*/ 979536 h 994781"/>
                  <a:gd name="connsiteX0" fmla="*/ 162270 w 878744"/>
                  <a:gd name="connsiteY0" fmla="*/ 979536 h 994781"/>
                  <a:gd name="connsiteX1" fmla="*/ 520410 w 878744"/>
                  <a:gd name="connsiteY1" fmla="*/ 946516 h 994781"/>
                  <a:gd name="connsiteX2" fmla="*/ 830290 w 878744"/>
                  <a:gd name="connsiteY2" fmla="*/ 778876 h 994781"/>
                  <a:gd name="connsiteX3" fmla="*/ 873470 w 878744"/>
                  <a:gd name="connsiteY3" fmla="*/ 430896 h 994781"/>
                  <a:gd name="connsiteX4" fmla="*/ 784570 w 878744"/>
                  <a:gd name="connsiteY4" fmla="*/ 166736 h 994781"/>
                  <a:gd name="connsiteX5" fmla="*/ 583910 w 878744"/>
                  <a:gd name="connsiteY5" fmla="*/ 202296 h 994781"/>
                  <a:gd name="connsiteX6" fmla="*/ 324830 w 878744"/>
                  <a:gd name="connsiteY6" fmla="*/ 110856 h 994781"/>
                  <a:gd name="connsiteX7" fmla="*/ 131790 w 878744"/>
                  <a:gd name="connsiteY7" fmla="*/ 27036 h 994781"/>
                  <a:gd name="connsiteX8" fmla="*/ 12410 w 878744"/>
                  <a:gd name="connsiteY8" fmla="*/ 9256 h 994781"/>
                  <a:gd name="connsiteX9" fmla="*/ 17490 w 878744"/>
                  <a:gd name="connsiteY9" fmla="*/ 161656 h 994781"/>
                  <a:gd name="connsiteX10" fmla="*/ 111470 w 878744"/>
                  <a:gd name="connsiteY10" fmla="*/ 494396 h 994781"/>
                  <a:gd name="connsiteX11" fmla="*/ 124170 w 878744"/>
                  <a:gd name="connsiteY11" fmla="*/ 728076 h 994781"/>
                  <a:gd name="connsiteX12" fmla="*/ 162270 w 878744"/>
                  <a:gd name="connsiteY12" fmla="*/ 979536 h 994781"/>
                  <a:gd name="connsiteX0" fmla="*/ 131790 w 878744"/>
                  <a:gd name="connsiteY0" fmla="*/ 979536 h 994781"/>
                  <a:gd name="connsiteX1" fmla="*/ 520410 w 878744"/>
                  <a:gd name="connsiteY1" fmla="*/ 946516 h 994781"/>
                  <a:gd name="connsiteX2" fmla="*/ 830290 w 878744"/>
                  <a:gd name="connsiteY2" fmla="*/ 778876 h 994781"/>
                  <a:gd name="connsiteX3" fmla="*/ 873470 w 878744"/>
                  <a:gd name="connsiteY3" fmla="*/ 430896 h 994781"/>
                  <a:gd name="connsiteX4" fmla="*/ 784570 w 878744"/>
                  <a:gd name="connsiteY4" fmla="*/ 166736 h 994781"/>
                  <a:gd name="connsiteX5" fmla="*/ 583910 w 878744"/>
                  <a:gd name="connsiteY5" fmla="*/ 202296 h 994781"/>
                  <a:gd name="connsiteX6" fmla="*/ 324830 w 878744"/>
                  <a:gd name="connsiteY6" fmla="*/ 110856 h 994781"/>
                  <a:gd name="connsiteX7" fmla="*/ 131790 w 878744"/>
                  <a:gd name="connsiteY7" fmla="*/ 27036 h 994781"/>
                  <a:gd name="connsiteX8" fmla="*/ 12410 w 878744"/>
                  <a:gd name="connsiteY8" fmla="*/ 9256 h 994781"/>
                  <a:gd name="connsiteX9" fmla="*/ 17490 w 878744"/>
                  <a:gd name="connsiteY9" fmla="*/ 161656 h 994781"/>
                  <a:gd name="connsiteX10" fmla="*/ 111470 w 878744"/>
                  <a:gd name="connsiteY10" fmla="*/ 494396 h 994781"/>
                  <a:gd name="connsiteX11" fmla="*/ 124170 w 878744"/>
                  <a:gd name="connsiteY11" fmla="*/ 728076 h 994781"/>
                  <a:gd name="connsiteX12" fmla="*/ 131790 w 878744"/>
                  <a:gd name="connsiteY12" fmla="*/ 979536 h 994781"/>
                  <a:gd name="connsiteX0" fmla="*/ 131790 w 878462"/>
                  <a:gd name="connsiteY0" fmla="*/ 979536 h 994781"/>
                  <a:gd name="connsiteX1" fmla="*/ 520410 w 878462"/>
                  <a:gd name="connsiteY1" fmla="*/ 946516 h 994781"/>
                  <a:gd name="connsiteX2" fmla="*/ 830290 w 878462"/>
                  <a:gd name="connsiteY2" fmla="*/ 778876 h 994781"/>
                  <a:gd name="connsiteX3" fmla="*/ 873470 w 878462"/>
                  <a:gd name="connsiteY3" fmla="*/ 430896 h 994781"/>
                  <a:gd name="connsiteX4" fmla="*/ 788380 w 878462"/>
                  <a:gd name="connsiteY4" fmla="*/ 193406 h 994781"/>
                  <a:gd name="connsiteX5" fmla="*/ 583910 w 878462"/>
                  <a:gd name="connsiteY5" fmla="*/ 202296 h 994781"/>
                  <a:gd name="connsiteX6" fmla="*/ 324830 w 878462"/>
                  <a:gd name="connsiteY6" fmla="*/ 110856 h 994781"/>
                  <a:gd name="connsiteX7" fmla="*/ 131790 w 878462"/>
                  <a:gd name="connsiteY7" fmla="*/ 27036 h 994781"/>
                  <a:gd name="connsiteX8" fmla="*/ 12410 w 878462"/>
                  <a:gd name="connsiteY8" fmla="*/ 9256 h 994781"/>
                  <a:gd name="connsiteX9" fmla="*/ 17490 w 878462"/>
                  <a:gd name="connsiteY9" fmla="*/ 161656 h 994781"/>
                  <a:gd name="connsiteX10" fmla="*/ 111470 w 878462"/>
                  <a:gd name="connsiteY10" fmla="*/ 494396 h 994781"/>
                  <a:gd name="connsiteX11" fmla="*/ 124170 w 878462"/>
                  <a:gd name="connsiteY11" fmla="*/ 728076 h 994781"/>
                  <a:gd name="connsiteX12" fmla="*/ 131790 w 878462"/>
                  <a:gd name="connsiteY12" fmla="*/ 979536 h 994781"/>
                  <a:gd name="connsiteX0" fmla="*/ 131790 w 878180"/>
                  <a:gd name="connsiteY0" fmla="*/ 979536 h 994781"/>
                  <a:gd name="connsiteX1" fmla="*/ 520410 w 878180"/>
                  <a:gd name="connsiteY1" fmla="*/ 946516 h 994781"/>
                  <a:gd name="connsiteX2" fmla="*/ 830290 w 878180"/>
                  <a:gd name="connsiteY2" fmla="*/ 778876 h 994781"/>
                  <a:gd name="connsiteX3" fmla="*/ 873470 w 878180"/>
                  <a:gd name="connsiteY3" fmla="*/ 430896 h 994781"/>
                  <a:gd name="connsiteX4" fmla="*/ 792190 w 878180"/>
                  <a:gd name="connsiteY4" fmla="*/ 185786 h 994781"/>
                  <a:gd name="connsiteX5" fmla="*/ 583910 w 878180"/>
                  <a:gd name="connsiteY5" fmla="*/ 202296 h 994781"/>
                  <a:gd name="connsiteX6" fmla="*/ 324830 w 878180"/>
                  <a:gd name="connsiteY6" fmla="*/ 110856 h 994781"/>
                  <a:gd name="connsiteX7" fmla="*/ 131790 w 878180"/>
                  <a:gd name="connsiteY7" fmla="*/ 27036 h 994781"/>
                  <a:gd name="connsiteX8" fmla="*/ 12410 w 878180"/>
                  <a:gd name="connsiteY8" fmla="*/ 9256 h 994781"/>
                  <a:gd name="connsiteX9" fmla="*/ 17490 w 878180"/>
                  <a:gd name="connsiteY9" fmla="*/ 161656 h 994781"/>
                  <a:gd name="connsiteX10" fmla="*/ 111470 w 878180"/>
                  <a:gd name="connsiteY10" fmla="*/ 494396 h 994781"/>
                  <a:gd name="connsiteX11" fmla="*/ 124170 w 878180"/>
                  <a:gd name="connsiteY11" fmla="*/ 728076 h 994781"/>
                  <a:gd name="connsiteX12" fmla="*/ 131790 w 878180"/>
                  <a:gd name="connsiteY12" fmla="*/ 979536 h 994781"/>
                  <a:gd name="connsiteX0" fmla="*/ 131790 w 878180"/>
                  <a:gd name="connsiteY0" fmla="*/ 979536 h 994781"/>
                  <a:gd name="connsiteX1" fmla="*/ 520410 w 878180"/>
                  <a:gd name="connsiteY1" fmla="*/ 946516 h 994781"/>
                  <a:gd name="connsiteX2" fmla="*/ 830290 w 878180"/>
                  <a:gd name="connsiteY2" fmla="*/ 778876 h 994781"/>
                  <a:gd name="connsiteX3" fmla="*/ 873470 w 878180"/>
                  <a:gd name="connsiteY3" fmla="*/ 430896 h 994781"/>
                  <a:gd name="connsiteX4" fmla="*/ 792190 w 878180"/>
                  <a:gd name="connsiteY4" fmla="*/ 185786 h 994781"/>
                  <a:gd name="connsiteX5" fmla="*/ 576290 w 878180"/>
                  <a:gd name="connsiteY5" fmla="*/ 221346 h 994781"/>
                  <a:gd name="connsiteX6" fmla="*/ 324830 w 878180"/>
                  <a:gd name="connsiteY6" fmla="*/ 110856 h 994781"/>
                  <a:gd name="connsiteX7" fmla="*/ 131790 w 878180"/>
                  <a:gd name="connsiteY7" fmla="*/ 27036 h 994781"/>
                  <a:gd name="connsiteX8" fmla="*/ 12410 w 878180"/>
                  <a:gd name="connsiteY8" fmla="*/ 9256 h 994781"/>
                  <a:gd name="connsiteX9" fmla="*/ 17490 w 878180"/>
                  <a:gd name="connsiteY9" fmla="*/ 161656 h 994781"/>
                  <a:gd name="connsiteX10" fmla="*/ 111470 w 878180"/>
                  <a:gd name="connsiteY10" fmla="*/ 494396 h 994781"/>
                  <a:gd name="connsiteX11" fmla="*/ 124170 w 878180"/>
                  <a:gd name="connsiteY11" fmla="*/ 728076 h 994781"/>
                  <a:gd name="connsiteX12" fmla="*/ 131790 w 878180"/>
                  <a:gd name="connsiteY12" fmla="*/ 979536 h 994781"/>
                  <a:gd name="connsiteX0" fmla="*/ 131790 w 878180"/>
                  <a:gd name="connsiteY0" fmla="*/ 980277 h 995522"/>
                  <a:gd name="connsiteX1" fmla="*/ 520410 w 878180"/>
                  <a:gd name="connsiteY1" fmla="*/ 947257 h 995522"/>
                  <a:gd name="connsiteX2" fmla="*/ 830290 w 878180"/>
                  <a:gd name="connsiteY2" fmla="*/ 779617 h 995522"/>
                  <a:gd name="connsiteX3" fmla="*/ 873470 w 878180"/>
                  <a:gd name="connsiteY3" fmla="*/ 431637 h 995522"/>
                  <a:gd name="connsiteX4" fmla="*/ 792190 w 878180"/>
                  <a:gd name="connsiteY4" fmla="*/ 186527 h 995522"/>
                  <a:gd name="connsiteX5" fmla="*/ 576290 w 878180"/>
                  <a:gd name="connsiteY5" fmla="*/ 222087 h 995522"/>
                  <a:gd name="connsiteX6" fmla="*/ 340070 w 878180"/>
                  <a:gd name="connsiteY6" fmla="*/ 134457 h 995522"/>
                  <a:gd name="connsiteX7" fmla="*/ 131790 w 878180"/>
                  <a:gd name="connsiteY7" fmla="*/ 27777 h 995522"/>
                  <a:gd name="connsiteX8" fmla="*/ 12410 w 878180"/>
                  <a:gd name="connsiteY8" fmla="*/ 9997 h 995522"/>
                  <a:gd name="connsiteX9" fmla="*/ 17490 w 878180"/>
                  <a:gd name="connsiteY9" fmla="*/ 162397 h 995522"/>
                  <a:gd name="connsiteX10" fmla="*/ 111470 w 878180"/>
                  <a:gd name="connsiteY10" fmla="*/ 495137 h 995522"/>
                  <a:gd name="connsiteX11" fmla="*/ 124170 w 878180"/>
                  <a:gd name="connsiteY11" fmla="*/ 728817 h 995522"/>
                  <a:gd name="connsiteX12" fmla="*/ 131790 w 878180"/>
                  <a:gd name="connsiteY12" fmla="*/ 980277 h 995522"/>
                  <a:gd name="connsiteX0" fmla="*/ 131790 w 878180"/>
                  <a:gd name="connsiteY0" fmla="*/ 980277 h 994404"/>
                  <a:gd name="connsiteX1" fmla="*/ 520410 w 878180"/>
                  <a:gd name="connsiteY1" fmla="*/ 947257 h 994404"/>
                  <a:gd name="connsiteX2" fmla="*/ 830290 w 878180"/>
                  <a:gd name="connsiteY2" fmla="*/ 779617 h 994404"/>
                  <a:gd name="connsiteX3" fmla="*/ 873470 w 878180"/>
                  <a:gd name="connsiteY3" fmla="*/ 431637 h 994404"/>
                  <a:gd name="connsiteX4" fmla="*/ 792190 w 878180"/>
                  <a:gd name="connsiteY4" fmla="*/ 186527 h 994404"/>
                  <a:gd name="connsiteX5" fmla="*/ 576290 w 878180"/>
                  <a:gd name="connsiteY5" fmla="*/ 222087 h 994404"/>
                  <a:gd name="connsiteX6" fmla="*/ 340070 w 878180"/>
                  <a:gd name="connsiteY6" fmla="*/ 134457 h 994404"/>
                  <a:gd name="connsiteX7" fmla="*/ 131790 w 878180"/>
                  <a:gd name="connsiteY7" fmla="*/ 27777 h 994404"/>
                  <a:gd name="connsiteX8" fmla="*/ 12410 w 878180"/>
                  <a:gd name="connsiteY8" fmla="*/ 9997 h 994404"/>
                  <a:gd name="connsiteX9" fmla="*/ 17490 w 878180"/>
                  <a:gd name="connsiteY9" fmla="*/ 162397 h 994404"/>
                  <a:gd name="connsiteX10" fmla="*/ 111470 w 878180"/>
                  <a:gd name="connsiteY10" fmla="*/ 495137 h 994404"/>
                  <a:gd name="connsiteX11" fmla="*/ 147030 w 878180"/>
                  <a:gd name="connsiteY11" fmla="*/ 744057 h 994404"/>
                  <a:gd name="connsiteX12" fmla="*/ 131790 w 878180"/>
                  <a:gd name="connsiteY12" fmla="*/ 980277 h 994404"/>
                  <a:gd name="connsiteX0" fmla="*/ 131790 w 878180"/>
                  <a:gd name="connsiteY0" fmla="*/ 980277 h 993845"/>
                  <a:gd name="connsiteX1" fmla="*/ 520410 w 878180"/>
                  <a:gd name="connsiteY1" fmla="*/ 947257 h 993845"/>
                  <a:gd name="connsiteX2" fmla="*/ 830290 w 878180"/>
                  <a:gd name="connsiteY2" fmla="*/ 779617 h 993845"/>
                  <a:gd name="connsiteX3" fmla="*/ 873470 w 878180"/>
                  <a:gd name="connsiteY3" fmla="*/ 431637 h 993845"/>
                  <a:gd name="connsiteX4" fmla="*/ 792190 w 878180"/>
                  <a:gd name="connsiteY4" fmla="*/ 186527 h 993845"/>
                  <a:gd name="connsiteX5" fmla="*/ 576290 w 878180"/>
                  <a:gd name="connsiteY5" fmla="*/ 222087 h 993845"/>
                  <a:gd name="connsiteX6" fmla="*/ 340070 w 878180"/>
                  <a:gd name="connsiteY6" fmla="*/ 134457 h 993845"/>
                  <a:gd name="connsiteX7" fmla="*/ 131790 w 878180"/>
                  <a:gd name="connsiteY7" fmla="*/ 27777 h 993845"/>
                  <a:gd name="connsiteX8" fmla="*/ 12410 w 878180"/>
                  <a:gd name="connsiteY8" fmla="*/ 9997 h 993845"/>
                  <a:gd name="connsiteX9" fmla="*/ 17490 w 878180"/>
                  <a:gd name="connsiteY9" fmla="*/ 162397 h 993845"/>
                  <a:gd name="connsiteX10" fmla="*/ 111470 w 878180"/>
                  <a:gd name="connsiteY10" fmla="*/ 495137 h 993845"/>
                  <a:gd name="connsiteX11" fmla="*/ 135600 w 878180"/>
                  <a:gd name="connsiteY11" fmla="*/ 751677 h 993845"/>
                  <a:gd name="connsiteX12" fmla="*/ 131790 w 878180"/>
                  <a:gd name="connsiteY12" fmla="*/ 980277 h 993845"/>
                  <a:gd name="connsiteX0" fmla="*/ 154650 w 878180"/>
                  <a:gd name="connsiteY0" fmla="*/ 987897 h 1000223"/>
                  <a:gd name="connsiteX1" fmla="*/ 520410 w 878180"/>
                  <a:gd name="connsiteY1" fmla="*/ 947257 h 1000223"/>
                  <a:gd name="connsiteX2" fmla="*/ 830290 w 878180"/>
                  <a:gd name="connsiteY2" fmla="*/ 779617 h 1000223"/>
                  <a:gd name="connsiteX3" fmla="*/ 873470 w 878180"/>
                  <a:gd name="connsiteY3" fmla="*/ 431637 h 1000223"/>
                  <a:gd name="connsiteX4" fmla="*/ 792190 w 878180"/>
                  <a:gd name="connsiteY4" fmla="*/ 186527 h 1000223"/>
                  <a:gd name="connsiteX5" fmla="*/ 576290 w 878180"/>
                  <a:gd name="connsiteY5" fmla="*/ 222087 h 1000223"/>
                  <a:gd name="connsiteX6" fmla="*/ 340070 w 878180"/>
                  <a:gd name="connsiteY6" fmla="*/ 134457 h 1000223"/>
                  <a:gd name="connsiteX7" fmla="*/ 131790 w 878180"/>
                  <a:gd name="connsiteY7" fmla="*/ 27777 h 1000223"/>
                  <a:gd name="connsiteX8" fmla="*/ 12410 w 878180"/>
                  <a:gd name="connsiteY8" fmla="*/ 9997 h 1000223"/>
                  <a:gd name="connsiteX9" fmla="*/ 17490 w 878180"/>
                  <a:gd name="connsiteY9" fmla="*/ 162397 h 1000223"/>
                  <a:gd name="connsiteX10" fmla="*/ 111470 w 878180"/>
                  <a:gd name="connsiteY10" fmla="*/ 495137 h 1000223"/>
                  <a:gd name="connsiteX11" fmla="*/ 135600 w 878180"/>
                  <a:gd name="connsiteY11" fmla="*/ 751677 h 1000223"/>
                  <a:gd name="connsiteX12" fmla="*/ 154650 w 878180"/>
                  <a:gd name="connsiteY12" fmla="*/ 987897 h 1000223"/>
                  <a:gd name="connsiteX0" fmla="*/ 154650 w 878180"/>
                  <a:gd name="connsiteY0" fmla="*/ 984087 h 997007"/>
                  <a:gd name="connsiteX1" fmla="*/ 520410 w 878180"/>
                  <a:gd name="connsiteY1" fmla="*/ 947257 h 997007"/>
                  <a:gd name="connsiteX2" fmla="*/ 830290 w 878180"/>
                  <a:gd name="connsiteY2" fmla="*/ 779617 h 997007"/>
                  <a:gd name="connsiteX3" fmla="*/ 873470 w 878180"/>
                  <a:gd name="connsiteY3" fmla="*/ 431637 h 997007"/>
                  <a:gd name="connsiteX4" fmla="*/ 792190 w 878180"/>
                  <a:gd name="connsiteY4" fmla="*/ 186527 h 997007"/>
                  <a:gd name="connsiteX5" fmla="*/ 576290 w 878180"/>
                  <a:gd name="connsiteY5" fmla="*/ 222087 h 997007"/>
                  <a:gd name="connsiteX6" fmla="*/ 340070 w 878180"/>
                  <a:gd name="connsiteY6" fmla="*/ 134457 h 997007"/>
                  <a:gd name="connsiteX7" fmla="*/ 131790 w 878180"/>
                  <a:gd name="connsiteY7" fmla="*/ 27777 h 997007"/>
                  <a:gd name="connsiteX8" fmla="*/ 12410 w 878180"/>
                  <a:gd name="connsiteY8" fmla="*/ 9997 h 997007"/>
                  <a:gd name="connsiteX9" fmla="*/ 17490 w 878180"/>
                  <a:gd name="connsiteY9" fmla="*/ 162397 h 997007"/>
                  <a:gd name="connsiteX10" fmla="*/ 111470 w 878180"/>
                  <a:gd name="connsiteY10" fmla="*/ 495137 h 997007"/>
                  <a:gd name="connsiteX11" fmla="*/ 135600 w 878180"/>
                  <a:gd name="connsiteY11" fmla="*/ 751677 h 997007"/>
                  <a:gd name="connsiteX12" fmla="*/ 154650 w 878180"/>
                  <a:gd name="connsiteY12" fmla="*/ 984087 h 997007"/>
                  <a:gd name="connsiteX0" fmla="*/ 154650 w 879308"/>
                  <a:gd name="connsiteY0" fmla="*/ 984087 h 997007"/>
                  <a:gd name="connsiteX1" fmla="*/ 520410 w 879308"/>
                  <a:gd name="connsiteY1" fmla="*/ 947257 h 997007"/>
                  <a:gd name="connsiteX2" fmla="*/ 830290 w 879308"/>
                  <a:gd name="connsiteY2" fmla="*/ 779617 h 997007"/>
                  <a:gd name="connsiteX3" fmla="*/ 873470 w 879308"/>
                  <a:gd name="connsiteY3" fmla="*/ 431637 h 997007"/>
                  <a:gd name="connsiteX4" fmla="*/ 776950 w 879308"/>
                  <a:gd name="connsiteY4" fmla="*/ 182717 h 997007"/>
                  <a:gd name="connsiteX5" fmla="*/ 576290 w 879308"/>
                  <a:gd name="connsiteY5" fmla="*/ 222087 h 997007"/>
                  <a:gd name="connsiteX6" fmla="*/ 340070 w 879308"/>
                  <a:gd name="connsiteY6" fmla="*/ 134457 h 997007"/>
                  <a:gd name="connsiteX7" fmla="*/ 131790 w 879308"/>
                  <a:gd name="connsiteY7" fmla="*/ 27777 h 997007"/>
                  <a:gd name="connsiteX8" fmla="*/ 12410 w 879308"/>
                  <a:gd name="connsiteY8" fmla="*/ 9997 h 997007"/>
                  <a:gd name="connsiteX9" fmla="*/ 17490 w 879308"/>
                  <a:gd name="connsiteY9" fmla="*/ 162397 h 997007"/>
                  <a:gd name="connsiteX10" fmla="*/ 111470 w 879308"/>
                  <a:gd name="connsiteY10" fmla="*/ 495137 h 997007"/>
                  <a:gd name="connsiteX11" fmla="*/ 135600 w 879308"/>
                  <a:gd name="connsiteY11" fmla="*/ 751677 h 997007"/>
                  <a:gd name="connsiteX12" fmla="*/ 154650 w 879308"/>
                  <a:gd name="connsiteY12" fmla="*/ 984087 h 997007"/>
                  <a:gd name="connsiteX0" fmla="*/ 154650 w 879308"/>
                  <a:gd name="connsiteY0" fmla="*/ 983749 h 996669"/>
                  <a:gd name="connsiteX1" fmla="*/ 520410 w 879308"/>
                  <a:gd name="connsiteY1" fmla="*/ 946919 h 996669"/>
                  <a:gd name="connsiteX2" fmla="*/ 830290 w 879308"/>
                  <a:gd name="connsiteY2" fmla="*/ 779279 h 996669"/>
                  <a:gd name="connsiteX3" fmla="*/ 873470 w 879308"/>
                  <a:gd name="connsiteY3" fmla="*/ 431299 h 996669"/>
                  <a:gd name="connsiteX4" fmla="*/ 776950 w 879308"/>
                  <a:gd name="connsiteY4" fmla="*/ 182379 h 996669"/>
                  <a:gd name="connsiteX5" fmla="*/ 576290 w 879308"/>
                  <a:gd name="connsiteY5" fmla="*/ 221749 h 996669"/>
                  <a:gd name="connsiteX6" fmla="*/ 340070 w 879308"/>
                  <a:gd name="connsiteY6" fmla="*/ 123959 h 996669"/>
                  <a:gd name="connsiteX7" fmla="*/ 131790 w 879308"/>
                  <a:gd name="connsiteY7" fmla="*/ 27439 h 996669"/>
                  <a:gd name="connsiteX8" fmla="*/ 12410 w 879308"/>
                  <a:gd name="connsiteY8" fmla="*/ 9659 h 996669"/>
                  <a:gd name="connsiteX9" fmla="*/ 17490 w 879308"/>
                  <a:gd name="connsiteY9" fmla="*/ 162059 h 996669"/>
                  <a:gd name="connsiteX10" fmla="*/ 111470 w 879308"/>
                  <a:gd name="connsiteY10" fmla="*/ 494799 h 996669"/>
                  <a:gd name="connsiteX11" fmla="*/ 135600 w 879308"/>
                  <a:gd name="connsiteY11" fmla="*/ 751339 h 996669"/>
                  <a:gd name="connsiteX12" fmla="*/ 154650 w 879308"/>
                  <a:gd name="connsiteY12" fmla="*/ 983749 h 996669"/>
                  <a:gd name="connsiteX0" fmla="*/ 154650 w 879308"/>
                  <a:gd name="connsiteY0" fmla="*/ 983749 h 996669"/>
                  <a:gd name="connsiteX1" fmla="*/ 520410 w 879308"/>
                  <a:gd name="connsiteY1" fmla="*/ 946919 h 996669"/>
                  <a:gd name="connsiteX2" fmla="*/ 830290 w 879308"/>
                  <a:gd name="connsiteY2" fmla="*/ 779279 h 996669"/>
                  <a:gd name="connsiteX3" fmla="*/ 873470 w 879308"/>
                  <a:gd name="connsiteY3" fmla="*/ 431299 h 996669"/>
                  <a:gd name="connsiteX4" fmla="*/ 776950 w 879308"/>
                  <a:gd name="connsiteY4" fmla="*/ 182379 h 996669"/>
                  <a:gd name="connsiteX5" fmla="*/ 578830 w 879308"/>
                  <a:gd name="connsiteY5" fmla="*/ 203969 h 996669"/>
                  <a:gd name="connsiteX6" fmla="*/ 340070 w 879308"/>
                  <a:gd name="connsiteY6" fmla="*/ 123959 h 996669"/>
                  <a:gd name="connsiteX7" fmla="*/ 131790 w 879308"/>
                  <a:gd name="connsiteY7" fmla="*/ 27439 h 996669"/>
                  <a:gd name="connsiteX8" fmla="*/ 12410 w 879308"/>
                  <a:gd name="connsiteY8" fmla="*/ 9659 h 996669"/>
                  <a:gd name="connsiteX9" fmla="*/ 17490 w 879308"/>
                  <a:gd name="connsiteY9" fmla="*/ 162059 h 996669"/>
                  <a:gd name="connsiteX10" fmla="*/ 111470 w 879308"/>
                  <a:gd name="connsiteY10" fmla="*/ 494799 h 996669"/>
                  <a:gd name="connsiteX11" fmla="*/ 135600 w 879308"/>
                  <a:gd name="connsiteY11" fmla="*/ 751339 h 996669"/>
                  <a:gd name="connsiteX12" fmla="*/ 154650 w 879308"/>
                  <a:gd name="connsiteY12" fmla="*/ 983749 h 99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79308" h="996669">
                    <a:moveTo>
                      <a:pt x="154650" y="983749"/>
                    </a:moveTo>
                    <a:cubicBezTo>
                      <a:pt x="218785" y="1016346"/>
                      <a:pt x="407803" y="980997"/>
                      <a:pt x="520410" y="946919"/>
                    </a:cubicBezTo>
                    <a:cubicBezTo>
                      <a:pt x="633017" y="912841"/>
                      <a:pt x="771447" y="865216"/>
                      <a:pt x="830290" y="779279"/>
                    </a:cubicBezTo>
                    <a:cubicBezTo>
                      <a:pt x="889133" y="693342"/>
                      <a:pt x="882360" y="530782"/>
                      <a:pt x="873470" y="431299"/>
                    </a:cubicBezTo>
                    <a:cubicBezTo>
                      <a:pt x="864580" y="331816"/>
                      <a:pt x="826057" y="220267"/>
                      <a:pt x="776950" y="182379"/>
                    </a:cubicBezTo>
                    <a:cubicBezTo>
                      <a:pt x="727843" y="144491"/>
                      <a:pt x="651643" y="213706"/>
                      <a:pt x="578830" y="203969"/>
                    </a:cubicBezTo>
                    <a:cubicBezTo>
                      <a:pt x="506017" y="194232"/>
                      <a:pt x="414577" y="153381"/>
                      <a:pt x="340070" y="123959"/>
                    </a:cubicBezTo>
                    <a:cubicBezTo>
                      <a:pt x="265563" y="94537"/>
                      <a:pt x="186400" y="46489"/>
                      <a:pt x="131790" y="27439"/>
                    </a:cubicBezTo>
                    <a:cubicBezTo>
                      <a:pt x="77180" y="8389"/>
                      <a:pt x="31460" y="-12778"/>
                      <a:pt x="12410" y="9659"/>
                    </a:cubicBezTo>
                    <a:cubicBezTo>
                      <a:pt x="-6640" y="32096"/>
                      <a:pt x="-2830" y="82049"/>
                      <a:pt x="17490" y="162059"/>
                    </a:cubicBezTo>
                    <a:cubicBezTo>
                      <a:pt x="37810" y="242069"/>
                      <a:pt x="91785" y="396586"/>
                      <a:pt x="111470" y="494799"/>
                    </a:cubicBezTo>
                    <a:cubicBezTo>
                      <a:pt x="131155" y="593012"/>
                      <a:pt x="138563" y="680642"/>
                      <a:pt x="135600" y="751339"/>
                    </a:cubicBezTo>
                    <a:cubicBezTo>
                      <a:pt x="132637" y="822036"/>
                      <a:pt x="90515" y="951152"/>
                      <a:pt x="154650" y="983749"/>
                    </a:cubicBezTo>
                    <a:close/>
                  </a:path>
                </a:pathLst>
              </a:custGeom>
              <a:solidFill>
                <a:srgbClr val="F4B94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4DADABA9-318D-43C6-9560-0414735152D3}"/>
                  </a:ext>
                </a:extLst>
              </p:cNvPr>
              <p:cNvSpPr/>
              <p:nvPr/>
            </p:nvSpPr>
            <p:spPr>
              <a:xfrm>
                <a:off x="5450671" y="1801876"/>
                <a:ext cx="248412" cy="513448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39" name="กลุ่ม 38">
                <a:extLst>
                  <a:ext uri="{FF2B5EF4-FFF2-40B4-BE49-F238E27FC236}">
                    <a16:creationId xmlns:a16="http://schemas.microsoft.com/office/drawing/2014/main" id="{F8159CDA-8075-4FA1-9FF2-80DFB470EB43}"/>
                  </a:ext>
                </a:extLst>
              </p:cNvPr>
              <p:cNvGrpSpPr/>
              <p:nvPr/>
            </p:nvGrpSpPr>
            <p:grpSpPr>
              <a:xfrm>
                <a:off x="5762797" y="2329698"/>
                <a:ext cx="1355938" cy="615226"/>
                <a:chOff x="845557" y="3324777"/>
                <a:chExt cx="1355938" cy="615226"/>
              </a:xfrm>
            </p:grpSpPr>
            <p:grpSp>
              <p:nvGrpSpPr>
                <p:cNvPr id="42" name="กลุ่ม 41">
                  <a:extLst>
                    <a:ext uri="{FF2B5EF4-FFF2-40B4-BE49-F238E27FC236}">
                      <a16:creationId xmlns:a16="http://schemas.microsoft.com/office/drawing/2014/main" id="{3E831423-759C-4D62-AF43-5B24A4627C4F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58" name="รูปแบบอิสระ: รูปร่าง 57">
                    <a:extLst>
                      <a:ext uri="{FF2B5EF4-FFF2-40B4-BE49-F238E27FC236}">
                        <a16:creationId xmlns:a16="http://schemas.microsoft.com/office/drawing/2014/main" id="{CD983D10-EB47-4E45-BD3F-62F3A6657997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59" name="รูปแบบอิสระ: รูปร่าง 58">
                    <a:extLst>
                      <a:ext uri="{FF2B5EF4-FFF2-40B4-BE49-F238E27FC236}">
                        <a16:creationId xmlns:a16="http://schemas.microsoft.com/office/drawing/2014/main" id="{1917D3E3-AD71-4C28-B4C4-AE6E58F87BD0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43" name="กลุ่ม 42">
                  <a:extLst>
                    <a:ext uri="{FF2B5EF4-FFF2-40B4-BE49-F238E27FC236}">
                      <a16:creationId xmlns:a16="http://schemas.microsoft.com/office/drawing/2014/main" id="{34FA1F13-97D4-4643-AE77-E9075EE93119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52" name="แผนผังลำดับงาน: ตัวเชื่อมต่อ 51">
                    <a:extLst>
                      <a:ext uri="{FF2B5EF4-FFF2-40B4-BE49-F238E27FC236}">
                        <a16:creationId xmlns:a16="http://schemas.microsoft.com/office/drawing/2014/main" id="{3A8C0192-5F0E-4402-B840-F8E633BD55F4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3" name="แผนผังลำดับงาน: ตัวเชื่อมต่อ 52">
                    <a:extLst>
                      <a:ext uri="{FF2B5EF4-FFF2-40B4-BE49-F238E27FC236}">
                        <a16:creationId xmlns:a16="http://schemas.microsoft.com/office/drawing/2014/main" id="{EBA93FCD-7421-4405-9835-F2EAB8091B7D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54" name="แผนผังลำดับงาน: ตัวเชื่อมต่อ 53">
                    <a:extLst>
                      <a:ext uri="{FF2B5EF4-FFF2-40B4-BE49-F238E27FC236}">
                        <a16:creationId xmlns:a16="http://schemas.microsoft.com/office/drawing/2014/main" id="{980080CD-AAFC-41AB-9812-28B8D3063915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5" name="แผนผังลำดับงาน: ตัวเชื่อมต่อ 54">
                    <a:extLst>
                      <a:ext uri="{FF2B5EF4-FFF2-40B4-BE49-F238E27FC236}">
                        <a16:creationId xmlns:a16="http://schemas.microsoft.com/office/drawing/2014/main" id="{C86144E6-8835-4C60-8108-F996BF064DED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56" name="แผนผังลำดับงาน: ตัวเชื่อมต่อ 55">
                    <a:extLst>
                      <a:ext uri="{FF2B5EF4-FFF2-40B4-BE49-F238E27FC236}">
                        <a16:creationId xmlns:a16="http://schemas.microsoft.com/office/drawing/2014/main" id="{DBD7EF91-205D-4DF2-9C0A-6AF362024F9B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7" name="แผนผังลำดับงาน: ตัวเชื่อมต่อ 56">
                    <a:extLst>
                      <a:ext uri="{FF2B5EF4-FFF2-40B4-BE49-F238E27FC236}">
                        <a16:creationId xmlns:a16="http://schemas.microsoft.com/office/drawing/2014/main" id="{912E030D-9B96-41F3-B6B0-3C0FF87A44AB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44" name="กลุ่ม 43">
                  <a:extLst>
                    <a:ext uri="{FF2B5EF4-FFF2-40B4-BE49-F238E27FC236}">
                      <a16:creationId xmlns:a16="http://schemas.microsoft.com/office/drawing/2014/main" id="{A49BAB74-46E0-46DA-93E3-1B982131BEC1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49" name="ตัวเชื่อมต่อตรง 48">
                    <a:extLst>
                      <a:ext uri="{FF2B5EF4-FFF2-40B4-BE49-F238E27FC236}">
                        <a16:creationId xmlns:a16="http://schemas.microsoft.com/office/drawing/2014/main" id="{469D8750-AB6D-425F-BFBB-C0F4F3B7FE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ตัวเชื่อมต่อตรง 49">
                    <a:extLst>
                      <a:ext uri="{FF2B5EF4-FFF2-40B4-BE49-F238E27FC236}">
                        <a16:creationId xmlns:a16="http://schemas.microsoft.com/office/drawing/2014/main" id="{33B5BEDA-43D9-42AA-ADD6-541E5E9A09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1" name="ตัวเชื่อมต่อตรง 50">
                    <a:extLst>
                      <a:ext uri="{FF2B5EF4-FFF2-40B4-BE49-F238E27FC236}">
                        <a16:creationId xmlns:a16="http://schemas.microsoft.com/office/drawing/2014/main" id="{7E69AE93-1050-47D5-97AE-D5B8D7FF11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45" name="กลุ่ม 44">
                  <a:extLst>
                    <a:ext uri="{FF2B5EF4-FFF2-40B4-BE49-F238E27FC236}">
                      <a16:creationId xmlns:a16="http://schemas.microsoft.com/office/drawing/2014/main" id="{20B54153-9C36-4A12-8CD5-F50FA6D86F32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46" name="ตัวเชื่อมต่อตรง 45">
                    <a:extLst>
                      <a:ext uri="{FF2B5EF4-FFF2-40B4-BE49-F238E27FC236}">
                        <a16:creationId xmlns:a16="http://schemas.microsoft.com/office/drawing/2014/main" id="{CAF6A131-79F4-4303-95EB-72419B8BAE2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ตัวเชื่อมต่อตรง 46">
                    <a:extLst>
                      <a:ext uri="{FF2B5EF4-FFF2-40B4-BE49-F238E27FC236}">
                        <a16:creationId xmlns:a16="http://schemas.microsoft.com/office/drawing/2014/main" id="{167B0BBF-13D6-4B84-AB97-BE918B50F0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ตัวเชื่อมต่อตรง 47">
                    <a:extLst>
                      <a:ext uri="{FF2B5EF4-FFF2-40B4-BE49-F238E27FC236}">
                        <a16:creationId xmlns:a16="http://schemas.microsoft.com/office/drawing/2014/main" id="{CB12CE9E-DD83-45A8-A40B-12EDF423158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40" name="คอร์ด 39">
                <a:extLst>
                  <a:ext uri="{FF2B5EF4-FFF2-40B4-BE49-F238E27FC236}">
                    <a16:creationId xmlns:a16="http://schemas.microsoft.com/office/drawing/2014/main" id="{7EE7D2D9-D322-4EC2-993E-2F389FB6B4E6}"/>
                  </a:ext>
                </a:extLst>
              </p:cNvPr>
              <p:cNvSpPr/>
              <p:nvPr/>
            </p:nvSpPr>
            <p:spPr>
              <a:xfrm rot="748035">
                <a:off x="6971453" y="3317483"/>
                <a:ext cx="560152" cy="561388"/>
              </a:xfrm>
              <a:prstGeom prst="chord">
                <a:avLst/>
              </a:prstGeom>
              <a:solidFill>
                <a:srgbClr val="F4B94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1" name="คอร์ด 99">
                <a:extLst>
                  <a:ext uri="{FF2B5EF4-FFF2-40B4-BE49-F238E27FC236}">
                    <a16:creationId xmlns:a16="http://schemas.microsoft.com/office/drawing/2014/main" id="{8E5D1C5B-82B4-4B29-8EEE-38EC789AC9B6}"/>
                  </a:ext>
                </a:extLst>
              </p:cNvPr>
              <p:cNvSpPr/>
              <p:nvPr/>
            </p:nvSpPr>
            <p:spPr>
              <a:xfrm rot="20880139" flipH="1">
                <a:off x="5267137" y="3456269"/>
                <a:ext cx="605585" cy="714770"/>
              </a:xfrm>
              <a:custGeom>
                <a:avLst/>
                <a:gdLst>
                  <a:gd name="connsiteX0" fmla="*/ 600401 w 699818"/>
                  <a:gd name="connsiteY0" fmla="*/ 609246 h 717509"/>
                  <a:gd name="connsiteX1" fmla="*/ 171669 w 699818"/>
                  <a:gd name="connsiteY1" fmla="*/ 667475 h 717509"/>
                  <a:gd name="connsiteX2" fmla="*/ 11370 w 699818"/>
                  <a:gd name="connsiteY2" fmla="*/ 268042 h 717509"/>
                  <a:gd name="connsiteX3" fmla="*/ 349909 w 699818"/>
                  <a:gd name="connsiteY3" fmla="*/ -2 h 717509"/>
                  <a:gd name="connsiteX4" fmla="*/ 600401 w 699818"/>
                  <a:gd name="connsiteY4" fmla="*/ 609246 h 717509"/>
                  <a:gd name="connsiteX0" fmla="*/ 607973 w 607973"/>
                  <a:gd name="connsiteY0" fmla="*/ 618550 h 710118"/>
                  <a:gd name="connsiteX1" fmla="*/ 169132 w 607973"/>
                  <a:gd name="connsiteY1" fmla="*/ 667477 h 710118"/>
                  <a:gd name="connsiteX2" fmla="*/ 8833 w 607973"/>
                  <a:gd name="connsiteY2" fmla="*/ 268044 h 710118"/>
                  <a:gd name="connsiteX3" fmla="*/ 347372 w 607973"/>
                  <a:gd name="connsiteY3" fmla="*/ 0 h 710118"/>
                  <a:gd name="connsiteX4" fmla="*/ 607973 w 607973"/>
                  <a:gd name="connsiteY4" fmla="*/ 618550 h 710118"/>
                  <a:gd name="connsiteX0" fmla="*/ 611711 w 611711"/>
                  <a:gd name="connsiteY0" fmla="*/ 617648 h 709680"/>
                  <a:gd name="connsiteX1" fmla="*/ 169168 w 611711"/>
                  <a:gd name="connsiteY1" fmla="*/ 667477 h 709680"/>
                  <a:gd name="connsiteX2" fmla="*/ 8869 w 611711"/>
                  <a:gd name="connsiteY2" fmla="*/ 268044 h 709680"/>
                  <a:gd name="connsiteX3" fmla="*/ 347408 w 611711"/>
                  <a:gd name="connsiteY3" fmla="*/ 0 h 709680"/>
                  <a:gd name="connsiteX4" fmla="*/ 611711 w 611711"/>
                  <a:gd name="connsiteY4" fmla="*/ 617648 h 709680"/>
                  <a:gd name="connsiteX0" fmla="*/ 598454 w 598454"/>
                  <a:gd name="connsiteY0" fmla="*/ 626687 h 714203"/>
                  <a:gd name="connsiteX1" fmla="*/ 169039 w 598454"/>
                  <a:gd name="connsiteY1" fmla="*/ 667477 h 714203"/>
                  <a:gd name="connsiteX2" fmla="*/ 8740 w 598454"/>
                  <a:gd name="connsiteY2" fmla="*/ 268044 h 714203"/>
                  <a:gd name="connsiteX3" fmla="*/ 347279 w 598454"/>
                  <a:gd name="connsiteY3" fmla="*/ 0 h 714203"/>
                  <a:gd name="connsiteX4" fmla="*/ 598454 w 598454"/>
                  <a:gd name="connsiteY4" fmla="*/ 626687 h 714203"/>
                  <a:gd name="connsiteX0" fmla="*/ 605585 w 605585"/>
                  <a:gd name="connsiteY0" fmla="*/ 627777 h 714770"/>
                  <a:gd name="connsiteX1" fmla="*/ 169107 w 605585"/>
                  <a:gd name="connsiteY1" fmla="*/ 667477 h 714770"/>
                  <a:gd name="connsiteX2" fmla="*/ 8808 w 605585"/>
                  <a:gd name="connsiteY2" fmla="*/ 268044 h 714770"/>
                  <a:gd name="connsiteX3" fmla="*/ 347347 w 605585"/>
                  <a:gd name="connsiteY3" fmla="*/ 0 h 714770"/>
                  <a:gd name="connsiteX4" fmla="*/ 605585 w 605585"/>
                  <a:gd name="connsiteY4" fmla="*/ 627777 h 71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585" h="714770">
                    <a:moveTo>
                      <a:pt x="605585" y="627777"/>
                    </a:moveTo>
                    <a:cubicBezTo>
                      <a:pt x="492881" y="746252"/>
                      <a:pt x="268570" y="727433"/>
                      <a:pt x="169107" y="667477"/>
                    </a:cubicBezTo>
                    <a:cubicBezTo>
                      <a:pt x="69644" y="607522"/>
                      <a:pt x="-30676" y="422946"/>
                      <a:pt x="8808" y="268044"/>
                    </a:cubicBezTo>
                    <a:cubicBezTo>
                      <a:pt x="49055" y="110149"/>
                      <a:pt x="188172" y="0"/>
                      <a:pt x="347347" y="0"/>
                    </a:cubicBezTo>
                    <a:lnTo>
                      <a:pt x="605585" y="627777"/>
                    </a:lnTo>
                    <a:close/>
                  </a:path>
                </a:pathLst>
              </a:custGeom>
              <a:solidFill>
                <a:srgbClr val="F4B945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31" name="กลุ่ม 30">
              <a:extLst>
                <a:ext uri="{FF2B5EF4-FFF2-40B4-BE49-F238E27FC236}">
                  <a16:creationId xmlns:a16="http://schemas.microsoft.com/office/drawing/2014/main" id="{EF06EDD1-E4B3-491A-907B-FB8C4EA4E2E2}"/>
                </a:ext>
              </a:extLst>
            </p:cNvPr>
            <p:cNvGrpSpPr/>
            <p:nvPr/>
          </p:nvGrpSpPr>
          <p:grpSpPr>
            <a:xfrm rot="21361544">
              <a:off x="1383772" y="3458884"/>
              <a:ext cx="480222" cy="862549"/>
              <a:chOff x="8805693" y="1940408"/>
              <a:chExt cx="1292572" cy="2469263"/>
            </a:xfrm>
          </p:grpSpPr>
          <p:sp>
            <p:nvSpPr>
              <p:cNvPr id="32" name="รูปแบบอิสระ: รูปร่าง 31">
                <a:extLst>
                  <a:ext uri="{FF2B5EF4-FFF2-40B4-BE49-F238E27FC236}">
                    <a16:creationId xmlns:a16="http://schemas.microsoft.com/office/drawing/2014/main" id="{816D1EAA-8441-46E2-BFBA-6E86D7C7F422}"/>
                  </a:ext>
                </a:extLst>
              </p:cNvPr>
              <p:cNvSpPr/>
              <p:nvPr/>
            </p:nvSpPr>
            <p:spPr>
              <a:xfrm rot="20996846">
                <a:off x="8805693" y="2248584"/>
                <a:ext cx="596235" cy="2103120"/>
              </a:xfrm>
              <a:custGeom>
                <a:avLst/>
                <a:gdLst>
                  <a:gd name="connsiteX0" fmla="*/ 386080 w 596235"/>
                  <a:gd name="connsiteY0" fmla="*/ 2103120 h 2103120"/>
                  <a:gd name="connsiteX1" fmla="*/ 579120 w 596235"/>
                  <a:gd name="connsiteY1" fmla="*/ 528320 h 2103120"/>
                  <a:gd name="connsiteX2" fmla="*/ 0 w 596235"/>
                  <a:gd name="connsiteY2" fmla="*/ 0 h 2103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6235" h="2103120">
                    <a:moveTo>
                      <a:pt x="386080" y="2103120"/>
                    </a:moveTo>
                    <a:cubicBezTo>
                      <a:pt x="514773" y="1490980"/>
                      <a:pt x="643467" y="878840"/>
                      <a:pt x="579120" y="528320"/>
                    </a:cubicBezTo>
                    <a:cubicBezTo>
                      <a:pt x="514773" y="177800"/>
                      <a:pt x="257386" y="88900"/>
                      <a:pt x="0" y="0"/>
                    </a:cubicBezTo>
                  </a:path>
                </a:pathLst>
              </a:custGeom>
              <a:no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91A063EF-88BE-414E-9029-6BA3B558D463}"/>
                  </a:ext>
                </a:extLst>
              </p:cNvPr>
              <p:cNvSpPr/>
              <p:nvPr/>
            </p:nvSpPr>
            <p:spPr>
              <a:xfrm rot="1049956" flipH="1">
                <a:off x="9502030" y="2306551"/>
                <a:ext cx="596235" cy="2103120"/>
              </a:xfrm>
              <a:custGeom>
                <a:avLst/>
                <a:gdLst>
                  <a:gd name="connsiteX0" fmla="*/ 386080 w 596235"/>
                  <a:gd name="connsiteY0" fmla="*/ 2103120 h 2103120"/>
                  <a:gd name="connsiteX1" fmla="*/ 579120 w 596235"/>
                  <a:gd name="connsiteY1" fmla="*/ 528320 h 2103120"/>
                  <a:gd name="connsiteX2" fmla="*/ 0 w 596235"/>
                  <a:gd name="connsiteY2" fmla="*/ 0 h 2103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6235" h="2103120">
                    <a:moveTo>
                      <a:pt x="386080" y="2103120"/>
                    </a:moveTo>
                    <a:cubicBezTo>
                      <a:pt x="514773" y="1490980"/>
                      <a:pt x="643467" y="878840"/>
                      <a:pt x="579120" y="528320"/>
                    </a:cubicBezTo>
                    <a:cubicBezTo>
                      <a:pt x="514773" y="177800"/>
                      <a:pt x="257386" y="88900"/>
                      <a:pt x="0" y="0"/>
                    </a:cubicBezTo>
                  </a:path>
                </a:pathLst>
              </a:custGeom>
              <a:noFill/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34" name="ตัวเชื่อมต่อตรง 33">
                <a:extLst>
                  <a:ext uri="{FF2B5EF4-FFF2-40B4-BE49-F238E27FC236}">
                    <a16:creationId xmlns:a16="http://schemas.microsoft.com/office/drawing/2014/main" id="{3B17EA21-0683-4411-AABF-81C85B3C4DC4}"/>
                  </a:ext>
                </a:extLst>
              </p:cNvPr>
              <p:cNvCxnSpPr>
                <a:cxnSpLocks/>
                <a:endCxn id="33" idx="0"/>
              </p:cNvCxnSpPr>
              <p:nvPr/>
            </p:nvCxnSpPr>
            <p:spPr>
              <a:xfrm flipH="1">
                <a:off x="9400058" y="1940408"/>
                <a:ext cx="99542" cy="2394148"/>
              </a:xfrm>
              <a:prstGeom prst="line">
                <a:avLst/>
              </a:prstGeom>
              <a:ln w="5715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0" name="สี่เหลี่ยมผืนผ้า 59">
            <a:extLst>
              <a:ext uri="{FF2B5EF4-FFF2-40B4-BE49-F238E27FC236}">
                <a16:creationId xmlns:a16="http://schemas.microsoft.com/office/drawing/2014/main" id="{0C3A163F-B86D-41E9-B1A8-237469A54899}"/>
              </a:ext>
            </a:extLst>
          </p:cNvPr>
          <p:cNvSpPr/>
          <p:nvPr userDrawn="1"/>
        </p:nvSpPr>
        <p:spPr>
          <a:xfrm>
            <a:off x="68665" y="4419402"/>
            <a:ext cx="3118130" cy="1798439"/>
          </a:xfrm>
          <a:prstGeom prst="rect">
            <a:avLst/>
          </a:prstGeom>
          <a:solidFill>
            <a:srgbClr val="ECE28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26" name="รูปแบบอิสระ: รูปร่าง 125">
            <a:extLst>
              <a:ext uri="{FF2B5EF4-FFF2-40B4-BE49-F238E27FC236}">
                <a16:creationId xmlns:a16="http://schemas.microsoft.com/office/drawing/2014/main" id="{69D22D96-EA4C-486F-BDFD-3F91577C80CD}"/>
              </a:ext>
            </a:extLst>
          </p:cNvPr>
          <p:cNvSpPr/>
          <p:nvPr userDrawn="1"/>
        </p:nvSpPr>
        <p:spPr>
          <a:xfrm>
            <a:off x="4486275" y="3200400"/>
            <a:ext cx="1038225" cy="704850"/>
          </a:xfrm>
          <a:custGeom>
            <a:avLst/>
            <a:gdLst>
              <a:gd name="connsiteX0" fmla="*/ 1038225 w 1038225"/>
              <a:gd name="connsiteY0" fmla="*/ 704850 h 704850"/>
              <a:gd name="connsiteX1" fmla="*/ 781050 w 1038225"/>
              <a:gd name="connsiteY1" fmla="*/ 533400 h 704850"/>
              <a:gd name="connsiteX2" fmla="*/ 504825 w 1038225"/>
              <a:gd name="connsiteY2" fmla="*/ 438150 h 704850"/>
              <a:gd name="connsiteX3" fmla="*/ 419100 w 1038225"/>
              <a:gd name="connsiteY3" fmla="*/ 295275 h 704850"/>
              <a:gd name="connsiteX4" fmla="*/ 200025 w 1038225"/>
              <a:gd name="connsiteY4" fmla="*/ 95250 h 704850"/>
              <a:gd name="connsiteX5" fmla="*/ 0 w 1038225"/>
              <a:gd name="connsiteY5" fmla="*/ 0 h 704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8225" h="704850">
                <a:moveTo>
                  <a:pt x="1038225" y="704850"/>
                </a:moveTo>
                <a:cubicBezTo>
                  <a:pt x="954087" y="641350"/>
                  <a:pt x="869950" y="577850"/>
                  <a:pt x="781050" y="533400"/>
                </a:cubicBezTo>
                <a:cubicBezTo>
                  <a:pt x="692150" y="488950"/>
                  <a:pt x="565150" y="477838"/>
                  <a:pt x="504825" y="438150"/>
                </a:cubicBezTo>
                <a:cubicBezTo>
                  <a:pt x="444500" y="398462"/>
                  <a:pt x="469900" y="352425"/>
                  <a:pt x="419100" y="295275"/>
                </a:cubicBezTo>
                <a:cubicBezTo>
                  <a:pt x="368300" y="238125"/>
                  <a:pt x="269875" y="144462"/>
                  <a:pt x="200025" y="95250"/>
                </a:cubicBezTo>
                <a:cubicBezTo>
                  <a:pt x="130175" y="46038"/>
                  <a:pt x="65087" y="23019"/>
                  <a:pt x="0" y="0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27" name="รูปแบบอิสระ: รูปร่าง 126">
            <a:extLst>
              <a:ext uri="{FF2B5EF4-FFF2-40B4-BE49-F238E27FC236}">
                <a16:creationId xmlns:a16="http://schemas.microsoft.com/office/drawing/2014/main" id="{A60100FA-0C3B-4B53-9232-745D770D4CEB}"/>
              </a:ext>
            </a:extLst>
          </p:cNvPr>
          <p:cNvSpPr/>
          <p:nvPr userDrawn="1"/>
        </p:nvSpPr>
        <p:spPr>
          <a:xfrm>
            <a:off x="6296025" y="3810000"/>
            <a:ext cx="286688" cy="1200150"/>
          </a:xfrm>
          <a:custGeom>
            <a:avLst/>
            <a:gdLst>
              <a:gd name="connsiteX0" fmla="*/ 0 w 286688"/>
              <a:gd name="connsiteY0" fmla="*/ 0 h 1200150"/>
              <a:gd name="connsiteX1" fmla="*/ 152400 w 286688"/>
              <a:gd name="connsiteY1" fmla="*/ 228600 h 1200150"/>
              <a:gd name="connsiteX2" fmla="*/ 104775 w 286688"/>
              <a:gd name="connsiteY2" fmla="*/ 457200 h 1200150"/>
              <a:gd name="connsiteX3" fmla="*/ 133350 w 286688"/>
              <a:gd name="connsiteY3" fmla="*/ 695325 h 1200150"/>
              <a:gd name="connsiteX4" fmla="*/ 200025 w 286688"/>
              <a:gd name="connsiteY4" fmla="*/ 771525 h 1200150"/>
              <a:gd name="connsiteX5" fmla="*/ 285750 w 286688"/>
              <a:gd name="connsiteY5" fmla="*/ 1000125 h 1200150"/>
              <a:gd name="connsiteX6" fmla="*/ 238125 w 286688"/>
              <a:gd name="connsiteY6" fmla="*/ 1200150 h 1200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6688" h="1200150">
                <a:moveTo>
                  <a:pt x="0" y="0"/>
                </a:moveTo>
                <a:cubicBezTo>
                  <a:pt x="67469" y="76200"/>
                  <a:pt x="134938" y="152400"/>
                  <a:pt x="152400" y="228600"/>
                </a:cubicBezTo>
                <a:cubicBezTo>
                  <a:pt x="169863" y="304800"/>
                  <a:pt x="107950" y="379413"/>
                  <a:pt x="104775" y="457200"/>
                </a:cubicBezTo>
                <a:cubicBezTo>
                  <a:pt x="101600" y="534987"/>
                  <a:pt x="117475" y="642938"/>
                  <a:pt x="133350" y="695325"/>
                </a:cubicBezTo>
                <a:cubicBezTo>
                  <a:pt x="149225" y="747712"/>
                  <a:pt x="174625" y="720725"/>
                  <a:pt x="200025" y="771525"/>
                </a:cubicBezTo>
                <a:cubicBezTo>
                  <a:pt x="225425" y="822325"/>
                  <a:pt x="279400" y="928688"/>
                  <a:pt x="285750" y="1000125"/>
                </a:cubicBezTo>
                <a:cubicBezTo>
                  <a:pt x="292100" y="1071562"/>
                  <a:pt x="265112" y="1135856"/>
                  <a:pt x="238125" y="1200150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28" name="รูปแบบอิสระ: รูปร่าง 127">
            <a:extLst>
              <a:ext uri="{FF2B5EF4-FFF2-40B4-BE49-F238E27FC236}">
                <a16:creationId xmlns:a16="http://schemas.microsoft.com/office/drawing/2014/main" id="{633BA4FE-B274-4630-BF22-5D7C81106F9C}"/>
              </a:ext>
            </a:extLst>
          </p:cNvPr>
          <p:cNvSpPr/>
          <p:nvPr userDrawn="1"/>
        </p:nvSpPr>
        <p:spPr>
          <a:xfrm>
            <a:off x="2351440" y="1521830"/>
            <a:ext cx="262763" cy="1195372"/>
          </a:xfrm>
          <a:custGeom>
            <a:avLst/>
            <a:gdLst>
              <a:gd name="connsiteX0" fmla="*/ 140683 w 231536"/>
              <a:gd name="connsiteY0" fmla="*/ 0 h 1174898"/>
              <a:gd name="connsiteX1" fmla="*/ 226408 w 231536"/>
              <a:gd name="connsiteY1" fmla="*/ 228600 h 1174898"/>
              <a:gd name="connsiteX2" fmla="*/ 7333 w 231536"/>
              <a:gd name="connsiteY2" fmla="*/ 514350 h 1174898"/>
              <a:gd name="connsiteX3" fmla="*/ 64483 w 231536"/>
              <a:gd name="connsiteY3" fmla="*/ 885825 h 1174898"/>
              <a:gd name="connsiteX4" fmla="*/ 188308 w 231536"/>
              <a:gd name="connsiteY4" fmla="*/ 1143000 h 1174898"/>
              <a:gd name="connsiteX5" fmla="*/ 216883 w 231536"/>
              <a:gd name="connsiteY5" fmla="*/ 1162050 h 1174898"/>
              <a:gd name="connsiteX0" fmla="*/ 145844 w 236697"/>
              <a:gd name="connsiteY0" fmla="*/ 0 h 1174898"/>
              <a:gd name="connsiteX1" fmla="*/ 231569 w 236697"/>
              <a:gd name="connsiteY1" fmla="*/ 228600 h 1174898"/>
              <a:gd name="connsiteX2" fmla="*/ 12494 w 236697"/>
              <a:gd name="connsiteY2" fmla="*/ 514350 h 1174898"/>
              <a:gd name="connsiteX3" fmla="*/ 31544 w 236697"/>
              <a:gd name="connsiteY3" fmla="*/ 657225 h 1174898"/>
              <a:gd name="connsiteX4" fmla="*/ 69644 w 236697"/>
              <a:gd name="connsiteY4" fmla="*/ 885825 h 1174898"/>
              <a:gd name="connsiteX5" fmla="*/ 193469 w 236697"/>
              <a:gd name="connsiteY5" fmla="*/ 1143000 h 1174898"/>
              <a:gd name="connsiteX6" fmla="*/ 222044 w 236697"/>
              <a:gd name="connsiteY6" fmla="*/ 1162050 h 1174898"/>
              <a:gd name="connsiteX0" fmla="*/ 145844 w 236697"/>
              <a:gd name="connsiteY0" fmla="*/ 0 h 1195372"/>
              <a:gd name="connsiteX1" fmla="*/ 231569 w 236697"/>
              <a:gd name="connsiteY1" fmla="*/ 228600 h 1195372"/>
              <a:gd name="connsiteX2" fmla="*/ 12494 w 236697"/>
              <a:gd name="connsiteY2" fmla="*/ 514350 h 1195372"/>
              <a:gd name="connsiteX3" fmla="*/ 31544 w 236697"/>
              <a:gd name="connsiteY3" fmla="*/ 657225 h 1195372"/>
              <a:gd name="connsiteX4" fmla="*/ 69644 w 236697"/>
              <a:gd name="connsiteY4" fmla="*/ 885825 h 1195372"/>
              <a:gd name="connsiteX5" fmla="*/ 193469 w 236697"/>
              <a:gd name="connsiteY5" fmla="*/ 1143000 h 1195372"/>
              <a:gd name="connsiteX6" fmla="*/ 222044 w 236697"/>
              <a:gd name="connsiteY6" fmla="*/ 1190625 h 1195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6697" h="1195372">
                <a:moveTo>
                  <a:pt x="145844" y="0"/>
                </a:moveTo>
                <a:cubicBezTo>
                  <a:pt x="199819" y="71437"/>
                  <a:pt x="253794" y="142875"/>
                  <a:pt x="231569" y="228600"/>
                </a:cubicBezTo>
                <a:cubicBezTo>
                  <a:pt x="209344" y="314325"/>
                  <a:pt x="45831" y="442913"/>
                  <a:pt x="12494" y="514350"/>
                </a:cubicBezTo>
                <a:cubicBezTo>
                  <a:pt x="-20843" y="585787"/>
                  <a:pt x="22019" y="595313"/>
                  <a:pt x="31544" y="657225"/>
                </a:cubicBezTo>
                <a:cubicBezTo>
                  <a:pt x="41069" y="719138"/>
                  <a:pt x="42657" y="804863"/>
                  <a:pt x="69644" y="885825"/>
                </a:cubicBezTo>
                <a:cubicBezTo>
                  <a:pt x="96631" y="966787"/>
                  <a:pt x="193469" y="1143000"/>
                  <a:pt x="193469" y="1143000"/>
                </a:cubicBezTo>
                <a:cubicBezTo>
                  <a:pt x="218869" y="1189037"/>
                  <a:pt x="220456" y="1204118"/>
                  <a:pt x="222044" y="1190625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29" name="รูปแบบอิสระ: รูปร่าง 128">
            <a:extLst>
              <a:ext uri="{FF2B5EF4-FFF2-40B4-BE49-F238E27FC236}">
                <a16:creationId xmlns:a16="http://schemas.microsoft.com/office/drawing/2014/main" id="{4ABE3EBC-7A1D-4E3A-8E14-D197E8611545}"/>
              </a:ext>
            </a:extLst>
          </p:cNvPr>
          <p:cNvSpPr/>
          <p:nvPr userDrawn="1"/>
        </p:nvSpPr>
        <p:spPr>
          <a:xfrm>
            <a:off x="3924642" y="4792909"/>
            <a:ext cx="304800" cy="1323975"/>
          </a:xfrm>
          <a:custGeom>
            <a:avLst/>
            <a:gdLst>
              <a:gd name="connsiteX0" fmla="*/ 0 w 304800"/>
              <a:gd name="connsiteY0" fmla="*/ 0 h 1323975"/>
              <a:gd name="connsiteX1" fmla="*/ 57150 w 304800"/>
              <a:gd name="connsiteY1" fmla="*/ 733425 h 1323975"/>
              <a:gd name="connsiteX2" fmla="*/ 219075 w 304800"/>
              <a:gd name="connsiteY2" fmla="*/ 1219200 h 1323975"/>
              <a:gd name="connsiteX3" fmla="*/ 304800 w 304800"/>
              <a:gd name="connsiteY3" fmla="*/ 1323975 h 1323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" h="1323975">
                <a:moveTo>
                  <a:pt x="0" y="0"/>
                </a:moveTo>
                <a:cubicBezTo>
                  <a:pt x="10318" y="265112"/>
                  <a:pt x="20637" y="530225"/>
                  <a:pt x="57150" y="733425"/>
                </a:cubicBezTo>
                <a:cubicBezTo>
                  <a:pt x="93663" y="936625"/>
                  <a:pt x="177800" y="1120775"/>
                  <a:pt x="219075" y="1219200"/>
                </a:cubicBezTo>
                <a:cubicBezTo>
                  <a:pt x="260350" y="1317625"/>
                  <a:pt x="282575" y="1320800"/>
                  <a:pt x="304800" y="1323975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0" name="รูปแบบอิสระ: รูปร่าง 129">
            <a:extLst>
              <a:ext uri="{FF2B5EF4-FFF2-40B4-BE49-F238E27FC236}">
                <a16:creationId xmlns:a16="http://schemas.microsoft.com/office/drawing/2014/main" id="{0D357D4C-8A98-4C7B-8DDD-24AFA2B62A61}"/>
              </a:ext>
            </a:extLst>
          </p:cNvPr>
          <p:cNvSpPr/>
          <p:nvPr userDrawn="1"/>
        </p:nvSpPr>
        <p:spPr>
          <a:xfrm>
            <a:off x="4539453" y="286779"/>
            <a:ext cx="1590675" cy="63397"/>
          </a:xfrm>
          <a:custGeom>
            <a:avLst/>
            <a:gdLst>
              <a:gd name="connsiteX0" fmla="*/ 0 w 1590675"/>
              <a:gd name="connsiteY0" fmla="*/ 57150 h 58839"/>
              <a:gd name="connsiteX1" fmla="*/ 723900 w 1590675"/>
              <a:gd name="connsiteY1" fmla="*/ 0 h 58839"/>
              <a:gd name="connsiteX2" fmla="*/ 762000 w 1590675"/>
              <a:gd name="connsiteY2" fmla="*/ 57150 h 58839"/>
              <a:gd name="connsiteX3" fmla="*/ 1590675 w 1590675"/>
              <a:gd name="connsiteY3" fmla="*/ 38100 h 58839"/>
              <a:gd name="connsiteX0" fmla="*/ 0 w 1590675"/>
              <a:gd name="connsiteY0" fmla="*/ 57905 h 96551"/>
              <a:gd name="connsiteX1" fmla="*/ 723900 w 1590675"/>
              <a:gd name="connsiteY1" fmla="*/ 755 h 96551"/>
              <a:gd name="connsiteX2" fmla="*/ 857250 w 1590675"/>
              <a:gd name="connsiteY2" fmla="*/ 96005 h 96551"/>
              <a:gd name="connsiteX3" fmla="*/ 1590675 w 1590675"/>
              <a:gd name="connsiteY3" fmla="*/ 38855 h 96551"/>
              <a:gd name="connsiteX0" fmla="*/ 0 w 1590675"/>
              <a:gd name="connsiteY0" fmla="*/ 57211 h 66736"/>
              <a:gd name="connsiteX1" fmla="*/ 723900 w 1590675"/>
              <a:gd name="connsiteY1" fmla="*/ 61 h 66736"/>
              <a:gd name="connsiteX2" fmla="*/ 923925 w 1590675"/>
              <a:gd name="connsiteY2" fmla="*/ 66736 h 66736"/>
              <a:gd name="connsiteX3" fmla="*/ 1590675 w 1590675"/>
              <a:gd name="connsiteY3" fmla="*/ 38161 h 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0675" h="66736">
                <a:moveTo>
                  <a:pt x="0" y="57211"/>
                </a:moveTo>
                <a:cubicBezTo>
                  <a:pt x="298450" y="28636"/>
                  <a:pt x="569913" y="-1526"/>
                  <a:pt x="723900" y="61"/>
                </a:cubicBezTo>
                <a:cubicBezTo>
                  <a:pt x="877887" y="1648"/>
                  <a:pt x="779463" y="60386"/>
                  <a:pt x="923925" y="66736"/>
                </a:cubicBezTo>
                <a:lnTo>
                  <a:pt x="1590675" y="38161"/>
                </a:ln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1" name="รูปแบบอิสระ: รูปร่าง 130">
            <a:extLst>
              <a:ext uri="{FF2B5EF4-FFF2-40B4-BE49-F238E27FC236}">
                <a16:creationId xmlns:a16="http://schemas.microsoft.com/office/drawing/2014/main" id="{65611113-9EAB-4591-BAFF-44736909FE54}"/>
              </a:ext>
            </a:extLst>
          </p:cNvPr>
          <p:cNvSpPr/>
          <p:nvPr userDrawn="1"/>
        </p:nvSpPr>
        <p:spPr>
          <a:xfrm>
            <a:off x="8736808" y="542009"/>
            <a:ext cx="1905000" cy="209550"/>
          </a:xfrm>
          <a:custGeom>
            <a:avLst/>
            <a:gdLst>
              <a:gd name="connsiteX0" fmla="*/ 0 w 1905000"/>
              <a:gd name="connsiteY0" fmla="*/ 0 h 209550"/>
              <a:gd name="connsiteX1" fmla="*/ 381000 w 1905000"/>
              <a:gd name="connsiteY1" fmla="*/ 95250 h 209550"/>
              <a:gd name="connsiteX2" fmla="*/ 647700 w 1905000"/>
              <a:gd name="connsiteY2" fmla="*/ 38100 h 209550"/>
              <a:gd name="connsiteX3" fmla="*/ 990600 w 1905000"/>
              <a:gd name="connsiteY3" fmla="*/ 28575 h 209550"/>
              <a:gd name="connsiteX4" fmla="*/ 1171575 w 1905000"/>
              <a:gd name="connsiteY4" fmla="*/ 152400 h 209550"/>
              <a:gd name="connsiteX5" fmla="*/ 1352550 w 1905000"/>
              <a:gd name="connsiteY5" fmla="*/ 171450 h 209550"/>
              <a:gd name="connsiteX6" fmla="*/ 1905000 w 1905000"/>
              <a:gd name="connsiteY6" fmla="*/ 209550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05000" h="209550">
                <a:moveTo>
                  <a:pt x="0" y="0"/>
                </a:moveTo>
                <a:cubicBezTo>
                  <a:pt x="136525" y="44450"/>
                  <a:pt x="273050" y="88900"/>
                  <a:pt x="381000" y="95250"/>
                </a:cubicBezTo>
                <a:cubicBezTo>
                  <a:pt x="488950" y="101600"/>
                  <a:pt x="546100" y="49213"/>
                  <a:pt x="647700" y="38100"/>
                </a:cubicBezTo>
                <a:cubicBezTo>
                  <a:pt x="749300" y="26988"/>
                  <a:pt x="903288" y="9525"/>
                  <a:pt x="990600" y="28575"/>
                </a:cubicBezTo>
                <a:cubicBezTo>
                  <a:pt x="1077912" y="47625"/>
                  <a:pt x="1111250" y="128588"/>
                  <a:pt x="1171575" y="152400"/>
                </a:cubicBezTo>
                <a:cubicBezTo>
                  <a:pt x="1231900" y="176212"/>
                  <a:pt x="1352550" y="171450"/>
                  <a:pt x="1352550" y="171450"/>
                </a:cubicBezTo>
                <a:lnTo>
                  <a:pt x="1905000" y="209550"/>
                </a:ln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2" name="รูปแบบอิสระ: รูปร่าง 131">
            <a:extLst>
              <a:ext uri="{FF2B5EF4-FFF2-40B4-BE49-F238E27FC236}">
                <a16:creationId xmlns:a16="http://schemas.microsoft.com/office/drawing/2014/main" id="{902EC82A-7D34-45D5-A3D0-C5156ACE2D64}"/>
              </a:ext>
            </a:extLst>
          </p:cNvPr>
          <p:cNvSpPr/>
          <p:nvPr userDrawn="1"/>
        </p:nvSpPr>
        <p:spPr>
          <a:xfrm>
            <a:off x="9153525" y="4038600"/>
            <a:ext cx="676336" cy="1219200"/>
          </a:xfrm>
          <a:custGeom>
            <a:avLst/>
            <a:gdLst>
              <a:gd name="connsiteX0" fmla="*/ 0 w 676336"/>
              <a:gd name="connsiteY0" fmla="*/ 0 h 1219200"/>
              <a:gd name="connsiteX1" fmla="*/ 295275 w 676336"/>
              <a:gd name="connsiteY1" fmla="*/ 333375 h 1219200"/>
              <a:gd name="connsiteX2" fmla="*/ 676275 w 676336"/>
              <a:gd name="connsiteY2" fmla="*/ 409575 h 1219200"/>
              <a:gd name="connsiteX3" fmla="*/ 266700 w 676336"/>
              <a:gd name="connsiteY3" fmla="*/ 609600 h 1219200"/>
              <a:gd name="connsiteX4" fmla="*/ 304800 w 676336"/>
              <a:gd name="connsiteY4" fmla="*/ 942975 h 1219200"/>
              <a:gd name="connsiteX5" fmla="*/ 447675 w 676336"/>
              <a:gd name="connsiteY5" fmla="*/ 1095375 h 1219200"/>
              <a:gd name="connsiteX6" fmla="*/ 428625 w 676336"/>
              <a:gd name="connsiteY6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6336" h="1219200">
                <a:moveTo>
                  <a:pt x="0" y="0"/>
                </a:moveTo>
                <a:cubicBezTo>
                  <a:pt x="91281" y="132556"/>
                  <a:pt x="182563" y="265113"/>
                  <a:pt x="295275" y="333375"/>
                </a:cubicBezTo>
                <a:cubicBezTo>
                  <a:pt x="407987" y="401637"/>
                  <a:pt x="681038" y="363538"/>
                  <a:pt x="676275" y="409575"/>
                </a:cubicBezTo>
                <a:cubicBezTo>
                  <a:pt x="671513" y="455613"/>
                  <a:pt x="328612" y="520700"/>
                  <a:pt x="266700" y="609600"/>
                </a:cubicBezTo>
                <a:cubicBezTo>
                  <a:pt x="204788" y="698500"/>
                  <a:pt x="274638" y="862013"/>
                  <a:pt x="304800" y="942975"/>
                </a:cubicBezTo>
                <a:cubicBezTo>
                  <a:pt x="334962" y="1023937"/>
                  <a:pt x="427038" y="1049338"/>
                  <a:pt x="447675" y="1095375"/>
                </a:cubicBezTo>
                <a:cubicBezTo>
                  <a:pt x="468313" y="1141413"/>
                  <a:pt x="448469" y="1180306"/>
                  <a:pt x="428625" y="1219200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3" name="รูปแบบอิสระ: รูปร่าง 132">
            <a:extLst>
              <a:ext uri="{FF2B5EF4-FFF2-40B4-BE49-F238E27FC236}">
                <a16:creationId xmlns:a16="http://schemas.microsoft.com/office/drawing/2014/main" id="{21397752-ED7A-4FE2-853D-81F5601073BB}"/>
              </a:ext>
            </a:extLst>
          </p:cNvPr>
          <p:cNvSpPr/>
          <p:nvPr userDrawn="1"/>
        </p:nvSpPr>
        <p:spPr>
          <a:xfrm>
            <a:off x="10388231" y="2686079"/>
            <a:ext cx="307747" cy="790575"/>
          </a:xfrm>
          <a:custGeom>
            <a:avLst/>
            <a:gdLst>
              <a:gd name="connsiteX0" fmla="*/ 21997 w 307747"/>
              <a:gd name="connsiteY0" fmla="*/ 0 h 790575"/>
              <a:gd name="connsiteX1" fmla="*/ 21997 w 307747"/>
              <a:gd name="connsiteY1" fmla="*/ 266700 h 790575"/>
              <a:gd name="connsiteX2" fmla="*/ 250597 w 307747"/>
              <a:gd name="connsiteY2" fmla="*/ 476250 h 790575"/>
              <a:gd name="connsiteX3" fmla="*/ 307747 w 307747"/>
              <a:gd name="connsiteY3" fmla="*/ 790575 h 79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747" h="790575">
                <a:moveTo>
                  <a:pt x="21997" y="0"/>
                </a:moveTo>
                <a:cubicBezTo>
                  <a:pt x="2947" y="93662"/>
                  <a:pt x="-16103" y="187325"/>
                  <a:pt x="21997" y="266700"/>
                </a:cubicBezTo>
                <a:cubicBezTo>
                  <a:pt x="60097" y="346075"/>
                  <a:pt x="202972" y="388937"/>
                  <a:pt x="250597" y="476250"/>
                </a:cubicBezTo>
                <a:cubicBezTo>
                  <a:pt x="298222" y="563563"/>
                  <a:pt x="302984" y="677069"/>
                  <a:pt x="307747" y="790575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4" name="รูปแบบอิสระ: รูปร่าง 133">
            <a:extLst>
              <a:ext uri="{FF2B5EF4-FFF2-40B4-BE49-F238E27FC236}">
                <a16:creationId xmlns:a16="http://schemas.microsoft.com/office/drawing/2014/main" id="{D3EE469D-4695-4C65-9A25-547C975E73CA}"/>
              </a:ext>
            </a:extLst>
          </p:cNvPr>
          <p:cNvSpPr/>
          <p:nvPr userDrawn="1"/>
        </p:nvSpPr>
        <p:spPr>
          <a:xfrm>
            <a:off x="5407591" y="1968008"/>
            <a:ext cx="374347" cy="981075"/>
          </a:xfrm>
          <a:custGeom>
            <a:avLst/>
            <a:gdLst>
              <a:gd name="connsiteX0" fmla="*/ 374347 w 374347"/>
              <a:gd name="connsiteY0" fmla="*/ 0 h 981075"/>
              <a:gd name="connsiteX1" fmla="*/ 288622 w 374347"/>
              <a:gd name="connsiteY1" fmla="*/ 323850 h 981075"/>
              <a:gd name="connsiteX2" fmla="*/ 40972 w 374347"/>
              <a:gd name="connsiteY2" fmla="*/ 762000 h 981075"/>
              <a:gd name="connsiteX3" fmla="*/ 2872 w 374347"/>
              <a:gd name="connsiteY3" fmla="*/ 981075 h 981075"/>
              <a:gd name="connsiteX0" fmla="*/ 374347 w 374347"/>
              <a:gd name="connsiteY0" fmla="*/ 0 h 981075"/>
              <a:gd name="connsiteX1" fmla="*/ 307672 w 374347"/>
              <a:gd name="connsiteY1" fmla="*/ 438150 h 981075"/>
              <a:gd name="connsiteX2" fmla="*/ 40972 w 374347"/>
              <a:gd name="connsiteY2" fmla="*/ 762000 h 981075"/>
              <a:gd name="connsiteX3" fmla="*/ 2872 w 374347"/>
              <a:gd name="connsiteY3" fmla="*/ 981075 h 981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347" h="981075">
                <a:moveTo>
                  <a:pt x="374347" y="0"/>
                </a:moveTo>
                <a:cubicBezTo>
                  <a:pt x="359266" y="98425"/>
                  <a:pt x="363235" y="311150"/>
                  <a:pt x="307672" y="438150"/>
                </a:cubicBezTo>
                <a:cubicBezTo>
                  <a:pt x="252109" y="565150"/>
                  <a:pt x="88597" y="652463"/>
                  <a:pt x="40972" y="762000"/>
                </a:cubicBezTo>
                <a:cubicBezTo>
                  <a:pt x="-6653" y="871537"/>
                  <a:pt x="-1891" y="926306"/>
                  <a:pt x="2872" y="981075"/>
                </a:cubicBezTo>
              </a:path>
            </a:pathLst>
          </a:custGeom>
          <a:noFill/>
          <a:ln w="57150">
            <a:solidFill>
              <a:srgbClr val="5E27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C654AEEC-E3EF-4FB6-81A2-BF6BC8D730EA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A7A1D6A1-CF3F-4366-8A8A-24F966A12F7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91442BE1-C934-4076-90DD-CCA3C153908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F9BE8A3C-9DA4-4B33-A74F-6F104B643B3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E030FF2C-E364-4696-91EA-9DFA508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230CC7AE-221B-46A0-88E4-DDE9CDD7F0B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8F961C9C-9123-4EEB-8865-6ADB799A0A5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906B5A89-DAC1-49A6-8E29-621BCBE488E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4143EB8C-C2C3-42AE-9C99-EAA47EDFA6E2}"/>
              </a:ext>
            </a:extLst>
          </p:cNvPr>
          <p:cNvGrpSpPr/>
          <p:nvPr userDrawn="1"/>
        </p:nvGrpSpPr>
        <p:grpSpPr>
          <a:xfrm flipV="1">
            <a:off x="-9525" y="6318640"/>
            <a:ext cx="1250465" cy="813416"/>
            <a:chOff x="28214" y="967908"/>
            <a:chExt cx="1250465" cy="813416"/>
          </a:xfrm>
        </p:grpSpPr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AF04EB59-503F-427C-AA4A-3FCFC30E0EE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C01658-2AC0-4B83-B45D-15140C24116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48909A51-99CB-4799-8662-5C9EA1A5C31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051A44CB-7DFC-4DA3-81C4-BE30D698498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4ABF800-4A08-4E00-B4D5-02C340AF0B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FBD1466E-8054-43E2-9391-F4C02D3800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D5E7A366-0D96-440D-9FA5-A0DC76A4EEE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132FE16E-ABED-4BFB-9620-AB6C53AD13ED}"/>
              </a:ext>
            </a:extLst>
          </p:cNvPr>
          <p:cNvGrpSpPr/>
          <p:nvPr userDrawn="1"/>
        </p:nvGrpSpPr>
        <p:grpSpPr>
          <a:xfrm flipV="1">
            <a:off x="11448261" y="12256"/>
            <a:ext cx="1250465" cy="813416"/>
            <a:chOff x="28214" y="967908"/>
            <a:chExt cx="1250465" cy="813416"/>
          </a:xfrm>
        </p:grpSpPr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FF0271C6-1C48-4F75-AFFF-DD5DE642A5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8FE1492C-5F10-47FD-81FF-F47596060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ตัวเชื่อมต่อตรง 166">
              <a:extLst>
                <a:ext uri="{FF2B5EF4-FFF2-40B4-BE49-F238E27FC236}">
                  <a16:creationId xmlns:a16="http://schemas.microsoft.com/office/drawing/2014/main" id="{ACB9396E-10BD-42EA-AA5F-F65A8DB7901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ตัวเชื่อมต่อตรง 167">
              <a:extLst>
                <a:ext uri="{FF2B5EF4-FFF2-40B4-BE49-F238E27FC236}">
                  <a16:creationId xmlns:a16="http://schemas.microsoft.com/office/drawing/2014/main" id="{747A9154-A11F-4D77-8FDC-812BD3D89E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ตัวเชื่อมต่อตรง 168">
              <a:extLst>
                <a:ext uri="{FF2B5EF4-FFF2-40B4-BE49-F238E27FC236}">
                  <a16:creationId xmlns:a16="http://schemas.microsoft.com/office/drawing/2014/main" id="{6D1D4E63-06AA-4070-81A2-834E8DD51C5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ตัวเชื่อมต่อตรง 169">
              <a:extLst>
                <a:ext uri="{FF2B5EF4-FFF2-40B4-BE49-F238E27FC236}">
                  <a16:creationId xmlns:a16="http://schemas.microsoft.com/office/drawing/2014/main" id="{43685486-1E77-4342-B36D-2C95D457FD4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ตัวเชื่อมต่อตรง 170">
              <a:extLst>
                <a:ext uri="{FF2B5EF4-FFF2-40B4-BE49-F238E27FC236}">
                  <a16:creationId xmlns:a16="http://schemas.microsoft.com/office/drawing/2014/main" id="{4DA54076-A9E3-49EB-BFCC-9183B0663E6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1CAFDA73-B33B-46B7-BAF7-4F3A50467039}"/>
              </a:ext>
            </a:extLst>
          </p:cNvPr>
          <p:cNvGrpSpPr/>
          <p:nvPr userDrawn="1"/>
        </p:nvGrpSpPr>
        <p:grpSpPr>
          <a:xfrm>
            <a:off x="11124874" y="6088882"/>
            <a:ext cx="1250465" cy="813416"/>
            <a:chOff x="28214" y="967908"/>
            <a:chExt cx="1250465" cy="813416"/>
          </a:xfrm>
        </p:grpSpPr>
        <p:cxnSp>
          <p:nvCxnSpPr>
            <p:cNvPr id="173" name="ตัวเชื่อมต่อตรง 172">
              <a:extLst>
                <a:ext uri="{FF2B5EF4-FFF2-40B4-BE49-F238E27FC236}">
                  <a16:creationId xmlns:a16="http://schemas.microsoft.com/office/drawing/2014/main" id="{2303A692-527C-48F2-A8D1-7D381EAB3F4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ตัวเชื่อมต่อตรง 173">
              <a:extLst>
                <a:ext uri="{FF2B5EF4-FFF2-40B4-BE49-F238E27FC236}">
                  <a16:creationId xmlns:a16="http://schemas.microsoft.com/office/drawing/2014/main" id="{50FC8D34-6C4E-46AC-AD30-D310EA8BB44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ตัวเชื่อมต่อตรง 174">
              <a:extLst>
                <a:ext uri="{FF2B5EF4-FFF2-40B4-BE49-F238E27FC236}">
                  <a16:creationId xmlns:a16="http://schemas.microsoft.com/office/drawing/2014/main" id="{A4C44D0A-FE19-44D8-9F99-2542210F194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ตัวเชื่อมต่อตรง 175">
              <a:extLst>
                <a:ext uri="{FF2B5EF4-FFF2-40B4-BE49-F238E27FC236}">
                  <a16:creationId xmlns:a16="http://schemas.microsoft.com/office/drawing/2014/main" id="{4C374BDA-F85D-42FA-A3DA-88B391A462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ตัวเชื่อมต่อตรง 176">
              <a:extLst>
                <a:ext uri="{FF2B5EF4-FFF2-40B4-BE49-F238E27FC236}">
                  <a16:creationId xmlns:a16="http://schemas.microsoft.com/office/drawing/2014/main" id="{1E6ED748-566F-4867-8FDE-E11A2124275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ตัวเชื่อมต่อตรง 177">
              <a:extLst>
                <a:ext uri="{FF2B5EF4-FFF2-40B4-BE49-F238E27FC236}">
                  <a16:creationId xmlns:a16="http://schemas.microsoft.com/office/drawing/2014/main" id="{7E5194A4-8ED9-4F75-842B-E3509D5180C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ตัวเชื่อมต่อตรง 178">
              <a:extLst>
                <a:ext uri="{FF2B5EF4-FFF2-40B4-BE49-F238E27FC236}">
                  <a16:creationId xmlns:a16="http://schemas.microsoft.com/office/drawing/2014/main" id="{1DD1986B-7F4D-4E94-AEFF-3C4F9D23AF5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4" name="ชื่อเรื่อง 1">
            <a:extLst>
              <a:ext uri="{FF2B5EF4-FFF2-40B4-BE49-F238E27FC236}">
                <a16:creationId xmlns:a16="http://schemas.microsoft.com/office/drawing/2014/main" id="{7C8A1629-3865-4012-A64C-14735A5E478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5290" y="4443797"/>
            <a:ext cx="2773858" cy="898352"/>
          </a:xfrm>
          <a:prstGeom prst="rect">
            <a:avLst/>
          </a:prstGeo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85" name="ตัวแทนข้อความ 216">
            <a:extLst>
              <a:ext uri="{FF2B5EF4-FFF2-40B4-BE49-F238E27FC236}">
                <a16:creationId xmlns:a16="http://schemas.microsoft.com/office/drawing/2014/main" id="{C65F5602-5843-42D6-849F-19A1AA87315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246602" y="5468880"/>
            <a:ext cx="2147109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World Map</a:t>
            </a:r>
            <a:endParaRPr lang="th-TH" dirty="0"/>
          </a:p>
        </p:txBody>
      </p:sp>
      <p:sp>
        <p:nvSpPr>
          <p:cNvPr id="186" name="ตัวแทนข้อความ 98">
            <a:extLst>
              <a:ext uri="{FF2B5EF4-FFF2-40B4-BE49-F238E27FC236}">
                <a16:creationId xmlns:a16="http://schemas.microsoft.com/office/drawing/2014/main" id="{E2CE48F5-0E6D-4A52-88A4-5F7F8C76518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588178" y="5619493"/>
            <a:ext cx="4709581" cy="632810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23304100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1DFE67DD-D0F0-438B-A525-4F809760676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2AFAE1BB-649D-483F-B01B-965A8CFD8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7E86950A-838F-42CA-9D08-9A64170725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610949-75AE-4DDB-AFB0-B71BDC5B90BE}"/>
              </a:ext>
            </a:extLst>
          </p:cNvPr>
          <p:cNvGrpSpPr/>
          <p:nvPr userDrawn="1"/>
        </p:nvGrpSpPr>
        <p:grpSpPr>
          <a:xfrm>
            <a:off x="7159377" y="3940834"/>
            <a:ext cx="1101156" cy="884384"/>
            <a:chOff x="1752751" y="749874"/>
            <a:chExt cx="1101156" cy="884384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E49A89F-E0C7-4C39-8087-95AB139F591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A9DCC679-E04B-467D-83DE-998BD29ECC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0AFC33A-3E6A-42F9-BB6B-03B6A346C81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808E3793-544C-4E33-AAE2-815586EAF8A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F4EF0844-FAD7-4839-8821-745A821CB1BC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4AE57E65-F255-4CA7-9E25-E54423969AA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5360BAE-5AB4-4244-8FF0-EC2001BC0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61989564-A32C-4A4B-9EF5-6E9BCD3F509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E18A9D06-AA17-4EB8-B726-4B93F2798BB3}"/>
              </a:ext>
            </a:extLst>
          </p:cNvPr>
          <p:cNvGrpSpPr/>
          <p:nvPr userDrawn="1"/>
        </p:nvGrpSpPr>
        <p:grpSpPr>
          <a:xfrm flipH="1">
            <a:off x="-47375" y="3022292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AF863C3-9169-4094-91ED-D38EB3ABA78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1642FA3-6C60-41DE-A5E4-8055F14C33C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C706BD6-987B-45A0-8D02-F1FA0DD3E86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88E78-3FA8-4A5D-ADBE-8D3A650D0A7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FCB5F82F-23AA-40AA-A708-80487F1A9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25D1272-2BD3-48A5-948C-A8D1EEB3743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9897203-1032-4F5F-957E-DE774C40CCD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63134DA8-ACB2-4D6F-B3F0-77C183B0ED52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D6FD509C-D712-4F71-9ADB-05E9995535DC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603795E0-ED19-4F2A-9059-026CA7AC8F5C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88BF11B0-1AAE-4383-946F-FDB714C37B08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522066-E2F4-481D-832F-8336034BE222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D1AED04-92FE-41C8-B216-B2A41FC6A6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F22DF7D9-A040-46FC-B6AE-B1EC732DDF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236B46F4-CD9C-4A75-AFDA-B67CDA6CEC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5EED058B-783B-4E17-94C1-3B2D4B895C12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622C464-D1E2-4EBF-BA72-DA4CFB9AAD4A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0E680FB7-3E72-4F85-BA9E-2571CF56413B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98267A8-77A0-4189-B92B-134B245755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6B4CB93-4E82-42CD-8805-08D91E3279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0A725DA-F6CA-4268-87E4-1F7D24A0DD1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825DD-1457-4F14-8239-5112007C92E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B1A59AC-BC0E-4192-AE18-B0B52BEF40A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B56D6C09-F2C1-4A9F-AFA5-983C1D83A81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C01E828C-AF5B-44AB-9FDE-C627A795CE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69036C20-9A3D-4B63-A28A-2005C8F49309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BD6A2C4-1549-4AB6-B672-DF860E75E39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3C6305BC-A494-44B1-9DCE-59D0993812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8C70EA3-425D-47CD-8E8F-EA69E432E14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BDC5904-33D9-49C6-989B-8FA45704685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095C6880-0FFE-496E-821D-5B17183CB87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71CC0736-39F7-4B7E-8010-B6EC497BB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754A1F6-475A-45DC-BBDB-713AE4C350D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1B7E0187-5979-450F-AEC2-795EB2FEA2A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C6CD3698-57FF-49ED-872E-8C2CC8845E15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5EB7D6A1-7A40-49B9-BC36-8FDDA82547D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6D5877A-C100-4728-83F1-4B9F7D796A6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65B8879-53B9-4313-A23B-9056A91794D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9A90325C-E7A8-4DBB-9FE3-50F4D9E9AD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02228F79-AF3D-430C-AD96-A6C4B4B3AE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25B12361-82C8-4181-A67C-C632BA90685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562387D9-40DF-439A-94F6-38187A9A260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DD1AF0FE-9347-4645-AAF2-22AFAD26FDD1}"/>
              </a:ext>
            </a:extLst>
          </p:cNvPr>
          <p:cNvGrpSpPr/>
          <p:nvPr userDrawn="1"/>
        </p:nvGrpSpPr>
        <p:grpSpPr>
          <a:xfrm>
            <a:off x="518922" y="585461"/>
            <a:ext cx="6334506" cy="5020328"/>
            <a:chOff x="2928747" y="786003"/>
            <a:chExt cx="6334506" cy="5020328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7101229E-3C64-4B1F-A488-29D0F0773F48}"/>
                </a:ext>
              </a:extLst>
            </p:cNvPr>
            <p:cNvGrpSpPr/>
            <p:nvPr/>
          </p:nvGrpSpPr>
          <p:grpSpPr>
            <a:xfrm>
              <a:off x="2928747" y="786003"/>
              <a:ext cx="6334506" cy="4214622"/>
              <a:chOff x="2785872" y="1420368"/>
              <a:chExt cx="5730240" cy="3724656"/>
            </a:xfrm>
          </p:grpSpPr>
          <p:sp>
            <p:nvSpPr>
              <p:cNvPr id="138" name="สี่เหลี่ยมผืนผ้า: มุมมน 137">
                <a:extLst>
                  <a:ext uri="{FF2B5EF4-FFF2-40B4-BE49-F238E27FC236}">
                    <a16:creationId xmlns:a16="http://schemas.microsoft.com/office/drawing/2014/main" id="{64FA0237-0D95-46F0-B2B5-5976CEBE64A9}"/>
                  </a:ext>
                </a:extLst>
              </p:cNvPr>
              <p:cNvSpPr/>
              <p:nvPr/>
            </p:nvSpPr>
            <p:spPr>
              <a:xfrm>
                <a:off x="2785872" y="1420368"/>
                <a:ext cx="5730240" cy="3724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9" name="สี่เหลี่ยมผืนผ้า: มุมมน 138">
                <a:extLst>
                  <a:ext uri="{FF2B5EF4-FFF2-40B4-BE49-F238E27FC236}">
                    <a16:creationId xmlns:a16="http://schemas.microsoft.com/office/drawing/2014/main" id="{4D6E8E04-10D5-4950-9E8C-465735D1E964}"/>
                  </a:ext>
                </a:extLst>
              </p:cNvPr>
              <p:cNvSpPr/>
              <p:nvPr/>
            </p:nvSpPr>
            <p:spPr>
              <a:xfrm>
                <a:off x="3060192" y="1694688"/>
                <a:ext cx="5181600" cy="3176016"/>
              </a:xfrm>
              <a:prstGeom prst="roundRect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40" name="แผนผังลำดับงาน: ตัวเชื่อมต่อ 139">
                <a:extLst>
                  <a:ext uri="{FF2B5EF4-FFF2-40B4-BE49-F238E27FC236}">
                    <a16:creationId xmlns:a16="http://schemas.microsoft.com/office/drawing/2014/main" id="{5018CA11-5A0C-4335-A9B0-9E3DE7599DEA}"/>
                  </a:ext>
                </a:extLst>
              </p:cNvPr>
              <p:cNvSpPr/>
              <p:nvPr/>
            </p:nvSpPr>
            <p:spPr>
              <a:xfrm>
                <a:off x="5607177" y="1484376"/>
                <a:ext cx="155448" cy="146304"/>
              </a:xfrm>
              <a:prstGeom prst="flowChartConnector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36" name="สี่เหลี่ยมผืนผ้า 135">
              <a:extLst>
                <a:ext uri="{FF2B5EF4-FFF2-40B4-BE49-F238E27FC236}">
                  <a16:creationId xmlns:a16="http://schemas.microsoft.com/office/drawing/2014/main" id="{25F11C2D-CE9F-44A5-9FDA-E4ADD6BBA92A}"/>
                </a:ext>
              </a:extLst>
            </p:cNvPr>
            <p:cNvSpPr/>
            <p:nvPr/>
          </p:nvSpPr>
          <p:spPr>
            <a:xfrm>
              <a:off x="5704665" y="5000625"/>
              <a:ext cx="685800" cy="400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7" name="สี่เหลี่ยมผืนผ้า: มุมมน 136">
              <a:extLst>
                <a:ext uri="{FF2B5EF4-FFF2-40B4-BE49-F238E27FC236}">
                  <a16:creationId xmlns:a16="http://schemas.microsoft.com/office/drawing/2014/main" id="{3E21E0A4-1958-458B-928C-B1D8CDAB45C1}"/>
                </a:ext>
              </a:extLst>
            </p:cNvPr>
            <p:cNvSpPr/>
            <p:nvPr/>
          </p:nvSpPr>
          <p:spPr>
            <a:xfrm>
              <a:off x="3780615" y="5400675"/>
              <a:ext cx="4533900" cy="405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3" name="ชื่อเรื่อง 1">
            <a:extLst>
              <a:ext uri="{FF2B5EF4-FFF2-40B4-BE49-F238E27FC236}">
                <a16:creationId xmlns:a16="http://schemas.microsoft.com/office/drawing/2014/main" id="{FF963DDF-7EF4-4061-ABED-4D7430871C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83893" y="517150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44" name="ตัวแทนข้อความ 277">
            <a:extLst>
              <a:ext uri="{FF2B5EF4-FFF2-40B4-BE49-F238E27FC236}">
                <a16:creationId xmlns:a16="http://schemas.microsoft.com/office/drawing/2014/main" id="{1CE736DD-BCAE-4FD9-BFF3-06714A01C49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42153" y="2053682"/>
            <a:ext cx="4254267" cy="1092168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41" name="ตัวแทนรูปภาพ 140">
            <a:extLst>
              <a:ext uri="{FF2B5EF4-FFF2-40B4-BE49-F238E27FC236}">
                <a16:creationId xmlns:a16="http://schemas.microsoft.com/office/drawing/2014/main" id="{3D63A9C3-17E2-4312-95C8-4E4DB94ACF2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41630" y="930571"/>
            <a:ext cx="5677765" cy="3534952"/>
          </a:xfrm>
          <a:prstGeom prst="flowChartAlternateProcess">
            <a:avLst/>
          </a:prstGeom>
        </p:spPr>
        <p:txBody>
          <a:bodyPr/>
          <a:lstStyle/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80138472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EC913B4-8B97-4438-BF02-8CF57E93D25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8EBEFB07-2132-4721-AA9D-3CDCFBBD21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531FE18-41C9-41C1-89E0-F016C0B349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4FDEFF3-DBA4-43E5-BE16-2B13A253D0EF}"/>
              </a:ext>
            </a:extLst>
          </p:cNvPr>
          <p:cNvGrpSpPr/>
          <p:nvPr userDrawn="1"/>
        </p:nvGrpSpPr>
        <p:grpSpPr>
          <a:xfrm>
            <a:off x="3456612" y="4060035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50FDB7E-8B1A-4CD6-A578-90E75B55C52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834B6E36-F71A-4699-8914-EF993453EFB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E4DCB61B-F746-4798-983C-AD9B8DEA56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D151D-6BBB-4703-B9AE-FB564DB86C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B3DB3EA3-F110-456B-9E65-AEADC5522DB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CE3B642C-E1D8-459A-BC5A-93F6FC6E9AB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FF224DE3-2697-49F8-97B6-9053109C900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BBC76FB-B6A4-4AA0-87B5-A4217AEC5498}"/>
              </a:ext>
            </a:extLst>
          </p:cNvPr>
          <p:cNvGrpSpPr/>
          <p:nvPr userDrawn="1"/>
        </p:nvGrpSpPr>
        <p:grpSpPr>
          <a:xfrm>
            <a:off x="11518333" y="1783673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55C6ED51-93B3-4C38-BC5B-6CA7954062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E17243B-A48B-4A50-839F-C78109B0D40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3D49D8B-E789-44C9-A6BA-7E8C391422E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0726C74-C6AF-4F80-8138-58D88536C99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50535-CA7D-4BBF-B8DD-80940BD4210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DA2E563-C957-42C7-87D0-482303FE2E0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90D11C9-4A5A-4A0C-9421-9A1EC5DCA59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A997D2BA-0A82-407A-9714-5AA1A20E9762}"/>
              </a:ext>
            </a:extLst>
          </p:cNvPr>
          <p:cNvGrpSpPr/>
          <p:nvPr userDrawn="1"/>
        </p:nvGrpSpPr>
        <p:grpSpPr>
          <a:xfrm flipH="1">
            <a:off x="7256443" y="36973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1654EC10-755D-43FE-B11A-0BB38B390E3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5B76BB4B-F7F0-4150-94BC-FBE630BB3FB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31C2AA36-6F81-4C83-A295-55C84FA8CC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3D361780-EBC2-4095-98F4-6BCFC48CFF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E78AA1B4-DECB-4268-9D72-15D4609CB36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2B13DC-DB3D-451A-B7FA-2735C26A22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8B3145B-F0FE-40CF-AF2B-046D0AB8E2F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F3F9D57-3B85-422B-8BEC-1BAB18A30E04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7F334EC-A9D2-43FB-881B-B7576C2B0C0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B41790F1-4B44-4009-B444-895E54930D1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C87C29FA-A9B2-4EA7-842B-2484B573CC9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B87B62F-C836-462F-97B0-A4E97E0F282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DDAC6E4-2120-4210-BA2D-0698B360B8F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A897FCA5-EC86-41F1-A9F3-D360B8755E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99FBAED4-C3B4-4EA3-AFF3-AFAC0B08FC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7751DA08-3805-4BBA-AC3B-5C7F9111B300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037D222-E46C-4309-A973-DE55D9E5CAF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E056219-0F60-4ECC-B719-E89D336802E4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76A36EB-5990-4632-9B1C-4E64EF9A1F9C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74B9CF1-04ED-47BB-9049-F2BDCB7244AD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062D545-A911-4077-9BAD-914CB6034960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5526B42A-5C61-4C06-A084-FD332B7B168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23D7615D-4B46-4AFD-BFB1-384DDC450C0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BBBAD1D-7B7A-47DC-B6F0-79273BBAFD0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2588A930-54CF-4BE2-BF14-EB3BE7EB6DD0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53A48A4-B776-4AB6-A68E-E08649FA233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EAB73576-246B-444A-A6F1-5EF7DC8A952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1617228F-1A84-4602-A7E6-460DD009EC8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1076517-B8E8-4ECF-9217-841BC976C22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680CD912-640E-4A36-91AA-7446DDFD1B4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79275C2-EEFC-4E80-BB1E-46D0B5B7080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DDBEF8CC-C3AB-453B-A589-C0477BD2C0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6530710D-A579-454C-9B7C-DFABA71E71C3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56" name="สี่เหลี่ยมผืนผ้า 55">
              <a:extLst>
                <a:ext uri="{FF2B5EF4-FFF2-40B4-BE49-F238E27FC236}">
                  <a16:creationId xmlns:a16="http://schemas.microsoft.com/office/drawing/2014/main" id="{1C7D64B5-D36A-4277-8670-860F913E5F21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03C42757-3C8B-4334-9521-32DB85EFBF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8B46AC5-1F41-4F19-8629-D9ACC5266371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2D1F8383-CDA7-4642-BBDC-A9ACE1C5145F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98B8CFB9-A038-4101-AE55-8E31D763C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6DABCCFC-502A-4C5E-AA6A-1027B1DF56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908FFC05-30E7-4F97-9AE7-63E57C911F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C3F895D1-033A-4EFA-8872-F5EDDA4FC0EF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27D2A01A-A0F5-4B9A-B28D-8FD783EAA1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EFF27C6C-DE76-4EBB-881B-5E6EA4F784DB}"/>
              </a:ext>
            </a:extLst>
          </p:cNvPr>
          <p:cNvGrpSpPr/>
          <p:nvPr userDrawn="1"/>
        </p:nvGrpSpPr>
        <p:grpSpPr>
          <a:xfrm>
            <a:off x="4368800" y="675640"/>
            <a:ext cx="3454400" cy="5506720"/>
            <a:chOff x="3901440" y="629920"/>
            <a:chExt cx="3454400" cy="5506720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7CFE8EFD-1B44-446C-91D6-3421A7109ED8}"/>
                </a:ext>
              </a:extLst>
            </p:cNvPr>
            <p:cNvSpPr/>
            <p:nvPr/>
          </p:nvSpPr>
          <p:spPr>
            <a:xfrm>
              <a:off x="3901440" y="629920"/>
              <a:ext cx="3454400" cy="5506720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7" name="สี่เหลี่ยมผืนผ้า 66">
              <a:extLst>
                <a:ext uri="{FF2B5EF4-FFF2-40B4-BE49-F238E27FC236}">
                  <a16:creationId xmlns:a16="http://schemas.microsoft.com/office/drawing/2014/main" id="{25D20723-9B36-4D9C-B2A8-B52DA631BBAC}"/>
                </a:ext>
              </a:extLst>
            </p:cNvPr>
            <p:cNvSpPr/>
            <p:nvPr/>
          </p:nvSpPr>
          <p:spPr>
            <a:xfrm>
              <a:off x="4190999" y="1147466"/>
              <a:ext cx="2870201" cy="4318614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แผนผังลำดับงาน: ตัวเชื่อมต่อ 67">
              <a:extLst>
                <a:ext uri="{FF2B5EF4-FFF2-40B4-BE49-F238E27FC236}">
                  <a16:creationId xmlns:a16="http://schemas.microsoft.com/office/drawing/2014/main" id="{A15F9C49-ACF2-408D-9C29-59E86E158043}"/>
                </a:ext>
              </a:extLst>
            </p:cNvPr>
            <p:cNvSpPr/>
            <p:nvPr/>
          </p:nvSpPr>
          <p:spPr>
            <a:xfrm>
              <a:off x="5389880" y="5608320"/>
              <a:ext cx="401320" cy="375306"/>
            </a:xfrm>
            <a:prstGeom prst="flowChartConnector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4E4EBCFA-70B2-4E06-94D5-EFAFE329D671}"/>
                </a:ext>
              </a:extLst>
            </p:cNvPr>
            <p:cNvSpPr/>
            <p:nvPr/>
          </p:nvSpPr>
          <p:spPr>
            <a:xfrm>
              <a:off x="4843779" y="884534"/>
              <a:ext cx="1564640" cy="51414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DD8C8DC1-72F4-4A6D-A135-CD49ACCD19C6}"/>
              </a:ext>
            </a:extLst>
          </p:cNvPr>
          <p:cNvGrpSpPr/>
          <p:nvPr userDrawn="1"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B27B71F5-5A7C-4FF0-B19D-D779E0D5BAF4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726024A6-57D4-47CF-838B-EDA11291AC8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B6F2A5E0-37FB-4588-BD47-0DD467AAF08C}"/>
                </a:ext>
              </a:extLst>
            </p:cNvPr>
            <p:cNvCxnSpPr>
              <a:stCxn id="72" idx="0"/>
              <a:endCxn id="72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56325E61-1945-4B6A-84E3-C951325E46E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167F9167-5BF8-45DF-8819-9DF0A908A1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กลุ่ม 75">
              <a:extLst>
                <a:ext uri="{FF2B5EF4-FFF2-40B4-BE49-F238E27FC236}">
                  <a16:creationId xmlns:a16="http://schemas.microsoft.com/office/drawing/2014/main" id="{6B0F0BCC-AD1A-47B9-B01F-CC144B2181A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A6829C0-0B4E-4653-B23A-E086ABFF51A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4" name="ตัวเชื่อมต่อตรง 83">
                <a:extLst>
                  <a:ext uri="{FF2B5EF4-FFF2-40B4-BE49-F238E27FC236}">
                    <a16:creationId xmlns:a16="http://schemas.microsoft.com/office/drawing/2014/main" id="{45F90303-46E8-4DD4-8303-AD6D8DAAD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ตัวเชื่อมต่อตรง 84">
                <a:extLst>
                  <a:ext uri="{FF2B5EF4-FFF2-40B4-BE49-F238E27FC236}">
                    <a16:creationId xmlns:a16="http://schemas.microsoft.com/office/drawing/2014/main" id="{9623E131-766D-47CB-89F3-FE1AD261BA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0AE0761-AA53-4BEF-A280-E09823DD7B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D7DA760F-86C4-4951-85D3-644EBBE916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กลุ่ม 78">
              <a:extLst>
                <a:ext uri="{FF2B5EF4-FFF2-40B4-BE49-F238E27FC236}">
                  <a16:creationId xmlns:a16="http://schemas.microsoft.com/office/drawing/2014/main" id="{799CC6F7-D9F2-46F7-8544-D629B188A205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3ABB7885-548A-4A28-AFD9-A0A791C49F70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1" name="ตัวเชื่อมต่อตรง 80">
                <a:extLst>
                  <a:ext uri="{FF2B5EF4-FFF2-40B4-BE49-F238E27FC236}">
                    <a16:creationId xmlns:a16="http://schemas.microsoft.com/office/drawing/2014/main" id="{EF8FAF3E-63C7-4544-B038-CB3128EC42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ตัวเชื่อมต่อตรง 81">
                <a:extLst>
                  <a:ext uri="{FF2B5EF4-FFF2-40B4-BE49-F238E27FC236}">
                    <a16:creationId xmlns:a16="http://schemas.microsoft.com/office/drawing/2014/main" id="{46EE4912-3A22-42AD-890B-750A46817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37E39D25-50E5-40C3-8889-8164F74F265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3471" y="812840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77">
            <a:extLst>
              <a:ext uri="{FF2B5EF4-FFF2-40B4-BE49-F238E27FC236}">
                <a16:creationId xmlns:a16="http://schemas.microsoft.com/office/drawing/2014/main" id="{E3A5933F-8055-4B66-AD45-82DFF6CB65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2936" y="2236790"/>
            <a:ext cx="3367380" cy="2068966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58" name="ตัวแทนรูปภาพ 157">
            <a:extLst>
              <a:ext uri="{FF2B5EF4-FFF2-40B4-BE49-F238E27FC236}">
                <a16:creationId xmlns:a16="http://schemas.microsoft.com/office/drawing/2014/main" id="{2A395C29-5E3A-42B2-BEF5-16E1275AA71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684326" y="1220234"/>
            <a:ext cx="2838132" cy="4267041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53546502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F0521BFF-E334-4194-A72B-6B24C207B1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0CFB914F-12AF-42C3-93E9-237CD58410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BA4429AD-8011-48E0-897E-2AD45D92E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593A891B-91E2-402C-ACA1-528C6713F659}"/>
              </a:ext>
            </a:extLst>
          </p:cNvPr>
          <p:cNvGrpSpPr/>
          <p:nvPr userDrawn="1"/>
        </p:nvGrpSpPr>
        <p:grpSpPr>
          <a:xfrm>
            <a:off x="-107376" y="1629232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1A8AE4A4-DB02-471A-924E-EE2632A787B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AE54143A-1691-4847-B1E7-8208B23D3F94}"/>
                </a:ext>
              </a:extLst>
            </p:cNvPr>
            <p:cNvSpPr/>
            <p:nvPr/>
          </p:nvSpPr>
          <p:spPr>
            <a:xfrm rot="1072314">
              <a:off x="9949513" y="3580999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80AF15BD-32DF-45E3-8E49-CF135453A57E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C0AB51E-3CA7-46F9-9C05-922B8911BB01}"/>
              </a:ext>
            </a:extLst>
          </p:cNvPr>
          <p:cNvGrpSpPr/>
          <p:nvPr userDrawn="1"/>
        </p:nvGrpSpPr>
        <p:grpSpPr>
          <a:xfrm>
            <a:off x="-507216" y="2919834"/>
            <a:ext cx="13223581" cy="2860969"/>
            <a:chOff x="-507216" y="2919834"/>
            <a:chExt cx="13223581" cy="2860969"/>
          </a:xfrm>
        </p:grpSpPr>
        <p:sp>
          <p:nvSpPr>
            <p:cNvPr id="11" name="เมฆ 45">
              <a:extLst>
                <a:ext uri="{FF2B5EF4-FFF2-40B4-BE49-F238E27FC236}">
                  <a16:creationId xmlns:a16="http://schemas.microsoft.com/office/drawing/2014/main" id="{C6450DB0-3D29-4065-865C-4916D4CEF464}"/>
                </a:ext>
              </a:extLst>
            </p:cNvPr>
            <p:cNvSpPr/>
            <p:nvPr/>
          </p:nvSpPr>
          <p:spPr>
            <a:xfrm rot="286334">
              <a:off x="-507216" y="3010881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" name="เมฆ 45">
              <a:extLst>
                <a:ext uri="{FF2B5EF4-FFF2-40B4-BE49-F238E27FC236}">
                  <a16:creationId xmlns:a16="http://schemas.microsoft.com/office/drawing/2014/main" id="{D0A3B9AF-D9E0-4295-BF1A-97671EA51C42}"/>
                </a:ext>
              </a:extLst>
            </p:cNvPr>
            <p:cNvSpPr/>
            <p:nvPr/>
          </p:nvSpPr>
          <p:spPr>
            <a:xfrm rot="21313666" flipH="1">
              <a:off x="8183438" y="3114362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4BF4408E-CFDD-4671-AFF2-86E8E4C57769}"/>
                </a:ext>
              </a:extLst>
            </p:cNvPr>
            <p:cNvGrpSpPr/>
            <p:nvPr/>
          </p:nvGrpSpPr>
          <p:grpSpPr>
            <a:xfrm>
              <a:off x="346238" y="3311271"/>
              <a:ext cx="419645" cy="35763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82218D02-1FC2-48FA-A43C-E6ECCA19D03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8" name="วงรี 77">
                <a:extLst>
                  <a:ext uri="{FF2B5EF4-FFF2-40B4-BE49-F238E27FC236}">
                    <a16:creationId xmlns:a16="http://schemas.microsoft.com/office/drawing/2014/main" id="{C1ECDC98-F78C-4C03-ACF3-E4B2B0F3961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889CD29F-3FD1-456F-A7E9-E56BAB6E4245}"/>
                </a:ext>
              </a:extLst>
            </p:cNvPr>
            <p:cNvGrpSpPr/>
            <p:nvPr/>
          </p:nvGrpSpPr>
          <p:grpSpPr>
            <a:xfrm>
              <a:off x="1360152" y="3166534"/>
              <a:ext cx="417954" cy="35433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7772EB01-0C3B-455B-A275-9B4B9961AC9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6" name="วงรี 77">
                <a:extLst>
                  <a:ext uri="{FF2B5EF4-FFF2-40B4-BE49-F238E27FC236}">
                    <a16:creationId xmlns:a16="http://schemas.microsoft.com/office/drawing/2014/main" id="{7E509BAB-559F-430C-A13D-F8C8B83B9C0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DB8E14C-E8F5-4521-B72B-B797529EA459}"/>
                </a:ext>
              </a:extLst>
            </p:cNvPr>
            <p:cNvGrpSpPr/>
            <p:nvPr/>
          </p:nvGrpSpPr>
          <p:grpSpPr>
            <a:xfrm>
              <a:off x="10442054" y="3255726"/>
              <a:ext cx="443442" cy="354031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F1082838-4BAF-42A3-8F2D-EEE9FB37916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วงรี 77">
                <a:extLst>
                  <a:ext uri="{FF2B5EF4-FFF2-40B4-BE49-F238E27FC236}">
                    <a16:creationId xmlns:a16="http://schemas.microsoft.com/office/drawing/2014/main" id="{BC6FA6F6-6851-43B4-8027-5D2DFBB89F7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6" name="กลุ่ม 15">
              <a:extLst>
                <a:ext uri="{FF2B5EF4-FFF2-40B4-BE49-F238E27FC236}">
                  <a16:creationId xmlns:a16="http://schemas.microsoft.com/office/drawing/2014/main" id="{04E2058D-ED55-4BFC-AE2F-680DC8E03E0E}"/>
                </a:ext>
              </a:extLst>
            </p:cNvPr>
            <p:cNvGrpSpPr/>
            <p:nvPr/>
          </p:nvGrpSpPr>
          <p:grpSpPr>
            <a:xfrm>
              <a:off x="11476287" y="3380041"/>
              <a:ext cx="443442" cy="37815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E6995932-6EFF-4082-97E1-3BF6FA05E1A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0070C0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วงรี 77">
                <a:extLst>
                  <a:ext uri="{FF2B5EF4-FFF2-40B4-BE49-F238E27FC236}">
                    <a16:creationId xmlns:a16="http://schemas.microsoft.com/office/drawing/2014/main" id="{7F21EA57-D8C1-4075-8360-F13740C510B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" name="กลุ่ม 16">
              <a:extLst>
                <a:ext uri="{FF2B5EF4-FFF2-40B4-BE49-F238E27FC236}">
                  <a16:creationId xmlns:a16="http://schemas.microsoft.com/office/drawing/2014/main" id="{0300BDC4-643D-4F91-95F4-8EAFF55EE4A5}"/>
                </a:ext>
              </a:extLst>
            </p:cNvPr>
            <p:cNvGrpSpPr/>
            <p:nvPr/>
          </p:nvGrpSpPr>
          <p:grpSpPr>
            <a:xfrm>
              <a:off x="10922249" y="3758495"/>
              <a:ext cx="411552" cy="37790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F3B6B8FA-8740-43C6-BF0E-0723137B6B6F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F714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0" name="วงรี 77">
                <a:extLst>
                  <a:ext uri="{FF2B5EF4-FFF2-40B4-BE49-F238E27FC236}">
                    <a16:creationId xmlns:a16="http://schemas.microsoft.com/office/drawing/2014/main" id="{693CB46B-6E88-4FD3-B3FA-7866128594F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" name="กลุ่ม 17">
              <a:extLst>
                <a:ext uri="{FF2B5EF4-FFF2-40B4-BE49-F238E27FC236}">
                  <a16:creationId xmlns:a16="http://schemas.microsoft.com/office/drawing/2014/main" id="{319FDB20-CE72-4927-B8EC-7C948CEB1EA9}"/>
                </a:ext>
              </a:extLst>
            </p:cNvPr>
            <p:cNvGrpSpPr/>
            <p:nvPr/>
          </p:nvGrpSpPr>
          <p:grpSpPr>
            <a:xfrm>
              <a:off x="999257" y="3664915"/>
              <a:ext cx="455127" cy="40792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06D3EBFE-CEC7-4EED-9BF0-2CDE756F8CC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09B58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8" name="วงรี 77">
                <a:extLst>
                  <a:ext uri="{FF2B5EF4-FFF2-40B4-BE49-F238E27FC236}">
                    <a16:creationId xmlns:a16="http://schemas.microsoft.com/office/drawing/2014/main" id="{145AEA0F-8858-4881-B26A-12677E49DC3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9" name="เมฆ 45">
              <a:extLst>
                <a:ext uri="{FF2B5EF4-FFF2-40B4-BE49-F238E27FC236}">
                  <a16:creationId xmlns:a16="http://schemas.microsoft.com/office/drawing/2014/main" id="{2046AFE7-0FD8-4C8A-B4FA-64951158E400}"/>
                </a:ext>
              </a:extLst>
            </p:cNvPr>
            <p:cNvSpPr/>
            <p:nvPr/>
          </p:nvSpPr>
          <p:spPr>
            <a:xfrm rot="286334">
              <a:off x="2561745" y="2953826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" name="เมฆ 45">
              <a:extLst>
                <a:ext uri="{FF2B5EF4-FFF2-40B4-BE49-F238E27FC236}">
                  <a16:creationId xmlns:a16="http://schemas.microsoft.com/office/drawing/2014/main" id="{42F04DD1-22F2-4EDC-9529-3973DAE39495}"/>
                </a:ext>
              </a:extLst>
            </p:cNvPr>
            <p:cNvSpPr/>
            <p:nvPr/>
          </p:nvSpPr>
          <p:spPr>
            <a:xfrm rot="286334">
              <a:off x="5339111" y="2919834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" name="กลุ่ม 20">
              <a:extLst>
                <a:ext uri="{FF2B5EF4-FFF2-40B4-BE49-F238E27FC236}">
                  <a16:creationId xmlns:a16="http://schemas.microsoft.com/office/drawing/2014/main" id="{E17D7F8E-7CBC-450F-8FBC-328005B377FC}"/>
                </a:ext>
              </a:extLst>
            </p:cNvPr>
            <p:cNvGrpSpPr/>
            <p:nvPr/>
          </p:nvGrpSpPr>
          <p:grpSpPr>
            <a:xfrm>
              <a:off x="4348779" y="3338388"/>
              <a:ext cx="492298" cy="419803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5" name="รูปแบบอิสระ: รูปร่าง 24">
                <a:extLst>
                  <a:ext uri="{FF2B5EF4-FFF2-40B4-BE49-F238E27FC236}">
                    <a16:creationId xmlns:a16="http://schemas.microsoft.com/office/drawing/2014/main" id="{7F9392E5-4E4E-4527-83E8-5E6688C63D43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6" name="วงรี 77">
                <a:extLst>
                  <a:ext uri="{FF2B5EF4-FFF2-40B4-BE49-F238E27FC236}">
                    <a16:creationId xmlns:a16="http://schemas.microsoft.com/office/drawing/2014/main" id="{513DEDF3-D01B-4936-B631-5B45B4007DE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22" name="กลุ่ม 21">
              <a:extLst>
                <a:ext uri="{FF2B5EF4-FFF2-40B4-BE49-F238E27FC236}">
                  <a16:creationId xmlns:a16="http://schemas.microsoft.com/office/drawing/2014/main" id="{B277213B-2E95-4B17-AD45-AC722295762F}"/>
                </a:ext>
              </a:extLst>
            </p:cNvPr>
            <p:cNvGrpSpPr/>
            <p:nvPr/>
          </p:nvGrpSpPr>
          <p:grpSpPr>
            <a:xfrm>
              <a:off x="7237131" y="3351648"/>
              <a:ext cx="492299" cy="42495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3" name="รูปแบบอิสระ: รูปร่าง 22">
                <a:extLst>
                  <a:ext uri="{FF2B5EF4-FFF2-40B4-BE49-F238E27FC236}">
                    <a16:creationId xmlns:a16="http://schemas.microsoft.com/office/drawing/2014/main" id="{71EB705C-1814-4D04-82BC-5468C388C3E7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" name="วงรี 77">
                <a:extLst>
                  <a:ext uri="{FF2B5EF4-FFF2-40B4-BE49-F238E27FC236}">
                    <a16:creationId xmlns:a16="http://schemas.microsoft.com/office/drawing/2014/main" id="{CA1D2717-98DA-4E75-ADAA-DA351884054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45" name="สี่เหลี่ยมผืนผ้า 44">
            <a:extLst>
              <a:ext uri="{FF2B5EF4-FFF2-40B4-BE49-F238E27FC236}">
                <a16:creationId xmlns:a16="http://schemas.microsoft.com/office/drawing/2014/main" id="{81A22EDD-BC26-4821-AD1F-2DC8D16C15EE}"/>
              </a:ext>
            </a:extLst>
          </p:cNvPr>
          <p:cNvSpPr/>
          <p:nvPr userDrawn="1"/>
        </p:nvSpPr>
        <p:spPr>
          <a:xfrm>
            <a:off x="0" y="4363656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3" name="รูปแบบอิสระ: รูปร่าง 132">
            <a:extLst>
              <a:ext uri="{FF2B5EF4-FFF2-40B4-BE49-F238E27FC236}">
                <a16:creationId xmlns:a16="http://schemas.microsoft.com/office/drawing/2014/main" id="{D098E404-0E13-4AE8-BA40-CA28D908B357}"/>
              </a:ext>
            </a:extLst>
          </p:cNvPr>
          <p:cNvSpPr/>
          <p:nvPr userDrawn="1"/>
        </p:nvSpPr>
        <p:spPr>
          <a:xfrm rot="1072314">
            <a:off x="1173140" y="2315278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4" name="รูปแบบอิสระ: รูปร่าง 133">
            <a:extLst>
              <a:ext uri="{FF2B5EF4-FFF2-40B4-BE49-F238E27FC236}">
                <a16:creationId xmlns:a16="http://schemas.microsoft.com/office/drawing/2014/main" id="{C56E0E87-69E7-4618-A31A-AAFBE79E44D6}"/>
              </a:ext>
            </a:extLst>
          </p:cNvPr>
          <p:cNvSpPr/>
          <p:nvPr userDrawn="1"/>
        </p:nvSpPr>
        <p:spPr>
          <a:xfrm>
            <a:off x="1319335" y="6340345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5" name="รูปแบบอิสระ: รูปร่าง 134">
            <a:extLst>
              <a:ext uri="{FF2B5EF4-FFF2-40B4-BE49-F238E27FC236}">
                <a16:creationId xmlns:a16="http://schemas.microsoft.com/office/drawing/2014/main" id="{FD060F2D-A5A9-46B8-960C-84140BC7AC0A}"/>
              </a:ext>
            </a:extLst>
          </p:cNvPr>
          <p:cNvSpPr/>
          <p:nvPr userDrawn="1"/>
        </p:nvSpPr>
        <p:spPr>
          <a:xfrm>
            <a:off x="3877941" y="4602995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6" name="รูปแบบอิสระ: รูปร่าง 135">
            <a:extLst>
              <a:ext uri="{FF2B5EF4-FFF2-40B4-BE49-F238E27FC236}">
                <a16:creationId xmlns:a16="http://schemas.microsoft.com/office/drawing/2014/main" id="{FAC40250-0C82-4AD1-9264-29BAD63B99C9}"/>
              </a:ext>
            </a:extLst>
          </p:cNvPr>
          <p:cNvSpPr/>
          <p:nvPr userDrawn="1"/>
        </p:nvSpPr>
        <p:spPr>
          <a:xfrm>
            <a:off x="10916372" y="6047657"/>
            <a:ext cx="896600" cy="71586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73" name="ชื่อเรื่อง 384">
            <a:extLst>
              <a:ext uri="{FF2B5EF4-FFF2-40B4-BE49-F238E27FC236}">
                <a16:creationId xmlns:a16="http://schemas.microsoft.com/office/drawing/2014/main" id="{5014BAAE-5FFD-44A2-AB4E-9888AD4711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499435" y="85894"/>
            <a:ext cx="5287986" cy="2044671"/>
          </a:xfrm>
          <a:prstGeom prst="rect">
            <a:avLst/>
          </a:prstGeo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Thank you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36128753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สี่เหลี่ยมผืนผ้า 5">
            <a:extLst>
              <a:ext uri="{FF2B5EF4-FFF2-40B4-BE49-F238E27FC236}">
                <a16:creationId xmlns:a16="http://schemas.microsoft.com/office/drawing/2014/main" id="{3DCEF66D-6912-449B-8388-686F154402C2}"/>
              </a:ext>
            </a:extLst>
          </p:cNvPr>
          <p:cNvSpPr/>
          <p:nvPr userDrawn="1"/>
        </p:nvSpPr>
        <p:spPr>
          <a:xfrm>
            <a:off x="4878361" y="516788"/>
            <a:ext cx="243528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4000" b="1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</a:rPr>
              <a:t>Resources</a:t>
            </a:r>
            <a:endParaRPr lang="th-TH" sz="4000" b="1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5617888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E95D3C7-5606-4228-B9F0-D8D8139C16A5}"/>
              </a:ext>
            </a:extLst>
          </p:cNvPr>
          <p:cNvGrpSpPr/>
          <p:nvPr userDrawn="1"/>
        </p:nvGrpSpPr>
        <p:grpSpPr>
          <a:xfrm flipH="1">
            <a:off x="0" y="6044584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B1A088F-648D-49F0-A72A-14ACF9A9112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CFC743B-CC01-4233-B59A-8A3B8BEC820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931AF4-B858-4A85-8FAC-F5FC4CD74BE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A345B134-9807-4A68-BCF1-540CCEB5E66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50CACA-10FF-4CD1-B25F-87C0669B73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674841E-DE43-41A2-940D-60B331C2A30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89EB7CAE-71CB-41B2-AF4B-5FFB0F4BBB3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443412C7-15C7-436E-8D51-1F23B2296ED3}"/>
              </a:ext>
            </a:extLst>
          </p:cNvPr>
          <p:cNvGrpSpPr/>
          <p:nvPr userDrawn="1"/>
        </p:nvGrpSpPr>
        <p:grpSpPr>
          <a:xfrm flipH="1">
            <a:off x="10941535" y="8869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EC7BBE2-E4DD-49E6-86FB-404E5586321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62C36B6D-68BB-459F-892A-AF38AC2802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529F4B33-387E-4E5E-9F82-1A5EC449116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E8902531-0D8E-40B4-8413-672AD6CC98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35B7ED9E-FB38-4CC4-9596-4FD1B7C1772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0DBB7162-EC24-438C-8E9F-9BA08C8DFE8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CDE1032-F162-4A36-9761-5E3771135EF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7C6A133F-39C5-4190-B032-A54DB7C6AA90}"/>
              </a:ext>
            </a:extLst>
          </p:cNvPr>
          <p:cNvGrpSpPr/>
          <p:nvPr userDrawn="1"/>
        </p:nvGrpSpPr>
        <p:grpSpPr>
          <a:xfrm>
            <a:off x="-79764" y="-1191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D17F99B-D659-4861-9F1B-5010AF24C63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EA8C9599-7BED-4C1B-B8BF-08218198190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353742A-B8D9-422A-BBF8-148C29817C2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D9DDC71D-A0AD-4696-80DB-DC55FFCAAA90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EC6FFB0D-2966-449E-96A3-8DEE1109D89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536FE77-55B8-42BA-937E-96991059C52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4CDE396-9A05-4DB2-ACBB-46A17CBC1DF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1B05F102-5E96-4940-B2E0-649B8ED948F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F2D73D17-82A6-4476-AE59-9467B93026A1}"/>
              </a:ext>
            </a:extLst>
          </p:cNvPr>
          <p:cNvGrpSpPr/>
          <p:nvPr userDrawn="1"/>
        </p:nvGrpSpPr>
        <p:grpSpPr>
          <a:xfrm>
            <a:off x="10941535" y="6035715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8BFBB41-108A-445E-9DEE-D62EB6D27DC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CD828E3-FCFA-4081-957F-99C2B2B273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6E5918F-985D-48ED-A41D-71BCA4A8F91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430E3B6-16A8-48EF-880A-379B42EDB33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74C51B-169E-4CF7-8442-4472A50F43F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32D7CE1F-AD28-46C0-8815-82E8EAF5749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47865F03-42D5-4059-A22A-F026F77BFE1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50961878-F413-470A-A781-82D09BC24A70}"/>
              </a:ext>
            </a:extLst>
          </p:cNvPr>
          <p:cNvGrpSpPr/>
          <p:nvPr userDrawn="1"/>
        </p:nvGrpSpPr>
        <p:grpSpPr>
          <a:xfrm rot="658354">
            <a:off x="5369461" y="334570"/>
            <a:ext cx="1430727" cy="693721"/>
            <a:chOff x="10001184" y="5338622"/>
            <a:chExt cx="2106391" cy="1022263"/>
          </a:xfrm>
        </p:grpSpPr>
        <p:grpSp>
          <p:nvGrpSpPr>
            <p:cNvPr id="42" name="กลุ่ม 41">
              <a:extLst>
                <a:ext uri="{FF2B5EF4-FFF2-40B4-BE49-F238E27FC236}">
                  <a16:creationId xmlns:a16="http://schemas.microsoft.com/office/drawing/2014/main" id="{FC49DE66-4842-4B1F-9DF6-C7EC589E4456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49" name="รูปแบบอิสระ: รูปร่าง 48">
                <a:extLst>
                  <a:ext uri="{FF2B5EF4-FFF2-40B4-BE49-F238E27FC236}">
                    <a16:creationId xmlns:a16="http://schemas.microsoft.com/office/drawing/2014/main" id="{74E89770-B13D-458C-896C-EBD2D6CB2AE6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0" name="วงรี 49">
                <a:extLst>
                  <a:ext uri="{FF2B5EF4-FFF2-40B4-BE49-F238E27FC236}">
                    <a16:creationId xmlns:a16="http://schemas.microsoft.com/office/drawing/2014/main" id="{E6BF7BCC-02BF-4934-831D-E59C3BB67CE6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1" name="วงรี 50">
                <a:extLst>
                  <a:ext uri="{FF2B5EF4-FFF2-40B4-BE49-F238E27FC236}">
                    <a16:creationId xmlns:a16="http://schemas.microsoft.com/office/drawing/2014/main" id="{80227CE0-6286-45D4-80FE-5C4A0E2E5295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วงรี 51">
                <a:extLst>
                  <a:ext uri="{FF2B5EF4-FFF2-40B4-BE49-F238E27FC236}">
                    <a16:creationId xmlns:a16="http://schemas.microsoft.com/office/drawing/2014/main" id="{149D154E-9DD6-4840-A38E-8B156554897C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วงรี 52">
                <a:extLst>
                  <a:ext uri="{FF2B5EF4-FFF2-40B4-BE49-F238E27FC236}">
                    <a16:creationId xmlns:a16="http://schemas.microsoft.com/office/drawing/2014/main" id="{21087835-A3D4-4B64-BB5A-4C8459E01F3A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29116D79-D504-4F8C-B538-2BBDA1BE12D6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วงรี 54">
                <a:extLst>
                  <a:ext uri="{FF2B5EF4-FFF2-40B4-BE49-F238E27FC236}">
                    <a16:creationId xmlns:a16="http://schemas.microsoft.com/office/drawing/2014/main" id="{382609F1-C9BD-45E0-B6D3-3A346C173EA3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135DEA79-B7F4-4820-8CD0-026816A0E662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10333BF2-6B45-4534-9604-75EFA336EABF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A42BB694-8778-41BF-83F4-EEA36584F9EC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43" name="กลุ่ม 42">
              <a:extLst>
                <a:ext uri="{FF2B5EF4-FFF2-40B4-BE49-F238E27FC236}">
                  <a16:creationId xmlns:a16="http://schemas.microsoft.com/office/drawing/2014/main" id="{FD48B47A-76C3-4792-998A-6F17A187CBDA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C65195E9-82CC-43BD-89F0-A5D5EC307D82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5" name="วงรี 44">
                <a:extLst>
                  <a:ext uri="{FF2B5EF4-FFF2-40B4-BE49-F238E27FC236}">
                    <a16:creationId xmlns:a16="http://schemas.microsoft.com/office/drawing/2014/main" id="{2A16D64D-B7C8-4BB6-836C-5B74669FF621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วงรี 45">
                <a:extLst>
                  <a:ext uri="{FF2B5EF4-FFF2-40B4-BE49-F238E27FC236}">
                    <a16:creationId xmlns:a16="http://schemas.microsoft.com/office/drawing/2014/main" id="{CB277814-9095-42DB-BF5B-446A8CF2B93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7" name="วงรี 46">
                <a:extLst>
                  <a:ext uri="{FF2B5EF4-FFF2-40B4-BE49-F238E27FC236}">
                    <a16:creationId xmlns:a16="http://schemas.microsoft.com/office/drawing/2014/main" id="{52A7EE20-1ADA-4160-A845-BD75FB14170A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8" name="วงรี 47">
                <a:extLst>
                  <a:ext uri="{FF2B5EF4-FFF2-40B4-BE49-F238E27FC236}">
                    <a16:creationId xmlns:a16="http://schemas.microsoft.com/office/drawing/2014/main" id="{0869383B-C533-4042-B55B-D8575E26F8B2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ECD3E8E3-05F3-4B69-94C2-494059F68542}"/>
              </a:ext>
            </a:extLst>
          </p:cNvPr>
          <p:cNvGrpSpPr/>
          <p:nvPr userDrawn="1"/>
        </p:nvGrpSpPr>
        <p:grpSpPr>
          <a:xfrm>
            <a:off x="4953244" y="5681237"/>
            <a:ext cx="1890118" cy="1644816"/>
            <a:chOff x="477874" y="4449141"/>
            <a:chExt cx="2783713" cy="2402704"/>
          </a:xfrm>
        </p:grpSpPr>
        <p:grpSp>
          <p:nvGrpSpPr>
            <p:cNvPr id="60" name="กลุ่ม 59">
              <a:extLst>
                <a:ext uri="{FF2B5EF4-FFF2-40B4-BE49-F238E27FC236}">
                  <a16:creationId xmlns:a16="http://schemas.microsoft.com/office/drawing/2014/main" id="{70A97A61-1C29-4A10-B4A4-BE005738C920}"/>
                </a:ext>
              </a:extLst>
            </p:cNvPr>
            <p:cNvGrpSpPr/>
            <p:nvPr/>
          </p:nvGrpSpPr>
          <p:grpSpPr>
            <a:xfrm>
              <a:off x="477874" y="4449141"/>
              <a:ext cx="1164560" cy="2402704"/>
              <a:chOff x="9168013" y="2583276"/>
              <a:chExt cx="1164560" cy="2402704"/>
            </a:xfrm>
          </p:grpSpPr>
          <p:sp>
            <p:nvSpPr>
              <p:cNvPr id="71" name="รูปแบบอิสระ: รูปร่าง 70">
                <a:extLst>
                  <a:ext uri="{FF2B5EF4-FFF2-40B4-BE49-F238E27FC236}">
                    <a16:creationId xmlns:a16="http://schemas.microsoft.com/office/drawing/2014/main" id="{D0328F12-18CF-45E3-A7C4-5B33F9CF6D1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3B5A7F5D-5CDB-4D26-B41D-13B8F5A5C107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16BFDDC4-DF6A-4B4C-BB6E-E29A8EC0086E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59B662CD-7561-4254-A64C-D1943DABA4F2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วงรี 74">
                <a:extLst>
                  <a:ext uri="{FF2B5EF4-FFF2-40B4-BE49-F238E27FC236}">
                    <a16:creationId xmlns:a16="http://schemas.microsoft.com/office/drawing/2014/main" id="{9A09C6AC-64AC-478C-A539-C89174AFABAA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6" name="หัวใจ 75">
                <a:extLst>
                  <a:ext uri="{FF2B5EF4-FFF2-40B4-BE49-F238E27FC236}">
                    <a16:creationId xmlns:a16="http://schemas.microsoft.com/office/drawing/2014/main" id="{85A62DC2-BBED-44D1-AA55-AC063A30F937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สามเหลี่ยมหน้าจั่ว 76">
                <a:extLst>
                  <a:ext uri="{FF2B5EF4-FFF2-40B4-BE49-F238E27FC236}">
                    <a16:creationId xmlns:a16="http://schemas.microsoft.com/office/drawing/2014/main" id="{6349FBFE-1760-4297-8802-6B63ABDECC90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ามเหลี่ยมหน้าจั่ว 26">
                <a:extLst>
                  <a:ext uri="{FF2B5EF4-FFF2-40B4-BE49-F238E27FC236}">
                    <a16:creationId xmlns:a16="http://schemas.microsoft.com/office/drawing/2014/main" id="{B4B0EA81-B143-4CDF-90F6-B94BD9A8F34D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ามเหลี่ยมหน้าจั่ว 78">
                <a:extLst>
                  <a:ext uri="{FF2B5EF4-FFF2-40B4-BE49-F238E27FC236}">
                    <a16:creationId xmlns:a16="http://schemas.microsoft.com/office/drawing/2014/main" id="{0E24BF88-EA16-450C-88C2-E433B8399281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1" name="กลุ่ม 60">
              <a:extLst>
                <a:ext uri="{FF2B5EF4-FFF2-40B4-BE49-F238E27FC236}">
                  <a16:creationId xmlns:a16="http://schemas.microsoft.com/office/drawing/2014/main" id="{053558BE-1717-417E-B91B-CFE2C5AB658A}"/>
                </a:ext>
              </a:extLst>
            </p:cNvPr>
            <p:cNvGrpSpPr/>
            <p:nvPr/>
          </p:nvGrpSpPr>
          <p:grpSpPr>
            <a:xfrm flipH="1">
              <a:off x="2097027" y="4449141"/>
              <a:ext cx="1164560" cy="2402704"/>
              <a:chOff x="9168013" y="2583276"/>
              <a:chExt cx="1164560" cy="2402704"/>
            </a:xfrm>
          </p:grpSpPr>
          <p:sp>
            <p:nvSpPr>
              <p:cNvPr id="62" name="รูปแบบอิสระ: รูปร่าง 61">
                <a:extLst>
                  <a:ext uri="{FF2B5EF4-FFF2-40B4-BE49-F238E27FC236}">
                    <a16:creationId xmlns:a16="http://schemas.microsoft.com/office/drawing/2014/main" id="{EF911968-A38A-4A89-92FB-F0504FCEE6D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1E62B02D-8C80-42D3-9F19-BFC115254F90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8962D71F-53BB-41A3-AAEF-875942A1342A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วงรี 64">
                <a:extLst>
                  <a:ext uri="{FF2B5EF4-FFF2-40B4-BE49-F238E27FC236}">
                    <a16:creationId xmlns:a16="http://schemas.microsoft.com/office/drawing/2014/main" id="{78B66685-A5CD-4576-BB6F-7D1E8CF21303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842360BF-0D91-47DD-BF57-84D74AB2611B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หัวใจ 66">
                <a:extLst>
                  <a:ext uri="{FF2B5EF4-FFF2-40B4-BE49-F238E27FC236}">
                    <a16:creationId xmlns:a16="http://schemas.microsoft.com/office/drawing/2014/main" id="{36DB954B-3958-4FE3-B57F-D5F19149ED12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ามเหลี่ยมหน้าจั่ว 67">
                <a:extLst>
                  <a:ext uri="{FF2B5EF4-FFF2-40B4-BE49-F238E27FC236}">
                    <a16:creationId xmlns:a16="http://schemas.microsoft.com/office/drawing/2014/main" id="{7892965C-3BF8-4862-A2AD-17D2C60646B5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ามเหลี่ยมหน้าจั่ว 26">
                <a:extLst>
                  <a:ext uri="{FF2B5EF4-FFF2-40B4-BE49-F238E27FC236}">
                    <a16:creationId xmlns:a16="http://schemas.microsoft.com/office/drawing/2014/main" id="{4CB6F25E-B21F-4A5D-B09E-5554AEC64AC8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ามเหลี่ยมหน้าจั่ว 69">
                <a:extLst>
                  <a:ext uri="{FF2B5EF4-FFF2-40B4-BE49-F238E27FC236}">
                    <a16:creationId xmlns:a16="http://schemas.microsoft.com/office/drawing/2014/main" id="{AB13FEAD-6162-483F-98BA-AB7C78110C72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7C45D26E-F098-4A0D-B7F7-40059D643F99}"/>
              </a:ext>
            </a:extLst>
          </p:cNvPr>
          <p:cNvGrpSpPr/>
          <p:nvPr userDrawn="1"/>
        </p:nvGrpSpPr>
        <p:grpSpPr>
          <a:xfrm>
            <a:off x="2642045" y="5633707"/>
            <a:ext cx="1976488" cy="1888434"/>
            <a:chOff x="8586514" y="4441384"/>
            <a:chExt cx="2918545" cy="2732381"/>
          </a:xfrm>
        </p:grpSpPr>
        <p:grpSp>
          <p:nvGrpSpPr>
            <p:cNvPr id="81" name="กลุ่ม 80">
              <a:extLst>
                <a:ext uri="{FF2B5EF4-FFF2-40B4-BE49-F238E27FC236}">
                  <a16:creationId xmlns:a16="http://schemas.microsoft.com/office/drawing/2014/main" id="{187DD33E-E1A4-4440-92FC-12B45ACB8C2E}"/>
                </a:ext>
              </a:extLst>
            </p:cNvPr>
            <p:cNvGrpSpPr/>
            <p:nvPr/>
          </p:nvGrpSpPr>
          <p:grpSpPr>
            <a:xfrm>
              <a:off x="8586514" y="4441384"/>
              <a:ext cx="1235628" cy="2703461"/>
              <a:chOff x="9141615" y="2583276"/>
              <a:chExt cx="1235628" cy="2703461"/>
            </a:xfrm>
          </p:grpSpPr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D22A5A43-777D-4F5D-AF07-4D3121C9C94C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BB681B7B-9F92-4FE6-AB6B-A37A35DAC2AB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D65DD488-D1E4-486D-BB58-5393C17FB003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3CF2EEAD-4F29-4947-9DE4-65692EC72EA6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5435D378-D876-41A5-9231-5D7A552148C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5" name="วงรี 94">
                <a:extLst>
                  <a:ext uri="{FF2B5EF4-FFF2-40B4-BE49-F238E27FC236}">
                    <a16:creationId xmlns:a16="http://schemas.microsoft.com/office/drawing/2014/main" id="{229895BD-0885-4FEF-988E-0942525D897A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6" name="สามเหลี่ยมหน้าจั่ว 41">
                <a:extLst>
                  <a:ext uri="{FF2B5EF4-FFF2-40B4-BE49-F238E27FC236}">
                    <a16:creationId xmlns:a16="http://schemas.microsoft.com/office/drawing/2014/main" id="{2D9112F1-3375-4248-80D1-A32586DE761F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82" name="กลุ่ม 81">
              <a:extLst>
                <a:ext uri="{FF2B5EF4-FFF2-40B4-BE49-F238E27FC236}">
                  <a16:creationId xmlns:a16="http://schemas.microsoft.com/office/drawing/2014/main" id="{D91EB7ED-B316-4506-B90D-69BA191BC138}"/>
                </a:ext>
              </a:extLst>
            </p:cNvPr>
            <p:cNvGrpSpPr/>
            <p:nvPr/>
          </p:nvGrpSpPr>
          <p:grpSpPr>
            <a:xfrm flipH="1">
              <a:off x="10269431" y="4470304"/>
              <a:ext cx="1235628" cy="2703461"/>
              <a:chOff x="9141615" y="2583276"/>
              <a:chExt cx="1235628" cy="2703461"/>
            </a:xfrm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91C1F06-87BB-4E9D-8D74-512ADE734A03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067196D2-7A4C-4738-A11D-87BDF56336A2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วงรี 84">
                <a:extLst>
                  <a:ext uri="{FF2B5EF4-FFF2-40B4-BE49-F238E27FC236}">
                    <a16:creationId xmlns:a16="http://schemas.microsoft.com/office/drawing/2014/main" id="{7D10099D-B5BE-4616-8D46-4C1147A63C88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C0AF220B-D5CD-440D-9363-30147A8B39B5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0F2C4BAF-8BCE-439E-97AC-CECEF5E61DE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11BE4A37-6E87-475F-92B3-385B15FA7886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สามเหลี่ยมหน้าจั่ว 41">
                <a:extLst>
                  <a:ext uri="{FF2B5EF4-FFF2-40B4-BE49-F238E27FC236}">
                    <a16:creationId xmlns:a16="http://schemas.microsoft.com/office/drawing/2014/main" id="{1B76FEC2-2D37-4121-BF6D-FA68BBEA5392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DFB4D6B1-6497-4449-8417-FAEB1F7CF14B}"/>
              </a:ext>
            </a:extLst>
          </p:cNvPr>
          <p:cNvGrpSpPr/>
          <p:nvPr userDrawn="1"/>
        </p:nvGrpSpPr>
        <p:grpSpPr>
          <a:xfrm>
            <a:off x="7160209" y="5667934"/>
            <a:ext cx="1899053" cy="1647250"/>
            <a:chOff x="3681935" y="4432175"/>
            <a:chExt cx="2773069" cy="2415508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D0AF8113-BAD3-4F3C-9C5D-45F62D46B22F}"/>
                </a:ext>
              </a:extLst>
            </p:cNvPr>
            <p:cNvGrpSpPr/>
            <p:nvPr/>
          </p:nvGrpSpPr>
          <p:grpSpPr>
            <a:xfrm>
              <a:off x="3681935" y="4444979"/>
              <a:ext cx="1164560" cy="2402704"/>
              <a:chOff x="10755665" y="2583276"/>
              <a:chExt cx="1164560" cy="2402704"/>
            </a:xfrm>
          </p:grpSpPr>
          <p:sp>
            <p:nvSpPr>
              <p:cNvPr id="107" name="รูปแบบอิสระ: รูปร่าง 106">
                <a:extLst>
                  <a:ext uri="{FF2B5EF4-FFF2-40B4-BE49-F238E27FC236}">
                    <a16:creationId xmlns:a16="http://schemas.microsoft.com/office/drawing/2014/main" id="{B95B1AE2-5C25-40E8-8CC1-2BDE5A56C309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81208BAB-906E-45F4-A02A-637973C0AB8B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3C29EAE0-B4B0-4FC8-A923-26DDF6C88873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วงรี 109">
                <a:extLst>
                  <a:ext uri="{FF2B5EF4-FFF2-40B4-BE49-F238E27FC236}">
                    <a16:creationId xmlns:a16="http://schemas.microsoft.com/office/drawing/2014/main" id="{CF15E5EB-6CC4-495B-BEE8-160F75252190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6627FBBC-3EA4-47A9-AD02-D4D2B2DD9BFA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DAD04A56-99C4-4A13-9741-54A141551976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แผนผังลำดับงาน: หน่วงเวลา 112">
                <a:extLst>
                  <a:ext uri="{FF2B5EF4-FFF2-40B4-BE49-F238E27FC236}">
                    <a16:creationId xmlns:a16="http://schemas.microsoft.com/office/drawing/2014/main" id="{97A47076-B76A-473F-B2DE-C6D330F62063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02B09823-F2BB-4B41-86C7-AA43FAE6E43A}"/>
                </a:ext>
              </a:extLst>
            </p:cNvPr>
            <p:cNvGrpSpPr/>
            <p:nvPr/>
          </p:nvGrpSpPr>
          <p:grpSpPr>
            <a:xfrm flipH="1">
              <a:off x="5290444" y="4432175"/>
              <a:ext cx="1164560" cy="2402704"/>
              <a:chOff x="10755665" y="2583276"/>
              <a:chExt cx="1164560" cy="2402704"/>
            </a:xfrm>
          </p:grpSpPr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A9BE798-6DBD-4280-8F78-CAEF0F8A7CC3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03B04EB1-3203-4A5D-A381-E7FC324340B0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BC7F0F13-93AB-4BFA-830C-907E1FAB4AA6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96FAAD91-01DB-4AD5-9EF9-44A340035E64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679267F6-2A49-4421-9185-1969ED217ED0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43DFC1CF-DC44-4D4B-B2F7-8A3E6A429B65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6" name="แผนผังลำดับงาน: หน่วงเวลา 105">
                <a:extLst>
                  <a:ext uri="{FF2B5EF4-FFF2-40B4-BE49-F238E27FC236}">
                    <a16:creationId xmlns:a16="http://schemas.microsoft.com/office/drawing/2014/main" id="{DBD47E8B-4B42-4716-ADF8-1DA097F5CABE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C7EEF136-488A-4E0D-B6C5-0727B28E7966}"/>
              </a:ext>
            </a:extLst>
          </p:cNvPr>
          <p:cNvGrpSpPr/>
          <p:nvPr userDrawn="1"/>
        </p:nvGrpSpPr>
        <p:grpSpPr>
          <a:xfrm flipH="1">
            <a:off x="1581768" y="1409197"/>
            <a:ext cx="1250465" cy="813416"/>
            <a:chOff x="28214" y="967908"/>
            <a:chExt cx="1250465" cy="813416"/>
          </a:xfrm>
        </p:grpSpPr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A4B0AC80-6647-41F0-86CA-37CE8A1A04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7DDFC361-DD4A-4B62-8380-CBE4A72CF50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2BB916D4-93BD-452A-A734-AC217759ECD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98747653-3C59-44F7-A574-E04BA3A3DC0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4698E122-0A3E-4BAA-835D-EEC63EE8321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C431A5B5-D168-4134-B29C-C802A55A872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2173ED20-47A9-41DB-A7EE-FF536872013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D7007058-F4F9-4B8B-A39B-40C6FE704E38}"/>
              </a:ext>
            </a:extLst>
          </p:cNvPr>
          <p:cNvGrpSpPr/>
          <p:nvPr userDrawn="1"/>
        </p:nvGrpSpPr>
        <p:grpSpPr>
          <a:xfrm flipV="1">
            <a:off x="9336255" y="4820291"/>
            <a:ext cx="1250465" cy="813416"/>
            <a:chOff x="28214" y="967908"/>
            <a:chExt cx="1250465" cy="813416"/>
          </a:xfrm>
        </p:grpSpPr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F10BB474-D932-44A9-A0C4-CBD70A3D52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EF77750-0E4D-4CE1-9966-2944614133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EE2216C4-E91F-4C17-A5CC-43B4BC2570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28399921-3AF8-4498-981C-F2B3E1307A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E67571A7-F243-4FC2-9FB5-580761EA9D8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C905BCF-8BE2-4AF8-BD69-4E54538C581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ตัวเชื่อมต่อตรง 128">
              <a:extLst>
                <a:ext uri="{FF2B5EF4-FFF2-40B4-BE49-F238E27FC236}">
                  <a16:creationId xmlns:a16="http://schemas.microsoft.com/office/drawing/2014/main" id="{A11D1A0C-7D8C-4A9C-8CAC-15253B4410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รูปแบบอิสระ: รูปร่าง 129">
            <a:extLst>
              <a:ext uri="{FF2B5EF4-FFF2-40B4-BE49-F238E27FC236}">
                <a16:creationId xmlns:a16="http://schemas.microsoft.com/office/drawing/2014/main" id="{75FBFAED-2449-4969-BBFB-60FE8007618E}"/>
              </a:ext>
            </a:extLst>
          </p:cNvPr>
          <p:cNvSpPr/>
          <p:nvPr userDrawn="1"/>
        </p:nvSpPr>
        <p:spPr>
          <a:xfrm>
            <a:off x="1352281" y="3796344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1" name="รูปแบบอิสระ: รูปร่าง 130">
            <a:extLst>
              <a:ext uri="{FF2B5EF4-FFF2-40B4-BE49-F238E27FC236}">
                <a16:creationId xmlns:a16="http://schemas.microsoft.com/office/drawing/2014/main" id="{E263CAB1-3DE9-442D-B984-E47179DD6CBE}"/>
              </a:ext>
            </a:extLst>
          </p:cNvPr>
          <p:cNvSpPr/>
          <p:nvPr userDrawn="1"/>
        </p:nvSpPr>
        <p:spPr>
          <a:xfrm>
            <a:off x="2942751" y="4642641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4545154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719792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6A1431C7-4621-44EA-994D-A346FE2365C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96D7E4F9-085B-4DE6-BD33-FB4B5EEF86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6DD8B19-C46B-40C4-8AB4-D7D0380C6B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ED9666A6-7B54-43CE-A895-FA1D282F4BD8}"/>
              </a:ext>
            </a:extLst>
          </p:cNvPr>
          <p:cNvGrpSpPr/>
          <p:nvPr userDrawn="1"/>
        </p:nvGrpSpPr>
        <p:grpSpPr>
          <a:xfrm>
            <a:off x="3268635" y="4770446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7240AD7-7014-405C-AB63-FB9E57C62BA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4D0F1C09-67ED-40D0-A27E-716EB6DB3A9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3F204640-EEC2-4425-AD7B-F2675709ED9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82D9EB3-39B4-45E3-ACA1-7AF2AAACC29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EB84C1DA-2B47-4A28-86D4-7FD4DF5D0F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DB603DB1-B596-49F4-A61E-A3EF841AE41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75BA575-FC92-49AF-B38C-C406456612E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A4AB5EB0-44C7-4A25-A9A7-71B1BE449705}"/>
              </a:ext>
            </a:extLst>
          </p:cNvPr>
          <p:cNvGrpSpPr/>
          <p:nvPr userDrawn="1"/>
        </p:nvGrpSpPr>
        <p:grpSpPr>
          <a:xfrm flipH="1">
            <a:off x="11192933" y="4348905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CD8FCF7-CFDC-4EDE-8FD1-EBED1BF2B3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9275AA5-B0E0-42A5-94AA-E3E5F83634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10EF319-F7DC-4970-903E-457D404E1E0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3A207A35-6F06-4EC6-80CD-2A3EE3B9DA7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B5D6C7-9273-402E-9EE0-39444D9A193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76B682D-0B96-4DB9-A911-EF9355834E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C7C36FA4-78C7-4A4C-99E3-3D8766C4145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C567EA1-FDD3-49B3-8B9D-49744397AFE5}"/>
              </a:ext>
            </a:extLst>
          </p:cNvPr>
          <p:cNvGrpSpPr/>
          <p:nvPr userDrawn="1"/>
        </p:nvGrpSpPr>
        <p:grpSpPr>
          <a:xfrm>
            <a:off x="-74054" y="-22821"/>
            <a:ext cx="1101156" cy="884384"/>
            <a:chOff x="1752751" y="749874"/>
            <a:chExt cx="1101156" cy="884384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BCA222C-F259-4E55-B6DA-8DB4272443C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C9F40ED-E82F-4F78-9E5C-DB14F42AC55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8310EFA-C1BA-402D-B853-ECC9B90AB22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FBA8C4F4-506C-4DE5-8C5C-66E224644B1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5E16C37C-332A-408A-9E94-30199984CDB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9CAB851E-8BC4-4709-902A-09CAD6ACBB8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C024525-64E6-4B38-9DC4-FC3AA6214E7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F6095B1-5F2C-4DF2-A71F-0F77CA0B6ACA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37A6C7F9-C1CE-437D-8EDD-A1E79F5FEBDA}"/>
              </a:ext>
            </a:extLst>
          </p:cNvPr>
          <p:cNvGrpSpPr/>
          <p:nvPr userDrawn="1"/>
        </p:nvGrpSpPr>
        <p:grpSpPr>
          <a:xfrm flipH="1">
            <a:off x="-623511" y="3659241"/>
            <a:ext cx="1250465" cy="813416"/>
            <a:chOff x="28214" y="967908"/>
            <a:chExt cx="1250465" cy="813416"/>
          </a:xfrm>
        </p:grpSpPr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3DBCE9D-B14D-44FC-8E3D-5AE2078E1C6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B72FEC05-BE81-4B3D-AF64-B6FC33BC9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BD4ED0D-0B60-4626-BE2C-8F1281C953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EA8085B-2E37-4F66-986C-17836B5447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46F221C-4CA4-494C-94ED-1EFA15511D6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67A8C432-7DC7-4B1A-AED7-3E3297801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8BABE968-6AC5-47F9-B8A9-494E2399840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6E8FFCF4-5694-4255-9528-EA1127F613CF}"/>
              </a:ext>
            </a:extLst>
          </p:cNvPr>
          <p:cNvGrpSpPr/>
          <p:nvPr userDrawn="1"/>
        </p:nvGrpSpPr>
        <p:grpSpPr>
          <a:xfrm>
            <a:off x="10115295" y="-283337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02377A99-E231-4A31-8449-B89AF329C4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C51AED75-C0A6-4F89-B177-4C15B2A8616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B3C0299-8229-49A8-A2ED-CDF96ABFF2D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74436E2-6AB0-4F81-8750-994C1F22CF3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C1159943-6E54-4BA6-A297-51DA46CEF5B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C39C260F-EADB-4230-B074-D6C30C83EA6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5C6B9AD0-FCEB-4856-823C-D35D3485C1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0" name="สี่เหลี่ยมผืนผ้า 209">
            <a:extLst>
              <a:ext uri="{FF2B5EF4-FFF2-40B4-BE49-F238E27FC236}">
                <a16:creationId xmlns:a16="http://schemas.microsoft.com/office/drawing/2014/main" id="{C8240FAB-DB71-417A-80D7-23D55B3F2A06}"/>
              </a:ext>
            </a:extLst>
          </p:cNvPr>
          <p:cNvSpPr/>
          <p:nvPr userDrawn="1"/>
        </p:nvSpPr>
        <p:spPr>
          <a:xfrm>
            <a:off x="3738324" y="1277726"/>
            <a:ext cx="4951012" cy="140817"/>
          </a:xfrm>
          <a:prstGeom prst="rect">
            <a:avLst/>
          </a:prstGeom>
          <a:solidFill>
            <a:srgbClr val="5E2700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116AD9B-023D-4E34-A67F-D1CF527D94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29873" y="296738"/>
            <a:ext cx="4698274" cy="963679"/>
          </a:xfrm>
          <a:prstGeom prst="rect">
            <a:avLst/>
          </a:prstGeom>
        </p:spPr>
        <p:txBody>
          <a:bodyPr anchor="b"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Table of contents</a:t>
            </a:r>
          </a:p>
        </p:txBody>
      </p:sp>
      <p:sp>
        <p:nvSpPr>
          <p:cNvPr id="217" name="ตัวแทนข้อความ 216">
            <a:extLst>
              <a:ext uri="{FF2B5EF4-FFF2-40B4-BE49-F238E27FC236}">
                <a16:creationId xmlns:a16="http://schemas.microsoft.com/office/drawing/2014/main" id="{D9B9D48F-128D-4992-B19C-3B08D6496AB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84322" y="2132315"/>
            <a:ext cx="190761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01</a:t>
            </a:r>
          </a:p>
          <a:p>
            <a:pPr lvl="0"/>
            <a:endParaRPr lang="th-TH" dirty="0"/>
          </a:p>
        </p:txBody>
      </p:sp>
      <p:sp>
        <p:nvSpPr>
          <p:cNvPr id="219" name="ตัวแทนข้อความ 218">
            <a:extLst>
              <a:ext uri="{FF2B5EF4-FFF2-40B4-BE49-F238E27FC236}">
                <a16:creationId xmlns:a16="http://schemas.microsoft.com/office/drawing/2014/main" id="{B4AFA6C8-6A48-4D08-A797-33D4DF676D2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4591" y="2772343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2" name="ตัวแทนข้อความ 216">
            <a:extLst>
              <a:ext uri="{FF2B5EF4-FFF2-40B4-BE49-F238E27FC236}">
                <a16:creationId xmlns:a16="http://schemas.microsoft.com/office/drawing/2014/main" id="{D88C4EBF-56E3-4C45-87E0-44EA6BE8CDF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269546" y="2101874"/>
            <a:ext cx="190761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02</a:t>
            </a:r>
          </a:p>
          <a:p>
            <a:pPr lvl="0"/>
            <a:endParaRPr lang="th-TH" dirty="0"/>
          </a:p>
        </p:txBody>
      </p:sp>
      <p:sp>
        <p:nvSpPr>
          <p:cNvPr id="223" name="ตัวแทนข้อความ 218">
            <a:extLst>
              <a:ext uri="{FF2B5EF4-FFF2-40B4-BE49-F238E27FC236}">
                <a16:creationId xmlns:a16="http://schemas.microsoft.com/office/drawing/2014/main" id="{A17FC43F-5862-4AA5-9FB2-35A5D4F0DDC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19815" y="2741902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4" name="ตัวแทนข้อความ 216">
            <a:extLst>
              <a:ext uri="{FF2B5EF4-FFF2-40B4-BE49-F238E27FC236}">
                <a16:creationId xmlns:a16="http://schemas.microsoft.com/office/drawing/2014/main" id="{49AE9E1E-BDA2-4DFD-986C-4E2A2B6BCA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52329" y="2101874"/>
            <a:ext cx="190761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03</a:t>
            </a:r>
          </a:p>
          <a:p>
            <a:pPr lvl="0"/>
            <a:endParaRPr lang="th-TH" dirty="0"/>
          </a:p>
        </p:txBody>
      </p:sp>
      <p:sp>
        <p:nvSpPr>
          <p:cNvPr id="225" name="ตัวแทนข้อความ 218">
            <a:extLst>
              <a:ext uri="{FF2B5EF4-FFF2-40B4-BE49-F238E27FC236}">
                <a16:creationId xmlns:a16="http://schemas.microsoft.com/office/drawing/2014/main" id="{0E47DDC1-F8A4-4CE7-BBDE-ECF5FFEC258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2598" y="2741902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75984163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7FD42267-4991-4834-8F80-4D39EA63F97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7514C00-7AC2-4021-B9FE-7A1B1ACE6C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CFE6FCF2-53B4-43F1-9926-59B38ADCA3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92DE850-A879-4937-96C0-7F6F5D15BCB5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1A4FFB70-152D-4F8B-A9F5-AE52C4432DD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3E65152-531F-4618-B1DB-E211BC522238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65C62C7-AB46-4967-91C1-DBA2645428E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5BE2770-988C-4A36-A4D0-76A5543D176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8ABB8240-0D0D-4F1A-8A05-A665B73FFBB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4C88184-7E0C-4B9C-B72B-5F0C0B83B81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77CCC6B-461C-470E-8F95-971546AB73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C216A4C4-C06E-4F06-82C6-92D0001EA11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F52F2BD-9ED0-4003-9B74-26D5288408A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FEC6D41-985E-4FA8-952E-FB3F45A2087F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8855CBEF-5F9D-4101-81F5-A599E38A2D2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04AE3F0-8011-4CD7-BFF0-F537EE28F15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AA7DFF0F-27AE-4C4A-B4D8-33C32721FF9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FC39CC98-73B4-47F9-B4F9-DFAE14AFCD1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872DCF56-D783-4415-833E-9B4FE86B633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3889A45-4DE4-4FF3-9463-8694D1369E1F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C2FC286-564B-4E11-AB8D-069B6183315C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77E2D008-2272-4B7E-BD26-3C309221D6E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0FA8992-EC8C-459A-AC83-4509751D705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28B2C58-3EE0-4E16-B79F-6501085B947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4CE02DA-1A1F-4550-9071-AFBE61826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1CEBB0B3-7973-49C2-950B-464E91066B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96E4B6CD-5532-47C0-821A-D72887F8D1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E5B3D8A-A1DC-4DC1-89AA-2E69EE35CF2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798CD051-8B19-4B06-9A93-A25ACD22839F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0F8101B1-A4F6-4FB7-82A7-63FAC1D0243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EA74DCBB-91B7-4B44-93A0-3098A25D17C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EB0983-A536-4303-9AB8-5917B8A97B2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6892EBB9-688B-4027-8E81-6301988D605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42F1A0-898D-4942-A141-30160AC36A0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9195E88-586E-4779-8DAA-73130E9EB34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D09D25D-3F65-416D-83C8-2248011377A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EA7791B-8CEE-464C-94E2-8EDC0383ABFF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15315B1-BE68-472D-A5AD-D2AE09D095A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EC446C-A114-407B-A0E2-C631C6F87CE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4D8C93F4-3184-4B43-93DE-CBC4C3838C0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7C5F27D6-BB75-4AB6-BCAB-23CC129B618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4C978DDB-8FA7-4A4C-8AD1-37FE734942E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3232BC46-E76B-45B9-AFEA-07F0DF015DF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0F43C9B-F0F1-4ADB-AF65-82BE409CC70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4ED8291-42E7-48BC-94F0-0D3EA10387D1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0" name="สี่เหลี่ยมผืนผ้า 49">
              <a:extLst>
                <a:ext uri="{FF2B5EF4-FFF2-40B4-BE49-F238E27FC236}">
                  <a16:creationId xmlns:a16="http://schemas.microsoft.com/office/drawing/2014/main" id="{290E80B3-24E5-4273-846C-4DC0281C6F86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E5E1B95-6123-4873-8E6D-B04A52A025DA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9F4E633-C1A2-4FB3-946C-7725A68D2A79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6DCDE3E3-5159-43B7-B6DA-25146FACC9E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39DE1DF-CD16-431F-A232-C75400D587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133B1D9-6465-4FA5-8C72-26A631FBFC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819C1E0A-D243-4D92-B180-24364E808D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A5B65D00-EC2F-4B17-8997-7099738A07DB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497C685-5449-4EDE-88C4-FC05657FF533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CBD9AF59-4DAE-4FFB-A5D2-28CA5994A1E1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60" name="สี่เหลี่ยมผืนผ้า 59">
              <a:extLst>
                <a:ext uri="{FF2B5EF4-FFF2-40B4-BE49-F238E27FC236}">
                  <a16:creationId xmlns:a16="http://schemas.microsoft.com/office/drawing/2014/main" id="{396515EF-5113-45F1-9CAE-16B99ED16DC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84FCD3D7-48C9-44C0-A9B1-BCE298E16145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2E967190-0E43-4CB2-9A68-D47B81C13D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B5A2EA09-72FE-46E4-AF1C-085457A6EF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FDBFE67C-3583-4F15-B5DD-21E9C4AFBF7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8E9F755-E74E-48A8-A5D3-BA7BEEC7F307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9580CE14-087F-46C6-8FA8-2E0A8F6A05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01040" y="1046568"/>
            <a:ext cx="3499212" cy="1325563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01</a:t>
            </a:r>
          </a:p>
        </p:txBody>
      </p:sp>
      <p:sp>
        <p:nvSpPr>
          <p:cNvPr id="288" name="ตัวแทนข้อความ 287">
            <a:extLst>
              <a:ext uri="{FF2B5EF4-FFF2-40B4-BE49-F238E27FC236}">
                <a16:creationId xmlns:a16="http://schemas.microsoft.com/office/drawing/2014/main" id="{A49A50A3-0DF6-472E-898C-D521889FBA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808150" y="2534836"/>
            <a:ext cx="4338638" cy="93439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4440180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50809FB3-1A31-4943-BB9F-04E68A1FDBD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90A53DE7-2A17-4EBE-A59D-48850044D13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E2A0A26F-287B-4651-98DE-B5807A5926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12A7FD29-F841-4A85-A944-8E9FA5862F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215B8060-824B-4B34-A46E-41FAAA4599B8}"/>
              </a:ext>
            </a:extLst>
          </p:cNvPr>
          <p:cNvGrpSpPr/>
          <p:nvPr userDrawn="1"/>
        </p:nvGrpSpPr>
        <p:grpSpPr>
          <a:xfrm flipH="1">
            <a:off x="9110385" y="1489991"/>
            <a:ext cx="1250465" cy="813416"/>
            <a:chOff x="28214" y="967908"/>
            <a:chExt cx="1250465" cy="813416"/>
          </a:xfrm>
        </p:grpSpPr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368AA5-0287-4BAB-A8CF-F1D4FD06B6C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7D480623-F724-44D2-813E-38557680925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5903E66-3DB4-4F77-946A-7F6227A49DD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86D635C-5308-48F8-9F5C-F4411B31A8F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3AB88274-B3FE-46E3-9098-3552EF3B3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5B701FB-FA46-42CD-997C-3219E2DA180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DF228CC-A960-442B-879C-1C701BADBBB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3EA83BCE-D1CC-4397-B83D-EC2C6EA9FF05}"/>
              </a:ext>
            </a:extLst>
          </p:cNvPr>
          <p:cNvGrpSpPr/>
          <p:nvPr userDrawn="1"/>
        </p:nvGrpSpPr>
        <p:grpSpPr>
          <a:xfrm>
            <a:off x="2888588" y="3952750"/>
            <a:ext cx="1250465" cy="813416"/>
            <a:chOff x="28214" y="967908"/>
            <a:chExt cx="1250465" cy="813416"/>
          </a:xfrm>
        </p:grpSpPr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079DB42E-2F10-4BA8-8EED-01E1C08D0F4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A7D0EF9-47F7-40FD-90B9-526A7F3039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BDEE1CE-54B8-4607-84CB-F887D4031C9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7CA593E5-29CF-4BE1-990C-D7BD33A7AFA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2FC8E78A-B30A-4842-99BD-A43DF3570B3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693F09BE-8D15-448E-A99C-85CCEAB05E5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4758239C-F698-4822-8B12-0E55A201239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E02E4C78-CBA7-4488-8BE7-DCFC87C31EF2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0B1775C5-80D7-4879-9513-44A45DB9587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6A1470A2-DE89-4F1E-A309-C42F400314D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E304029-7604-43D2-8883-BDBBD7EA9FB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BD3D2DD0-A9A1-4F3B-AB83-47C45449225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3435A966-DAED-4522-A828-5C6FFFED0A56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C54FCEDB-0DDB-48F7-B187-3019E60D9E1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0E086F87-4B99-4DFE-99CF-F07C6A005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6DECD53E-FCF3-4127-A81B-1B48909E142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671AAF7-C9E4-452F-BF7C-D5533A04CA2A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D064B15-28E0-470A-83F0-6A4A8FAFC38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81D67351-416A-4C5D-AED5-C8F90D55D77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641CFE-01D0-4820-8178-78F1EAAC33F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72AF3BF-6637-4105-83BC-C0D7B046EFF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3BFF3AB-D723-4F60-9CDB-D4DCFACAF80B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A0CE169-E399-4D2E-88DC-CFDE963A7466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8B75C9BC-3CB9-49F7-BFA0-63DB4E82470D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8EB8130E-7AC1-46A2-894B-4BB74C9AF8D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04A2F1CB-BD8E-491F-B533-EA4739B5A664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84" name="สี่เหลี่ยมผืนผ้า 83">
              <a:extLst>
                <a:ext uri="{FF2B5EF4-FFF2-40B4-BE49-F238E27FC236}">
                  <a16:creationId xmlns:a16="http://schemas.microsoft.com/office/drawing/2014/main" id="{975BE88A-EE8C-4E8C-BA51-D729B8F931ED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5CCA717A-8424-414F-A963-A0512B840C3E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9838120E-C851-4D4F-B809-6AA5149E570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EB4779C2-3591-4588-ADBC-38D09A40DC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8E2E02F3-ABCA-4FD9-BF29-364F5E02DC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3D7D95AB-FCEC-43CC-A90B-85F11ABA9E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ABB6539-BDC3-4C03-A8FC-9E959C3B4A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2D1D28B-598F-4D8C-8062-B8AF0F711C37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F4052AF7-531F-434C-9728-9CD6A45E9FE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236B564C-FBCE-4048-9852-74ED890DE0AE}"/>
              </a:ext>
            </a:extLst>
          </p:cNvPr>
          <p:cNvGrpSpPr/>
          <p:nvPr userDrawn="1"/>
        </p:nvGrpSpPr>
        <p:grpSpPr>
          <a:xfrm>
            <a:off x="4621612" y="2007786"/>
            <a:ext cx="7570388" cy="2974889"/>
            <a:chOff x="7563720" y="998556"/>
            <a:chExt cx="4628280" cy="4081289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33836AFD-D9B5-4B02-B446-663AD0F1C66B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21" name="สี่เหลี่ยมผืนผ้า 220">
                <a:extLst>
                  <a:ext uri="{FF2B5EF4-FFF2-40B4-BE49-F238E27FC236}">
                    <a16:creationId xmlns:a16="http://schemas.microsoft.com/office/drawing/2014/main" id="{E00ED5BF-91F7-4228-8A0A-AE3C538D1914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2" name="สี่เหลี่ยมผืนผ้า 221">
                <a:extLst>
                  <a:ext uri="{FF2B5EF4-FFF2-40B4-BE49-F238E27FC236}">
                    <a16:creationId xmlns:a16="http://schemas.microsoft.com/office/drawing/2014/main" id="{D12FE3BE-565A-4B96-83E0-A74D5B9AF40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3" name="สี่เหลี่ยมผืนผ้า 222">
                <a:extLst>
                  <a:ext uri="{FF2B5EF4-FFF2-40B4-BE49-F238E27FC236}">
                    <a16:creationId xmlns:a16="http://schemas.microsoft.com/office/drawing/2014/main" id="{349D1B5F-25F1-43D4-AAB8-CFA3D0BF6FC3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4" name="สี่เหลี่ยมผืนผ้า 223">
                <a:extLst>
                  <a:ext uri="{FF2B5EF4-FFF2-40B4-BE49-F238E27FC236}">
                    <a16:creationId xmlns:a16="http://schemas.microsoft.com/office/drawing/2014/main" id="{45601518-85DE-446E-9FF0-B4D4242DFFB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20" name="สี่เหลี่ยมผืนผ้า 219">
              <a:extLst>
                <a:ext uri="{FF2B5EF4-FFF2-40B4-BE49-F238E27FC236}">
                  <a16:creationId xmlns:a16="http://schemas.microsoft.com/office/drawing/2014/main" id="{A58200CF-1415-4BB9-B979-BDF4C330A9ED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BCF18AC-FD70-4C2E-89F4-F9B0883830C4}"/>
              </a:ext>
            </a:extLst>
          </p:cNvPr>
          <p:cNvGrpSpPr/>
          <p:nvPr userDrawn="1"/>
        </p:nvGrpSpPr>
        <p:grpSpPr>
          <a:xfrm flipV="1">
            <a:off x="4980279" y="-260267"/>
            <a:ext cx="1101156" cy="884384"/>
            <a:chOff x="1752751" y="749874"/>
            <a:chExt cx="1101156" cy="884384"/>
          </a:xfrm>
        </p:grpSpPr>
        <p:cxnSp>
          <p:nvCxnSpPr>
            <p:cNvPr id="261" name="ตัวเชื่อมต่อตรง 260">
              <a:extLst>
                <a:ext uri="{FF2B5EF4-FFF2-40B4-BE49-F238E27FC236}">
                  <a16:creationId xmlns:a16="http://schemas.microsoft.com/office/drawing/2014/main" id="{9505C6DD-E13C-4AAA-B66C-270ECA8B913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ตัวเชื่อมต่อตรง 261">
              <a:extLst>
                <a:ext uri="{FF2B5EF4-FFF2-40B4-BE49-F238E27FC236}">
                  <a16:creationId xmlns:a16="http://schemas.microsoft.com/office/drawing/2014/main" id="{3FBED5EA-9B89-45C6-990A-51B670AB0D11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ตัวเชื่อมต่อตรง 262">
              <a:extLst>
                <a:ext uri="{FF2B5EF4-FFF2-40B4-BE49-F238E27FC236}">
                  <a16:creationId xmlns:a16="http://schemas.microsoft.com/office/drawing/2014/main" id="{D6828FC7-FCC9-488D-B0C0-7F75872FA7C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ตัวเชื่อมต่อตรง 263">
              <a:extLst>
                <a:ext uri="{FF2B5EF4-FFF2-40B4-BE49-F238E27FC236}">
                  <a16:creationId xmlns:a16="http://schemas.microsoft.com/office/drawing/2014/main" id="{7C6A5879-3C31-48F4-BAD4-EE9B422E261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324B8DB5-A0A8-4BE0-ACEB-7481145B74E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ตัวเชื่อมต่อตรง 265">
              <a:extLst>
                <a:ext uri="{FF2B5EF4-FFF2-40B4-BE49-F238E27FC236}">
                  <a16:creationId xmlns:a16="http://schemas.microsoft.com/office/drawing/2014/main" id="{29F78BAB-5333-467D-A2AF-222FFFFA602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ตัวเชื่อมต่อตรง 266">
              <a:extLst>
                <a:ext uri="{FF2B5EF4-FFF2-40B4-BE49-F238E27FC236}">
                  <a16:creationId xmlns:a16="http://schemas.microsoft.com/office/drawing/2014/main" id="{FD91006E-E577-4794-8A71-009B7E60046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ตัวเชื่อมต่อตรง 267">
              <a:extLst>
                <a:ext uri="{FF2B5EF4-FFF2-40B4-BE49-F238E27FC236}">
                  <a16:creationId xmlns:a16="http://schemas.microsoft.com/office/drawing/2014/main" id="{0D6CD15C-ADBB-4F69-8FF6-D5F0348AAFE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9CA2983A-D0E3-46ED-ADAC-46AE05FA8CC6}"/>
              </a:ext>
            </a:extLst>
          </p:cNvPr>
          <p:cNvGrpSpPr/>
          <p:nvPr userDrawn="1"/>
        </p:nvGrpSpPr>
        <p:grpSpPr>
          <a:xfrm>
            <a:off x="11368057" y="-312621"/>
            <a:ext cx="1250465" cy="813416"/>
            <a:chOff x="28214" y="967908"/>
            <a:chExt cx="1250465" cy="813416"/>
          </a:xfrm>
        </p:grpSpPr>
        <p:cxnSp>
          <p:nvCxnSpPr>
            <p:cNvPr id="270" name="ตัวเชื่อมต่อตรง 269">
              <a:extLst>
                <a:ext uri="{FF2B5EF4-FFF2-40B4-BE49-F238E27FC236}">
                  <a16:creationId xmlns:a16="http://schemas.microsoft.com/office/drawing/2014/main" id="{47CE634A-B42C-475F-B330-5CB5B12534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ตัวเชื่อมต่อตรง 270">
              <a:extLst>
                <a:ext uri="{FF2B5EF4-FFF2-40B4-BE49-F238E27FC236}">
                  <a16:creationId xmlns:a16="http://schemas.microsoft.com/office/drawing/2014/main" id="{A8CC64A8-309D-40EC-8BDE-5655EFFEBC4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ตัวเชื่อมต่อตรง 271">
              <a:extLst>
                <a:ext uri="{FF2B5EF4-FFF2-40B4-BE49-F238E27FC236}">
                  <a16:creationId xmlns:a16="http://schemas.microsoft.com/office/drawing/2014/main" id="{3347AE0E-37F4-4336-B2D2-71134F562B9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ตัวเชื่อมต่อตรง 272">
              <a:extLst>
                <a:ext uri="{FF2B5EF4-FFF2-40B4-BE49-F238E27FC236}">
                  <a16:creationId xmlns:a16="http://schemas.microsoft.com/office/drawing/2014/main" id="{BCADB725-34B6-4370-B2F3-509086D99FB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ตัวเชื่อมต่อตรง 273">
              <a:extLst>
                <a:ext uri="{FF2B5EF4-FFF2-40B4-BE49-F238E27FC236}">
                  <a16:creationId xmlns:a16="http://schemas.microsoft.com/office/drawing/2014/main" id="{BF25722A-BE56-4860-BBDE-9A0FA324EFF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ตัวเชื่อมต่อตรง 274">
              <a:extLst>
                <a:ext uri="{FF2B5EF4-FFF2-40B4-BE49-F238E27FC236}">
                  <a16:creationId xmlns:a16="http://schemas.microsoft.com/office/drawing/2014/main" id="{2BCF03B8-5801-428A-8C96-1ECA555AB36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ตัวเชื่อมต่อตรง 275">
              <a:extLst>
                <a:ext uri="{FF2B5EF4-FFF2-40B4-BE49-F238E27FC236}">
                  <a16:creationId xmlns:a16="http://schemas.microsoft.com/office/drawing/2014/main" id="{9EFEF516-1F43-47CE-861D-BE89123EB119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2E4DE6EE-65C4-4156-80D4-F5C733C236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37000" y="414337"/>
            <a:ext cx="2603439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278" name="ตัวแทนข้อความ 277">
            <a:extLst>
              <a:ext uri="{FF2B5EF4-FFF2-40B4-BE49-F238E27FC236}">
                <a16:creationId xmlns:a16="http://schemas.microsoft.com/office/drawing/2014/main" id="{541D7DE8-A603-46D5-981D-97F8807ABA9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46027" y="2905404"/>
            <a:ext cx="6732587" cy="1092168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2170585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2809B3AD-D647-4CD3-81FB-1440E69949A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CC0EDCD0-FCB4-4C3D-B32D-34672E9AE9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1C8E19B-8E37-4625-936F-476F77837F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C91DEB03-7C7D-4DC4-973A-F10B37D0EDDC}"/>
              </a:ext>
            </a:extLst>
          </p:cNvPr>
          <p:cNvGrpSpPr/>
          <p:nvPr userDrawn="1"/>
        </p:nvGrpSpPr>
        <p:grpSpPr>
          <a:xfrm flipH="1">
            <a:off x="11803564" y="3245379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4FA69251-E6AC-499B-ADF2-A3948B8FA16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166835A0-48CA-47E9-85D9-84563B5FA76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20A9FD1F-DFA4-453A-A0FA-DADA361AC88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426FCB4B-9096-432E-A0DB-DCD0529B61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2E41A73C-8D3A-41EE-8DEF-155F44F7E9F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2E0BD2F-BE3C-4599-8333-4267166FFF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EF41FF5D-E667-4632-B0EE-C3FA73FFE32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CFE5AAA-17CE-480C-8705-0BD05F072C19}"/>
              </a:ext>
            </a:extLst>
          </p:cNvPr>
          <p:cNvGrpSpPr/>
          <p:nvPr userDrawn="1"/>
        </p:nvGrpSpPr>
        <p:grpSpPr>
          <a:xfrm flipH="1">
            <a:off x="-419893" y="3663030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B4B58452-2038-4CDB-A0D2-1A9B8BD84CE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4999F66-5256-4BB1-8A1A-0AE5D0CF73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3B4F1A5E-52C5-48D6-858A-9D57462B270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22252B9A-4F41-4CB3-9F75-C71F3CCE8E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87429FD-098B-4B78-AF5A-D043459507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D95FA784-1041-4193-BC92-7AF62B8A999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1A6616D-EF60-4234-9F29-7F186F939FE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337C9FE-0BB4-4507-803D-4276C0AE9011}"/>
              </a:ext>
            </a:extLst>
          </p:cNvPr>
          <p:cNvGrpSpPr/>
          <p:nvPr userDrawn="1"/>
        </p:nvGrpSpPr>
        <p:grpSpPr>
          <a:xfrm flipH="1">
            <a:off x="11285582" y="-196836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7DC1ED40-EF8F-4AEE-A4D8-7C0BB50D722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CAFE08E-E2F8-4CF8-9683-5090F5E288F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B746776F-F13E-4FE3-9378-180A05A767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F2194EA2-5835-40F3-B7BB-45977DCA92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AC540D0-63CA-41B2-BF8E-55BD445EBF7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42FEB73-FCF7-4B0C-9E62-CB0266B1A1E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877F345-EC5F-4567-9A59-F7E122A9E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B1FA17F-6903-42FF-A96F-634DBE2A99EB}"/>
              </a:ext>
            </a:extLst>
          </p:cNvPr>
          <p:cNvGrpSpPr/>
          <p:nvPr userDrawn="1"/>
        </p:nvGrpSpPr>
        <p:grpSpPr>
          <a:xfrm>
            <a:off x="-263656" y="18725"/>
            <a:ext cx="1101156" cy="884384"/>
            <a:chOff x="1752751" y="749874"/>
            <a:chExt cx="1101156" cy="884384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1ADE9050-770E-4EC3-AD60-B5F3495731A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70254E83-0692-4F8B-9FDE-234EE414229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19C9F187-901D-46C7-97FB-08F65F64FD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AE1FBF67-002E-46B4-8D7D-193E2B382FA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568580E-C249-47DC-B841-70B7ED4A2CEF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5536EE1-5E2C-48E3-94CE-04CE1F7790E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034BE23-0165-4BFA-BC9D-473E6BD13E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FA02861D-6498-4EF8-A241-8569FB466F3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2FA52C94-18B9-4D67-8BD0-44C967AE59D8}"/>
              </a:ext>
            </a:extLst>
          </p:cNvPr>
          <p:cNvGrpSpPr/>
          <p:nvPr userDrawn="1"/>
        </p:nvGrpSpPr>
        <p:grpSpPr>
          <a:xfrm>
            <a:off x="0" y="5161280"/>
            <a:ext cx="12192000" cy="1696718"/>
            <a:chOff x="0" y="5038725"/>
            <a:chExt cx="12192000" cy="1819273"/>
          </a:xfrm>
        </p:grpSpPr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AEBC2D0F-6C96-42AA-AF31-BA6A35CBDF5E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5B15BE5A-63AC-4E60-BA45-174F1A81061F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F9CE75B4-BD45-4E21-B123-DAE117978486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64B57240-F572-414C-AFB6-A293AC659FA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AE8CAA4-0CFF-4776-AC1B-6A67DD7116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CAB8F15-C1F3-42F9-889D-08FDDBF9BA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D58011F2-5EE6-4339-A188-0D876982DB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A83D81F3-E1F4-4D18-A64C-F3DDC87D9B5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24C0C0C5-2DE4-4E8B-A4C7-F157A110442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AF470DF-76EA-4AF2-9E4E-DA3E69A545A3}"/>
              </a:ext>
            </a:extLst>
          </p:cNvPr>
          <p:cNvGrpSpPr/>
          <p:nvPr userDrawn="1"/>
        </p:nvGrpSpPr>
        <p:grpSpPr>
          <a:xfrm>
            <a:off x="387644" y="229590"/>
            <a:ext cx="11430108" cy="4931690"/>
            <a:chOff x="387644" y="292626"/>
            <a:chExt cx="11430108" cy="4868654"/>
          </a:xfrm>
        </p:grpSpPr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3740DB8A-E256-4682-8C21-ACD807168B48}"/>
                </a:ext>
              </a:extLst>
            </p:cNvPr>
            <p:cNvGrpSpPr/>
            <p:nvPr/>
          </p:nvGrpSpPr>
          <p:grpSpPr>
            <a:xfrm>
              <a:off x="387644" y="292626"/>
              <a:ext cx="11430108" cy="4868654"/>
              <a:chOff x="387644" y="292626"/>
              <a:chExt cx="11430108" cy="4868654"/>
            </a:xfrm>
          </p:grpSpPr>
          <p:sp>
            <p:nvSpPr>
              <p:cNvPr id="87" name="สี่เหลี่ยมผืนผ้า 86">
                <a:extLst>
                  <a:ext uri="{FF2B5EF4-FFF2-40B4-BE49-F238E27FC236}">
                    <a16:creationId xmlns:a16="http://schemas.microsoft.com/office/drawing/2014/main" id="{D8C03185-DD22-451F-8243-CB6DCDBBD969}"/>
                  </a:ext>
                </a:extLst>
              </p:cNvPr>
              <p:cNvSpPr/>
              <p:nvPr/>
            </p:nvSpPr>
            <p:spPr>
              <a:xfrm>
                <a:off x="387644" y="292626"/>
                <a:ext cx="11430108" cy="4868654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สี่เหลี่ยมผืนผ้า 87">
                <a:extLst>
                  <a:ext uri="{FF2B5EF4-FFF2-40B4-BE49-F238E27FC236}">
                    <a16:creationId xmlns:a16="http://schemas.microsoft.com/office/drawing/2014/main" id="{3C8416C6-305D-4AB4-AA2F-B27E8DBDBF07}"/>
                  </a:ext>
                </a:extLst>
              </p:cNvPr>
              <p:cNvSpPr/>
              <p:nvPr/>
            </p:nvSpPr>
            <p:spPr>
              <a:xfrm>
                <a:off x="726440" y="629513"/>
                <a:ext cx="10739120" cy="4189188"/>
              </a:xfrm>
              <a:prstGeom prst="rect">
                <a:avLst/>
              </a:prstGeom>
              <a:solidFill>
                <a:srgbClr val="ECE289"/>
              </a:solidFill>
              <a:ln w="571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9" name="สี่เหลี่ยมผืนผ้า 88">
                <a:extLst>
                  <a:ext uri="{FF2B5EF4-FFF2-40B4-BE49-F238E27FC236}">
                    <a16:creationId xmlns:a16="http://schemas.microsoft.com/office/drawing/2014/main" id="{C7311497-3D40-48E8-A7B9-DF349C394C15}"/>
                  </a:ext>
                </a:extLst>
              </p:cNvPr>
              <p:cNvSpPr/>
              <p:nvPr/>
            </p:nvSpPr>
            <p:spPr>
              <a:xfrm>
                <a:off x="4056543" y="629513"/>
                <a:ext cx="288852" cy="4189188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สี่เหลี่ยมผืนผ้า 89">
                <a:extLst>
                  <a:ext uri="{FF2B5EF4-FFF2-40B4-BE49-F238E27FC236}">
                    <a16:creationId xmlns:a16="http://schemas.microsoft.com/office/drawing/2014/main" id="{847C1CAD-E5EE-4602-96A0-83299188BAB4}"/>
                  </a:ext>
                </a:extLst>
              </p:cNvPr>
              <p:cNvSpPr/>
              <p:nvPr/>
            </p:nvSpPr>
            <p:spPr>
              <a:xfrm>
                <a:off x="7808411" y="638988"/>
                <a:ext cx="288852" cy="4179713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1" name="สี่เหลี่ยมผืนผ้า 90">
                <a:extLst>
                  <a:ext uri="{FF2B5EF4-FFF2-40B4-BE49-F238E27FC236}">
                    <a16:creationId xmlns:a16="http://schemas.microsoft.com/office/drawing/2014/main" id="{2598BC9B-6C38-4A31-AEDD-5E3E863CAEB6}"/>
                  </a:ext>
                </a:extLst>
              </p:cNvPr>
              <p:cNvSpPr/>
              <p:nvPr/>
            </p:nvSpPr>
            <p:spPr>
              <a:xfrm rot="5400000">
                <a:off x="6017250" y="-3411686"/>
                <a:ext cx="157500" cy="10739120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1" name="กลุ่ม 50">
              <a:extLst>
                <a:ext uri="{FF2B5EF4-FFF2-40B4-BE49-F238E27FC236}">
                  <a16:creationId xmlns:a16="http://schemas.microsoft.com/office/drawing/2014/main" id="{8ED981BC-7D2F-4FAD-B6C0-6BC691B7460A}"/>
                </a:ext>
              </a:extLst>
            </p:cNvPr>
            <p:cNvGrpSpPr/>
            <p:nvPr/>
          </p:nvGrpSpPr>
          <p:grpSpPr>
            <a:xfrm>
              <a:off x="726439" y="851536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76" name="สี่เหลี่ยมผืนผ้า: มุมมน 75">
                <a:extLst>
                  <a:ext uri="{FF2B5EF4-FFF2-40B4-BE49-F238E27FC236}">
                    <a16:creationId xmlns:a16="http://schemas.microsoft.com/office/drawing/2014/main" id="{E26C0227-4748-4522-9906-B90C0ED5253F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7" name="สี่เหลี่ยมผืนผ้า: มุมมน 76">
                <a:extLst>
                  <a:ext uri="{FF2B5EF4-FFF2-40B4-BE49-F238E27FC236}">
                    <a16:creationId xmlns:a16="http://schemas.microsoft.com/office/drawing/2014/main" id="{DBF83916-AA66-4855-A280-83EEC0B1AC33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ี่เหลี่ยมผืนผ้า: มุมมน 77">
                <a:extLst>
                  <a:ext uri="{FF2B5EF4-FFF2-40B4-BE49-F238E27FC236}">
                    <a16:creationId xmlns:a16="http://schemas.microsoft.com/office/drawing/2014/main" id="{8F75F6DC-44A3-4F9B-B29B-3BF589B9B44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ี่เหลี่ยมผืนผ้า: มุมมน 78">
                <a:extLst>
                  <a:ext uri="{FF2B5EF4-FFF2-40B4-BE49-F238E27FC236}">
                    <a16:creationId xmlns:a16="http://schemas.microsoft.com/office/drawing/2014/main" id="{2A587E4F-B3DE-49E2-B8FC-C67E38A98993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สี่เหลี่ยมผืนผ้า: มุมมน 79">
                <a:extLst>
                  <a:ext uri="{FF2B5EF4-FFF2-40B4-BE49-F238E27FC236}">
                    <a16:creationId xmlns:a16="http://schemas.microsoft.com/office/drawing/2014/main" id="{8EFDFE4E-A233-4B7F-98E4-E4FFB81DD383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1" name="สี่เหลี่ยมผืนผ้า: มุมมน 80">
                <a:extLst>
                  <a:ext uri="{FF2B5EF4-FFF2-40B4-BE49-F238E27FC236}">
                    <a16:creationId xmlns:a16="http://schemas.microsoft.com/office/drawing/2014/main" id="{D9AC33D8-BF77-4357-8726-7E692CC3C1E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สี่เหลี่ยมผืนผ้า: มุมมน 81">
                <a:extLst>
                  <a:ext uri="{FF2B5EF4-FFF2-40B4-BE49-F238E27FC236}">
                    <a16:creationId xmlns:a16="http://schemas.microsoft.com/office/drawing/2014/main" id="{AF5AAFE2-5FF8-41A9-A1B4-21DDD048638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สี่เหลี่ยมผืนผ้า: มุมมน 82">
                <a:extLst>
                  <a:ext uri="{FF2B5EF4-FFF2-40B4-BE49-F238E27FC236}">
                    <a16:creationId xmlns:a16="http://schemas.microsoft.com/office/drawing/2014/main" id="{5BF84945-7B83-4C38-8BE8-6E01B44AF088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สี่เหลี่ยมผืนผ้า: มุมมน 83">
                <a:extLst>
                  <a:ext uri="{FF2B5EF4-FFF2-40B4-BE49-F238E27FC236}">
                    <a16:creationId xmlns:a16="http://schemas.microsoft.com/office/drawing/2014/main" id="{1D512D0A-A62D-4D9E-8A2C-08045188D6FA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สี่เหลี่ยมผืนผ้า: มุมมน 84">
                <a:extLst>
                  <a:ext uri="{FF2B5EF4-FFF2-40B4-BE49-F238E27FC236}">
                    <a16:creationId xmlns:a16="http://schemas.microsoft.com/office/drawing/2014/main" id="{8FBB08EB-4E87-4E5B-B91E-068997511209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สี่เหลี่ยมผืนผ้า: มุมมน 85">
                <a:extLst>
                  <a:ext uri="{FF2B5EF4-FFF2-40B4-BE49-F238E27FC236}">
                    <a16:creationId xmlns:a16="http://schemas.microsoft.com/office/drawing/2014/main" id="{9D20F685-9B81-42EC-AD3C-FE34452C21DF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F6F18EF8-16F5-407D-9C3C-B67207254FCE}"/>
                </a:ext>
              </a:extLst>
            </p:cNvPr>
            <p:cNvGrpSpPr/>
            <p:nvPr/>
          </p:nvGrpSpPr>
          <p:grpSpPr>
            <a:xfrm>
              <a:off x="4369087" y="856061"/>
              <a:ext cx="3439323" cy="1016821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65" name="สี่เหลี่ยมผืนผ้า: มุมมน 64">
                <a:extLst>
                  <a:ext uri="{FF2B5EF4-FFF2-40B4-BE49-F238E27FC236}">
                    <a16:creationId xmlns:a16="http://schemas.microsoft.com/office/drawing/2014/main" id="{D1D76F11-8A77-4152-8E44-6FB076B8C525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สี่เหลี่ยมผืนผ้า: มุมมน 65">
                <a:extLst>
                  <a:ext uri="{FF2B5EF4-FFF2-40B4-BE49-F238E27FC236}">
                    <a16:creationId xmlns:a16="http://schemas.microsoft.com/office/drawing/2014/main" id="{476DB112-7B6C-4547-A9B3-AEB195C8A2F9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สี่เหลี่ยมผืนผ้า: มุมมน 66">
                <a:extLst>
                  <a:ext uri="{FF2B5EF4-FFF2-40B4-BE49-F238E27FC236}">
                    <a16:creationId xmlns:a16="http://schemas.microsoft.com/office/drawing/2014/main" id="{043FFCE5-E661-4E3A-99BD-2E1DE6844C96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ี่เหลี่ยมผืนผ้า: มุมมน 67">
                <a:extLst>
                  <a:ext uri="{FF2B5EF4-FFF2-40B4-BE49-F238E27FC236}">
                    <a16:creationId xmlns:a16="http://schemas.microsoft.com/office/drawing/2014/main" id="{C2E460C3-5EDC-4259-A282-2CD8961B73BC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ี่เหลี่ยมผืนผ้า: มุมมน 68">
                <a:extLst>
                  <a:ext uri="{FF2B5EF4-FFF2-40B4-BE49-F238E27FC236}">
                    <a16:creationId xmlns:a16="http://schemas.microsoft.com/office/drawing/2014/main" id="{79EDEA76-7798-4848-87E0-CC54CAC13E48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ี่เหลี่ยมผืนผ้า: มุมมน 69">
                <a:extLst>
                  <a:ext uri="{FF2B5EF4-FFF2-40B4-BE49-F238E27FC236}">
                    <a16:creationId xmlns:a16="http://schemas.microsoft.com/office/drawing/2014/main" id="{AE11AAD9-CD30-4250-B374-437647D2AEF2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1" name="สี่เหลี่ยมผืนผ้า: มุมมน 70">
                <a:extLst>
                  <a:ext uri="{FF2B5EF4-FFF2-40B4-BE49-F238E27FC236}">
                    <a16:creationId xmlns:a16="http://schemas.microsoft.com/office/drawing/2014/main" id="{5EE5D148-5BB1-4394-95A1-BB8CF8D00AB1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สี่เหลี่ยมผืนผ้า: มุมมน 71">
                <a:extLst>
                  <a:ext uri="{FF2B5EF4-FFF2-40B4-BE49-F238E27FC236}">
                    <a16:creationId xmlns:a16="http://schemas.microsoft.com/office/drawing/2014/main" id="{B3AFC83A-D7A7-4297-8FC6-24C804CA6E61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สี่เหลี่ยมผืนผ้า: มุมมน 72">
                <a:extLst>
                  <a:ext uri="{FF2B5EF4-FFF2-40B4-BE49-F238E27FC236}">
                    <a16:creationId xmlns:a16="http://schemas.microsoft.com/office/drawing/2014/main" id="{A3EE8C52-1887-481E-8A6F-D8F0AB9EBD8B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สี่เหลี่ยมผืนผ้า: มุมมน 73">
                <a:extLst>
                  <a:ext uri="{FF2B5EF4-FFF2-40B4-BE49-F238E27FC236}">
                    <a16:creationId xmlns:a16="http://schemas.microsoft.com/office/drawing/2014/main" id="{3FB0D012-5C5A-43A4-98AA-858AC54317F5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สี่เหลี่ยมผืนผ้า: มุมมน 74">
                <a:extLst>
                  <a:ext uri="{FF2B5EF4-FFF2-40B4-BE49-F238E27FC236}">
                    <a16:creationId xmlns:a16="http://schemas.microsoft.com/office/drawing/2014/main" id="{274DDED8-DBD9-4944-AD43-5A2C1896EBCE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2F1481D6-4C3D-48C1-B3C7-A2181C51B44A}"/>
                </a:ext>
              </a:extLst>
            </p:cNvPr>
            <p:cNvGrpSpPr/>
            <p:nvPr/>
          </p:nvGrpSpPr>
          <p:grpSpPr>
            <a:xfrm>
              <a:off x="8107878" y="846850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54" name="สี่เหลี่ยมผืนผ้า: มุมมน 53">
                <a:extLst>
                  <a:ext uri="{FF2B5EF4-FFF2-40B4-BE49-F238E27FC236}">
                    <a16:creationId xmlns:a16="http://schemas.microsoft.com/office/drawing/2014/main" id="{4370BCF5-3EFA-4502-8B7F-518983BFE3ED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สี่เหลี่ยมผืนผ้า: มุมมน 54">
                <a:extLst>
                  <a:ext uri="{FF2B5EF4-FFF2-40B4-BE49-F238E27FC236}">
                    <a16:creationId xmlns:a16="http://schemas.microsoft.com/office/drawing/2014/main" id="{727C3423-695D-4744-9C43-F44C8112D5F2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สี่เหลี่ยมผืนผ้า: มุมมน 55">
                <a:extLst>
                  <a:ext uri="{FF2B5EF4-FFF2-40B4-BE49-F238E27FC236}">
                    <a16:creationId xmlns:a16="http://schemas.microsoft.com/office/drawing/2014/main" id="{B42EBEEE-8424-42AF-AD31-8660052E18E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สี่เหลี่ยมผืนผ้า: มุมมน 56">
                <a:extLst>
                  <a:ext uri="{FF2B5EF4-FFF2-40B4-BE49-F238E27FC236}">
                    <a16:creationId xmlns:a16="http://schemas.microsoft.com/office/drawing/2014/main" id="{C52E77E9-BD10-45EA-A9CA-068B309F0CDF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สี่เหลี่ยมผืนผ้า: มุมมน 57">
                <a:extLst>
                  <a:ext uri="{FF2B5EF4-FFF2-40B4-BE49-F238E27FC236}">
                    <a16:creationId xmlns:a16="http://schemas.microsoft.com/office/drawing/2014/main" id="{A65119F0-A891-4126-BD85-B3212EC80251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4A7E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สี่เหลี่ยมผืนผ้า: มุมมน 58">
                <a:extLst>
                  <a:ext uri="{FF2B5EF4-FFF2-40B4-BE49-F238E27FC236}">
                    <a16:creationId xmlns:a16="http://schemas.microsoft.com/office/drawing/2014/main" id="{820ADEBE-C9F7-45F5-B0D4-D69F37C9C57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สี่เหลี่ยมผืนผ้า: มุมมน 59">
                <a:extLst>
                  <a:ext uri="{FF2B5EF4-FFF2-40B4-BE49-F238E27FC236}">
                    <a16:creationId xmlns:a16="http://schemas.microsoft.com/office/drawing/2014/main" id="{4EAD7012-3638-4D7F-BB99-0A3D41588BB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1" name="สี่เหลี่ยมผืนผ้า: มุมมน 60">
                <a:extLst>
                  <a:ext uri="{FF2B5EF4-FFF2-40B4-BE49-F238E27FC236}">
                    <a16:creationId xmlns:a16="http://schemas.microsoft.com/office/drawing/2014/main" id="{7B2F39B7-68F9-45D4-99DC-2E8E9F877830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สี่เหลี่ยมผืนผ้า: มุมมน 61">
                <a:extLst>
                  <a:ext uri="{FF2B5EF4-FFF2-40B4-BE49-F238E27FC236}">
                    <a16:creationId xmlns:a16="http://schemas.microsoft.com/office/drawing/2014/main" id="{8778012C-33D1-4766-8B5A-1409EC815365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สี่เหลี่ยมผืนผ้า: มุมมน 62">
                <a:extLst>
                  <a:ext uri="{FF2B5EF4-FFF2-40B4-BE49-F238E27FC236}">
                    <a16:creationId xmlns:a16="http://schemas.microsoft.com/office/drawing/2014/main" id="{878269A6-66A4-497A-A46C-DD685680AEF4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สี่เหลี่ยมผืนผ้า: มุมมน 63">
                <a:extLst>
                  <a:ext uri="{FF2B5EF4-FFF2-40B4-BE49-F238E27FC236}">
                    <a16:creationId xmlns:a16="http://schemas.microsoft.com/office/drawing/2014/main" id="{23948D73-3430-455E-A52C-634052F539AC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252" name="ตัวแทนข้อความ 216">
            <a:extLst>
              <a:ext uri="{FF2B5EF4-FFF2-40B4-BE49-F238E27FC236}">
                <a16:creationId xmlns:a16="http://schemas.microsoft.com/office/drawing/2014/main" id="{13C776A6-F7AC-4542-9FB7-32BA15EB6E4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40901" y="2649283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3" name="ตัวแทนข้อความ 218">
            <a:extLst>
              <a:ext uri="{FF2B5EF4-FFF2-40B4-BE49-F238E27FC236}">
                <a16:creationId xmlns:a16="http://schemas.microsoft.com/office/drawing/2014/main" id="{8BC391AB-0668-45E4-A156-112F9A5584C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60252" y="3290273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4" name="ตัวแทนข้อความ 216">
            <a:extLst>
              <a:ext uri="{FF2B5EF4-FFF2-40B4-BE49-F238E27FC236}">
                <a16:creationId xmlns:a16="http://schemas.microsoft.com/office/drawing/2014/main" id="{D5DEF66A-8A45-43B2-8F75-C33BC483613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22805" y="2649283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5" name="ตัวแทนข้อความ 218">
            <a:extLst>
              <a:ext uri="{FF2B5EF4-FFF2-40B4-BE49-F238E27FC236}">
                <a16:creationId xmlns:a16="http://schemas.microsoft.com/office/drawing/2014/main" id="{F8A40B6E-497B-46DA-AD30-FC0C842F18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42156" y="3290273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8" name="ตัวแทนข้อความ 216">
            <a:extLst>
              <a:ext uri="{FF2B5EF4-FFF2-40B4-BE49-F238E27FC236}">
                <a16:creationId xmlns:a16="http://schemas.microsoft.com/office/drawing/2014/main" id="{2129F888-C3B6-4FD7-BC3B-F0A138EF513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845420" y="264834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9" name="ตัวแทนข้อความ 218">
            <a:extLst>
              <a:ext uri="{FF2B5EF4-FFF2-40B4-BE49-F238E27FC236}">
                <a16:creationId xmlns:a16="http://schemas.microsoft.com/office/drawing/2014/main" id="{1AD4A127-281E-43E7-8C9A-5A75A6E7358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264771" y="3289337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04045848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A381B62-6457-4F23-877D-36A1438F6146}"/>
              </a:ext>
            </a:extLst>
          </p:cNvPr>
          <p:cNvGrpSpPr/>
          <p:nvPr userDrawn="1"/>
        </p:nvGrpSpPr>
        <p:grpSpPr>
          <a:xfrm flipV="1">
            <a:off x="9761586" y="1440644"/>
            <a:ext cx="1038876" cy="531011"/>
            <a:chOff x="1752751" y="1070842"/>
            <a:chExt cx="1101156" cy="563416"/>
          </a:xfrm>
        </p:grpSpPr>
        <p:cxnSp>
          <p:nvCxnSpPr>
            <p:cNvPr id="6" name="ตัวเชื่อมต่อตรง 5">
              <a:extLst>
                <a:ext uri="{FF2B5EF4-FFF2-40B4-BE49-F238E27FC236}">
                  <a16:creationId xmlns:a16="http://schemas.microsoft.com/office/drawing/2014/main" id="{E244CF51-F3FB-4EA3-9FB8-FD5F914F27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827DC2E5-1B93-481E-BE04-65063508EF1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4352927-1127-4EB0-BAAF-208FF5F3CE3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C1E0B27-8E36-4F43-9DA7-041CD7B848CD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BF3848-B359-4E1B-B671-B2B3D5917B6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9B9025F9-AA70-4981-B9B9-01D9B887611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F148AE30-E722-40CF-9829-A21EE3761F2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EBDB2C0-1D22-4553-9BDF-B77589FB318A}"/>
              </a:ext>
            </a:extLst>
          </p:cNvPr>
          <p:cNvGrpSpPr/>
          <p:nvPr userDrawn="1"/>
        </p:nvGrpSpPr>
        <p:grpSpPr>
          <a:xfrm flipV="1">
            <a:off x="1135999" y="1440644"/>
            <a:ext cx="1038876" cy="531011"/>
            <a:chOff x="1752751" y="1070842"/>
            <a:chExt cx="1101156" cy="563416"/>
          </a:xfrm>
        </p:grpSpPr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D1D1CA4-5A16-40EE-A844-E6E395E6A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0312B690-250E-4063-A35F-FE6729589EBD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0C0A66E-6BFF-4DB4-BED4-7D958C37EA3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412DF155-4646-455E-A15A-F8F54C4F9E5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5D6CA475-A600-4E5F-BCA9-70ECECBE869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6A7F1EB9-4271-4EA8-8D9D-DA1F9F929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20993C3-3B3A-4247-A3FB-C5D29EDB13A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00FBAC3A-55C9-42C7-9C69-CA201AC1D5AD}"/>
              </a:ext>
            </a:extLst>
          </p:cNvPr>
          <p:cNvGrpSpPr/>
          <p:nvPr userDrawn="1"/>
        </p:nvGrpSpPr>
        <p:grpSpPr>
          <a:xfrm flipH="1">
            <a:off x="5332095" y="6344881"/>
            <a:ext cx="1250465" cy="813416"/>
            <a:chOff x="28214" y="967908"/>
            <a:chExt cx="1250465" cy="813416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8A4785E-AA48-4A50-B44B-494EF0538FA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E819E6E4-9A17-462D-BDB7-073ABD851C2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641AD1C-02B8-404E-96D6-F56998EC2A2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64B41DE-902C-4EEA-A0A5-D9FAFAC4DD6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978AC84-4283-473C-B395-DD2F01D978C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8595BAB-B29D-4992-BD7F-B89F46078BF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5FCED60-A1D2-427C-BC56-B95A42BD79D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614A3E8A-D403-4A4D-B0C8-E645015DF681}"/>
              </a:ext>
            </a:extLst>
          </p:cNvPr>
          <p:cNvGrpSpPr/>
          <p:nvPr userDrawn="1"/>
        </p:nvGrpSpPr>
        <p:grpSpPr>
          <a:xfrm flipV="1">
            <a:off x="-40440" y="5270216"/>
            <a:ext cx="1101156" cy="884384"/>
            <a:chOff x="1752751" y="749874"/>
            <a:chExt cx="1101156" cy="884384"/>
          </a:xfrm>
        </p:grpSpPr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9D7DC56D-D396-43F5-8BC2-0D2FB7B6096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952F351-AFAF-4DA4-8333-4C23CCEE5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53FB2F79-87E2-49E6-B067-AC6FF9F6AAC0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5F86E2D-AA5D-4A23-B8B5-704B7879422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099E261-21CE-4416-996B-618FE1AC4F1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2C5EA9A-0086-43C7-AC6B-46356009304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FEED3F-9F10-4A8F-9353-5730A218F9D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F4AB7EC2-91C6-4937-8FA8-137DE6826E36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8CF030C2-CCAB-48E3-814D-486C2F213770}"/>
              </a:ext>
            </a:extLst>
          </p:cNvPr>
          <p:cNvGrpSpPr/>
          <p:nvPr userDrawn="1"/>
        </p:nvGrpSpPr>
        <p:grpSpPr>
          <a:xfrm flipV="1">
            <a:off x="11402004" y="577223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6490C99E-1F32-4485-91BC-E5D045A7E7B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C3E134A-1E54-4941-B646-B4B17A028F4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45DE12-EAA4-47C2-B0E3-5EA30B5CFE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57FAEF64-5B9D-453C-BD37-6480CD942439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40EC46-D40C-48A2-82C9-E0F93A2C5E0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8C57C16A-0499-43BE-88D5-978664FEF6B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9A4F442B-51AA-4FE6-8953-690A5160A9E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8B9E21F8-725E-431E-9346-69D892A10BB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สี่เหลี่ยมผืนผ้า 46">
            <a:extLst>
              <a:ext uri="{FF2B5EF4-FFF2-40B4-BE49-F238E27FC236}">
                <a16:creationId xmlns:a16="http://schemas.microsoft.com/office/drawing/2014/main" id="{3D571BD5-54A0-4BF0-830B-34DA7C9F0874}"/>
              </a:ext>
            </a:extLst>
          </p:cNvPr>
          <p:cNvSpPr/>
          <p:nvPr userDrawn="1"/>
        </p:nvSpPr>
        <p:spPr>
          <a:xfrm>
            <a:off x="0" y="5046032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9" name="สี่เหลี่ยมผืนผ้า 48">
            <a:extLst>
              <a:ext uri="{FF2B5EF4-FFF2-40B4-BE49-F238E27FC236}">
                <a16:creationId xmlns:a16="http://schemas.microsoft.com/office/drawing/2014/main" id="{3F85736C-7043-4C88-BBE4-C89E5E045081}"/>
              </a:ext>
            </a:extLst>
          </p:cNvPr>
          <p:cNvSpPr/>
          <p:nvPr userDrawn="1"/>
        </p:nvSpPr>
        <p:spPr>
          <a:xfrm>
            <a:off x="0" y="1903442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34C4E9B3-A1BD-4617-9FD7-1BAF27AD87E2}"/>
              </a:ext>
            </a:extLst>
          </p:cNvPr>
          <p:cNvGrpSpPr/>
          <p:nvPr userDrawn="1"/>
        </p:nvGrpSpPr>
        <p:grpSpPr>
          <a:xfrm>
            <a:off x="-172084" y="-7998"/>
            <a:ext cx="1101156" cy="884384"/>
            <a:chOff x="1752751" y="749874"/>
            <a:chExt cx="1101156" cy="884384"/>
          </a:xfrm>
        </p:grpSpPr>
        <p:cxnSp>
          <p:nvCxnSpPr>
            <p:cNvPr id="289" name="ตัวเชื่อมต่อตรง 288">
              <a:extLst>
                <a:ext uri="{FF2B5EF4-FFF2-40B4-BE49-F238E27FC236}">
                  <a16:creationId xmlns:a16="http://schemas.microsoft.com/office/drawing/2014/main" id="{4324E24C-47C6-45EE-9443-490934DFCC2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ตัวเชื่อมต่อตรง 289">
              <a:extLst>
                <a:ext uri="{FF2B5EF4-FFF2-40B4-BE49-F238E27FC236}">
                  <a16:creationId xmlns:a16="http://schemas.microsoft.com/office/drawing/2014/main" id="{B13BBBB8-84F6-4DD8-B43B-A1105F39442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ตัวเชื่อมต่อตรง 290">
              <a:extLst>
                <a:ext uri="{FF2B5EF4-FFF2-40B4-BE49-F238E27FC236}">
                  <a16:creationId xmlns:a16="http://schemas.microsoft.com/office/drawing/2014/main" id="{9176D260-6526-44E8-9995-202305F286F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ตัวเชื่อมต่อตรง 291">
              <a:extLst>
                <a:ext uri="{FF2B5EF4-FFF2-40B4-BE49-F238E27FC236}">
                  <a16:creationId xmlns:a16="http://schemas.microsoft.com/office/drawing/2014/main" id="{C4ED1689-F2E2-4E1C-9EFA-F27AB83F53E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ตัวเชื่อมต่อตรง 292">
              <a:extLst>
                <a:ext uri="{FF2B5EF4-FFF2-40B4-BE49-F238E27FC236}">
                  <a16:creationId xmlns:a16="http://schemas.microsoft.com/office/drawing/2014/main" id="{C401A375-EC48-4730-9A6A-F50C4DBDE15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ตัวเชื่อมต่อตรง 293">
              <a:extLst>
                <a:ext uri="{FF2B5EF4-FFF2-40B4-BE49-F238E27FC236}">
                  <a16:creationId xmlns:a16="http://schemas.microsoft.com/office/drawing/2014/main" id="{205111D0-F735-4C9F-A4C2-C90D91722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ตัวเชื่อมต่อตรง 294">
              <a:extLst>
                <a:ext uri="{FF2B5EF4-FFF2-40B4-BE49-F238E27FC236}">
                  <a16:creationId xmlns:a16="http://schemas.microsoft.com/office/drawing/2014/main" id="{7388EB9A-C4B4-4BF7-B4AC-5D3376C58F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ตัวเชื่อมต่อตรง 295">
              <a:extLst>
                <a:ext uri="{FF2B5EF4-FFF2-40B4-BE49-F238E27FC236}">
                  <a16:creationId xmlns:a16="http://schemas.microsoft.com/office/drawing/2014/main" id="{DBC0366D-EFFE-4D9A-9F18-004EDCEB8425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7" name="กลุ่ม 296">
            <a:extLst>
              <a:ext uri="{FF2B5EF4-FFF2-40B4-BE49-F238E27FC236}">
                <a16:creationId xmlns:a16="http://schemas.microsoft.com/office/drawing/2014/main" id="{A12AE88B-DF71-4A2A-85AE-17EA3548B0A7}"/>
              </a:ext>
            </a:extLst>
          </p:cNvPr>
          <p:cNvGrpSpPr/>
          <p:nvPr userDrawn="1"/>
        </p:nvGrpSpPr>
        <p:grpSpPr>
          <a:xfrm>
            <a:off x="11113917" y="12337"/>
            <a:ext cx="1250465" cy="813416"/>
            <a:chOff x="28214" y="967908"/>
            <a:chExt cx="1250465" cy="813416"/>
          </a:xfrm>
        </p:grpSpPr>
        <p:cxnSp>
          <p:nvCxnSpPr>
            <p:cNvPr id="298" name="ตัวเชื่อมต่อตรง 297">
              <a:extLst>
                <a:ext uri="{FF2B5EF4-FFF2-40B4-BE49-F238E27FC236}">
                  <a16:creationId xmlns:a16="http://schemas.microsoft.com/office/drawing/2014/main" id="{DDD7FD90-7E27-4AD9-A963-DEC343D89D1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ตัวเชื่อมต่อตรง 298">
              <a:extLst>
                <a:ext uri="{FF2B5EF4-FFF2-40B4-BE49-F238E27FC236}">
                  <a16:creationId xmlns:a16="http://schemas.microsoft.com/office/drawing/2014/main" id="{C0738910-C5F5-423E-8A32-183C2D088AB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ตัวเชื่อมต่อตรง 299">
              <a:extLst>
                <a:ext uri="{FF2B5EF4-FFF2-40B4-BE49-F238E27FC236}">
                  <a16:creationId xmlns:a16="http://schemas.microsoft.com/office/drawing/2014/main" id="{468FA776-3468-4982-AB39-1B17A4753F1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ตัวเชื่อมต่อตรง 300">
              <a:extLst>
                <a:ext uri="{FF2B5EF4-FFF2-40B4-BE49-F238E27FC236}">
                  <a16:creationId xmlns:a16="http://schemas.microsoft.com/office/drawing/2014/main" id="{2BBEB42C-7A7D-4940-BFE4-CA028BA7525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ตัวเชื่อมต่อตรง 301">
              <a:extLst>
                <a:ext uri="{FF2B5EF4-FFF2-40B4-BE49-F238E27FC236}">
                  <a16:creationId xmlns:a16="http://schemas.microsoft.com/office/drawing/2014/main" id="{69DF9872-088E-496C-9370-CE6E1584F41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ตัวเชื่อมต่อตรง 302">
              <a:extLst>
                <a:ext uri="{FF2B5EF4-FFF2-40B4-BE49-F238E27FC236}">
                  <a16:creationId xmlns:a16="http://schemas.microsoft.com/office/drawing/2014/main" id="{72E58BDB-465F-46D5-B8B2-5964472072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ตัวเชื่อมต่อตรง 303">
              <a:extLst>
                <a:ext uri="{FF2B5EF4-FFF2-40B4-BE49-F238E27FC236}">
                  <a16:creationId xmlns:a16="http://schemas.microsoft.com/office/drawing/2014/main" id="{F0FD51CF-0E5B-40EA-8D66-81810AB06DF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ชื่อเรื่อง 306">
            <a:extLst>
              <a:ext uri="{FF2B5EF4-FFF2-40B4-BE49-F238E27FC236}">
                <a16:creationId xmlns:a16="http://schemas.microsoft.com/office/drawing/2014/main" id="{3AB3E762-5812-4970-962A-7ECC596226F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678656" y="447286"/>
            <a:ext cx="2700497" cy="1325563"/>
          </a:xfrm>
          <a:prstGeom prst="rect">
            <a:avLst/>
          </a:prstGeo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  <a:endParaRPr lang="th-TH" dirty="0"/>
          </a:p>
        </p:txBody>
      </p:sp>
      <p:sp>
        <p:nvSpPr>
          <p:cNvPr id="308" name="ตัวแทนข้อความ 216">
            <a:extLst>
              <a:ext uri="{FF2B5EF4-FFF2-40B4-BE49-F238E27FC236}">
                <a16:creationId xmlns:a16="http://schemas.microsoft.com/office/drawing/2014/main" id="{28D8641C-7C2C-448E-948C-5C96A702B3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51141" y="2725894"/>
            <a:ext cx="69445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01</a:t>
            </a:r>
          </a:p>
          <a:p>
            <a:pPr lvl="0"/>
            <a:endParaRPr lang="th-TH" dirty="0"/>
          </a:p>
        </p:txBody>
      </p:sp>
      <p:sp>
        <p:nvSpPr>
          <p:cNvPr id="309" name="ตัวแทนข้อความ 218">
            <a:extLst>
              <a:ext uri="{FF2B5EF4-FFF2-40B4-BE49-F238E27FC236}">
                <a16:creationId xmlns:a16="http://schemas.microsoft.com/office/drawing/2014/main" id="{9602936E-1C20-4C47-B658-56AAC62F163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7316" y="3345144"/>
            <a:ext cx="2729190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r>
              <a:rPr lang="en-US" dirty="0"/>
              <a:t> </a:t>
            </a:r>
          </a:p>
          <a:p>
            <a:pPr lvl="0"/>
            <a:endParaRPr lang="th-TH" dirty="0"/>
          </a:p>
        </p:txBody>
      </p:sp>
      <p:sp>
        <p:nvSpPr>
          <p:cNvPr id="314" name="ตัวแทนข้อความ 216">
            <a:extLst>
              <a:ext uri="{FF2B5EF4-FFF2-40B4-BE49-F238E27FC236}">
                <a16:creationId xmlns:a16="http://schemas.microsoft.com/office/drawing/2014/main" id="{AA3D9825-4AD3-48D5-9837-0ACD815C802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196102" y="2740787"/>
            <a:ext cx="69445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02</a:t>
            </a:r>
          </a:p>
          <a:p>
            <a:pPr lvl="0"/>
            <a:endParaRPr lang="th-TH" dirty="0"/>
          </a:p>
        </p:txBody>
      </p:sp>
      <p:sp>
        <p:nvSpPr>
          <p:cNvPr id="315" name="ตัวแทนข้อความ 218">
            <a:extLst>
              <a:ext uri="{FF2B5EF4-FFF2-40B4-BE49-F238E27FC236}">
                <a16:creationId xmlns:a16="http://schemas.microsoft.com/office/drawing/2014/main" id="{5FDF396F-D40B-4E4F-B466-BDE4C98C1BE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92277" y="3360037"/>
            <a:ext cx="2729190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6" name="ตัวแทนข้อความ 216">
            <a:extLst>
              <a:ext uri="{FF2B5EF4-FFF2-40B4-BE49-F238E27FC236}">
                <a16:creationId xmlns:a16="http://schemas.microsoft.com/office/drawing/2014/main" id="{FE53B51C-91EC-4F8C-9786-11D2FB94732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36723" y="2750217"/>
            <a:ext cx="69445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03</a:t>
            </a:r>
          </a:p>
          <a:p>
            <a:pPr lvl="0"/>
            <a:endParaRPr lang="th-TH" dirty="0"/>
          </a:p>
        </p:txBody>
      </p:sp>
      <p:sp>
        <p:nvSpPr>
          <p:cNvPr id="317" name="ตัวแทนข้อความ 218">
            <a:extLst>
              <a:ext uri="{FF2B5EF4-FFF2-40B4-BE49-F238E27FC236}">
                <a16:creationId xmlns:a16="http://schemas.microsoft.com/office/drawing/2014/main" id="{7B7EB476-4B3E-4CB4-AFB4-0841355BB4D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2898" y="3369467"/>
            <a:ext cx="2729190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8" name="ตัวแทนข้อความ 216">
            <a:extLst>
              <a:ext uri="{FF2B5EF4-FFF2-40B4-BE49-F238E27FC236}">
                <a16:creationId xmlns:a16="http://schemas.microsoft.com/office/drawing/2014/main" id="{471FBC21-DC73-4763-9BF3-E794E6DF91F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0080163" y="2747460"/>
            <a:ext cx="69445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04</a:t>
            </a:r>
          </a:p>
          <a:p>
            <a:pPr lvl="0"/>
            <a:endParaRPr lang="th-TH" dirty="0"/>
          </a:p>
        </p:txBody>
      </p:sp>
      <p:sp>
        <p:nvSpPr>
          <p:cNvPr id="319" name="ตัวแทนข้อความ 218">
            <a:extLst>
              <a:ext uri="{FF2B5EF4-FFF2-40B4-BE49-F238E27FC236}">
                <a16:creationId xmlns:a16="http://schemas.microsoft.com/office/drawing/2014/main" id="{E037423D-D12F-44B3-A2F7-B61A2DE946F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076338" y="3366710"/>
            <a:ext cx="2729190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0823354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FAECA281-AFEC-4CAB-B16E-05CAF735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EA4E8CAE-AE02-4966-9E7E-A5274D1D02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A7446506-A722-40E4-BA70-42AEEF3906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EA73835-FCFF-494E-839D-010356F62BAD}"/>
              </a:ext>
            </a:extLst>
          </p:cNvPr>
          <p:cNvGrpSpPr/>
          <p:nvPr userDrawn="1"/>
        </p:nvGrpSpPr>
        <p:grpSpPr>
          <a:xfrm flipH="1">
            <a:off x="670763" y="201826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C227E0F-AF1A-443E-B8AD-7735231AEC9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658C3-BEFC-42BC-BEAB-7A824093D7D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0D3D03-CD99-45D5-B3CD-BEBDA685BC3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4F1F6CE-ECE0-4B78-8A58-A2C7D2AD3B3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C101229-A4A7-4496-B89C-CCF0D50585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0C91ED52-9E16-4B97-B69F-1D11BEF992E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18E01B3A-39A2-495E-82A0-A50EDE0D9B6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7DAF2F06-9B9B-4433-AC87-AA8419C079FB}"/>
              </a:ext>
            </a:extLst>
          </p:cNvPr>
          <p:cNvGrpSpPr/>
          <p:nvPr userDrawn="1"/>
        </p:nvGrpSpPr>
        <p:grpSpPr>
          <a:xfrm>
            <a:off x="628316" y="4426680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50F4286D-E6AE-4FBA-88C1-91BB80BFC02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4B666715-F8F2-4CFA-A0B8-D2FFDA9529E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45F4CE40-7BB3-468C-9195-74508E35825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8F1C8DF-C23D-4B32-B568-D03FE096177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EB2B336-406B-4E6D-BEBA-DA0458FDC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BA8B1A6-E4A0-415C-BFD3-3F273B3CA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C029D0F-921E-466C-AD00-47D9DCF3628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96B0080B-EA64-4A71-9F5C-941ACAA2F68E}"/>
              </a:ext>
            </a:extLst>
          </p:cNvPr>
          <p:cNvGrpSpPr/>
          <p:nvPr userDrawn="1"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061F5-7B15-4FE2-A72E-4E949A51E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971F556F-0252-4A22-86DF-3F399BDDF51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97B14403-EF2D-4403-A8ED-93CE897E10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70ED49E-2E66-442B-B393-E428268288D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88B3AF6-84D5-4C26-874B-4076008B608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4A155CC6-2FD5-4744-AE4E-61B40B23EF4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07ED98C5-E039-4675-8E8B-905FFEB4434A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40E5012B-431E-4BF2-838C-732B53A77E8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2D1925A7-5515-409E-9CCE-C19F884502E6}"/>
              </a:ext>
            </a:extLst>
          </p:cNvPr>
          <p:cNvGrpSpPr/>
          <p:nvPr userDrawn="1"/>
        </p:nvGrpSpPr>
        <p:grpSpPr>
          <a:xfrm>
            <a:off x="8060886" y="3955562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9808F342-5F74-428B-95CC-A02F546864B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F17E764-EEDA-463A-9BA6-7573A288A8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5F96EFCF-96DA-4653-AFE9-DDBF860664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33764AB3-4175-446F-A957-F77B749EC6A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8B47CF0-6400-4F47-A816-A3B27A9032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E126120-D815-4CC2-ADFE-D8A429E68A0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F46E384-0493-4A31-BF0C-3A7FC212258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4FC1D62-6A89-41DE-A3D0-753B54AE7219}"/>
              </a:ext>
            </a:extLst>
          </p:cNvPr>
          <p:cNvGrpSpPr/>
          <p:nvPr userDrawn="1"/>
        </p:nvGrpSpPr>
        <p:grpSpPr>
          <a:xfrm flipH="1">
            <a:off x="4165959" y="-512339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F0902FE-DA73-4E92-9902-7F34DDAC6C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5F7A9F26-D3FE-4F24-805F-46607911862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9DF6969-C947-4A4B-9E9E-F0200F15816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D8E6633-C2E6-4530-882F-546B3AAD3F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779F891-AE4E-49AE-9AFA-B3A36CD0C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00DD96F-4DE5-4AAC-A94D-643077073BB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AA66ACD2-AAA1-4792-8F97-C243295397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109D5D07-77D3-486C-A950-CB23BA890EEE}"/>
              </a:ext>
            </a:extLst>
          </p:cNvPr>
          <p:cNvGrpSpPr/>
          <p:nvPr userDrawn="1"/>
        </p:nvGrpSpPr>
        <p:grpSpPr>
          <a:xfrm>
            <a:off x="7912134" y="48247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741BE9BD-BDDE-4540-8383-CE86202CCB7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8DD0DEF4-3C0E-41A8-95A3-F3538A8AEAF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5756BB0-20CE-4655-8C5F-0EF13900EEA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559637E9-3F4E-4FA8-B1BF-476382C8A39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86CBBFD-971C-47D5-80C3-00A6388079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1D5B90E6-8F56-4968-96FE-13CD18C01E1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5C471D91-42AB-4A3B-B457-BB4E798B3A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D69A93DD-31E3-4917-9849-205E23F415E9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8" name="สี่เหลี่ยมผืนผ้า 57">
              <a:extLst>
                <a:ext uri="{FF2B5EF4-FFF2-40B4-BE49-F238E27FC236}">
                  <a16:creationId xmlns:a16="http://schemas.microsoft.com/office/drawing/2014/main" id="{BCD3C1BF-2CC0-48B8-8175-75207599FE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7A7ABEB3-9E46-40F6-A96C-82091C9F448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E2EF7971-1393-4699-97AB-8F76133CE2B4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D4CD7C5B-0022-4D6E-8596-74C7795BD5AD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041FDF48-6F85-4C44-A5E2-71717ACDDF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A78FFA18-70DD-4570-8015-18683AE067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DCECFE2E-7C70-4FA6-BD75-369F6FB557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1A7BCDAF-3AF2-4211-9D65-C792D398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4CD3C2E-4FBD-4DF6-B1AA-DC8576D0596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073DA86D-2D01-4A1F-B194-274A8C3942E9}"/>
              </a:ext>
            </a:extLst>
          </p:cNvPr>
          <p:cNvGrpSpPr/>
          <p:nvPr userDrawn="1"/>
        </p:nvGrpSpPr>
        <p:grpSpPr>
          <a:xfrm flipH="1">
            <a:off x="8717281" y="0"/>
            <a:ext cx="3474719" cy="6868174"/>
            <a:chOff x="1" y="-10174"/>
            <a:chExt cx="3474719" cy="6868174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C4A9CFE0-FBCB-4067-B5C3-8828B5858A25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B293895A-36FE-4AD7-95F3-8D33CC4A7518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D185ADF-5400-46B4-8568-2ADDD80B2E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3B0657CB-ADC0-4717-AEDD-6310E9AF3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BB3B1B01-1931-494D-B8C0-84E1349A73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27F5B96F-DC8C-4A78-BD54-1A8259124A2F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9" name="ชื่อเรื่อง 1">
            <a:extLst>
              <a:ext uri="{FF2B5EF4-FFF2-40B4-BE49-F238E27FC236}">
                <a16:creationId xmlns:a16="http://schemas.microsoft.com/office/drawing/2014/main" id="{1E25A011-97F7-4DE9-9ED1-22E533CC0E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1101" y="993916"/>
            <a:ext cx="3499212" cy="1325563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02</a:t>
            </a:r>
          </a:p>
        </p:txBody>
      </p:sp>
      <p:sp>
        <p:nvSpPr>
          <p:cNvPr id="230" name="ตัวแทนข้อความ 287">
            <a:extLst>
              <a:ext uri="{FF2B5EF4-FFF2-40B4-BE49-F238E27FC236}">
                <a16:creationId xmlns:a16="http://schemas.microsoft.com/office/drawing/2014/main" id="{24FD4601-FEDD-4AC7-8756-E96B3001520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48211" y="2482184"/>
            <a:ext cx="4338638" cy="934391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070820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105DC5C9-19EE-4990-9203-6112D354090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9D914F9-34B9-4290-8B55-3D6EA89D2C0C}" type="datetimeFigureOut">
              <a:rPr lang="th-TH" smtClean="0"/>
              <a:t>25/07/66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A586EA6E-7471-4D57-A63C-0A2B64F974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4809C262-CD16-4D1F-B9A2-ADC28CADEE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2DAA910-FBF9-440A-8032-E7963D2D498E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3E32375-17A8-4FEE-9D5D-AE7237EA71E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ECA39642-11B2-48BF-90A7-7D03821E601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DC330526-A973-41E3-AD4C-EDDF23947CB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16B17AA4-6F8A-4000-8506-5C6654C21E9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3EEEE9B2-90BB-4615-ABD7-14735F6056D3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2CBF248-630A-45E1-9C75-502124FE0D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410E2797-AA9C-44BF-8ACC-F0A63C15D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332522D2-0FD1-43DE-942E-28CDDF36BF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A0CDD199-5890-4395-87F4-A9A86E6C045C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23379DF-9453-4CAE-8C54-1218ED9CDC6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A7D323C-8719-4D17-A13A-EDBC376C879D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54DF3EA-608A-4457-92CE-5BE185F2FB4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3868C7F-85FA-41EA-AE03-8D602E16ED8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AA03053-25A5-411B-94F2-DC1256D574D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B7E99AA-555D-4558-83D7-DE8E07C44B7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A163541-1A8C-43A7-86F8-CC231AB15FC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24D4A385-DB61-4840-948C-5F26CCD11DB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2F56466A-11ED-4B57-B9B1-A937014C7958}"/>
              </a:ext>
            </a:extLst>
          </p:cNvPr>
          <p:cNvGrpSpPr/>
          <p:nvPr userDrawn="1"/>
        </p:nvGrpSpPr>
        <p:grpSpPr>
          <a:xfrm flipV="1">
            <a:off x="11465419" y="4165027"/>
            <a:ext cx="1101156" cy="884384"/>
            <a:chOff x="1752751" y="749874"/>
            <a:chExt cx="1101156" cy="88438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9BF136C4-9B3C-45AB-8DCF-4A57FAD3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621A1F7-A5EC-4708-AD66-2FBFE973750F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96C58C90-D93B-4C97-B38B-9953D4F99AED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3D24956-3967-4DE1-A359-C3958C1F7D57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C6B32E9B-CEF7-4692-A837-9A284F1FE6F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EE54659-CF2B-43F5-99CF-990969F55E3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7AFA54A0-E96F-459F-972C-E5F2AED588D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79BADBC4-F3EA-48DC-B35F-798B3B864528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0E46FC64-3E20-4C2C-9E21-8B7F223ABDD8}"/>
              </a:ext>
            </a:extLst>
          </p:cNvPr>
          <p:cNvGrpSpPr/>
          <p:nvPr userDrawn="1"/>
        </p:nvGrpSpPr>
        <p:grpSpPr>
          <a:xfrm>
            <a:off x="2888588" y="3952750"/>
            <a:ext cx="1250465" cy="813416"/>
            <a:chOff x="28214" y="967908"/>
            <a:chExt cx="1250465" cy="813416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23EE097-9EE5-4426-B907-B7C85AD68EC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3AA33F53-066F-4E4F-8D6A-0D84266CD88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9BD452AC-E9C4-4D8B-AF20-59AEA8F54F0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98D7EFC7-4C00-4F30-AE87-B74F50D2845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FB12A2E4-7908-4D94-9566-0629790821A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6DBC7F4A-FB87-496D-8983-C1DE387566E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BBE33E30-7447-44CF-84F0-EB755770CB1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455C3028-F34D-40D3-AA08-00C10DD472EB}"/>
              </a:ext>
            </a:extLst>
          </p:cNvPr>
          <p:cNvGrpSpPr/>
          <p:nvPr userDrawn="1"/>
        </p:nvGrpSpPr>
        <p:grpSpPr>
          <a:xfrm flipH="1">
            <a:off x="7993784" y="340311"/>
            <a:ext cx="1250465" cy="813416"/>
            <a:chOff x="28214" y="967908"/>
            <a:chExt cx="1250465" cy="813416"/>
          </a:xfrm>
        </p:grpSpPr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3A30EED7-B470-460E-B9A5-F8BA0F7B680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B95B1DB1-A799-4528-A82C-2A50E2F2E04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B5BB8613-EC92-4FA3-822F-1BF0D2E6478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80F81890-CB18-40A4-97FB-06E789EEF04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B87C5E20-D630-4457-903D-5911BC34B52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2173F6C3-F6B8-4967-81BE-47AAD6569BA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94E0C700-DD2C-44BC-8FA8-D0D2B66DBBB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B6000A12-EF15-4B4D-85E6-DC844C7322E3}"/>
              </a:ext>
            </a:extLst>
          </p:cNvPr>
          <p:cNvGrpSpPr/>
          <p:nvPr userDrawn="1"/>
        </p:nvGrpSpPr>
        <p:grpSpPr>
          <a:xfrm>
            <a:off x="3643381" y="3986617"/>
            <a:ext cx="4859113" cy="999160"/>
            <a:chOff x="3643381" y="3986617"/>
            <a:chExt cx="4859113" cy="999160"/>
          </a:xfrm>
        </p:grpSpPr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E843859B-8DAE-446E-9D27-14FCF5EABCCE}"/>
                </a:ext>
              </a:extLst>
            </p:cNvPr>
            <p:cNvGrpSpPr/>
            <p:nvPr/>
          </p:nvGrpSpPr>
          <p:grpSpPr>
            <a:xfrm>
              <a:off x="3643381" y="3986617"/>
              <a:ext cx="4859113" cy="999160"/>
              <a:chOff x="3692324" y="2391920"/>
              <a:chExt cx="4859113" cy="999160"/>
            </a:xfrm>
          </p:grpSpPr>
          <p:sp>
            <p:nvSpPr>
              <p:cNvPr id="135" name="สี่เหลี่ยมผืนผ้า 134">
                <a:extLst>
                  <a:ext uri="{FF2B5EF4-FFF2-40B4-BE49-F238E27FC236}">
                    <a16:creationId xmlns:a16="http://schemas.microsoft.com/office/drawing/2014/main" id="{3463A76C-AD25-432F-A148-6D808F88CC10}"/>
                  </a:ext>
                </a:extLst>
              </p:cNvPr>
              <p:cNvSpPr/>
              <p:nvPr/>
            </p:nvSpPr>
            <p:spPr>
              <a:xfrm>
                <a:off x="3692324" y="2391920"/>
                <a:ext cx="4859113" cy="999160"/>
              </a:xfrm>
              <a:prstGeom prst="rect">
                <a:avLst/>
              </a:prstGeom>
              <a:solidFill>
                <a:srgbClr val="84382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cxnSp>
            <p:nvCxnSpPr>
              <p:cNvPr id="136" name="ตัวเชื่อมต่อตรง 135">
                <a:extLst>
                  <a:ext uri="{FF2B5EF4-FFF2-40B4-BE49-F238E27FC236}">
                    <a16:creationId xmlns:a16="http://schemas.microsoft.com/office/drawing/2014/main" id="{F57E402A-029C-46A0-91FE-99B9CF1CB7CE}"/>
                  </a:ext>
                </a:extLst>
              </p:cNvPr>
              <p:cNvCxnSpPr>
                <a:cxnSpLocks/>
                <a:stCxn id="135" idx="0"/>
                <a:endCxn id="135" idx="2"/>
              </p:cNvCxnSpPr>
              <p:nvPr/>
            </p:nvCxnSpPr>
            <p:spPr>
              <a:xfrm>
                <a:off x="6121881" y="2391920"/>
                <a:ext cx="0" cy="99916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แผนผังลำดับงาน: ตัวเชื่อมต่อ 136">
                <a:extLst>
                  <a:ext uri="{FF2B5EF4-FFF2-40B4-BE49-F238E27FC236}">
                    <a16:creationId xmlns:a16="http://schemas.microsoft.com/office/drawing/2014/main" id="{DCA15B82-594A-491B-A8D9-D6C3E062488C}"/>
                  </a:ext>
                </a:extLst>
              </p:cNvPr>
              <p:cNvSpPr/>
              <p:nvPr/>
            </p:nvSpPr>
            <p:spPr>
              <a:xfrm>
                <a:off x="5776894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8" name="แผนผังลำดับงาน: ตัวเชื่อมต่อ 137">
                <a:extLst>
                  <a:ext uri="{FF2B5EF4-FFF2-40B4-BE49-F238E27FC236}">
                    <a16:creationId xmlns:a16="http://schemas.microsoft.com/office/drawing/2014/main" id="{D5B56D8B-AE99-425C-9DBC-9FD141CD063C}"/>
                  </a:ext>
                </a:extLst>
              </p:cNvPr>
              <p:cNvSpPr/>
              <p:nvPr/>
            </p:nvSpPr>
            <p:spPr>
              <a:xfrm>
                <a:off x="6291155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36F25E0E-FE36-4AE5-ADAA-AAA305616A3A}"/>
                </a:ext>
              </a:extLst>
            </p:cNvPr>
            <p:cNvGrpSpPr/>
            <p:nvPr/>
          </p:nvGrpSpPr>
          <p:grpSpPr>
            <a:xfrm rot="16200000">
              <a:off x="4420379" y="3610060"/>
              <a:ext cx="867794" cy="1783737"/>
              <a:chOff x="1020798" y="1864931"/>
              <a:chExt cx="2184399" cy="4429572"/>
            </a:xfrm>
          </p:grpSpPr>
          <p:sp>
            <p:nvSpPr>
              <p:cNvPr id="95" name="รูปแบบอิสระ: รูปร่าง 94">
                <a:extLst>
                  <a:ext uri="{FF2B5EF4-FFF2-40B4-BE49-F238E27FC236}">
                    <a16:creationId xmlns:a16="http://schemas.microsoft.com/office/drawing/2014/main" id="{CAE59B97-BEEF-43F7-8E66-774E24038041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6" name="วงรี 95">
                <a:extLst>
                  <a:ext uri="{FF2B5EF4-FFF2-40B4-BE49-F238E27FC236}">
                    <a16:creationId xmlns:a16="http://schemas.microsoft.com/office/drawing/2014/main" id="{E5694E43-7CB5-40D9-9736-332B31711E1B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7" name="วงรี 96">
                <a:extLst>
                  <a:ext uri="{FF2B5EF4-FFF2-40B4-BE49-F238E27FC236}">
                    <a16:creationId xmlns:a16="http://schemas.microsoft.com/office/drawing/2014/main" id="{4B706ACA-B221-4025-AF04-D77B983AEAEA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วงรี 97">
                <a:extLst>
                  <a:ext uri="{FF2B5EF4-FFF2-40B4-BE49-F238E27FC236}">
                    <a16:creationId xmlns:a16="http://schemas.microsoft.com/office/drawing/2014/main" id="{96A71203-8CCD-45AB-9AD1-C61488B0D157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9" name="วงรี 98">
                <a:extLst>
                  <a:ext uri="{FF2B5EF4-FFF2-40B4-BE49-F238E27FC236}">
                    <a16:creationId xmlns:a16="http://schemas.microsoft.com/office/drawing/2014/main" id="{C111107E-41CA-4ED9-A749-93328A333242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CA9269F-06D1-4B77-880C-3566BB165DD2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E2C07104-BC45-48A1-B200-B8D755C060F0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51898EC5-11B7-4143-96E0-EAC9A592C9DA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D45437A7-00C4-49FA-989D-C585C741D223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2F8E986D-39E0-4B16-9711-81A8552F2AF4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3D71A9B8-2F5E-46E0-941D-615EE969560D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6" name="วงรี 105">
                <a:extLst>
                  <a:ext uri="{FF2B5EF4-FFF2-40B4-BE49-F238E27FC236}">
                    <a16:creationId xmlns:a16="http://schemas.microsoft.com/office/drawing/2014/main" id="{C49472C2-AA60-4AE3-A61F-A19466943D8C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7" name="วงรี 106">
                <a:extLst>
                  <a:ext uri="{FF2B5EF4-FFF2-40B4-BE49-F238E27FC236}">
                    <a16:creationId xmlns:a16="http://schemas.microsoft.com/office/drawing/2014/main" id="{01634C95-552E-44D2-A8BA-BAF8783E7132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4F44DB88-F3B3-4F40-A97B-98BDCAE8BCBA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5DA413C0-CCD4-47E8-BE64-68AA7B08F64D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รูปแบบอิสระ: รูปร่าง 109">
                <a:extLst>
                  <a:ext uri="{FF2B5EF4-FFF2-40B4-BE49-F238E27FC236}">
                    <a16:creationId xmlns:a16="http://schemas.microsoft.com/office/drawing/2014/main" id="{E4FEBC08-50CA-4A0E-A3E6-E9C2A9EB4237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D85C3C4C-1619-41BD-9328-6044A4B11B9F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วงรี 111">
                <a:extLst>
                  <a:ext uri="{FF2B5EF4-FFF2-40B4-BE49-F238E27FC236}">
                    <a16:creationId xmlns:a16="http://schemas.microsoft.com/office/drawing/2014/main" id="{1DAA2CD9-4866-47D5-807D-E2403081FA77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วงรี 112">
                <a:extLst>
                  <a:ext uri="{FF2B5EF4-FFF2-40B4-BE49-F238E27FC236}">
                    <a16:creationId xmlns:a16="http://schemas.microsoft.com/office/drawing/2014/main" id="{4DC36330-1CA8-4B95-8B87-ECF7A6395127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วงรี 113">
                <a:extLst>
                  <a:ext uri="{FF2B5EF4-FFF2-40B4-BE49-F238E27FC236}">
                    <a16:creationId xmlns:a16="http://schemas.microsoft.com/office/drawing/2014/main" id="{8FE103EB-142E-47DF-9D5C-0EC5E182591D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54B6CEBC-81B2-4C2D-9C5B-9515F73FF443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115">
                <a:extLst>
                  <a:ext uri="{FF2B5EF4-FFF2-40B4-BE49-F238E27FC236}">
                    <a16:creationId xmlns:a16="http://schemas.microsoft.com/office/drawing/2014/main" id="{0D40FB39-5214-4D20-A7EB-42708DA05C66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7" name="วงรี 116">
                <a:extLst>
                  <a:ext uri="{FF2B5EF4-FFF2-40B4-BE49-F238E27FC236}">
                    <a16:creationId xmlns:a16="http://schemas.microsoft.com/office/drawing/2014/main" id="{28D8BC74-C19E-4505-9C6D-844A4071A504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8" name="วงรี 117">
                <a:extLst>
                  <a:ext uri="{FF2B5EF4-FFF2-40B4-BE49-F238E27FC236}">
                    <a16:creationId xmlns:a16="http://schemas.microsoft.com/office/drawing/2014/main" id="{6C556610-B731-4ADC-9957-6FF6440E3497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9" name="วงรี 118">
                <a:extLst>
                  <a:ext uri="{FF2B5EF4-FFF2-40B4-BE49-F238E27FC236}">
                    <a16:creationId xmlns:a16="http://schemas.microsoft.com/office/drawing/2014/main" id="{198A8C1E-CC9F-441C-BF42-3EACACC7B863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36651C90-D72E-40D7-987A-35B269BE2EE4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1" name="วงรี 120">
                <a:extLst>
                  <a:ext uri="{FF2B5EF4-FFF2-40B4-BE49-F238E27FC236}">
                    <a16:creationId xmlns:a16="http://schemas.microsoft.com/office/drawing/2014/main" id="{A5FF5493-0C63-4741-89B4-088DC45B1652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2" name="วงรี 121">
                <a:extLst>
                  <a:ext uri="{FF2B5EF4-FFF2-40B4-BE49-F238E27FC236}">
                    <a16:creationId xmlns:a16="http://schemas.microsoft.com/office/drawing/2014/main" id="{EA4E0477-1440-44F8-B1D4-523160A0D764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3" name="วงรี 122">
                <a:extLst>
                  <a:ext uri="{FF2B5EF4-FFF2-40B4-BE49-F238E27FC236}">
                    <a16:creationId xmlns:a16="http://schemas.microsoft.com/office/drawing/2014/main" id="{B675EF99-08DC-40FD-86F3-3BCE567457C6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4" name="วงรี 123">
                <a:extLst>
                  <a:ext uri="{FF2B5EF4-FFF2-40B4-BE49-F238E27FC236}">
                    <a16:creationId xmlns:a16="http://schemas.microsoft.com/office/drawing/2014/main" id="{6FCB362A-D77A-45E2-BEDB-59CA3100057E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5" name="รูปแบบอิสระ: รูปร่าง 124">
                <a:extLst>
                  <a:ext uri="{FF2B5EF4-FFF2-40B4-BE49-F238E27FC236}">
                    <a16:creationId xmlns:a16="http://schemas.microsoft.com/office/drawing/2014/main" id="{D9056A58-5A74-4363-98BD-86F20E0B1500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6" name="วงรี 125">
                <a:extLst>
                  <a:ext uri="{FF2B5EF4-FFF2-40B4-BE49-F238E27FC236}">
                    <a16:creationId xmlns:a16="http://schemas.microsoft.com/office/drawing/2014/main" id="{6F16A11D-4880-4253-9D93-6492179AC595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7" name="วงรี 126">
                <a:extLst>
                  <a:ext uri="{FF2B5EF4-FFF2-40B4-BE49-F238E27FC236}">
                    <a16:creationId xmlns:a16="http://schemas.microsoft.com/office/drawing/2014/main" id="{D7DF9E91-072A-44C6-90E2-9713D1D2D7D8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8" name="วงรี 127">
                <a:extLst>
                  <a:ext uri="{FF2B5EF4-FFF2-40B4-BE49-F238E27FC236}">
                    <a16:creationId xmlns:a16="http://schemas.microsoft.com/office/drawing/2014/main" id="{63F63095-96BF-4A44-B4FB-F9C649D39EC1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9" name="วงรี 128">
                <a:extLst>
                  <a:ext uri="{FF2B5EF4-FFF2-40B4-BE49-F238E27FC236}">
                    <a16:creationId xmlns:a16="http://schemas.microsoft.com/office/drawing/2014/main" id="{56B7CBAE-7B2E-40D0-BAA3-3CAAB2B7EF16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0" name="รูปแบบอิสระ: รูปร่าง 129">
                <a:extLst>
                  <a:ext uri="{FF2B5EF4-FFF2-40B4-BE49-F238E27FC236}">
                    <a16:creationId xmlns:a16="http://schemas.microsoft.com/office/drawing/2014/main" id="{8C5645DF-ED1D-44FB-A170-318671F2AA0E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1" name="วงรี 130">
                <a:extLst>
                  <a:ext uri="{FF2B5EF4-FFF2-40B4-BE49-F238E27FC236}">
                    <a16:creationId xmlns:a16="http://schemas.microsoft.com/office/drawing/2014/main" id="{EE499B7D-4590-4885-B1C7-4113A31292EB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2" name="วงรี 131">
                <a:extLst>
                  <a:ext uri="{FF2B5EF4-FFF2-40B4-BE49-F238E27FC236}">
                    <a16:creationId xmlns:a16="http://schemas.microsoft.com/office/drawing/2014/main" id="{F4929ED8-A9C3-45E1-AA80-D9ECB9BB8BF5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3" name="วงรี 132">
                <a:extLst>
                  <a:ext uri="{FF2B5EF4-FFF2-40B4-BE49-F238E27FC236}">
                    <a16:creationId xmlns:a16="http://schemas.microsoft.com/office/drawing/2014/main" id="{A83A3BB0-B167-4AFD-A1B3-0AAAFD3B8A7F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4" name="วงรี 133">
                <a:extLst>
                  <a:ext uri="{FF2B5EF4-FFF2-40B4-BE49-F238E27FC236}">
                    <a16:creationId xmlns:a16="http://schemas.microsoft.com/office/drawing/2014/main" id="{BF12192F-BF71-475D-9184-F93C84E7D3E9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4" name="กลุ่ม 53">
              <a:extLst>
                <a:ext uri="{FF2B5EF4-FFF2-40B4-BE49-F238E27FC236}">
                  <a16:creationId xmlns:a16="http://schemas.microsoft.com/office/drawing/2014/main" id="{E48AA3B5-F966-4079-96D4-0B8363C57E15}"/>
                </a:ext>
              </a:extLst>
            </p:cNvPr>
            <p:cNvGrpSpPr/>
            <p:nvPr/>
          </p:nvGrpSpPr>
          <p:grpSpPr>
            <a:xfrm rot="5400000" flipH="1">
              <a:off x="6949788" y="3582155"/>
              <a:ext cx="867794" cy="1783737"/>
              <a:chOff x="1020798" y="1864931"/>
              <a:chExt cx="2184399" cy="4429572"/>
            </a:xfrm>
          </p:grpSpPr>
          <p:sp>
            <p:nvSpPr>
              <p:cNvPr id="55" name="รูปแบบอิสระ: รูปร่าง 54">
                <a:extLst>
                  <a:ext uri="{FF2B5EF4-FFF2-40B4-BE49-F238E27FC236}">
                    <a16:creationId xmlns:a16="http://schemas.microsoft.com/office/drawing/2014/main" id="{74FB2B9C-8330-4866-842A-977E798E3145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232ADDB4-A2F9-4B3E-822F-F3A7C4BB9186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5CE2E860-EA22-4903-83C6-5AF9143DB1D4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115CE156-5F82-40D2-83A7-4793149F28D0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วงรี 58">
                <a:extLst>
                  <a:ext uri="{FF2B5EF4-FFF2-40B4-BE49-F238E27FC236}">
                    <a16:creationId xmlns:a16="http://schemas.microsoft.com/office/drawing/2014/main" id="{5B7B95DF-2FEE-4069-A0E2-FC2F9D741994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รูปแบบอิสระ: รูปร่าง 59">
                <a:extLst>
                  <a:ext uri="{FF2B5EF4-FFF2-40B4-BE49-F238E27FC236}">
                    <a16:creationId xmlns:a16="http://schemas.microsoft.com/office/drawing/2014/main" id="{9C73947F-4859-4892-99E9-166DA80F4A5A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1" name="วงรี 60">
                <a:extLst>
                  <a:ext uri="{FF2B5EF4-FFF2-40B4-BE49-F238E27FC236}">
                    <a16:creationId xmlns:a16="http://schemas.microsoft.com/office/drawing/2014/main" id="{1D4C29ED-A4AE-41BB-B610-72351FFC2766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วงรี 61">
                <a:extLst>
                  <a:ext uri="{FF2B5EF4-FFF2-40B4-BE49-F238E27FC236}">
                    <a16:creationId xmlns:a16="http://schemas.microsoft.com/office/drawing/2014/main" id="{23755FDF-57DB-4143-9DD2-8BB014CCDED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3E4C2394-5124-4D05-927B-5D23273DDC04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B8568FF3-81B6-40E9-BF47-E3161D90110A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รูปแบบอิสระ: รูปร่าง 64">
                <a:extLst>
                  <a:ext uri="{FF2B5EF4-FFF2-40B4-BE49-F238E27FC236}">
                    <a16:creationId xmlns:a16="http://schemas.microsoft.com/office/drawing/2014/main" id="{10FB3258-A69C-4C72-A453-05D828638BE9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DC1175FE-2B2A-4859-AC05-716DE9F694B2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วงรี 66">
                <a:extLst>
                  <a:ext uri="{FF2B5EF4-FFF2-40B4-BE49-F238E27FC236}">
                    <a16:creationId xmlns:a16="http://schemas.microsoft.com/office/drawing/2014/main" id="{9D34065A-7C10-4A28-9B41-0A3DE094C308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วงรี 67">
                <a:extLst>
                  <a:ext uri="{FF2B5EF4-FFF2-40B4-BE49-F238E27FC236}">
                    <a16:creationId xmlns:a16="http://schemas.microsoft.com/office/drawing/2014/main" id="{CF0A1FE2-6DE4-4306-8F16-ED9CB7343683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วงรี 68">
                <a:extLst>
                  <a:ext uri="{FF2B5EF4-FFF2-40B4-BE49-F238E27FC236}">
                    <a16:creationId xmlns:a16="http://schemas.microsoft.com/office/drawing/2014/main" id="{59E58640-9CC3-41DB-90EF-3A4A628F7411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รูปแบบอิสระ: รูปร่าง 69">
                <a:extLst>
                  <a:ext uri="{FF2B5EF4-FFF2-40B4-BE49-F238E27FC236}">
                    <a16:creationId xmlns:a16="http://schemas.microsoft.com/office/drawing/2014/main" id="{418D53A8-AD64-4C99-9FF0-4D987D3EEC33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1" name="วงรี 70">
                <a:extLst>
                  <a:ext uri="{FF2B5EF4-FFF2-40B4-BE49-F238E27FC236}">
                    <a16:creationId xmlns:a16="http://schemas.microsoft.com/office/drawing/2014/main" id="{2DBA7652-A063-4553-AD9A-A1F710AD8CF7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B0ED9ACD-C66D-413D-915F-046B841989DF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5B2AC159-548A-4199-A4CD-997DD98A0E96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E994992C-9DF4-4541-9B64-29A801DB3B19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รูปแบบอิสระ: รูปร่าง 74">
                <a:extLst>
                  <a:ext uri="{FF2B5EF4-FFF2-40B4-BE49-F238E27FC236}">
                    <a16:creationId xmlns:a16="http://schemas.microsoft.com/office/drawing/2014/main" id="{E6B50A56-365B-408A-A09F-83DE6D20173B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6" name="วงรี 75">
                <a:extLst>
                  <a:ext uri="{FF2B5EF4-FFF2-40B4-BE49-F238E27FC236}">
                    <a16:creationId xmlns:a16="http://schemas.microsoft.com/office/drawing/2014/main" id="{BFBCFB76-EFBB-4296-8DA7-E924EF3A71C0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วงรี 76">
                <a:extLst>
                  <a:ext uri="{FF2B5EF4-FFF2-40B4-BE49-F238E27FC236}">
                    <a16:creationId xmlns:a16="http://schemas.microsoft.com/office/drawing/2014/main" id="{CEB1C594-22C2-49E7-8720-7E1936F67956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วงรี 77">
                <a:extLst>
                  <a:ext uri="{FF2B5EF4-FFF2-40B4-BE49-F238E27FC236}">
                    <a16:creationId xmlns:a16="http://schemas.microsoft.com/office/drawing/2014/main" id="{80B14305-66D4-4668-AFC4-B7670AC5F590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วงรี 78">
                <a:extLst>
                  <a:ext uri="{FF2B5EF4-FFF2-40B4-BE49-F238E27FC236}">
                    <a16:creationId xmlns:a16="http://schemas.microsoft.com/office/drawing/2014/main" id="{23A03AAA-DDA6-4529-95F1-82E35E60506D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7D9F7FA4-E121-4AE3-90D0-EE43BA5C534B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1" name="วงรี 80">
                <a:extLst>
                  <a:ext uri="{FF2B5EF4-FFF2-40B4-BE49-F238E27FC236}">
                    <a16:creationId xmlns:a16="http://schemas.microsoft.com/office/drawing/2014/main" id="{39D36B0D-BD71-4FF8-8BAF-0ED2CB21628F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วงรี 81">
                <a:extLst>
                  <a:ext uri="{FF2B5EF4-FFF2-40B4-BE49-F238E27FC236}">
                    <a16:creationId xmlns:a16="http://schemas.microsoft.com/office/drawing/2014/main" id="{3CA3ED2E-0F8D-412B-A09D-A2A9C26B8390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วงรี 82">
                <a:extLst>
                  <a:ext uri="{FF2B5EF4-FFF2-40B4-BE49-F238E27FC236}">
                    <a16:creationId xmlns:a16="http://schemas.microsoft.com/office/drawing/2014/main" id="{1C2DA802-43EC-477F-92C7-F47C19776F92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D737503B-543E-4C8D-9F8A-41FBBBA05480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รูปแบบอิสระ: รูปร่าง 84">
                <a:extLst>
                  <a:ext uri="{FF2B5EF4-FFF2-40B4-BE49-F238E27FC236}">
                    <a16:creationId xmlns:a16="http://schemas.microsoft.com/office/drawing/2014/main" id="{CDC32D10-8B93-4FB4-AD73-E40B7F882138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072FA217-C91F-4959-8064-E065C2478A27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AC574DD0-F651-4340-98A0-EB50E3A1940C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01042850-04B6-4D2D-B7D2-16C2B66413E2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วงรี 88">
                <a:extLst>
                  <a:ext uri="{FF2B5EF4-FFF2-40B4-BE49-F238E27FC236}">
                    <a16:creationId xmlns:a16="http://schemas.microsoft.com/office/drawing/2014/main" id="{E95FC11C-6832-43DF-8A1D-7618D2DCB602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91A6B9DD-BF6D-44F7-AF68-F830C8653EA7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7A7E966B-80E6-45A1-BFD0-FAF5FDB2269D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90A8E9D8-BDF5-46F1-BE5B-3D5EFA7FCE10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945B768C-7B66-48E2-AFB5-B1F90E817450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DBDC24BC-5306-4D1E-8FBB-D3B48A7CB703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6B0B5981-BFE8-4E49-93A7-37F6C7FDC5EF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147" name="สี่เหลี่ยมผืนผ้า 146">
              <a:extLst>
                <a:ext uri="{FF2B5EF4-FFF2-40B4-BE49-F238E27FC236}">
                  <a16:creationId xmlns:a16="http://schemas.microsoft.com/office/drawing/2014/main" id="{9F2B36AA-666C-4778-8CFB-461BF69A2432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CFEFED8A-9310-43D3-AAE5-B75EFE83B461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02617C6E-25B8-4566-9BA0-4437F6D69EE2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C6CAE776-3B15-4233-B1B9-FD5CA546EC1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1250F55-6D64-4C3E-BBA3-AEDC71E9BD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B16F23A-8CE3-4C4D-900F-DCDE157663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850DEA8A-2985-4241-91E6-D96100CB46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DA37CD22-FF99-4706-BA71-51F817BAC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CD6EBCD7-E30F-4DAA-AFE3-00F81A76FF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0" name="กลุ่ม 179">
            <a:extLst>
              <a:ext uri="{FF2B5EF4-FFF2-40B4-BE49-F238E27FC236}">
                <a16:creationId xmlns:a16="http://schemas.microsoft.com/office/drawing/2014/main" id="{AA133C72-7BFD-4D5D-BB35-FA70D523EDCF}"/>
              </a:ext>
            </a:extLst>
          </p:cNvPr>
          <p:cNvGrpSpPr/>
          <p:nvPr userDrawn="1"/>
        </p:nvGrpSpPr>
        <p:grpSpPr>
          <a:xfrm>
            <a:off x="11368057" y="-312621"/>
            <a:ext cx="1250465" cy="813416"/>
            <a:chOff x="28214" y="967908"/>
            <a:chExt cx="1250465" cy="813416"/>
          </a:xfrm>
        </p:grpSpPr>
        <p:cxnSp>
          <p:nvCxnSpPr>
            <p:cNvPr id="181" name="ตัวเชื่อมต่อตรง 180">
              <a:extLst>
                <a:ext uri="{FF2B5EF4-FFF2-40B4-BE49-F238E27FC236}">
                  <a16:creationId xmlns:a16="http://schemas.microsoft.com/office/drawing/2014/main" id="{6CE6D9A2-5DB6-438A-938C-5070DC5F221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ตัวเชื่อมต่อตรง 181">
              <a:extLst>
                <a:ext uri="{FF2B5EF4-FFF2-40B4-BE49-F238E27FC236}">
                  <a16:creationId xmlns:a16="http://schemas.microsoft.com/office/drawing/2014/main" id="{4EC24860-AE6B-47AB-8C14-ADF1FC9B3D58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ตัวเชื่อมต่อตรง 182">
              <a:extLst>
                <a:ext uri="{FF2B5EF4-FFF2-40B4-BE49-F238E27FC236}">
                  <a16:creationId xmlns:a16="http://schemas.microsoft.com/office/drawing/2014/main" id="{41578C60-EFE7-4B15-B415-7C854FA2BCD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ตัวเชื่อมต่อตรง 183">
              <a:extLst>
                <a:ext uri="{FF2B5EF4-FFF2-40B4-BE49-F238E27FC236}">
                  <a16:creationId xmlns:a16="http://schemas.microsoft.com/office/drawing/2014/main" id="{804E839B-7C22-431D-82A6-1EE4A8ED94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ตัวเชื่อมต่อตรง 184">
              <a:extLst>
                <a:ext uri="{FF2B5EF4-FFF2-40B4-BE49-F238E27FC236}">
                  <a16:creationId xmlns:a16="http://schemas.microsoft.com/office/drawing/2014/main" id="{66515F7F-BA43-4641-B490-43AD69EBBC4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ตัวเชื่อมต่อตรง 185">
              <a:extLst>
                <a:ext uri="{FF2B5EF4-FFF2-40B4-BE49-F238E27FC236}">
                  <a16:creationId xmlns:a16="http://schemas.microsoft.com/office/drawing/2014/main" id="{16D9C1E6-8A53-4EF5-B8B9-246F3D25E51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ตัวเชื่อมต่อตรง 186">
              <a:extLst>
                <a:ext uri="{FF2B5EF4-FFF2-40B4-BE49-F238E27FC236}">
                  <a16:creationId xmlns:a16="http://schemas.microsoft.com/office/drawing/2014/main" id="{30A73B4D-481A-4C07-B024-7E8005FACF2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FCE67688-5CA0-4AF5-8171-9331744F0388}"/>
              </a:ext>
            </a:extLst>
          </p:cNvPr>
          <p:cNvGrpSpPr/>
          <p:nvPr userDrawn="1"/>
        </p:nvGrpSpPr>
        <p:grpSpPr>
          <a:xfrm>
            <a:off x="3561291" y="386730"/>
            <a:ext cx="4990455" cy="3557386"/>
            <a:chOff x="3561291" y="386730"/>
            <a:chExt cx="4990455" cy="3557386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864B5CB6-D4DE-440C-8361-BCB97AD83B61}"/>
                </a:ext>
              </a:extLst>
            </p:cNvPr>
            <p:cNvSpPr/>
            <p:nvPr/>
          </p:nvSpPr>
          <p:spPr>
            <a:xfrm>
              <a:off x="3561291" y="386730"/>
              <a:ext cx="4990455" cy="3557386"/>
            </a:xfrm>
            <a:custGeom>
              <a:avLst/>
              <a:gdLst>
                <a:gd name="connsiteX0" fmla="*/ 219957 w 4310403"/>
                <a:gd name="connsiteY0" fmla="*/ 2665267 h 2919023"/>
                <a:gd name="connsiteX1" fmla="*/ 501 w 4310403"/>
                <a:gd name="connsiteY1" fmla="*/ 617011 h 2919023"/>
                <a:gd name="connsiteX2" fmla="*/ 287013 w 4310403"/>
                <a:gd name="connsiteY2" fmla="*/ 208579 h 2919023"/>
                <a:gd name="connsiteX3" fmla="*/ 1530597 w 4310403"/>
                <a:gd name="connsiteY3" fmla="*/ 19603 h 2919023"/>
                <a:gd name="connsiteX4" fmla="*/ 2676645 w 4310403"/>
                <a:gd name="connsiteY4" fmla="*/ 13507 h 2919023"/>
                <a:gd name="connsiteX5" fmla="*/ 3719061 w 4310403"/>
                <a:gd name="connsiteY5" fmla="*/ 86659 h 2919023"/>
                <a:gd name="connsiteX6" fmla="*/ 3999477 w 4310403"/>
                <a:gd name="connsiteY6" fmla="*/ 123235 h 2919023"/>
                <a:gd name="connsiteX7" fmla="*/ 4261605 w 4310403"/>
                <a:gd name="connsiteY7" fmla="*/ 239059 h 2919023"/>
                <a:gd name="connsiteX8" fmla="*/ 4310373 w 4310403"/>
                <a:gd name="connsiteY8" fmla="*/ 556051 h 2919023"/>
                <a:gd name="connsiteX9" fmla="*/ 4267701 w 4310403"/>
                <a:gd name="connsiteY9" fmla="*/ 1439971 h 2919023"/>
                <a:gd name="connsiteX10" fmla="*/ 4194549 w 4310403"/>
                <a:gd name="connsiteY10" fmla="*/ 2543347 h 2919023"/>
                <a:gd name="connsiteX11" fmla="*/ 4121397 w 4310403"/>
                <a:gd name="connsiteY11" fmla="*/ 2811571 h 2919023"/>
                <a:gd name="connsiteX12" fmla="*/ 3719061 w 4310403"/>
                <a:gd name="connsiteY12" fmla="*/ 2842051 h 2919023"/>
                <a:gd name="connsiteX13" fmla="*/ 1067301 w 4310403"/>
                <a:gd name="connsiteY13" fmla="*/ 2909107 h 2919023"/>
                <a:gd name="connsiteX14" fmla="*/ 530853 w 4310403"/>
                <a:gd name="connsiteY14" fmla="*/ 2915203 h 2919023"/>
                <a:gd name="connsiteX15" fmla="*/ 311397 w 4310403"/>
                <a:gd name="connsiteY15" fmla="*/ 2896915 h 2919023"/>
                <a:gd name="connsiteX16" fmla="*/ 219957 w 4310403"/>
                <a:gd name="connsiteY16" fmla="*/ 2665267 h 2919023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78202 w 4368648"/>
                <a:gd name="connsiteY0" fmla="*/ 2665683 h 2919439"/>
                <a:gd name="connsiteX1" fmla="*/ 58746 w 4368648"/>
                <a:gd name="connsiteY1" fmla="*/ 617427 h 2919439"/>
                <a:gd name="connsiteX2" fmla="*/ 16074 w 4368648"/>
                <a:gd name="connsiteY2" fmla="*/ 507699 h 2919439"/>
                <a:gd name="connsiteX3" fmla="*/ 290394 w 4368648"/>
                <a:gd name="connsiteY3" fmla="*/ 215091 h 2919439"/>
                <a:gd name="connsiteX4" fmla="*/ 1588842 w 4368648"/>
                <a:gd name="connsiteY4" fmla="*/ 20019 h 2919439"/>
                <a:gd name="connsiteX5" fmla="*/ 2734890 w 4368648"/>
                <a:gd name="connsiteY5" fmla="*/ 13923 h 2919439"/>
                <a:gd name="connsiteX6" fmla="*/ 3777306 w 4368648"/>
                <a:gd name="connsiteY6" fmla="*/ 87075 h 2919439"/>
                <a:gd name="connsiteX7" fmla="*/ 4057722 w 4368648"/>
                <a:gd name="connsiteY7" fmla="*/ 123651 h 2919439"/>
                <a:gd name="connsiteX8" fmla="*/ 4319850 w 4368648"/>
                <a:gd name="connsiteY8" fmla="*/ 239475 h 2919439"/>
                <a:gd name="connsiteX9" fmla="*/ 4368618 w 4368648"/>
                <a:gd name="connsiteY9" fmla="*/ 556467 h 2919439"/>
                <a:gd name="connsiteX10" fmla="*/ 4325946 w 4368648"/>
                <a:gd name="connsiteY10" fmla="*/ 1440387 h 2919439"/>
                <a:gd name="connsiteX11" fmla="*/ 4252794 w 4368648"/>
                <a:gd name="connsiteY11" fmla="*/ 2543763 h 2919439"/>
                <a:gd name="connsiteX12" fmla="*/ 4179642 w 4368648"/>
                <a:gd name="connsiteY12" fmla="*/ 2811987 h 2919439"/>
                <a:gd name="connsiteX13" fmla="*/ 3777306 w 4368648"/>
                <a:gd name="connsiteY13" fmla="*/ 2842467 h 2919439"/>
                <a:gd name="connsiteX14" fmla="*/ 1125546 w 4368648"/>
                <a:gd name="connsiteY14" fmla="*/ 2909523 h 2919439"/>
                <a:gd name="connsiteX15" fmla="*/ 589098 w 4368648"/>
                <a:gd name="connsiteY15" fmla="*/ 2915619 h 2919439"/>
                <a:gd name="connsiteX16" fmla="*/ 369642 w 4368648"/>
                <a:gd name="connsiteY16" fmla="*/ 2897331 h 2919439"/>
                <a:gd name="connsiteX17" fmla="*/ 278202 w 436864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49951 w 4340397"/>
                <a:gd name="connsiteY0" fmla="*/ 2665683 h 2919439"/>
                <a:gd name="connsiteX1" fmla="*/ 15 w 4340397"/>
                <a:gd name="connsiteY1" fmla="*/ 568659 h 2919439"/>
                <a:gd name="connsiteX2" fmla="*/ 262143 w 4340397"/>
                <a:gd name="connsiteY2" fmla="*/ 215091 h 2919439"/>
                <a:gd name="connsiteX3" fmla="*/ 1560591 w 4340397"/>
                <a:gd name="connsiteY3" fmla="*/ 20019 h 2919439"/>
                <a:gd name="connsiteX4" fmla="*/ 2706639 w 4340397"/>
                <a:gd name="connsiteY4" fmla="*/ 13923 h 2919439"/>
                <a:gd name="connsiteX5" fmla="*/ 3749055 w 4340397"/>
                <a:gd name="connsiteY5" fmla="*/ 87075 h 2919439"/>
                <a:gd name="connsiteX6" fmla="*/ 4029471 w 4340397"/>
                <a:gd name="connsiteY6" fmla="*/ 123651 h 2919439"/>
                <a:gd name="connsiteX7" fmla="*/ 4291599 w 4340397"/>
                <a:gd name="connsiteY7" fmla="*/ 239475 h 2919439"/>
                <a:gd name="connsiteX8" fmla="*/ 4340367 w 4340397"/>
                <a:gd name="connsiteY8" fmla="*/ 556467 h 2919439"/>
                <a:gd name="connsiteX9" fmla="*/ 4297695 w 4340397"/>
                <a:gd name="connsiteY9" fmla="*/ 1440387 h 2919439"/>
                <a:gd name="connsiteX10" fmla="*/ 4224543 w 4340397"/>
                <a:gd name="connsiteY10" fmla="*/ 2543763 h 2919439"/>
                <a:gd name="connsiteX11" fmla="*/ 4151391 w 4340397"/>
                <a:gd name="connsiteY11" fmla="*/ 2811987 h 2919439"/>
                <a:gd name="connsiteX12" fmla="*/ 3749055 w 4340397"/>
                <a:gd name="connsiteY12" fmla="*/ 2842467 h 2919439"/>
                <a:gd name="connsiteX13" fmla="*/ 1097295 w 4340397"/>
                <a:gd name="connsiteY13" fmla="*/ 2909523 h 2919439"/>
                <a:gd name="connsiteX14" fmla="*/ 560847 w 4340397"/>
                <a:gd name="connsiteY14" fmla="*/ 2915619 h 2919439"/>
                <a:gd name="connsiteX15" fmla="*/ 341391 w 4340397"/>
                <a:gd name="connsiteY15" fmla="*/ 2897331 h 2919439"/>
                <a:gd name="connsiteX16" fmla="*/ 249951 w 4340397"/>
                <a:gd name="connsiteY16" fmla="*/ 2665683 h 2919439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80240 h 2933996"/>
                <a:gd name="connsiteX1" fmla="*/ 441 w 4340823"/>
                <a:gd name="connsiteY1" fmla="*/ 583216 h 2933996"/>
                <a:gd name="connsiteX2" fmla="*/ 317433 w 4340823"/>
                <a:gd name="connsiteY2" fmla="*/ 180880 h 2933996"/>
                <a:gd name="connsiteX3" fmla="*/ 1561017 w 4340823"/>
                <a:gd name="connsiteY3" fmla="*/ 34576 h 2933996"/>
                <a:gd name="connsiteX4" fmla="*/ 2719257 w 4340823"/>
                <a:gd name="connsiteY4" fmla="*/ 4096 h 2933996"/>
                <a:gd name="connsiteX5" fmla="*/ 3749481 w 4340823"/>
                <a:gd name="connsiteY5" fmla="*/ 101632 h 2933996"/>
                <a:gd name="connsiteX6" fmla="*/ 4029897 w 4340823"/>
                <a:gd name="connsiteY6" fmla="*/ 138208 h 2933996"/>
                <a:gd name="connsiteX7" fmla="*/ 4292025 w 4340823"/>
                <a:gd name="connsiteY7" fmla="*/ 254032 h 2933996"/>
                <a:gd name="connsiteX8" fmla="*/ 4340793 w 4340823"/>
                <a:gd name="connsiteY8" fmla="*/ 571024 h 2933996"/>
                <a:gd name="connsiteX9" fmla="*/ 4298121 w 4340823"/>
                <a:gd name="connsiteY9" fmla="*/ 1454944 h 2933996"/>
                <a:gd name="connsiteX10" fmla="*/ 4224969 w 4340823"/>
                <a:gd name="connsiteY10" fmla="*/ 2558320 h 2933996"/>
                <a:gd name="connsiteX11" fmla="*/ 4151817 w 4340823"/>
                <a:gd name="connsiteY11" fmla="*/ 2826544 h 2933996"/>
                <a:gd name="connsiteX12" fmla="*/ 3749481 w 4340823"/>
                <a:gd name="connsiteY12" fmla="*/ 2857024 h 2933996"/>
                <a:gd name="connsiteX13" fmla="*/ 1097721 w 4340823"/>
                <a:gd name="connsiteY13" fmla="*/ 2924080 h 2933996"/>
                <a:gd name="connsiteX14" fmla="*/ 561273 w 4340823"/>
                <a:gd name="connsiteY14" fmla="*/ 2930176 h 2933996"/>
                <a:gd name="connsiteX15" fmla="*/ 341817 w 4340823"/>
                <a:gd name="connsiteY15" fmla="*/ 2911888 h 2933996"/>
                <a:gd name="connsiteX16" fmla="*/ 250377 w 4340823"/>
                <a:gd name="connsiteY16" fmla="*/ 2680240 h 2933996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29897 w 4340823"/>
                <a:gd name="connsiteY6" fmla="*/ 136943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44293 w 4334739"/>
                <a:gd name="connsiteY0" fmla="*/ 2678975 h 2932731"/>
                <a:gd name="connsiteX1" fmla="*/ 453 w 4334739"/>
                <a:gd name="connsiteY1" fmla="*/ 636815 h 2932731"/>
                <a:gd name="connsiteX2" fmla="*/ 311349 w 4334739"/>
                <a:gd name="connsiteY2" fmla="*/ 179615 h 2932731"/>
                <a:gd name="connsiteX3" fmla="*/ 1554933 w 4334739"/>
                <a:gd name="connsiteY3" fmla="*/ 33311 h 2932731"/>
                <a:gd name="connsiteX4" fmla="*/ 2713173 w 4334739"/>
                <a:gd name="connsiteY4" fmla="*/ 2831 h 2932731"/>
                <a:gd name="connsiteX5" fmla="*/ 3749493 w 4334739"/>
                <a:gd name="connsiteY5" fmla="*/ 82079 h 2932731"/>
                <a:gd name="connsiteX6" fmla="*/ 4084773 w 4334739"/>
                <a:gd name="connsiteY6" fmla="*/ 130847 h 2932731"/>
                <a:gd name="connsiteX7" fmla="*/ 4285941 w 4334739"/>
                <a:gd name="connsiteY7" fmla="*/ 252767 h 2932731"/>
                <a:gd name="connsiteX8" fmla="*/ 4334709 w 4334739"/>
                <a:gd name="connsiteY8" fmla="*/ 569759 h 2932731"/>
                <a:gd name="connsiteX9" fmla="*/ 4292037 w 4334739"/>
                <a:gd name="connsiteY9" fmla="*/ 1453679 h 2932731"/>
                <a:gd name="connsiteX10" fmla="*/ 4218885 w 4334739"/>
                <a:gd name="connsiteY10" fmla="*/ 2557055 h 2932731"/>
                <a:gd name="connsiteX11" fmla="*/ 4145733 w 4334739"/>
                <a:gd name="connsiteY11" fmla="*/ 2825279 h 2932731"/>
                <a:gd name="connsiteX12" fmla="*/ 3743397 w 4334739"/>
                <a:gd name="connsiteY12" fmla="*/ 2855759 h 2932731"/>
                <a:gd name="connsiteX13" fmla="*/ 1091637 w 4334739"/>
                <a:gd name="connsiteY13" fmla="*/ 2922815 h 2932731"/>
                <a:gd name="connsiteX14" fmla="*/ 555189 w 4334739"/>
                <a:gd name="connsiteY14" fmla="*/ 2928911 h 2932731"/>
                <a:gd name="connsiteX15" fmla="*/ 335733 w 4334739"/>
                <a:gd name="connsiteY15" fmla="*/ 2910623 h 2932731"/>
                <a:gd name="connsiteX16" fmla="*/ 244293 w 4334739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758735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94 w 4340840"/>
                <a:gd name="connsiteY0" fmla="*/ 2678975 h 2944724"/>
                <a:gd name="connsiteX1" fmla="*/ 458 w 4340840"/>
                <a:gd name="connsiteY1" fmla="*/ 758735 h 2944724"/>
                <a:gd name="connsiteX2" fmla="*/ 317450 w 4340840"/>
                <a:gd name="connsiteY2" fmla="*/ 179615 h 2944724"/>
                <a:gd name="connsiteX3" fmla="*/ 1561034 w 4340840"/>
                <a:gd name="connsiteY3" fmla="*/ 33311 h 2944724"/>
                <a:gd name="connsiteX4" fmla="*/ 2719274 w 4340840"/>
                <a:gd name="connsiteY4" fmla="*/ 2831 h 2944724"/>
                <a:gd name="connsiteX5" fmla="*/ 3755594 w 4340840"/>
                <a:gd name="connsiteY5" fmla="*/ 82079 h 2944724"/>
                <a:gd name="connsiteX6" fmla="*/ 4090874 w 4340840"/>
                <a:gd name="connsiteY6" fmla="*/ 130847 h 2944724"/>
                <a:gd name="connsiteX7" fmla="*/ 4292042 w 4340840"/>
                <a:gd name="connsiteY7" fmla="*/ 252767 h 2944724"/>
                <a:gd name="connsiteX8" fmla="*/ 4340810 w 4340840"/>
                <a:gd name="connsiteY8" fmla="*/ 569759 h 2944724"/>
                <a:gd name="connsiteX9" fmla="*/ 4298138 w 4340840"/>
                <a:gd name="connsiteY9" fmla="*/ 1453679 h 2944724"/>
                <a:gd name="connsiteX10" fmla="*/ 4224986 w 4340840"/>
                <a:gd name="connsiteY10" fmla="*/ 2557055 h 2944724"/>
                <a:gd name="connsiteX11" fmla="*/ 4151834 w 4340840"/>
                <a:gd name="connsiteY11" fmla="*/ 2825279 h 2944724"/>
                <a:gd name="connsiteX12" fmla="*/ 3749498 w 4340840"/>
                <a:gd name="connsiteY12" fmla="*/ 2855759 h 2944724"/>
                <a:gd name="connsiteX13" fmla="*/ 1097738 w 4340840"/>
                <a:gd name="connsiteY13" fmla="*/ 2922815 h 2944724"/>
                <a:gd name="connsiteX14" fmla="*/ 561290 w 4340840"/>
                <a:gd name="connsiteY14" fmla="*/ 2928911 h 2944724"/>
                <a:gd name="connsiteX15" fmla="*/ 390602 w 4340840"/>
                <a:gd name="connsiteY15" fmla="*/ 2928911 h 2944724"/>
                <a:gd name="connsiteX16" fmla="*/ 250394 w 4340840"/>
                <a:gd name="connsiteY16" fmla="*/ 2678975 h 2944724"/>
                <a:gd name="connsiteX0" fmla="*/ 250394 w 4340840"/>
                <a:gd name="connsiteY0" fmla="*/ 2678975 h 2958267"/>
                <a:gd name="connsiteX1" fmla="*/ 458 w 4340840"/>
                <a:gd name="connsiteY1" fmla="*/ 758735 h 2958267"/>
                <a:gd name="connsiteX2" fmla="*/ 317450 w 4340840"/>
                <a:gd name="connsiteY2" fmla="*/ 179615 h 2958267"/>
                <a:gd name="connsiteX3" fmla="*/ 1561034 w 4340840"/>
                <a:gd name="connsiteY3" fmla="*/ 33311 h 2958267"/>
                <a:gd name="connsiteX4" fmla="*/ 2719274 w 4340840"/>
                <a:gd name="connsiteY4" fmla="*/ 2831 h 2958267"/>
                <a:gd name="connsiteX5" fmla="*/ 3755594 w 4340840"/>
                <a:gd name="connsiteY5" fmla="*/ 82079 h 2958267"/>
                <a:gd name="connsiteX6" fmla="*/ 4090874 w 4340840"/>
                <a:gd name="connsiteY6" fmla="*/ 130847 h 2958267"/>
                <a:gd name="connsiteX7" fmla="*/ 4292042 w 4340840"/>
                <a:gd name="connsiteY7" fmla="*/ 252767 h 2958267"/>
                <a:gd name="connsiteX8" fmla="*/ 4340810 w 4340840"/>
                <a:gd name="connsiteY8" fmla="*/ 569759 h 2958267"/>
                <a:gd name="connsiteX9" fmla="*/ 4298138 w 4340840"/>
                <a:gd name="connsiteY9" fmla="*/ 1453679 h 2958267"/>
                <a:gd name="connsiteX10" fmla="*/ 4224986 w 4340840"/>
                <a:gd name="connsiteY10" fmla="*/ 2557055 h 2958267"/>
                <a:gd name="connsiteX11" fmla="*/ 4151834 w 4340840"/>
                <a:gd name="connsiteY11" fmla="*/ 2825279 h 2958267"/>
                <a:gd name="connsiteX12" fmla="*/ 3749498 w 4340840"/>
                <a:gd name="connsiteY12" fmla="*/ 2855759 h 2958267"/>
                <a:gd name="connsiteX13" fmla="*/ 1097738 w 4340840"/>
                <a:gd name="connsiteY13" fmla="*/ 2922815 h 2958267"/>
                <a:gd name="connsiteX14" fmla="*/ 561290 w 4340840"/>
                <a:gd name="connsiteY14" fmla="*/ 2928911 h 2958267"/>
                <a:gd name="connsiteX15" fmla="*/ 390602 w 4340840"/>
                <a:gd name="connsiteY15" fmla="*/ 2928911 h 2958267"/>
                <a:gd name="connsiteX16" fmla="*/ 250394 w 4340840"/>
                <a:gd name="connsiteY16" fmla="*/ 2678975 h 2958267"/>
                <a:gd name="connsiteX0" fmla="*/ 250393 w 4340839"/>
                <a:gd name="connsiteY0" fmla="*/ 2678975 h 2968576"/>
                <a:gd name="connsiteX1" fmla="*/ 457 w 4340839"/>
                <a:gd name="connsiteY1" fmla="*/ 758735 h 2968576"/>
                <a:gd name="connsiteX2" fmla="*/ 317449 w 4340839"/>
                <a:gd name="connsiteY2" fmla="*/ 179615 h 2968576"/>
                <a:gd name="connsiteX3" fmla="*/ 1561033 w 4340839"/>
                <a:gd name="connsiteY3" fmla="*/ 33311 h 2968576"/>
                <a:gd name="connsiteX4" fmla="*/ 2719273 w 4340839"/>
                <a:gd name="connsiteY4" fmla="*/ 2831 h 2968576"/>
                <a:gd name="connsiteX5" fmla="*/ 3755593 w 4340839"/>
                <a:gd name="connsiteY5" fmla="*/ 82079 h 2968576"/>
                <a:gd name="connsiteX6" fmla="*/ 4090873 w 4340839"/>
                <a:gd name="connsiteY6" fmla="*/ 130847 h 2968576"/>
                <a:gd name="connsiteX7" fmla="*/ 4292041 w 4340839"/>
                <a:gd name="connsiteY7" fmla="*/ 252767 h 2968576"/>
                <a:gd name="connsiteX8" fmla="*/ 4340809 w 4340839"/>
                <a:gd name="connsiteY8" fmla="*/ 569759 h 2968576"/>
                <a:gd name="connsiteX9" fmla="*/ 4298137 w 4340839"/>
                <a:gd name="connsiteY9" fmla="*/ 1453679 h 2968576"/>
                <a:gd name="connsiteX10" fmla="*/ 4224985 w 4340839"/>
                <a:gd name="connsiteY10" fmla="*/ 2557055 h 2968576"/>
                <a:gd name="connsiteX11" fmla="*/ 4151833 w 4340839"/>
                <a:gd name="connsiteY11" fmla="*/ 2825279 h 2968576"/>
                <a:gd name="connsiteX12" fmla="*/ 3749497 w 4340839"/>
                <a:gd name="connsiteY12" fmla="*/ 2855759 h 2968576"/>
                <a:gd name="connsiteX13" fmla="*/ 1097737 w 4340839"/>
                <a:gd name="connsiteY13" fmla="*/ 2922815 h 2968576"/>
                <a:gd name="connsiteX14" fmla="*/ 561289 w 4340839"/>
                <a:gd name="connsiteY14" fmla="*/ 2928911 h 2968576"/>
                <a:gd name="connsiteX15" fmla="*/ 382981 w 4340839"/>
                <a:gd name="connsiteY15" fmla="*/ 2942246 h 2968576"/>
                <a:gd name="connsiteX16" fmla="*/ 250393 w 4340839"/>
                <a:gd name="connsiteY16" fmla="*/ 2678975 h 2968576"/>
                <a:gd name="connsiteX0" fmla="*/ 250393 w 4340839"/>
                <a:gd name="connsiteY0" fmla="*/ 2678975 h 2963969"/>
                <a:gd name="connsiteX1" fmla="*/ 457 w 4340839"/>
                <a:gd name="connsiteY1" fmla="*/ 758735 h 2963969"/>
                <a:gd name="connsiteX2" fmla="*/ 317449 w 4340839"/>
                <a:gd name="connsiteY2" fmla="*/ 179615 h 2963969"/>
                <a:gd name="connsiteX3" fmla="*/ 1561033 w 4340839"/>
                <a:gd name="connsiteY3" fmla="*/ 33311 h 2963969"/>
                <a:gd name="connsiteX4" fmla="*/ 2719273 w 4340839"/>
                <a:gd name="connsiteY4" fmla="*/ 2831 h 2963969"/>
                <a:gd name="connsiteX5" fmla="*/ 3755593 w 4340839"/>
                <a:gd name="connsiteY5" fmla="*/ 82079 h 2963969"/>
                <a:gd name="connsiteX6" fmla="*/ 4090873 w 4340839"/>
                <a:gd name="connsiteY6" fmla="*/ 130847 h 2963969"/>
                <a:gd name="connsiteX7" fmla="*/ 4292041 w 4340839"/>
                <a:gd name="connsiteY7" fmla="*/ 252767 h 2963969"/>
                <a:gd name="connsiteX8" fmla="*/ 4340809 w 4340839"/>
                <a:gd name="connsiteY8" fmla="*/ 569759 h 2963969"/>
                <a:gd name="connsiteX9" fmla="*/ 4298137 w 4340839"/>
                <a:gd name="connsiteY9" fmla="*/ 1453679 h 2963969"/>
                <a:gd name="connsiteX10" fmla="*/ 4224985 w 4340839"/>
                <a:gd name="connsiteY10" fmla="*/ 2557055 h 2963969"/>
                <a:gd name="connsiteX11" fmla="*/ 4151833 w 4340839"/>
                <a:gd name="connsiteY11" fmla="*/ 2825279 h 2963969"/>
                <a:gd name="connsiteX12" fmla="*/ 3749497 w 4340839"/>
                <a:gd name="connsiteY12" fmla="*/ 2855759 h 2963969"/>
                <a:gd name="connsiteX13" fmla="*/ 1097737 w 4340839"/>
                <a:gd name="connsiteY13" fmla="*/ 2922815 h 2963969"/>
                <a:gd name="connsiteX14" fmla="*/ 561289 w 4340839"/>
                <a:gd name="connsiteY14" fmla="*/ 2949866 h 2963969"/>
                <a:gd name="connsiteX15" fmla="*/ 382981 w 4340839"/>
                <a:gd name="connsiteY15" fmla="*/ 2942246 h 2963969"/>
                <a:gd name="connsiteX16" fmla="*/ 250393 w 4340839"/>
                <a:gd name="connsiteY16" fmla="*/ 2678975 h 2963969"/>
                <a:gd name="connsiteX0" fmla="*/ 250467 w 4340913"/>
                <a:gd name="connsiteY0" fmla="*/ 2678975 h 2950033"/>
                <a:gd name="connsiteX1" fmla="*/ 531 w 4340913"/>
                <a:gd name="connsiteY1" fmla="*/ 758735 h 2950033"/>
                <a:gd name="connsiteX2" fmla="*/ 317523 w 4340913"/>
                <a:gd name="connsiteY2" fmla="*/ 179615 h 2950033"/>
                <a:gd name="connsiteX3" fmla="*/ 1561107 w 4340913"/>
                <a:gd name="connsiteY3" fmla="*/ 33311 h 2950033"/>
                <a:gd name="connsiteX4" fmla="*/ 2719347 w 4340913"/>
                <a:gd name="connsiteY4" fmla="*/ 2831 h 2950033"/>
                <a:gd name="connsiteX5" fmla="*/ 3755667 w 4340913"/>
                <a:gd name="connsiteY5" fmla="*/ 82079 h 2950033"/>
                <a:gd name="connsiteX6" fmla="*/ 4090947 w 4340913"/>
                <a:gd name="connsiteY6" fmla="*/ 130847 h 2950033"/>
                <a:gd name="connsiteX7" fmla="*/ 4292115 w 4340913"/>
                <a:gd name="connsiteY7" fmla="*/ 252767 h 2950033"/>
                <a:gd name="connsiteX8" fmla="*/ 4340883 w 4340913"/>
                <a:gd name="connsiteY8" fmla="*/ 569759 h 2950033"/>
                <a:gd name="connsiteX9" fmla="*/ 4298211 w 4340913"/>
                <a:gd name="connsiteY9" fmla="*/ 1453679 h 2950033"/>
                <a:gd name="connsiteX10" fmla="*/ 4225059 w 4340913"/>
                <a:gd name="connsiteY10" fmla="*/ 2557055 h 2950033"/>
                <a:gd name="connsiteX11" fmla="*/ 4151907 w 4340913"/>
                <a:gd name="connsiteY11" fmla="*/ 2825279 h 2950033"/>
                <a:gd name="connsiteX12" fmla="*/ 3749571 w 4340913"/>
                <a:gd name="connsiteY12" fmla="*/ 2855759 h 2950033"/>
                <a:gd name="connsiteX13" fmla="*/ 1097811 w 4340913"/>
                <a:gd name="connsiteY13" fmla="*/ 2922815 h 2950033"/>
                <a:gd name="connsiteX14" fmla="*/ 561363 w 4340913"/>
                <a:gd name="connsiteY14" fmla="*/ 2949866 h 2950033"/>
                <a:gd name="connsiteX15" fmla="*/ 250467 w 4340913"/>
                <a:gd name="connsiteY15" fmla="*/ 2678975 h 2950033"/>
                <a:gd name="connsiteX0" fmla="*/ 250448 w 4340894"/>
                <a:gd name="connsiteY0" fmla="*/ 2678975 h 2959501"/>
                <a:gd name="connsiteX1" fmla="*/ 512 w 4340894"/>
                <a:gd name="connsiteY1" fmla="*/ 758735 h 2959501"/>
                <a:gd name="connsiteX2" fmla="*/ 317504 w 4340894"/>
                <a:gd name="connsiteY2" fmla="*/ 179615 h 2959501"/>
                <a:gd name="connsiteX3" fmla="*/ 1561088 w 4340894"/>
                <a:gd name="connsiteY3" fmla="*/ 33311 h 2959501"/>
                <a:gd name="connsiteX4" fmla="*/ 2719328 w 4340894"/>
                <a:gd name="connsiteY4" fmla="*/ 2831 h 2959501"/>
                <a:gd name="connsiteX5" fmla="*/ 3755648 w 4340894"/>
                <a:gd name="connsiteY5" fmla="*/ 82079 h 2959501"/>
                <a:gd name="connsiteX6" fmla="*/ 4090928 w 4340894"/>
                <a:gd name="connsiteY6" fmla="*/ 130847 h 2959501"/>
                <a:gd name="connsiteX7" fmla="*/ 4292096 w 4340894"/>
                <a:gd name="connsiteY7" fmla="*/ 252767 h 2959501"/>
                <a:gd name="connsiteX8" fmla="*/ 4340864 w 4340894"/>
                <a:gd name="connsiteY8" fmla="*/ 569759 h 2959501"/>
                <a:gd name="connsiteX9" fmla="*/ 4298192 w 4340894"/>
                <a:gd name="connsiteY9" fmla="*/ 1453679 h 2959501"/>
                <a:gd name="connsiteX10" fmla="*/ 4225040 w 4340894"/>
                <a:gd name="connsiteY10" fmla="*/ 2557055 h 2959501"/>
                <a:gd name="connsiteX11" fmla="*/ 4151888 w 4340894"/>
                <a:gd name="connsiteY11" fmla="*/ 2825279 h 2959501"/>
                <a:gd name="connsiteX12" fmla="*/ 3749552 w 4340894"/>
                <a:gd name="connsiteY12" fmla="*/ 2855759 h 2959501"/>
                <a:gd name="connsiteX13" fmla="*/ 1097792 w 4340894"/>
                <a:gd name="connsiteY13" fmla="*/ 2922815 h 2959501"/>
                <a:gd name="connsiteX14" fmla="*/ 519434 w 4340894"/>
                <a:gd name="connsiteY14" fmla="*/ 2959391 h 2959501"/>
                <a:gd name="connsiteX15" fmla="*/ 250448 w 4340894"/>
                <a:gd name="connsiteY15" fmla="*/ 2678975 h 2959501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632 w 4341078"/>
                <a:gd name="connsiteY0" fmla="*/ 2678975 h 2935360"/>
                <a:gd name="connsiteX1" fmla="*/ 696 w 4341078"/>
                <a:gd name="connsiteY1" fmla="*/ 758735 h 2935360"/>
                <a:gd name="connsiteX2" fmla="*/ 317688 w 4341078"/>
                <a:gd name="connsiteY2" fmla="*/ 179615 h 2935360"/>
                <a:gd name="connsiteX3" fmla="*/ 1561272 w 4341078"/>
                <a:gd name="connsiteY3" fmla="*/ 33311 h 2935360"/>
                <a:gd name="connsiteX4" fmla="*/ 2719512 w 4341078"/>
                <a:gd name="connsiteY4" fmla="*/ 2831 h 2935360"/>
                <a:gd name="connsiteX5" fmla="*/ 3755832 w 4341078"/>
                <a:gd name="connsiteY5" fmla="*/ 82079 h 2935360"/>
                <a:gd name="connsiteX6" fmla="*/ 4091112 w 4341078"/>
                <a:gd name="connsiteY6" fmla="*/ 130847 h 2935360"/>
                <a:gd name="connsiteX7" fmla="*/ 4292280 w 4341078"/>
                <a:gd name="connsiteY7" fmla="*/ 252767 h 2935360"/>
                <a:gd name="connsiteX8" fmla="*/ 4341048 w 4341078"/>
                <a:gd name="connsiteY8" fmla="*/ 569759 h 2935360"/>
                <a:gd name="connsiteX9" fmla="*/ 4298376 w 4341078"/>
                <a:gd name="connsiteY9" fmla="*/ 1453679 h 2935360"/>
                <a:gd name="connsiteX10" fmla="*/ 4225224 w 4341078"/>
                <a:gd name="connsiteY10" fmla="*/ 2557055 h 2935360"/>
                <a:gd name="connsiteX11" fmla="*/ 4152072 w 4341078"/>
                <a:gd name="connsiteY11" fmla="*/ 2825279 h 2935360"/>
                <a:gd name="connsiteX12" fmla="*/ 3749736 w 4341078"/>
                <a:gd name="connsiteY12" fmla="*/ 2855759 h 2935360"/>
                <a:gd name="connsiteX13" fmla="*/ 1097976 w 4341078"/>
                <a:gd name="connsiteY13" fmla="*/ 2922815 h 2935360"/>
                <a:gd name="connsiteX14" fmla="*/ 816798 w 4341078"/>
                <a:gd name="connsiteY14" fmla="*/ 2934626 h 2935360"/>
                <a:gd name="connsiteX15" fmla="*/ 250632 w 4341078"/>
                <a:gd name="connsiteY15" fmla="*/ 2678975 h 2935360"/>
                <a:gd name="connsiteX0" fmla="*/ 250632 w 4341078"/>
                <a:gd name="connsiteY0" fmla="*/ 2678975 h 2934626"/>
                <a:gd name="connsiteX1" fmla="*/ 696 w 4341078"/>
                <a:gd name="connsiteY1" fmla="*/ 758735 h 2934626"/>
                <a:gd name="connsiteX2" fmla="*/ 317688 w 4341078"/>
                <a:gd name="connsiteY2" fmla="*/ 179615 h 2934626"/>
                <a:gd name="connsiteX3" fmla="*/ 1561272 w 4341078"/>
                <a:gd name="connsiteY3" fmla="*/ 33311 h 2934626"/>
                <a:gd name="connsiteX4" fmla="*/ 2719512 w 4341078"/>
                <a:gd name="connsiteY4" fmla="*/ 2831 h 2934626"/>
                <a:gd name="connsiteX5" fmla="*/ 3755832 w 4341078"/>
                <a:gd name="connsiteY5" fmla="*/ 82079 h 2934626"/>
                <a:gd name="connsiteX6" fmla="*/ 4091112 w 4341078"/>
                <a:gd name="connsiteY6" fmla="*/ 130847 h 2934626"/>
                <a:gd name="connsiteX7" fmla="*/ 4292280 w 4341078"/>
                <a:gd name="connsiteY7" fmla="*/ 252767 h 2934626"/>
                <a:gd name="connsiteX8" fmla="*/ 4341048 w 4341078"/>
                <a:gd name="connsiteY8" fmla="*/ 569759 h 2934626"/>
                <a:gd name="connsiteX9" fmla="*/ 4298376 w 4341078"/>
                <a:gd name="connsiteY9" fmla="*/ 1453679 h 2934626"/>
                <a:gd name="connsiteX10" fmla="*/ 4225224 w 4341078"/>
                <a:gd name="connsiteY10" fmla="*/ 2557055 h 2934626"/>
                <a:gd name="connsiteX11" fmla="*/ 4152072 w 4341078"/>
                <a:gd name="connsiteY11" fmla="*/ 2825279 h 2934626"/>
                <a:gd name="connsiteX12" fmla="*/ 3749736 w 4341078"/>
                <a:gd name="connsiteY12" fmla="*/ 2855759 h 2934626"/>
                <a:gd name="connsiteX13" fmla="*/ 1097976 w 4341078"/>
                <a:gd name="connsiteY13" fmla="*/ 2922815 h 2934626"/>
                <a:gd name="connsiteX14" fmla="*/ 816798 w 4341078"/>
                <a:gd name="connsiteY14" fmla="*/ 2934626 h 2934626"/>
                <a:gd name="connsiteX15" fmla="*/ 250632 w 4341078"/>
                <a:gd name="connsiteY15" fmla="*/ 2678975 h 2934626"/>
                <a:gd name="connsiteX0" fmla="*/ 250633 w 4341079"/>
                <a:gd name="connsiteY0" fmla="*/ 2678975 h 2938436"/>
                <a:gd name="connsiteX1" fmla="*/ 697 w 4341079"/>
                <a:gd name="connsiteY1" fmla="*/ 758735 h 2938436"/>
                <a:gd name="connsiteX2" fmla="*/ 317689 w 4341079"/>
                <a:gd name="connsiteY2" fmla="*/ 179615 h 2938436"/>
                <a:gd name="connsiteX3" fmla="*/ 1561273 w 4341079"/>
                <a:gd name="connsiteY3" fmla="*/ 33311 h 2938436"/>
                <a:gd name="connsiteX4" fmla="*/ 2719513 w 4341079"/>
                <a:gd name="connsiteY4" fmla="*/ 2831 h 2938436"/>
                <a:gd name="connsiteX5" fmla="*/ 3755833 w 4341079"/>
                <a:gd name="connsiteY5" fmla="*/ 82079 h 2938436"/>
                <a:gd name="connsiteX6" fmla="*/ 4091113 w 4341079"/>
                <a:gd name="connsiteY6" fmla="*/ 130847 h 2938436"/>
                <a:gd name="connsiteX7" fmla="*/ 4292281 w 4341079"/>
                <a:gd name="connsiteY7" fmla="*/ 252767 h 2938436"/>
                <a:gd name="connsiteX8" fmla="*/ 4341049 w 4341079"/>
                <a:gd name="connsiteY8" fmla="*/ 569759 h 2938436"/>
                <a:gd name="connsiteX9" fmla="*/ 4298377 w 4341079"/>
                <a:gd name="connsiteY9" fmla="*/ 1453679 h 2938436"/>
                <a:gd name="connsiteX10" fmla="*/ 4225225 w 4341079"/>
                <a:gd name="connsiteY10" fmla="*/ 2557055 h 2938436"/>
                <a:gd name="connsiteX11" fmla="*/ 4152073 w 4341079"/>
                <a:gd name="connsiteY11" fmla="*/ 2825279 h 2938436"/>
                <a:gd name="connsiteX12" fmla="*/ 3749737 w 4341079"/>
                <a:gd name="connsiteY12" fmla="*/ 2855759 h 2938436"/>
                <a:gd name="connsiteX13" fmla="*/ 1097977 w 4341079"/>
                <a:gd name="connsiteY13" fmla="*/ 2922815 h 2938436"/>
                <a:gd name="connsiteX14" fmla="*/ 818704 w 4341079"/>
                <a:gd name="connsiteY14" fmla="*/ 2938436 h 2938436"/>
                <a:gd name="connsiteX15" fmla="*/ 250633 w 4341079"/>
                <a:gd name="connsiteY15" fmla="*/ 2678975 h 2938436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097977 w 4341079"/>
                <a:gd name="connsiteY13" fmla="*/ 2922815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298002 w 4341079"/>
                <a:gd name="connsiteY13" fmla="*/ 2936150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52073 w 4341079"/>
                <a:gd name="connsiteY11" fmla="*/ 2825279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43108 w 4341079"/>
                <a:gd name="connsiteY12" fmla="*/ 2932293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36150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61661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4830"/>
                <a:gd name="connsiteX1" fmla="*/ 697 w 4341079"/>
                <a:gd name="connsiteY1" fmla="*/ 758735 h 2974830"/>
                <a:gd name="connsiteX2" fmla="*/ 317689 w 4341079"/>
                <a:gd name="connsiteY2" fmla="*/ 179615 h 2974830"/>
                <a:gd name="connsiteX3" fmla="*/ 1561273 w 4341079"/>
                <a:gd name="connsiteY3" fmla="*/ 33311 h 2974830"/>
                <a:gd name="connsiteX4" fmla="*/ 2719513 w 4341079"/>
                <a:gd name="connsiteY4" fmla="*/ 2831 h 2974830"/>
                <a:gd name="connsiteX5" fmla="*/ 3755833 w 4341079"/>
                <a:gd name="connsiteY5" fmla="*/ 82079 h 2974830"/>
                <a:gd name="connsiteX6" fmla="*/ 4091113 w 4341079"/>
                <a:gd name="connsiteY6" fmla="*/ 130847 h 2974830"/>
                <a:gd name="connsiteX7" fmla="*/ 4292281 w 4341079"/>
                <a:gd name="connsiteY7" fmla="*/ 252767 h 2974830"/>
                <a:gd name="connsiteX8" fmla="*/ 4341049 w 4341079"/>
                <a:gd name="connsiteY8" fmla="*/ 569759 h 2974830"/>
                <a:gd name="connsiteX9" fmla="*/ 4298377 w 4341079"/>
                <a:gd name="connsiteY9" fmla="*/ 1453679 h 2974830"/>
                <a:gd name="connsiteX10" fmla="*/ 4225225 w 4341079"/>
                <a:gd name="connsiteY10" fmla="*/ 2557055 h 2974830"/>
                <a:gd name="connsiteX11" fmla="*/ 4118931 w 4341079"/>
                <a:gd name="connsiteY11" fmla="*/ 2908191 h 2974830"/>
                <a:gd name="connsiteX12" fmla="*/ 3729852 w 4341079"/>
                <a:gd name="connsiteY12" fmla="*/ 2974812 h 2974830"/>
                <a:gd name="connsiteX13" fmla="*/ 1298002 w 4341079"/>
                <a:gd name="connsiteY13" fmla="*/ 2961661 h 2974830"/>
                <a:gd name="connsiteX14" fmla="*/ 880045 w 4341079"/>
                <a:gd name="connsiteY14" fmla="*/ 2940340 h 2974830"/>
                <a:gd name="connsiteX15" fmla="*/ 818704 w 4341079"/>
                <a:gd name="connsiteY15" fmla="*/ 2938436 h 2974830"/>
                <a:gd name="connsiteX16" fmla="*/ 250633 w 4341079"/>
                <a:gd name="connsiteY16" fmla="*/ 2678975 h 2974830"/>
                <a:gd name="connsiteX0" fmla="*/ 250606 w 4341052"/>
                <a:gd name="connsiteY0" fmla="*/ 2678975 h 2977763"/>
                <a:gd name="connsiteX1" fmla="*/ 670 w 4341052"/>
                <a:gd name="connsiteY1" fmla="*/ 758735 h 2977763"/>
                <a:gd name="connsiteX2" fmla="*/ 317662 w 4341052"/>
                <a:gd name="connsiteY2" fmla="*/ 179615 h 2977763"/>
                <a:gd name="connsiteX3" fmla="*/ 1561246 w 4341052"/>
                <a:gd name="connsiteY3" fmla="*/ 33311 h 2977763"/>
                <a:gd name="connsiteX4" fmla="*/ 2719486 w 4341052"/>
                <a:gd name="connsiteY4" fmla="*/ 2831 h 2977763"/>
                <a:gd name="connsiteX5" fmla="*/ 3755806 w 4341052"/>
                <a:gd name="connsiteY5" fmla="*/ 82079 h 2977763"/>
                <a:gd name="connsiteX6" fmla="*/ 4091086 w 4341052"/>
                <a:gd name="connsiteY6" fmla="*/ 130847 h 2977763"/>
                <a:gd name="connsiteX7" fmla="*/ 4292254 w 4341052"/>
                <a:gd name="connsiteY7" fmla="*/ 252767 h 2977763"/>
                <a:gd name="connsiteX8" fmla="*/ 4341022 w 4341052"/>
                <a:gd name="connsiteY8" fmla="*/ 569759 h 2977763"/>
                <a:gd name="connsiteX9" fmla="*/ 4298350 w 4341052"/>
                <a:gd name="connsiteY9" fmla="*/ 1453679 h 2977763"/>
                <a:gd name="connsiteX10" fmla="*/ 4225198 w 4341052"/>
                <a:gd name="connsiteY10" fmla="*/ 2557055 h 2977763"/>
                <a:gd name="connsiteX11" fmla="*/ 4118904 w 4341052"/>
                <a:gd name="connsiteY11" fmla="*/ 2908191 h 2977763"/>
                <a:gd name="connsiteX12" fmla="*/ 3729825 w 4341052"/>
                <a:gd name="connsiteY12" fmla="*/ 2974812 h 2977763"/>
                <a:gd name="connsiteX13" fmla="*/ 1297975 w 4341052"/>
                <a:gd name="connsiteY13" fmla="*/ 2961661 h 2977763"/>
                <a:gd name="connsiteX14" fmla="*/ 880018 w 4341052"/>
                <a:gd name="connsiteY14" fmla="*/ 2940340 h 2977763"/>
                <a:gd name="connsiteX15" fmla="*/ 783326 w 4341052"/>
                <a:gd name="connsiteY15" fmla="*/ 2963948 h 2977763"/>
                <a:gd name="connsiteX16" fmla="*/ 250606 w 4341052"/>
                <a:gd name="connsiteY16" fmla="*/ 2678975 h 2977763"/>
                <a:gd name="connsiteX0" fmla="*/ 250689 w 4341135"/>
                <a:gd name="connsiteY0" fmla="*/ 2678975 h 2974830"/>
                <a:gd name="connsiteX1" fmla="*/ 753 w 4341135"/>
                <a:gd name="connsiteY1" fmla="*/ 758735 h 2974830"/>
                <a:gd name="connsiteX2" fmla="*/ 317745 w 4341135"/>
                <a:gd name="connsiteY2" fmla="*/ 179615 h 2974830"/>
                <a:gd name="connsiteX3" fmla="*/ 1561329 w 4341135"/>
                <a:gd name="connsiteY3" fmla="*/ 33311 h 2974830"/>
                <a:gd name="connsiteX4" fmla="*/ 2719569 w 4341135"/>
                <a:gd name="connsiteY4" fmla="*/ 2831 h 2974830"/>
                <a:gd name="connsiteX5" fmla="*/ 3755889 w 4341135"/>
                <a:gd name="connsiteY5" fmla="*/ 82079 h 2974830"/>
                <a:gd name="connsiteX6" fmla="*/ 4091169 w 4341135"/>
                <a:gd name="connsiteY6" fmla="*/ 130847 h 2974830"/>
                <a:gd name="connsiteX7" fmla="*/ 4292337 w 4341135"/>
                <a:gd name="connsiteY7" fmla="*/ 252767 h 2974830"/>
                <a:gd name="connsiteX8" fmla="*/ 4341105 w 4341135"/>
                <a:gd name="connsiteY8" fmla="*/ 569759 h 2974830"/>
                <a:gd name="connsiteX9" fmla="*/ 4298433 w 4341135"/>
                <a:gd name="connsiteY9" fmla="*/ 1453679 h 2974830"/>
                <a:gd name="connsiteX10" fmla="*/ 4225281 w 4341135"/>
                <a:gd name="connsiteY10" fmla="*/ 2557055 h 2974830"/>
                <a:gd name="connsiteX11" fmla="*/ 4118987 w 4341135"/>
                <a:gd name="connsiteY11" fmla="*/ 2908191 h 2974830"/>
                <a:gd name="connsiteX12" fmla="*/ 3729908 w 4341135"/>
                <a:gd name="connsiteY12" fmla="*/ 2974812 h 2974830"/>
                <a:gd name="connsiteX13" fmla="*/ 1298058 w 4341135"/>
                <a:gd name="connsiteY13" fmla="*/ 2961661 h 2974830"/>
                <a:gd name="connsiteX14" fmla="*/ 880101 w 4341135"/>
                <a:gd name="connsiteY14" fmla="*/ 2940340 h 2974830"/>
                <a:gd name="connsiteX15" fmla="*/ 250689 w 4341135"/>
                <a:gd name="connsiteY15" fmla="*/ 2678975 h 2974830"/>
                <a:gd name="connsiteX0" fmla="*/ 250669 w 4341115"/>
                <a:gd name="connsiteY0" fmla="*/ 2678975 h 2978607"/>
                <a:gd name="connsiteX1" fmla="*/ 733 w 4341115"/>
                <a:gd name="connsiteY1" fmla="*/ 758735 h 2978607"/>
                <a:gd name="connsiteX2" fmla="*/ 317725 w 4341115"/>
                <a:gd name="connsiteY2" fmla="*/ 179615 h 2978607"/>
                <a:gd name="connsiteX3" fmla="*/ 1561309 w 4341115"/>
                <a:gd name="connsiteY3" fmla="*/ 33311 h 2978607"/>
                <a:gd name="connsiteX4" fmla="*/ 2719549 w 4341115"/>
                <a:gd name="connsiteY4" fmla="*/ 2831 h 2978607"/>
                <a:gd name="connsiteX5" fmla="*/ 3755869 w 4341115"/>
                <a:gd name="connsiteY5" fmla="*/ 82079 h 2978607"/>
                <a:gd name="connsiteX6" fmla="*/ 4091149 w 4341115"/>
                <a:gd name="connsiteY6" fmla="*/ 130847 h 2978607"/>
                <a:gd name="connsiteX7" fmla="*/ 4292317 w 4341115"/>
                <a:gd name="connsiteY7" fmla="*/ 252767 h 2978607"/>
                <a:gd name="connsiteX8" fmla="*/ 4341085 w 4341115"/>
                <a:gd name="connsiteY8" fmla="*/ 569759 h 2978607"/>
                <a:gd name="connsiteX9" fmla="*/ 4298413 w 4341115"/>
                <a:gd name="connsiteY9" fmla="*/ 1453679 h 2978607"/>
                <a:gd name="connsiteX10" fmla="*/ 4225261 w 4341115"/>
                <a:gd name="connsiteY10" fmla="*/ 2557055 h 2978607"/>
                <a:gd name="connsiteX11" fmla="*/ 4118967 w 4341115"/>
                <a:gd name="connsiteY11" fmla="*/ 2908191 h 2978607"/>
                <a:gd name="connsiteX12" fmla="*/ 3729888 w 4341115"/>
                <a:gd name="connsiteY12" fmla="*/ 2974812 h 2978607"/>
                <a:gd name="connsiteX13" fmla="*/ 1298038 w 4341115"/>
                <a:gd name="connsiteY13" fmla="*/ 2961661 h 2978607"/>
                <a:gd name="connsiteX14" fmla="*/ 857986 w 4341115"/>
                <a:gd name="connsiteY14" fmla="*/ 2978607 h 2978607"/>
                <a:gd name="connsiteX15" fmla="*/ 250669 w 4341115"/>
                <a:gd name="connsiteY15" fmla="*/ 2678975 h 2978607"/>
                <a:gd name="connsiteX0" fmla="*/ 250669 w 4341115"/>
                <a:gd name="connsiteY0" fmla="*/ 2678975 h 2980124"/>
                <a:gd name="connsiteX1" fmla="*/ 733 w 4341115"/>
                <a:gd name="connsiteY1" fmla="*/ 758735 h 2980124"/>
                <a:gd name="connsiteX2" fmla="*/ 317725 w 4341115"/>
                <a:gd name="connsiteY2" fmla="*/ 179615 h 2980124"/>
                <a:gd name="connsiteX3" fmla="*/ 1561309 w 4341115"/>
                <a:gd name="connsiteY3" fmla="*/ 33311 h 2980124"/>
                <a:gd name="connsiteX4" fmla="*/ 2719549 w 4341115"/>
                <a:gd name="connsiteY4" fmla="*/ 2831 h 2980124"/>
                <a:gd name="connsiteX5" fmla="*/ 3755869 w 4341115"/>
                <a:gd name="connsiteY5" fmla="*/ 82079 h 2980124"/>
                <a:gd name="connsiteX6" fmla="*/ 4091149 w 4341115"/>
                <a:gd name="connsiteY6" fmla="*/ 130847 h 2980124"/>
                <a:gd name="connsiteX7" fmla="*/ 4292317 w 4341115"/>
                <a:gd name="connsiteY7" fmla="*/ 252767 h 2980124"/>
                <a:gd name="connsiteX8" fmla="*/ 4341085 w 4341115"/>
                <a:gd name="connsiteY8" fmla="*/ 569759 h 2980124"/>
                <a:gd name="connsiteX9" fmla="*/ 4298413 w 4341115"/>
                <a:gd name="connsiteY9" fmla="*/ 1453679 h 2980124"/>
                <a:gd name="connsiteX10" fmla="*/ 4225261 w 4341115"/>
                <a:gd name="connsiteY10" fmla="*/ 2557055 h 2980124"/>
                <a:gd name="connsiteX11" fmla="*/ 4118967 w 4341115"/>
                <a:gd name="connsiteY11" fmla="*/ 2908191 h 2980124"/>
                <a:gd name="connsiteX12" fmla="*/ 3729888 w 4341115"/>
                <a:gd name="connsiteY12" fmla="*/ 2974812 h 2980124"/>
                <a:gd name="connsiteX13" fmla="*/ 1298038 w 4341115"/>
                <a:gd name="connsiteY13" fmla="*/ 2961661 h 2980124"/>
                <a:gd name="connsiteX14" fmla="*/ 857986 w 4341115"/>
                <a:gd name="connsiteY14" fmla="*/ 2978607 h 2980124"/>
                <a:gd name="connsiteX15" fmla="*/ 250669 w 4341115"/>
                <a:gd name="connsiteY15" fmla="*/ 2678975 h 2980124"/>
                <a:gd name="connsiteX0" fmla="*/ 250669 w 4341115"/>
                <a:gd name="connsiteY0" fmla="*/ 2678975 h 2981114"/>
                <a:gd name="connsiteX1" fmla="*/ 733 w 4341115"/>
                <a:gd name="connsiteY1" fmla="*/ 758735 h 2981114"/>
                <a:gd name="connsiteX2" fmla="*/ 317725 w 4341115"/>
                <a:gd name="connsiteY2" fmla="*/ 179615 h 2981114"/>
                <a:gd name="connsiteX3" fmla="*/ 1561309 w 4341115"/>
                <a:gd name="connsiteY3" fmla="*/ 33311 h 2981114"/>
                <a:gd name="connsiteX4" fmla="*/ 2719549 w 4341115"/>
                <a:gd name="connsiteY4" fmla="*/ 2831 h 2981114"/>
                <a:gd name="connsiteX5" fmla="*/ 3755869 w 4341115"/>
                <a:gd name="connsiteY5" fmla="*/ 82079 h 2981114"/>
                <a:gd name="connsiteX6" fmla="*/ 4091149 w 4341115"/>
                <a:gd name="connsiteY6" fmla="*/ 130847 h 2981114"/>
                <a:gd name="connsiteX7" fmla="*/ 4292317 w 4341115"/>
                <a:gd name="connsiteY7" fmla="*/ 252767 h 2981114"/>
                <a:gd name="connsiteX8" fmla="*/ 4341085 w 4341115"/>
                <a:gd name="connsiteY8" fmla="*/ 569759 h 2981114"/>
                <a:gd name="connsiteX9" fmla="*/ 4298413 w 4341115"/>
                <a:gd name="connsiteY9" fmla="*/ 1453679 h 2981114"/>
                <a:gd name="connsiteX10" fmla="*/ 4225261 w 4341115"/>
                <a:gd name="connsiteY10" fmla="*/ 2557055 h 2981114"/>
                <a:gd name="connsiteX11" fmla="*/ 4118967 w 4341115"/>
                <a:gd name="connsiteY11" fmla="*/ 2908191 h 2981114"/>
                <a:gd name="connsiteX12" fmla="*/ 3729888 w 4341115"/>
                <a:gd name="connsiteY12" fmla="*/ 2974812 h 2981114"/>
                <a:gd name="connsiteX13" fmla="*/ 1298038 w 4341115"/>
                <a:gd name="connsiteY13" fmla="*/ 2961661 h 2981114"/>
                <a:gd name="connsiteX14" fmla="*/ 857986 w 4341115"/>
                <a:gd name="connsiteY14" fmla="*/ 2978607 h 2981114"/>
                <a:gd name="connsiteX15" fmla="*/ 250669 w 4341115"/>
                <a:gd name="connsiteY15" fmla="*/ 2678975 h 2981114"/>
                <a:gd name="connsiteX0" fmla="*/ 250634 w 4341080"/>
                <a:gd name="connsiteY0" fmla="*/ 2678975 h 2977480"/>
                <a:gd name="connsiteX1" fmla="*/ 698 w 4341080"/>
                <a:gd name="connsiteY1" fmla="*/ 758735 h 2977480"/>
                <a:gd name="connsiteX2" fmla="*/ 317690 w 4341080"/>
                <a:gd name="connsiteY2" fmla="*/ 179615 h 2977480"/>
                <a:gd name="connsiteX3" fmla="*/ 1561274 w 4341080"/>
                <a:gd name="connsiteY3" fmla="*/ 33311 h 2977480"/>
                <a:gd name="connsiteX4" fmla="*/ 2719514 w 4341080"/>
                <a:gd name="connsiteY4" fmla="*/ 2831 h 2977480"/>
                <a:gd name="connsiteX5" fmla="*/ 3755834 w 4341080"/>
                <a:gd name="connsiteY5" fmla="*/ 82079 h 2977480"/>
                <a:gd name="connsiteX6" fmla="*/ 4091114 w 4341080"/>
                <a:gd name="connsiteY6" fmla="*/ 130847 h 2977480"/>
                <a:gd name="connsiteX7" fmla="*/ 4292282 w 4341080"/>
                <a:gd name="connsiteY7" fmla="*/ 252767 h 2977480"/>
                <a:gd name="connsiteX8" fmla="*/ 4341050 w 4341080"/>
                <a:gd name="connsiteY8" fmla="*/ 569759 h 2977480"/>
                <a:gd name="connsiteX9" fmla="*/ 4298378 w 4341080"/>
                <a:gd name="connsiteY9" fmla="*/ 1453679 h 2977480"/>
                <a:gd name="connsiteX10" fmla="*/ 4225226 w 4341080"/>
                <a:gd name="connsiteY10" fmla="*/ 2557055 h 2977480"/>
                <a:gd name="connsiteX11" fmla="*/ 4118932 w 4341080"/>
                <a:gd name="connsiteY11" fmla="*/ 2908191 h 2977480"/>
                <a:gd name="connsiteX12" fmla="*/ 3729853 w 4341080"/>
                <a:gd name="connsiteY12" fmla="*/ 2974812 h 2977480"/>
                <a:gd name="connsiteX13" fmla="*/ 1298003 w 4341080"/>
                <a:gd name="connsiteY13" fmla="*/ 2961661 h 2977480"/>
                <a:gd name="connsiteX14" fmla="*/ 818181 w 4341080"/>
                <a:gd name="connsiteY14" fmla="*/ 2974355 h 2977480"/>
                <a:gd name="connsiteX15" fmla="*/ 250634 w 4341080"/>
                <a:gd name="connsiteY15" fmla="*/ 2678975 h 297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41080" h="2977480">
                  <a:moveTo>
                    <a:pt x="250634" y="2678975"/>
                  </a:moveTo>
                  <a:cubicBezTo>
                    <a:pt x="114387" y="2309705"/>
                    <a:pt x="-10478" y="1175295"/>
                    <a:pt x="698" y="758735"/>
                  </a:cubicBezTo>
                  <a:cubicBezTo>
                    <a:pt x="11874" y="342175"/>
                    <a:pt x="57594" y="300519"/>
                    <a:pt x="317690" y="179615"/>
                  </a:cubicBezTo>
                  <a:cubicBezTo>
                    <a:pt x="577786" y="58711"/>
                    <a:pt x="1160970" y="62775"/>
                    <a:pt x="1561274" y="33311"/>
                  </a:cubicBezTo>
                  <a:cubicBezTo>
                    <a:pt x="1961578" y="3847"/>
                    <a:pt x="2353754" y="-5297"/>
                    <a:pt x="2719514" y="2831"/>
                  </a:cubicBezTo>
                  <a:cubicBezTo>
                    <a:pt x="3085274" y="10959"/>
                    <a:pt x="3527234" y="60743"/>
                    <a:pt x="3755834" y="82079"/>
                  </a:cubicBezTo>
                  <a:cubicBezTo>
                    <a:pt x="3984434" y="103415"/>
                    <a:pt x="4001706" y="102399"/>
                    <a:pt x="4091114" y="130847"/>
                  </a:cubicBezTo>
                  <a:cubicBezTo>
                    <a:pt x="4180522" y="159295"/>
                    <a:pt x="4250626" y="179615"/>
                    <a:pt x="4292282" y="252767"/>
                  </a:cubicBezTo>
                  <a:cubicBezTo>
                    <a:pt x="4333938" y="325919"/>
                    <a:pt x="4340034" y="369607"/>
                    <a:pt x="4341050" y="569759"/>
                  </a:cubicBezTo>
                  <a:cubicBezTo>
                    <a:pt x="4342066" y="769911"/>
                    <a:pt x="4317682" y="1122463"/>
                    <a:pt x="4298378" y="1453679"/>
                  </a:cubicBezTo>
                  <a:cubicBezTo>
                    <a:pt x="4279074" y="1784895"/>
                    <a:pt x="4255134" y="2314636"/>
                    <a:pt x="4225226" y="2557055"/>
                  </a:cubicBezTo>
                  <a:cubicBezTo>
                    <a:pt x="4195318" y="2799474"/>
                    <a:pt x="4201494" y="2838565"/>
                    <a:pt x="4118932" y="2908191"/>
                  </a:cubicBezTo>
                  <a:cubicBezTo>
                    <a:pt x="4036370" y="2977817"/>
                    <a:pt x="3729853" y="2974812"/>
                    <a:pt x="3729853" y="2974812"/>
                  </a:cubicBezTo>
                  <a:lnTo>
                    <a:pt x="1298003" y="2961661"/>
                  </a:lnTo>
                  <a:cubicBezTo>
                    <a:pt x="819086" y="2973535"/>
                    <a:pt x="982024" y="2982477"/>
                    <a:pt x="818181" y="2974355"/>
                  </a:cubicBezTo>
                  <a:cubicBezTo>
                    <a:pt x="617106" y="2965508"/>
                    <a:pt x="386881" y="3048245"/>
                    <a:pt x="250634" y="2678975"/>
                  </a:cubicBezTo>
                  <a:close/>
                </a:path>
              </a:pathLst>
            </a:custGeom>
            <a:solidFill>
              <a:srgbClr val="672E0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12D62577-EEEB-4DBF-9B23-D8862DA9E7EE}"/>
                </a:ext>
              </a:extLst>
            </p:cNvPr>
            <p:cNvSpPr/>
            <p:nvPr/>
          </p:nvSpPr>
          <p:spPr>
            <a:xfrm>
              <a:off x="3873722" y="858530"/>
              <a:ext cx="4267025" cy="2694571"/>
            </a:xfrm>
            <a:custGeom>
              <a:avLst/>
              <a:gdLst>
                <a:gd name="connsiteX0" fmla="*/ 250041 w 2710573"/>
                <a:gd name="connsiteY0" fmla="*/ 54231 h 2080464"/>
                <a:gd name="connsiteX1" fmla="*/ 67161 w 2710573"/>
                <a:gd name="connsiteY1" fmla="*/ 261495 h 2080464"/>
                <a:gd name="connsiteX2" fmla="*/ 105 w 2710573"/>
                <a:gd name="connsiteY2" fmla="*/ 1151511 h 2080464"/>
                <a:gd name="connsiteX3" fmla="*/ 79353 w 2710573"/>
                <a:gd name="connsiteY3" fmla="*/ 1822071 h 2080464"/>
                <a:gd name="connsiteX4" fmla="*/ 304905 w 2710573"/>
                <a:gd name="connsiteY4" fmla="*/ 2059815 h 2080464"/>
                <a:gd name="connsiteX5" fmla="*/ 609705 w 2710573"/>
                <a:gd name="connsiteY5" fmla="*/ 2053719 h 2080464"/>
                <a:gd name="connsiteX6" fmla="*/ 2170281 w 2710573"/>
                <a:gd name="connsiteY6" fmla="*/ 2059815 h 2080464"/>
                <a:gd name="connsiteX7" fmla="*/ 2627481 w 2710573"/>
                <a:gd name="connsiteY7" fmla="*/ 1755015 h 2080464"/>
                <a:gd name="connsiteX8" fmla="*/ 2694537 w 2710573"/>
                <a:gd name="connsiteY8" fmla="*/ 413895 h 2080464"/>
                <a:gd name="connsiteX9" fmla="*/ 2438505 w 2710573"/>
                <a:gd name="connsiteY9" fmla="*/ 29847 h 2080464"/>
                <a:gd name="connsiteX10" fmla="*/ 250041 w 2710573"/>
                <a:gd name="connsiteY10" fmla="*/ 54231 h 2080464"/>
                <a:gd name="connsiteX0" fmla="*/ 267566 w 2728098"/>
                <a:gd name="connsiteY0" fmla="*/ 68543 h 2094776"/>
                <a:gd name="connsiteX1" fmla="*/ 23726 w 2728098"/>
                <a:gd name="connsiteY1" fmla="*/ 568415 h 2094776"/>
                <a:gd name="connsiteX2" fmla="*/ 17630 w 2728098"/>
                <a:gd name="connsiteY2" fmla="*/ 1165823 h 2094776"/>
                <a:gd name="connsiteX3" fmla="*/ 96878 w 2728098"/>
                <a:gd name="connsiteY3" fmla="*/ 1836383 h 2094776"/>
                <a:gd name="connsiteX4" fmla="*/ 322430 w 2728098"/>
                <a:gd name="connsiteY4" fmla="*/ 2074127 h 2094776"/>
                <a:gd name="connsiteX5" fmla="*/ 627230 w 2728098"/>
                <a:gd name="connsiteY5" fmla="*/ 2068031 h 2094776"/>
                <a:gd name="connsiteX6" fmla="*/ 2187806 w 2728098"/>
                <a:gd name="connsiteY6" fmla="*/ 2074127 h 2094776"/>
                <a:gd name="connsiteX7" fmla="*/ 2645006 w 2728098"/>
                <a:gd name="connsiteY7" fmla="*/ 1769327 h 2094776"/>
                <a:gd name="connsiteX8" fmla="*/ 2712062 w 2728098"/>
                <a:gd name="connsiteY8" fmla="*/ 428207 h 2094776"/>
                <a:gd name="connsiteX9" fmla="*/ 2456030 w 2728098"/>
                <a:gd name="connsiteY9" fmla="*/ 44159 h 2094776"/>
                <a:gd name="connsiteX10" fmla="*/ 267566 w 2728098"/>
                <a:gd name="connsiteY10" fmla="*/ 68543 h 2094776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0662 h 2119567"/>
                <a:gd name="connsiteX1" fmla="*/ 31554 w 2735926"/>
                <a:gd name="connsiteY1" fmla="*/ 593206 h 2119567"/>
                <a:gd name="connsiteX2" fmla="*/ 25458 w 2735926"/>
                <a:gd name="connsiteY2" fmla="*/ 1190614 h 2119567"/>
                <a:gd name="connsiteX3" fmla="*/ 104706 w 2735926"/>
                <a:gd name="connsiteY3" fmla="*/ 1861174 h 2119567"/>
                <a:gd name="connsiteX4" fmla="*/ 330258 w 2735926"/>
                <a:gd name="connsiteY4" fmla="*/ 2098918 h 2119567"/>
                <a:gd name="connsiteX5" fmla="*/ 635058 w 2735926"/>
                <a:gd name="connsiteY5" fmla="*/ 2092822 h 2119567"/>
                <a:gd name="connsiteX6" fmla="*/ 2195634 w 2735926"/>
                <a:gd name="connsiteY6" fmla="*/ 2098918 h 2119567"/>
                <a:gd name="connsiteX7" fmla="*/ 2652834 w 2735926"/>
                <a:gd name="connsiteY7" fmla="*/ 1794118 h 2119567"/>
                <a:gd name="connsiteX8" fmla="*/ 2719890 w 2735926"/>
                <a:gd name="connsiteY8" fmla="*/ 452998 h 2119567"/>
                <a:gd name="connsiteX9" fmla="*/ 2463858 w 2735926"/>
                <a:gd name="connsiteY9" fmla="*/ 68950 h 2119567"/>
                <a:gd name="connsiteX10" fmla="*/ 385122 w 2735926"/>
                <a:gd name="connsiteY10" fmla="*/ 50662 h 2119567"/>
                <a:gd name="connsiteX0" fmla="*/ 389490 w 2740294"/>
                <a:gd name="connsiteY0" fmla="*/ 50662 h 2119567"/>
                <a:gd name="connsiteX1" fmla="*/ 29826 w 2740294"/>
                <a:gd name="connsiteY1" fmla="*/ 593206 h 2119567"/>
                <a:gd name="connsiteX2" fmla="*/ 29826 w 2740294"/>
                <a:gd name="connsiteY2" fmla="*/ 1190614 h 2119567"/>
                <a:gd name="connsiteX3" fmla="*/ 109074 w 2740294"/>
                <a:gd name="connsiteY3" fmla="*/ 1861174 h 2119567"/>
                <a:gd name="connsiteX4" fmla="*/ 334626 w 2740294"/>
                <a:gd name="connsiteY4" fmla="*/ 2098918 h 2119567"/>
                <a:gd name="connsiteX5" fmla="*/ 639426 w 2740294"/>
                <a:gd name="connsiteY5" fmla="*/ 2092822 h 2119567"/>
                <a:gd name="connsiteX6" fmla="*/ 2200002 w 2740294"/>
                <a:gd name="connsiteY6" fmla="*/ 2098918 h 2119567"/>
                <a:gd name="connsiteX7" fmla="*/ 2657202 w 2740294"/>
                <a:gd name="connsiteY7" fmla="*/ 1794118 h 2119567"/>
                <a:gd name="connsiteX8" fmla="*/ 2724258 w 2740294"/>
                <a:gd name="connsiteY8" fmla="*/ 452998 h 2119567"/>
                <a:gd name="connsiteX9" fmla="*/ 2468226 w 2740294"/>
                <a:gd name="connsiteY9" fmla="*/ 68950 h 2119567"/>
                <a:gd name="connsiteX10" fmla="*/ 389490 w 2740294"/>
                <a:gd name="connsiteY10" fmla="*/ 50662 h 2119567"/>
                <a:gd name="connsiteX0" fmla="*/ 376211 w 2727015"/>
                <a:gd name="connsiteY0" fmla="*/ 50662 h 2119567"/>
                <a:gd name="connsiteX1" fmla="*/ 16547 w 2727015"/>
                <a:gd name="connsiteY1" fmla="*/ 593206 h 2119567"/>
                <a:gd name="connsiteX2" fmla="*/ 16547 w 2727015"/>
                <a:gd name="connsiteY2" fmla="*/ 1190614 h 2119567"/>
                <a:gd name="connsiteX3" fmla="*/ 95795 w 2727015"/>
                <a:gd name="connsiteY3" fmla="*/ 1861174 h 2119567"/>
                <a:gd name="connsiteX4" fmla="*/ 321347 w 2727015"/>
                <a:gd name="connsiteY4" fmla="*/ 2098918 h 2119567"/>
                <a:gd name="connsiteX5" fmla="*/ 626147 w 2727015"/>
                <a:gd name="connsiteY5" fmla="*/ 2092822 h 2119567"/>
                <a:gd name="connsiteX6" fmla="*/ 2186723 w 2727015"/>
                <a:gd name="connsiteY6" fmla="*/ 2098918 h 2119567"/>
                <a:gd name="connsiteX7" fmla="*/ 2643923 w 2727015"/>
                <a:gd name="connsiteY7" fmla="*/ 1794118 h 2119567"/>
                <a:gd name="connsiteX8" fmla="*/ 2710979 w 2727015"/>
                <a:gd name="connsiteY8" fmla="*/ 452998 h 2119567"/>
                <a:gd name="connsiteX9" fmla="*/ 2454947 w 2727015"/>
                <a:gd name="connsiteY9" fmla="*/ 68950 h 2119567"/>
                <a:gd name="connsiteX10" fmla="*/ 376211 w 2727015"/>
                <a:gd name="connsiteY10" fmla="*/ 50662 h 2119567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45494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24158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6328 h 2134389"/>
                <a:gd name="connsiteX1" fmla="*/ 16547 w 2727015"/>
                <a:gd name="connsiteY1" fmla="*/ 598872 h 2134389"/>
                <a:gd name="connsiteX2" fmla="*/ 16547 w 2727015"/>
                <a:gd name="connsiteY2" fmla="*/ 1196280 h 2134389"/>
                <a:gd name="connsiteX3" fmla="*/ 95795 w 2727015"/>
                <a:gd name="connsiteY3" fmla="*/ 1866840 h 2134389"/>
                <a:gd name="connsiteX4" fmla="*/ 321347 w 2727015"/>
                <a:gd name="connsiteY4" fmla="*/ 2104584 h 2134389"/>
                <a:gd name="connsiteX5" fmla="*/ 681011 w 2727015"/>
                <a:gd name="connsiteY5" fmla="*/ 2122872 h 2134389"/>
                <a:gd name="connsiteX6" fmla="*/ 2186723 w 2727015"/>
                <a:gd name="connsiteY6" fmla="*/ 2104584 h 2134389"/>
                <a:gd name="connsiteX7" fmla="*/ 2643923 w 2727015"/>
                <a:gd name="connsiteY7" fmla="*/ 1799784 h 2134389"/>
                <a:gd name="connsiteX8" fmla="*/ 2710979 w 2727015"/>
                <a:gd name="connsiteY8" fmla="*/ 458664 h 2134389"/>
                <a:gd name="connsiteX9" fmla="*/ 2339123 w 2727015"/>
                <a:gd name="connsiteY9" fmla="*/ 62424 h 2134389"/>
                <a:gd name="connsiteX10" fmla="*/ 376211 w 2727015"/>
                <a:gd name="connsiteY10" fmla="*/ 56328 h 2134389"/>
                <a:gd name="connsiteX0" fmla="*/ 376211 w 2727015"/>
                <a:gd name="connsiteY0" fmla="*/ 56328 h 2149068"/>
                <a:gd name="connsiteX1" fmla="*/ 16547 w 2727015"/>
                <a:gd name="connsiteY1" fmla="*/ 598872 h 2149068"/>
                <a:gd name="connsiteX2" fmla="*/ 16547 w 2727015"/>
                <a:gd name="connsiteY2" fmla="*/ 1196280 h 2149068"/>
                <a:gd name="connsiteX3" fmla="*/ 95795 w 2727015"/>
                <a:gd name="connsiteY3" fmla="*/ 1866840 h 2149068"/>
                <a:gd name="connsiteX4" fmla="*/ 321347 w 2727015"/>
                <a:gd name="connsiteY4" fmla="*/ 2104584 h 2149068"/>
                <a:gd name="connsiteX5" fmla="*/ 699299 w 2727015"/>
                <a:gd name="connsiteY5" fmla="*/ 2147256 h 2149068"/>
                <a:gd name="connsiteX6" fmla="*/ 2186723 w 2727015"/>
                <a:gd name="connsiteY6" fmla="*/ 2104584 h 2149068"/>
                <a:gd name="connsiteX7" fmla="*/ 2643923 w 2727015"/>
                <a:gd name="connsiteY7" fmla="*/ 1799784 h 2149068"/>
                <a:gd name="connsiteX8" fmla="*/ 2710979 w 2727015"/>
                <a:gd name="connsiteY8" fmla="*/ 458664 h 2149068"/>
                <a:gd name="connsiteX9" fmla="*/ 2339123 w 2727015"/>
                <a:gd name="connsiteY9" fmla="*/ 62424 h 2149068"/>
                <a:gd name="connsiteX10" fmla="*/ 376211 w 2727015"/>
                <a:gd name="connsiteY10" fmla="*/ 56328 h 21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27015" h="2149068">
                  <a:moveTo>
                    <a:pt x="376211" y="56328"/>
                  </a:moveTo>
                  <a:cubicBezTo>
                    <a:pt x="-10885" y="145736"/>
                    <a:pt x="46011" y="360112"/>
                    <a:pt x="16547" y="598872"/>
                  </a:cubicBezTo>
                  <a:cubicBezTo>
                    <a:pt x="-12917" y="837632"/>
                    <a:pt x="3339" y="984952"/>
                    <a:pt x="16547" y="1196280"/>
                  </a:cubicBezTo>
                  <a:cubicBezTo>
                    <a:pt x="29755" y="1407608"/>
                    <a:pt x="44995" y="1715456"/>
                    <a:pt x="95795" y="1866840"/>
                  </a:cubicBezTo>
                  <a:cubicBezTo>
                    <a:pt x="146595" y="2018224"/>
                    <a:pt x="220763" y="2057848"/>
                    <a:pt x="321347" y="2104584"/>
                  </a:cubicBezTo>
                  <a:cubicBezTo>
                    <a:pt x="421931" y="2151320"/>
                    <a:pt x="699299" y="2147256"/>
                    <a:pt x="699299" y="2147256"/>
                  </a:cubicBezTo>
                  <a:cubicBezTo>
                    <a:pt x="1010195" y="2147256"/>
                    <a:pt x="1862619" y="2162496"/>
                    <a:pt x="2186723" y="2104584"/>
                  </a:cubicBezTo>
                  <a:cubicBezTo>
                    <a:pt x="2510827" y="2046672"/>
                    <a:pt x="2556547" y="2074104"/>
                    <a:pt x="2643923" y="1799784"/>
                  </a:cubicBezTo>
                  <a:cubicBezTo>
                    <a:pt x="2731299" y="1525464"/>
                    <a:pt x="2742475" y="746192"/>
                    <a:pt x="2710979" y="458664"/>
                  </a:cubicBezTo>
                  <a:cubicBezTo>
                    <a:pt x="2679483" y="171136"/>
                    <a:pt x="2728251" y="129480"/>
                    <a:pt x="2339123" y="62424"/>
                  </a:cubicBezTo>
                  <a:cubicBezTo>
                    <a:pt x="1949995" y="-4632"/>
                    <a:pt x="763307" y="-33080"/>
                    <a:pt x="376211" y="5632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วงรี 190">
              <a:extLst>
                <a:ext uri="{FF2B5EF4-FFF2-40B4-BE49-F238E27FC236}">
                  <a16:creationId xmlns:a16="http://schemas.microsoft.com/office/drawing/2014/main" id="{81F0ED4F-2B8F-410E-AF53-7E91DF28D21F}"/>
                </a:ext>
              </a:extLst>
            </p:cNvPr>
            <p:cNvSpPr/>
            <p:nvPr/>
          </p:nvSpPr>
          <p:spPr>
            <a:xfrm>
              <a:off x="7603778" y="3580432"/>
              <a:ext cx="289078" cy="197233"/>
            </a:xfrm>
            <a:prstGeom prst="ellips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2" name="วงรี 191">
              <a:extLst>
                <a:ext uri="{FF2B5EF4-FFF2-40B4-BE49-F238E27FC236}">
                  <a16:creationId xmlns:a16="http://schemas.microsoft.com/office/drawing/2014/main" id="{8690357F-6583-4563-851D-04A3AE7C2AB5}"/>
                </a:ext>
              </a:extLst>
            </p:cNvPr>
            <p:cNvSpPr/>
            <p:nvPr/>
          </p:nvSpPr>
          <p:spPr>
            <a:xfrm>
              <a:off x="7183665" y="3660156"/>
              <a:ext cx="186384" cy="130953"/>
            </a:xfrm>
            <a:prstGeom prst="ellipse">
              <a:avLst/>
            </a:prstGeom>
            <a:solidFill>
              <a:srgbClr val="6BCEBA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3" name="วงรี 192">
              <a:extLst>
                <a:ext uri="{FF2B5EF4-FFF2-40B4-BE49-F238E27FC236}">
                  <a16:creationId xmlns:a16="http://schemas.microsoft.com/office/drawing/2014/main" id="{F84BF094-2E09-4979-A5A1-3A4E28E4775A}"/>
                </a:ext>
              </a:extLst>
            </p:cNvPr>
            <p:cNvSpPr/>
            <p:nvPr/>
          </p:nvSpPr>
          <p:spPr>
            <a:xfrm>
              <a:off x="6856744" y="3666364"/>
              <a:ext cx="186384" cy="130953"/>
            </a:xfrm>
            <a:prstGeom prst="ellipse">
              <a:avLst/>
            </a:prstGeom>
            <a:solidFill>
              <a:srgbClr val="EA5480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4" name="วงรี 193">
              <a:extLst>
                <a:ext uri="{FF2B5EF4-FFF2-40B4-BE49-F238E27FC236}">
                  <a16:creationId xmlns:a16="http://schemas.microsoft.com/office/drawing/2014/main" id="{41003269-1BB7-4ADD-B9F9-FBF14B686472}"/>
                </a:ext>
              </a:extLst>
            </p:cNvPr>
            <p:cNvSpPr/>
            <p:nvPr/>
          </p:nvSpPr>
          <p:spPr>
            <a:xfrm>
              <a:off x="6546633" y="3668050"/>
              <a:ext cx="186384" cy="130953"/>
            </a:xfrm>
            <a:prstGeom prst="ellipse">
              <a:avLst/>
            </a:prstGeom>
            <a:solidFill>
              <a:srgbClr val="FBEB38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95" name="ตัวแทนข้อความ 216">
            <a:extLst>
              <a:ext uri="{FF2B5EF4-FFF2-40B4-BE49-F238E27FC236}">
                <a16:creationId xmlns:a16="http://schemas.microsoft.com/office/drawing/2014/main" id="{C3ABDA16-A5F9-4EB6-B07A-5D10ABAC21B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8777" y="1541707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96" name="ตัวแทนข้อความ 218">
            <a:extLst>
              <a:ext uri="{FF2B5EF4-FFF2-40B4-BE49-F238E27FC236}">
                <a16:creationId xmlns:a16="http://schemas.microsoft.com/office/drawing/2014/main" id="{EADB0CDB-E240-4A32-94D1-A7DBD728EE4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28128" y="2182697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197" name="ตัวแทนข้อความ 216">
            <a:extLst>
              <a:ext uri="{FF2B5EF4-FFF2-40B4-BE49-F238E27FC236}">
                <a16:creationId xmlns:a16="http://schemas.microsoft.com/office/drawing/2014/main" id="{8EEFF403-71E5-41F1-B0DB-AB362F49E45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416669" y="1399335"/>
            <a:ext cx="1821521" cy="509748"/>
          </a:xfrm>
          <a:prstGeom prst="rect">
            <a:avLst/>
          </a:prstGeo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98" name="ตัวแทนข้อความ 218">
            <a:extLst>
              <a:ext uri="{FF2B5EF4-FFF2-40B4-BE49-F238E27FC236}">
                <a16:creationId xmlns:a16="http://schemas.microsoft.com/office/drawing/2014/main" id="{4AEE3107-DFA5-4947-8A29-C04CA256E54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836020" y="2040325"/>
            <a:ext cx="3060843" cy="1249363"/>
          </a:xfrm>
          <a:prstGeom prst="rect">
            <a:avLst/>
          </a:prstGeo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2" name="ตัวแทนรูปภาพ 201">
            <a:extLst>
              <a:ext uri="{FF2B5EF4-FFF2-40B4-BE49-F238E27FC236}">
                <a16:creationId xmlns:a16="http://schemas.microsoft.com/office/drawing/2014/main" id="{41DB48C8-A4E5-4EC0-B80F-A40D4BD43FD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901101" y="824529"/>
            <a:ext cx="4242708" cy="2698234"/>
          </a:xfrm>
          <a:custGeom>
            <a:avLst/>
            <a:gdLst>
              <a:gd name="connsiteX0" fmla="*/ 0 w 4064252"/>
              <a:gd name="connsiteY0" fmla="*/ 407476 h 2444858"/>
              <a:gd name="connsiteX1" fmla="*/ 407476 w 4064252"/>
              <a:gd name="connsiteY1" fmla="*/ 0 h 2444858"/>
              <a:gd name="connsiteX2" fmla="*/ 3656776 w 4064252"/>
              <a:gd name="connsiteY2" fmla="*/ 0 h 2444858"/>
              <a:gd name="connsiteX3" fmla="*/ 4064252 w 4064252"/>
              <a:gd name="connsiteY3" fmla="*/ 407476 h 2444858"/>
              <a:gd name="connsiteX4" fmla="*/ 4064252 w 4064252"/>
              <a:gd name="connsiteY4" fmla="*/ 2037382 h 2444858"/>
              <a:gd name="connsiteX5" fmla="*/ 3656776 w 4064252"/>
              <a:gd name="connsiteY5" fmla="*/ 2444858 h 2444858"/>
              <a:gd name="connsiteX6" fmla="*/ 407476 w 4064252"/>
              <a:gd name="connsiteY6" fmla="*/ 2444858 h 2444858"/>
              <a:gd name="connsiteX7" fmla="*/ 0 w 4064252"/>
              <a:gd name="connsiteY7" fmla="*/ 2037382 h 2444858"/>
              <a:gd name="connsiteX8" fmla="*/ 0 w 4064252"/>
              <a:gd name="connsiteY8" fmla="*/ 407476 h 2444858"/>
              <a:gd name="connsiteX0" fmla="*/ 0 w 4064252"/>
              <a:gd name="connsiteY0" fmla="*/ 510022 h 2547404"/>
              <a:gd name="connsiteX1" fmla="*/ 407476 w 4064252"/>
              <a:gd name="connsiteY1" fmla="*/ 102546 h 2547404"/>
              <a:gd name="connsiteX2" fmla="*/ 2012021 w 4064252"/>
              <a:gd name="connsiteY2" fmla="*/ 0 h 2547404"/>
              <a:gd name="connsiteX3" fmla="*/ 3656776 w 4064252"/>
              <a:gd name="connsiteY3" fmla="*/ 102546 h 2547404"/>
              <a:gd name="connsiteX4" fmla="*/ 4064252 w 4064252"/>
              <a:gd name="connsiteY4" fmla="*/ 510022 h 2547404"/>
              <a:gd name="connsiteX5" fmla="*/ 4064252 w 4064252"/>
              <a:gd name="connsiteY5" fmla="*/ 2139928 h 2547404"/>
              <a:gd name="connsiteX6" fmla="*/ 3656776 w 4064252"/>
              <a:gd name="connsiteY6" fmla="*/ 2547404 h 2547404"/>
              <a:gd name="connsiteX7" fmla="*/ 407476 w 4064252"/>
              <a:gd name="connsiteY7" fmla="*/ 2547404 h 2547404"/>
              <a:gd name="connsiteX8" fmla="*/ 0 w 4064252"/>
              <a:gd name="connsiteY8" fmla="*/ 2139928 h 2547404"/>
              <a:gd name="connsiteX9" fmla="*/ 0 w 4064252"/>
              <a:gd name="connsiteY9" fmla="*/ 510022 h 2547404"/>
              <a:gd name="connsiteX0" fmla="*/ 0 w 4064252"/>
              <a:gd name="connsiteY0" fmla="*/ 510921 h 2548303"/>
              <a:gd name="connsiteX1" fmla="*/ 407476 w 4064252"/>
              <a:gd name="connsiteY1" fmla="*/ 103445 h 2548303"/>
              <a:gd name="connsiteX2" fmla="*/ 935061 w 4064252"/>
              <a:gd name="connsiteY2" fmla="*/ 31379 h 2548303"/>
              <a:gd name="connsiteX3" fmla="*/ 2012021 w 4064252"/>
              <a:gd name="connsiteY3" fmla="*/ 899 h 2548303"/>
              <a:gd name="connsiteX4" fmla="*/ 3656776 w 4064252"/>
              <a:gd name="connsiteY4" fmla="*/ 103445 h 2548303"/>
              <a:gd name="connsiteX5" fmla="*/ 4064252 w 4064252"/>
              <a:gd name="connsiteY5" fmla="*/ 510921 h 2548303"/>
              <a:gd name="connsiteX6" fmla="*/ 4064252 w 4064252"/>
              <a:gd name="connsiteY6" fmla="*/ 2140827 h 2548303"/>
              <a:gd name="connsiteX7" fmla="*/ 3656776 w 4064252"/>
              <a:gd name="connsiteY7" fmla="*/ 2548303 h 2548303"/>
              <a:gd name="connsiteX8" fmla="*/ 407476 w 4064252"/>
              <a:gd name="connsiteY8" fmla="*/ 2548303 h 2548303"/>
              <a:gd name="connsiteX9" fmla="*/ 0 w 4064252"/>
              <a:gd name="connsiteY9" fmla="*/ 2140827 h 2548303"/>
              <a:gd name="connsiteX10" fmla="*/ 0 w 4064252"/>
              <a:gd name="connsiteY10" fmla="*/ 510921 h 2548303"/>
              <a:gd name="connsiteX0" fmla="*/ 0 w 4064252"/>
              <a:gd name="connsiteY0" fmla="*/ 512478 h 2549860"/>
              <a:gd name="connsiteX1" fmla="*/ 407476 w 4064252"/>
              <a:gd name="connsiteY1" fmla="*/ 105002 h 2549860"/>
              <a:gd name="connsiteX2" fmla="*/ 935061 w 4064252"/>
              <a:gd name="connsiteY2" fmla="*/ 32936 h 2549860"/>
              <a:gd name="connsiteX3" fmla="*/ 2012021 w 4064252"/>
              <a:gd name="connsiteY3" fmla="*/ 2456 h 2549860"/>
              <a:gd name="connsiteX4" fmla="*/ 3170261 w 4064252"/>
              <a:gd name="connsiteY4" fmla="*/ 43097 h 2549860"/>
              <a:gd name="connsiteX5" fmla="*/ 3656776 w 4064252"/>
              <a:gd name="connsiteY5" fmla="*/ 105002 h 2549860"/>
              <a:gd name="connsiteX6" fmla="*/ 4064252 w 4064252"/>
              <a:gd name="connsiteY6" fmla="*/ 512478 h 2549860"/>
              <a:gd name="connsiteX7" fmla="*/ 4064252 w 4064252"/>
              <a:gd name="connsiteY7" fmla="*/ 2142384 h 2549860"/>
              <a:gd name="connsiteX8" fmla="*/ 3656776 w 4064252"/>
              <a:gd name="connsiteY8" fmla="*/ 2549860 h 2549860"/>
              <a:gd name="connsiteX9" fmla="*/ 407476 w 4064252"/>
              <a:gd name="connsiteY9" fmla="*/ 2549860 h 2549860"/>
              <a:gd name="connsiteX10" fmla="*/ 0 w 4064252"/>
              <a:gd name="connsiteY10" fmla="*/ 2142384 h 2549860"/>
              <a:gd name="connsiteX11" fmla="*/ 0 w 4064252"/>
              <a:gd name="connsiteY11" fmla="*/ 512478 h 2549860"/>
              <a:gd name="connsiteX0" fmla="*/ 0 w 4115052"/>
              <a:gd name="connsiteY0" fmla="*/ 512478 h 2549860"/>
              <a:gd name="connsiteX1" fmla="*/ 407476 w 4115052"/>
              <a:gd name="connsiteY1" fmla="*/ 105002 h 2549860"/>
              <a:gd name="connsiteX2" fmla="*/ 935061 w 4115052"/>
              <a:gd name="connsiteY2" fmla="*/ 32936 h 2549860"/>
              <a:gd name="connsiteX3" fmla="*/ 2012021 w 4115052"/>
              <a:gd name="connsiteY3" fmla="*/ 2456 h 2549860"/>
              <a:gd name="connsiteX4" fmla="*/ 3170261 w 4115052"/>
              <a:gd name="connsiteY4" fmla="*/ 43097 h 2549860"/>
              <a:gd name="connsiteX5" fmla="*/ 3656776 w 4115052"/>
              <a:gd name="connsiteY5" fmla="*/ 105002 h 2549860"/>
              <a:gd name="connsiteX6" fmla="*/ 4115052 w 4115052"/>
              <a:gd name="connsiteY6" fmla="*/ 360078 h 2549860"/>
              <a:gd name="connsiteX7" fmla="*/ 4064252 w 4115052"/>
              <a:gd name="connsiteY7" fmla="*/ 2142384 h 2549860"/>
              <a:gd name="connsiteX8" fmla="*/ 3656776 w 4115052"/>
              <a:gd name="connsiteY8" fmla="*/ 2549860 h 2549860"/>
              <a:gd name="connsiteX9" fmla="*/ 407476 w 4115052"/>
              <a:gd name="connsiteY9" fmla="*/ 2549860 h 2549860"/>
              <a:gd name="connsiteX10" fmla="*/ 0 w 4115052"/>
              <a:gd name="connsiteY10" fmla="*/ 2142384 h 2549860"/>
              <a:gd name="connsiteX11" fmla="*/ 0 w 4115052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10500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8468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96514"/>
              <a:gd name="connsiteY0" fmla="*/ 512478 h 2549860"/>
              <a:gd name="connsiteX1" fmla="*/ 407476 w 4196514"/>
              <a:gd name="connsiteY1" fmla="*/ 105002 h 2549860"/>
              <a:gd name="connsiteX2" fmla="*/ 935061 w 4196514"/>
              <a:gd name="connsiteY2" fmla="*/ 32936 h 2549860"/>
              <a:gd name="connsiteX3" fmla="*/ 2012021 w 4196514"/>
              <a:gd name="connsiteY3" fmla="*/ 2456 h 2549860"/>
              <a:gd name="connsiteX4" fmla="*/ 3170261 w 4196514"/>
              <a:gd name="connsiteY4" fmla="*/ 43097 h 2549860"/>
              <a:gd name="connsiteX5" fmla="*/ 3656776 w 4196514"/>
              <a:gd name="connsiteY5" fmla="*/ 84682 h 2549860"/>
              <a:gd name="connsiteX6" fmla="*/ 4115052 w 4196514"/>
              <a:gd name="connsiteY6" fmla="*/ 360078 h 2549860"/>
              <a:gd name="connsiteX7" fmla="*/ 4196421 w 4196514"/>
              <a:gd name="connsiteY7" fmla="*/ 1211497 h 2549860"/>
              <a:gd name="connsiteX8" fmla="*/ 4064252 w 4196514"/>
              <a:gd name="connsiteY8" fmla="*/ 2142384 h 2549860"/>
              <a:gd name="connsiteX9" fmla="*/ 3656776 w 4196514"/>
              <a:gd name="connsiteY9" fmla="*/ 2549860 h 2549860"/>
              <a:gd name="connsiteX10" fmla="*/ 407476 w 4196514"/>
              <a:gd name="connsiteY10" fmla="*/ 2549860 h 2549860"/>
              <a:gd name="connsiteX11" fmla="*/ 0 w 4196514"/>
              <a:gd name="connsiteY11" fmla="*/ 2142384 h 2549860"/>
              <a:gd name="connsiteX12" fmla="*/ 0 w 4196514"/>
              <a:gd name="connsiteY12" fmla="*/ 512478 h 2549860"/>
              <a:gd name="connsiteX0" fmla="*/ 0 w 4198656"/>
              <a:gd name="connsiteY0" fmla="*/ 512478 h 2549860"/>
              <a:gd name="connsiteX1" fmla="*/ 407476 w 4198656"/>
              <a:gd name="connsiteY1" fmla="*/ 105002 h 2549860"/>
              <a:gd name="connsiteX2" fmla="*/ 935061 w 4198656"/>
              <a:gd name="connsiteY2" fmla="*/ 32936 h 2549860"/>
              <a:gd name="connsiteX3" fmla="*/ 2012021 w 4198656"/>
              <a:gd name="connsiteY3" fmla="*/ 2456 h 2549860"/>
              <a:gd name="connsiteX4" fmla="*/ 3170261 w 4198656"/>
              <a:gd name="connsiteY4" fmla="*/ 43097 h 2549860"/>
              <a:gd name="connsiteX5" fmla="*/ 3656776 w 4198656"/>
              <a:gd name="connsiteY5" fmla="*/ 84682 h 2549860"/>
              <a:gd name="connsiteX6" fmla="*/ 4115052 w 4198656"/>
              <a:gd name="connsiteY6" fmla="*/ 360078 h 2549860"/>
              <a:gd name="connsiteX7" fmla="*/ 4165940 w 4198656"/>
              <a:gd name="connsiteY7" fmla="*/ 683177 h 2549860"/>
              <a:gd name="connsiteX8" fmla="*/ 4196421 w 4198656"/>
              <a:gd name="connsiteY8" fmla="*/ 1211497 h 2549860"/>
              <a:gd name="connsiteX9" fmla="*/ 4064252 w 4198656"/>
              <a:gd name="connsiteY9" fmla="*/ 2142384 h 2549860"/>
              <a:gd name="connsiteX10" fmla="*/ 3656776 w 4198656"/>
              <a:gd name="connsiteY10" fmla="*/ 2549860 h 2549860"/>
              <a:gd name="connsiteX11" fmla="*/ 407476 w 4198656"/>
              <a:gd name="connsiteY11" fmla="*/ 2549860 h 2549860"/>
              <a:gd name="connsiteX12" fmla="*/ 0 w 4198656"/>
              <a:gd name="connsiteY12" fmla="*/ 2142384 h 2549860"/>
              <a:gd name="connsiteX13" fmla="*/ 0 w 4198656"/>
              <a:gd name="connsiteY13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6425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45620 w 4199221"/>
              <a:gd name="connsiteY9" fmla="*/ 174997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239861"/>
              <a:gd name="connsiteY0" fmla="*/ 959518 h 2549860"/>
              <a:gd name="connsiteX1" fmla="*/ 448116 w 4239861"/>
              <a:gd name="connsiteY1" fmla="*/ 105002 h 2549860"/>
              <a:gd name="connsiteX2" fmla="*/ 975701 w 4239861"/>
              <a:gd name="connsiteY2" fmla="*/ 32936 h 2549860"/>
              <a:gd name="connsiteX3" fmla="*/ 2052661 w 4239861"/>
              <a:gd name="connsiteY3" fmla="*/ 2456 h 2549860"/>
              <a:gd name="connsiteX4" fmla="*/ 3210901 w 4239861"/>
              <a:gd name="connsiteY4" fmla="*/ 43097 h 2549860"/>
              <a:gd name="connsiteX5" fmla="*/ 3697416 w 4239861"/>
              <a:gd name="connsiteY5" fmla="*/ 84682 h 2549860"/>
              <a:gd name="connsiteX6" fmla="*/ 4155692 w 4239861"/>
              <a:gd name="connsiteY6" fmla="*/ 360078 h 2549860"/>
              <a:gd name="connsiteX7" fmla="*/ 4206580 w 4239861"/>
              <a:gd name="connsiteY7" fmla="*/ 683177 h 2549860"/>
              <a:gd name="connsiteX8" fmla="*/ 4237061 w 4239861"/>
              <a:gd name="connsiteY8" fmla="*/ 1211497 h 2549860"/>
              <a:gd name="connsiteX9" fmla="*/ 4186260 w 4239861"/>
              <a:gd name="connsiteY9" fmla="*/ 1749977 h 2549860"/>
              <a:gd name="connsiteX10" fmla="*/ 4125212 w 4239861"/>
              <a:gd name="connsiteY10" fmla="*/ 2142384 h 2549860"/>
              <a:gd name="connsiteX11" fmla="*/ 3697416 w 4239861"/>
              <a:gd name="connsiteY11" fmla="*/ 2549860 h 2549860"/>
              <a:gd name="connsiteX12" fmla="*/ 448116 w 4239861"/>
              <a:gd name="connsiteY12" fmla="*/ 2549860 h 2549860"/>
              <a:gd name="connsiteX13" fmla="*/ 40640 w 4239861"/>
              <a:gd name="connsiteY13" fmla="*/ 2142384 h 2549860"/>
              <a:gd name="connsiteX14" fmla="*/ 0 w 4239861"/>
              <a:gd name="connsiteY14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10500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8468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697416 w 4239861"/>
              <a:gd name="connsiteY12" fmla="*/ 25498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206580 w 4239861"/>
              <a:gd name="connsiteY10" fmla="*/ 171949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55692 w 4242708"/>
              <a:gd name="connsiteY7" fmla="*/ 36007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4553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35372 w 4242708"/>
              <a:gd name="connsiteY11" fmla="*/ 220334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242708" h="2641300">
                <a:moveTo>
                  <a:pt x="0" y="959518"/>
                </a:moveTo>
                <a:cubicBezTo>
                  <a:pt x="30537" y="657050"/>
                  <a:pt x="57734" y="419196"/>
                  <a:pt x="132420" y="276777"/>
                </a:cubicBezTo>
                <a:cubicBezTo>
                  <a:pt x="207106" y="134358"/>
                  <a:pt x="322809" y="133789"/>
                  <a:pt x="448116" y="84682"/>
                </a:cubicBezTo>
                <a:cubicBezTo>
                  <a:pt x="610733" y="11532"/>
                  <a:pt x="708277" y="50027"/>
                  <a:pt x="975701" y="32936"/>
                </a:cubicBezTo>
                <a:cubicBezTo>
                  <a:pt x="1243125" y="15845"/>
                  <a:pt x="1683515" y="-7704"/>
                  <a:pt x="2052661" y="2456"/>
                </a:cubicBezTo>
                <a:lnTo>
                  <a:pt x="3210901" y="43097"/>
                </a:lnTo>
                <a:lnTo>
                  <a:pt x="3788856" y="84682"/>
                </a:lnTo>
                <a:cubicBezTo>
                  <a:pt x="4013899" y="84682"/>
                  <a:pt x="4186172" y="145195"/>
                  <a:pt x="4176012" y="288958"/>
                </a:cubicBezTo>
                <a:cubicBezTo>
                  <a:pt x="4254099" y="388707"/>
                  <a:pt x="4213339" y="592074"/>
                  <a:pt x="4226900" y="733977"/>
                </a:cubicBezTo>
                <a:cubicBezTo>
                  <a:pt x="4240462" y="875880"/>
                  <a:pt x="4248914" y="1037084"/>
                  <a:pt x="4237061" y="1211497"/>
                </a:cubicBezTo>
                <a:cubicBezTo>
                  <a:pt x="4203194" y="1384217"/>
                  <a:pt x="4240447" y="1546777"/>
                  <a:pt x="4206580" y="1719497"/>
                </a:cubicBezTo>
                <a:cubicBezTo>
                  <a:pt x="4189617" y="1846913"/>
                  <a:pt x="4213295" y="2116568"/>
                  <a:pt x="4135372" y="2203344"/>
                </a:cubicBezTo>
                <a:cubicBezTo>
                  <a:pt x="4135372" y="2428387"/>
                  <a:pt x="3780219" y="2600660"/>
                  <a:pt x="3555176" y="2600660"/>
                </a:cubicBezTo>
                <a:cubicBezTo>
                  <a:pt x="2610929" y="2644687"/>
                  <a:pt x="1646363" y="2627753"/>
                  <a:pt x="691956" y="2641300"/>
                </a:cubicBezTo>
                <a:cubicBezTo>
                  <a:pt x="466913" y="2641300"/>
                  <a:pt x="81280" y="2469027"/>
                  <a:pt x="81280" y="2243984"/>
                </a:cubicBezTo>
                <a:cubicBezTo>
                  <a:pt x="3387" y="1815829"/>
                  <a:pt x="27093" y="1387673"/>
                  <a:pt x="0" y="959518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60590731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091088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1.xml"/></Relationships>
</file>

<file path=ppt/slides/_rels/slide17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1.xml"/></Relationships>
</file>

<file path=ppt/slides/_rels/slide18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AE28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ชื่อเรื่องรอง 1111">
            <a:extLst>
              <a:ext uri="{FF2B5EF4-FFF2-40B4-BE49-F238E27FC236}">
                <a16:creationId xmlns:a16="http://schemas.microsoft.com/office/drawing/2014/main" id="{9C96B5FE-4EFB-44C4-9957-BEEC3372BEC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118400" y="2145495"/>
            <a:ext cx="10094259" cy="2526434"/>
          </a:xfrm>
          <a:prstGeom prst="rect">
            <a:avLst/>
          </a:prstGeom>
          <a:effectLst/>
        </p:spPr>
        <p:txBody>
          <a:bodyPr>
            <a:normAutofit fontScale="62500" lnSpcReduction="20000"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indent="0" algn="ctr">
              <a:buNone/>
            </a:pPr>
            <a:r>
              <a:rPr lang="en-US" sz="13500" b="1" dirty="0">
                <a:ln>
                  <a:solidFill>
                    <a:srgbClr val="5E2700"/>
                  </a:solidFill>
                </a:ln>
                <a:solidFill>
                  <a:schemeClr val="bg2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LUYỆN TẬP CHUNG</a:t>
            </a:r>
          </a:p>
          <a:p>
            <a:pPr marL="0" indent="0" algn="ctr">
              <a:buNone/>
            </a:pPr>
            <a:r>
              <a:rPr lang="en-US" sz="13500" dirty="0">
                <a:ln>
                  <a:solidFill>
                    <a:srgbClr val="5E2700"/>
                  </a:solidFill>
                </a:ln>
                <a:solidFill>
                  <a:schemeClr val="bg2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TRANG 145 </a:t>
            </a:r>
            <a:r>
              <a:rPr lang="en-US" sz="13500" b="1" dirty="0">
                <a:ln>
                  <a:solidFill>
                    <a:srgbClr val="5E2700"/>
                  </a:solidFill>
                </a:ln>
                <a:solidFill>
                  <a:schemeClr val="bg2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 </a:t>
            </a:r>
            <a:endParaRPr lang="th-TH" sz="13500" b="1" dirty="0">
              <a:ln>
                <a:solidFill>
                  <a:srgbClr val="5E2700"/>
                </a:solidFill>
              </a:ln>
              <a:solidFill>
                <a:schemeClr val="bg2"/>
              </a:solidFill>
              <a:effectLst>
                <a:glow rad="139700">
                  <a:schemeClr val="accent1">
                    <a:satMod val="175000"/>
                    <a:alpha val="40000"/>
                  </a:schemeClr>
                </a:glow>
              </a:effectLst>
              <a:latin typeface="UVN Hoa Dao" panose="00000400000000000000" pitchFamily="2" charset="0"/>
            </a:endParaRPr>
          </a:p>
          <a:p>
            <a:pPr algn="ctr"/>
            <a:endParaRPr lang="th-TH" sz="4400" b="1" dirty="0">
              <a:ln/>
              <a:solidFill>
                <a:schemeClr val="bg2"/>
              </a:solidFill>
              <a:effectLst>
                <a:glow rad="139700">
                  <a:schemeClr val="accent1">
                    <a:satMod val="175000"/>
                    <a:alpha val="40000"/>
                  </a:schemeClr>
                </a:glow>
              </a:effectLst>
              <a:latin typeface="UVN Hoa Dao" panose="00000400000000000000" pitchFamily="2" charset="0"/>
            </a:endParaRPr>
          </a:p>
        </p:txBody>
      </p:sp>
      <p:sp>
        <p:nvSpPr>
          <p:cNvPr id="1111" name="ชื่อเรื่อง 1110">
            <a:extLst>
              <a:ext uri="{FF2B5EF4-FFF2-40B4-BE49-F238E27FC236}">
                <a16:creationId xmlns:a16="http://schemas.microsoft.com/office/drawing/2014/main" id="{31F7DBBC-5C94-4FEB-AD5A-2D27A51573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81288" y="-24746"/>
            <a:ext cx="5287986" cy="2044671"/>
          </a:xfrm>
          <a:effectLst/>
        </p:spPr>
        <p:txBody>
          <a:bodyPr>
            <a:no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r>
              <a:rPr lang="en-US" sz="10000" b="0" dirty="0">
                <a:ln w="10160">
                  <a:solidFill>
                    <a:srgbClr val="5E2700"/>
                  </a:solidFill>
                  <a:prstDash val="solid"/>
                </a:ln>
                <a:effectLst/>
              </a:rPr>
              <a:t>Toán</a:t>
            </a:r>
            <a:endParaRPr lang="th-TH" sz="10000" b="0" dirty="0">
              <a:ln w="10160">
                <a:solidFill>
                  <a:srgbClr val="5E2700"/>
                </a:solidFill>
                <a:prstDash val="solid"/>
              </a:ln>
              <a:effectLst/>
              <a:latin typeface="+mj-lt"/>
            </a:endParaRPr>
          </a:p>
        </p:txBody>
      </p:sp>
      <p:sp>
        <p:nvSpPr>
          <p:cNvPr id="1112" name="ชื่อเรื่องรอง 1111">
            <a:extLst>
              <a:ext uri="{FF2B5EF4-FFF2-40B4-BE49-F238E27FC236}">
                <a16:creationId xmlns:a16="http://schemas.microsoft.com/office/drawing/2014/main" id="{9C96B5FE-4EFB-44C4-9957-BEEC3372BEC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196969" y="2144845"/>
            <a:ext cx="10094259" cy="2526434"/>
          </a:xfrm>
          <a:prstGeom prst="rect">
            <a:avLst/>
          </a:prstGeom>
          <a:effectLst/>
        </p:spPr>
        <p:txBody>
          <a:bodyPr>
            <a:normAutofit fontScale="62500" lnSpcReduction="20000"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indent="0" algn="ctr">
              <a:buNone/>
            </a:pPr>
            <a:r>
              <a:rPr lang="en-US" sz="13500" b="1" dirty="0">
                <a:ln>
                  <a:solidFill>
                    <a:srgbClr val="5E2700"/>
                  </a:solidFill>
                </a:ln>
                <a:solidFill>
                  <a:srgbClr val="FFFF00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LUYỆN TẬP CHUNG</a:t>
            </a:r>
          </a:p>
          <a:p>
            <a:pPr marL="0" indent="0" algn="ctr">
              <a:buNone/>
            </a:pPr>
            <a:r>
              <a:rPr lang="en-US" sz="13500" dirty="0">
                <a:ln>
                  <a:solidFill>
                    <a:srgbClr val="5E2700"/>
                  </a:solidFill>
                </a:ln>
                <a:solidFill>
                  <a:srgbClr val="FFFF00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TRANG 145 </a:t>
            </a:r>
            <a:r>
              <a:rPr lang="en-US" sz="13500" b="1" dirty="0">
                <a:ln>
                  <a:solidFill>
                    <a:srgbClr val="5E2700"/>
                  </a:solidFill>
                </a:ln>
                <a:solidFill>
                  <a:srgbClr val="FFFF00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</a:effectLst>
                <a:latin typeface="UVN Hoa Dao" panose="00000400000000000000" pitchFamily="2" charset="0"/>
              </a:rPr>
              <a:t> </a:t>
            </a:r>
            <a:endParaRPr lang="th-TH" sz="13500" b="1" dirty="0">
              <a:ln>
                <a:solidFill>
                  <a:srgbClr val="5E2700"/>
                </a:solidFill>
              </a:ln>
              <a:solidFill>
                <a:srgbClr val="FFFF00"/>
              </a:solidFill>
              <a:effectLst>
                <a:glow rad="139700">
                  <a:schemeClr val="accent1">
                    <a:satMod val="175000"/>
                    <a:alpha val="40000"/>
                  </a:schemeClr>
                </a:glow>
              </a:effectLst>
              <a:latin typeface="UVN Hoa Dao" panose="00000400000000000000" pitchFamily="2" charset="0"/>
            </a:endParaRPr>
          </a:p>
          <a:p>
            <a:pPr algn="ctr"/>
            <a:endParaRPr lang="th-TH" sz="4400" b="1" dirty="0">
              <a:ln/>
              <a:solidFill>
                <a:srgbClr val="FFFF00"/>
              </a:solidFill>
              <a:effectLst>
                <a:glow rad="139700">
                  <a:schemeClr val="accent1">
                    <a:satMod val="175000"/>
                    <a:alpha val="40000"/>
                  </a:schemeClr>
                </a:glow>
              </a:effectLst>
              <a:latin typeface="UVN Hoa Dao" panose="00000400000000000000" pitchFamily="2" charset="0"/>
            </a:endParaRPr>
          </a:p>
        </p:txBody>
      </p:sp>
      <p:sp>
        <p:nvSpPr>
          <p:cNvPr id="196" name="เมฆ 256">
            <a:extLst>
              <a:ext uri="{FF2B5EF4-FFF2-40B4-BE49-F238E27FC236}">
                <a16:creationId xmlns:a16="http://schemas.microsoft.com/office/drawing/2014/main" id="{9A3FFA4C-C09E-4BBB-AA4C-4DD4943F158B}"/>
              </a:ext>
            </a:extLst>
          </p:cNvPr>
          <p:cNvSpPr/>
          <p:nvPr/>
        </p:nvSpPr>
        <p:spPr>
          <a:xfrm>
            <a:off x="9897951" y="766780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97" name="เมฆ 256">
            <a:extLst>
              <a:ext uri="{FF2B5EF4-FFF2-40B4-BE49-F238E27FC236}">
                <a16:creationId xmlns:a16="http://schemas.microsoft.com/office/drawing/2014/main" id="{6E93160A-72A8-4FBD-8879-C9E73EE00F6E}"/>
              </a:ext>
            </a:extLst>
          </p:cNvPr>
          <p:cNvSpPr/>
          <p:nvPr/>
        </p:nvSpPr>
        <p:spPr>
          <a:xfrm rot="459428">
            <a:off x="2775853" y="1296220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98" name="เมฆ 256">
            <a:extLst>
              <a:ext uri="{FF2B5EF4-FFF2-40B4-BE49-F238E27FC236}">
                <a16:creationId xmlns:a16="http://schemas.microsoft.com/office/drawing/2014/main" id="{F0505A75-1F0A-4CF7-8B9E-EA09A4099922}"/>
              </a:ext>
            </a:extLst>
          </p:cNvPr>
          <p:cNvSpPr/>
          <p:nvPr/>
        </p:nvSpPr>
        <p:spPr>
          <a:xfrm rot="585698">
            <a:off x="-95294" y="1233919"/>
            <a:ext cx="981134" cy="61607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99" name="เมฆ 256">
            <a:extLst>
              <a:ext uri="{FF2B5EF4-FFF2-40B4-BE49-F238E27FC236}">
                <a16:creationId xmlns:a16="http://schemas.microsoft.com/office/drawing/2014/main" id="{669F3B93-B4EC-4790-8131-C92612B92ABB}"/>
              </a:ext>
            </a:extLst>
          </p:cNvPr>
          <p:cNvSpPr/>
          <p:nvPr/>
        </p:nvSpPr>
        <p:spPr>
          <a:xfrm rot="459428">
            <a:off x="11202491" y="-310968"/>
            <a:ext cx="1081024" cy="727699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05" name="เมฆ 256">
            <a:extLst>
              <a:ext uri="{FF2B5EF4-FFF2-40B4-BE49-F238E27FC236}">
                <a16:creationId xmlns:a16="http://schemas.microsoft.com/office/drawing/2014/main" id="{A1ADC563-F59D-4267-883F-B9BE86EF7CA9}"/>
              </a:ext>
            </a:extLst>
          </p:cNvPr>
          <p:cNvSpPr/>
          <p:nvPr/>
        </p:nvSpPr>
        <p:spPr>
          <a:xfrm rot="459428">
            <a:off x="3682689" y="21112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206" name="เมฆ 256">
            <a:extLst>
              <a:ext uri="{FF2B5EF4-FFF2-40B4-BE49-F238E27FC236}">
                <a16:creationId xmlns:a16="http://schemas.microsoft.com/office/drawing/2014/main" id="{AE24D4D0-EA98-444F-9ED6-47177F9ABC26}"/>
              </a:ext>
            </a:extLst>
          </p:cNvPr>
          <p:cNvSpPr/>
          <p:nvPr/>
        </p:nvSpPr>
        <p:spPr>
          <a:xfrm rot="459428">
            <a:off x="8132658" y="124949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1F9B5E95-3597-414F-B839-A1ADD9762B7D}"/>
              </a:ext>
            </a:extLst>
          </p:cNvPr>
          <p:cNvGrpSpPr/>
          <p:nvPr/>
        </p:nvGrpSpPr>
        <p:grpSpPr>
          <a:xfrm>
            <a:off x="4768248" y="3988662"/>
            <a:ext cx="2666845" cy="3697103"/>
            <a:chOff x="803735" y="981668"/>
            <a:chExt cx="2480003" cy="3391878"/>
          </a:xfrm>
        </p:grpSpPr>
        <p:grpSp>
          <p:nvGrpSpPr>
            <p:cNvPr id="214" name="กลุ่ม 213">
              <a:extLst>
                <a:ext uri="{FF2B5EF4-FFF2-40B4-BE49-F238E27FC236}">
                  <a16:creationId xmlns:a16="http://schemas.microsoft.com/office/drawing/2014/main" id="{0C5E8E11-087A-433F-AFEF-DDAF7A703BED}"/>
                </a:ext>
              </a:extLst>
            </p:cNvPr>
            <p:cNvGrpSpPr/>
            <p:nvPr/>
          </p:nvGrpSpPr>
          <p:grpSpPr>
            <a:xfrm>
              <a:off x="803735" y="981668"/>
              <a:ext cx="2480003" cy="3391878"/>
              <a:chOff x="2804160" y="2202089"/>
              <a:chExt cx="2237116" cy="2959191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รูปแบบอิสระ: รูปร่าง 224">
                <a:extLst>
                  <a:ext uri="{FF2B5EF4-FFF2-40B4-BE49-F238E27FC236}">
                    <a16:creationId xmlns:a16="http://schemas.microsoft.com/office/drawing/2014/main" id="{7944CA69-6585-4819-AE81-B8D59E6F0ED8}"/>
                  </a:ext>
                </a:extLst>
              </p:cNvPr>
              <p:cNvSpPr/>
              <p:nvPr/>
            </p:nvSpPr>
            <p:spPr>
              <a:xfrm>
                <a:off x="2804160" y="2202089"/>
                <a:ext cx="2237116" cy="2959191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EFBA46"/>
              </a:solidFill>
              <a:ln w="57150">
                <a:solidFill>
                  <a:schemeClr val="tx1"/>
                </a:solidFill>
              </a:ln>
              <a:effectLst/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B71B9CAF-897C-45DA-87BF-33E6101EE2D7}"/>
                  </a:ext>
                </a:extLst>
              </p:cNvPr>
              <p:cNvGrpSpPr/>
              <p:nvPr/>
            </p:nvGrpSpPr>
            <p:grpSpPr>
              <a:xfrm>
                <a:off x="3672603" y="2409900"/>
                <a:ext cx="553180" cy="345773"/>
                <a:chOff x="3672603" y="2409900"/>
                <a:chExt cx="553180" cy="345773"/>
              </a:xfrm>
              <a:solidFill>
                <a:srgbClr val="660066"/>
              </a:solidFill>
            </p:grpSpPr>
            <p:sp>
              <p:nvSpPr>
                <p:cNvPr id="272" name="สามเหลี่ยมหน้าจั่ว 8">
                  <a:extLst>
                    <a:ext uri="{FF2B5EF4-FFF2-40B4-BE49-F238E27FC236}">
                      <a16:creationId xmlns:a16="http://schemas.microsoft.com/office/drawing/2014/main" id="{3B07BD69-C6C4-4796-91D9-9BC550E497FB}"/>
                    </a:ext>
                  </a:extLst>
                </p:cNvPr>
                <p:cNvSpPr/>
                <p:nvPr/>
              </p:nvSpPr>
              <p:spPr>
                <a:xfrm rot="10474012">
                  <a:off x="3848896" y="2409900"/>
                  <a:ext cx="215266" cy="345773"/>
                </a:xfrm>
                <a:custGeom>
                  <a:avLst/>
                  <a:gdLst>
                    <a:gd name="connsiteX0" fmla="*/ 0 w 208280"/>
                    <a:gd name="connsiteY0" fmla="*/ 337820 h 337820"/>
                    <a:gd name="connsiteX1" fmla="*/ 104140 w 208280"/>
                    <a:gd name="connsiteY1" fmla="*/ 0 h 337820"/>
                    <a:gd name="connsiteX2" fmla="*/ 208280 w 208280"/>
                    <a:gd name="connsiteY2" fmla="*/ 337820 h 337820"/>
                    <a:gd name="connsiteX3" fmla="*/ 0 w 208280"/>
                    <a:gd name="connsiteY3" fmla="*/ 337820 h 337820"/>
                    <a:gd name="connsiteX0" fmla="*/ 0 w 207919"/>
                    <a:gd name="connsiteY0" fmla="*/ 334027 h 337820"/>
                    <a:gd name="connsiteX1" fmla="*/ 103779 w 207919"/>
                    <a:gd name="connsiteY1" fmla="*/ 0 h 337820"/>
                    <a:gd name="connsiteX2" fmla="*/ 207919 w 207919"/>
                    <a:gd name="connsiteY2" fmla="*/ 337820 h 337820"/>
                    <a:gd name="connsiteX3" fmla="*/ 0 w 207919"/>
                    <a:gd name="connsiteY3" fmla="*/ 334027 h 337820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4764"/>
                    <a:gd name="connsiteX1" fmla="*/ 103779 w 207919"/>
                    <a:gd name="connsiteY1" fmla="*/ 0 h 344764"/>
                    <a:gd name="connsiteX2" fmla="*/ 207919 w 207919"/>
                    <a:gd name="connsiteY2" fmla="*/ 337820 h 344764"/>
                    <a:gd name="connsiteX3" fmla="*/ 115118 w 207919"/>
                    <a:gd name="connsiteY3" fmla="*/ 344764 h 344764"/>
                    <a:gd name="connsiteX4" fmla="*/ 0 w 207919"/>
                    <a:gd name="connsiteY4" fmla="*/ 334027 h 344764"/>
                    <a:gd name="connsiteX0" fmla="*/ 0 w 213458"/>
                    <a:gd name="connsiteY0" fmla="*/ 338604 h 344764"/>
                    <a:gd name="connsiteX1" fmla="*/ 109318 w 213458"/>
                    <a:gd name="connsiteY1" fmla="*/ 0 h 344764"/>
                    <a:gd name="connsiteX2" fmla="*/ 213458 w 213458"/>
                    <a:gd name="connsiteY2" fmla="*/ 337820 h 344764"/>
                    <a:gd name="connsiteX3" fmla="*/ 120657 w 213458"/>
                    <a:gd name="connsiteY3" fmla="*/ 344764 h 344764"/>
                    <a:gd name="connsiteX4" fmla="*/ 0 w 213458"/>
                    <a:gd name="connsiteY4" fmla="*/ 338604 h 344764"/>
                    <a:gd name="connsiteX0" fmla="*/ 0 w 215266"/>
                    <a:gd name="connsiteY0" fmla="*/ 338604 h 345773"/>
                    <a:gd name="connsiteX1" fmla="*/ 109318 w 215266"/>
                    <a:gd name="connsiteY1" fmla="*/ 0 h 345773"/>
                    <a:gd name="connsiteX2" fmla="*/ 215266 w 215266"/>
                    <a:gd name="connsiteY2" fmla="*/ 345646 h 345773"/>
                    <a:gd name="connsiteX3" fmla="*/ 120657 w 215266"/>
                    <a:gd name="connsiteY3" fmla="*/ 344764 h 345773"/>
                    <a:gd name="connsiteX4" fmla="*/ 0 w 215266"/>
                    <a:gd name="connsiteY4" fmla="*/ 338604 h 345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266" h="345773">
                      <a:moveTo>
                        <a:pt x="0" y="338604"/>
                      </a:moveTo>
                      <a:lnTo>
                        <a:pt x="109318" y="0"/>
                      </a:lnTo>
                      <a:lnTo>
                        <a:pt x="215266" y="345646"/>
                      </a:lnTo>
                      <a:cubicBezTo>
                        <a:pt x="175984" y="346316"/>
                        <a:pt x="159939" y="344094"/>
                        <a:pt x="120657" y="344764"/>
                      </a:cubicBezTo>
                      <a:cubicBezTo>
                        <a:pt x="39581" y="343077"/>
                        <a:pt x="42667" y="341741"/>
                        <a:pt x="0" y="338604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73" name="สามเหลี่ยมหน้าจั่ว 9">
                  <a:extLst>
                    <a:ext uri="{FF2B5EF4-FFF2-40B4-BE49-F238E27FC236}">
                      <a16:creationId xmlns:a16="http://schemas.microsoft.com/office/drawing/2014/main" id="{598B15E7-686B-49C8-8D0A-036E9189AE55}"/>
                    </a:ext>
                  </a:extLst>
                </p:cNvPr>
                <p:cNvSpPr/>
                <p:nvPr/>
              </p:nvSpPr>
              <p:spPr>
                <a:xfrm rot="10053214">
                  <a:off x="3672603" y="2445746"/>
                  <a:ext cx="148655" cy="233411"/>
                </a:xfrm>
                <a:custGeom>
                  <a:avLst/>
                  <a:gdLst>
                    <a:gd name="connsiteX0" fmla="*/ 0 w 143300"/>
                    <a:gd name="connsiteY0" fmla="*/ 220938 h 220938"/>
                    <a:gd name="connsiteX1" fmla="*/ 71650 w 143300"/>
                    <a:gd name="connsiteY1" fmla="*/ 0 h 220938"/>
                    <a:gd name="connsiteX2" fmla="*/ 143300 w 143300"/>
                    <a:gd name="connsiteY2" fmla="*/ 220938 h 220938"/>
                    <a:gd name="connsiteX3" fmla="*/ 0 w 143300"/>
                    <a:gd name="connsiteY3" fmla="*/ 220938 h 220938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0 w 147817"/>
                    <a:gd name="connsiteY3" fmla="*/ 241400 h 241400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93041 w 147817"/>
                    <a:gd name="connsiteY3" fmla="*/ 237777 h 241400"/>
                    <a:gd name="connsiteX4" fmla="*/ 0 w 147817"/>
                    <a:gd name="connsiteY4" fmla="*/ 241400 h 241400"/>
                    <a:gd name="connsiteX0" fmla="*/ 0 w 157448"/>
                    <a:gd name="connsiteY0" fmla="*/ 249678 h 249678"/>
                    <a:gd name="connsiteX1" fmla="*/ 85798 w 157448"/>
                    <a:gd name="connsiteY1" fmla="*/ 0 h 249678"/>
                    <a:gd name="connsiteX2" fmla="*/ 157448 w 157448"/>
                    <a:gd name="connsiteY2" fmla="*/ 220938 h 249678"/>
                    <a:gd name="connsiteX3" fmla="*/ 102672 w 157448"/>
                    <a:gd name="connsiteY3" fmla="*/ 237777 h 249678"/>
                    <a:gd name="connsiteX4" fmla="*/ 0 w 157448"/>
                    <a:gd name="connsiteY4" fmla="*/ 249678 h 249678"/>
                    <a:gd name="connsiteX0" fmla="*/ 0 w 152521"/>
                    <a:gd name="connsiteY0" fmla="*/ 227356 h 237777"/>
                    <a:gd name="connsiteX1" fmla="*/ 80871 w 152521"/>
                    <a:gd name="connsiteY1" fmla="*/ 0 h 237777"/>
                    <a:gd name="connsiteX2" fmla="*/ 152521 w 152521"/>
                    <a:gd name="connsiteY2" fmla="*/ 220938 h 237777"/>
                    <a:gd name="connsiteX3" fmla="*/ 97745 w 152521"/>
                    <a:gd name="connsiteY3" fmla="*/ 237777 h 237777"/>
                    <a:gd name="connsiteX4" fmla="*/ 0 w 152521"/>
                    <a:gd name="connsiteY4" fmla="*/ 227356 h 237777"/>
                    <a:gd name="connsiteX0" fmla="*/ 0 w 152521"/>
                    <a:gd name="connsiteY0" fmla="*/ 227356 h 230336"/>
                    <a:gd name="connsiteX1" fmla="*/ 80871 w 152521"/>
                    <a:gd name="connsiteY1" fmla="*/ 0 h 230336"/>
                    <a:gd name="connsiteX2" fmla="*/ 152521 w 152521"/>
                    <a:gd name="connsiteY2" fmla="*/ 220938 h 230336"/>
                    <a:gd name="connsiteX3" fmla="*/ 99387 w 152521"/>
                    <a:gd name="connsiteY3" fmla="*/ 230336 h 230336"/>
                    <a:gd name="connsiteX4" fmla="*/ 0 w 152521"/>
                    <a:gd name="connsiteY4" fmla="*/ 227356 h 230336"/>
                    <a:gd name="connsiteX0" fmla="*/ 0 w 148655"/>
                    <a:gd name="connsiteY0" fmla="*/ 233411 h 233411"/>
                    <a:gd name="connsiteX1" fmla="*/ 77005 w 148655"/>
                    <a:gd name="connsiteY1" fmla="*/ 0 h 233411"/>
                    <a:gd name="connsiteX2" fmla="*/ 148655 w 148655"/>
                    <a:gd name="connsiteY2" fmla="*/ 220938 h 233411"/>
                    <a:gd name="connsiteX3" fmla="*/ 95521 w 148655"/>
                    <a:gd name="connsiteY3" fmla="*/ 230336 h 233411"/>
                    <a:gd name="connsiteX4" fmla="*/ 0 w 148655"/>
                    <a:gd name="connsiteY4" fmla="*/ 233411 h 233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655" h="233411">
                      <a:moveTo>
                        <a:pt x="0" y="233411"/>
                      </a:moveTo>
                      <a:lnTo>
                        <a:pt x="77005" y="0"/>
                      </a:lnTo>
                      <a:lnTo>
                        <a:pt x="148655" y="220938"/>
                      </a:lnTo>
                      <a:cubicBezTo>
                        <a:pt x="124333" y="224562"/>
                        <a:pt x="119843" y="226712"/>
                        <a:pt x="95521" y="230336"/>
                      </a:cubicBezTo>
                      <a:lnTo>
                        <a:pt x="0" y="23341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4" name="สามเหลี่ยมหน้าจั่ว 10">
                  <a:extLst>
                    <a:ext uri="{FF2B5EF4-FFF2-40B4-BE49-F238E27FC236}">
                      <a16:creationId xmlns:a16="http://schemas.microsoft.com/office/drawing/2014/main" id="{A2102F90-7CCD-480E-A8E6-1DC4113646A9}"/>
                    </a:ext>
                  </a:extLst>
                </p:cNvPr>
                <p:cNvSpPr/>
                <p:nvPr/>
              </p:nvSpPr>
              <p:spPr>
                <a:xfrm rot="11585451">
                  <a:off x="4076612" y="2427730"/>
                  <a:ext cx="149171" cy="229902"/>
                </a:xfrm>
                <a:custGeom>
                  <a:avLst/>
                  <a:gdLst>
                    <a:gd name="connsiteX0" fmla="*/ 0 w 140123"/>
                    <a:gd name="connsiteY0" fmla="*/ 235324 h 235324"/>
                    <a:gd name="connsiteX1" fmla="*/ 70062 w 140123"/>
                    <a:gd name="connsiteY1" fmla="*/ 0 h 235324"/>
                    <a:gd name="connsiteX2" fmla="*/ 140123 w 140123"/>
                    <a:gd name="connsiteY2" fmla="*/ 235324 h 235324"/>
                    <a:gd name="connsiteX3" fmla="*/ 0 w 140123"/>
                    <a:gd name="connsiteY3" fmla="*/ 235324 h 235324"/>
                    <a:gd name="connsiteX0" fmla="*/ 0 w 140684"/>
                    <a:gd name="connsiteY0" fmla="*/ 235324 h 235324"/>
                    <a:gd name="connsiteX1" fmla="*/ 70062 w 140684"/>
                    <a:gd name="connsiteY1" fmla="*/ 0 h 235324"/>
                    <a:gd name="connsiteX2" fmla="*/ 140684 w 140684"/>
                    <a:gd name="connsiteY2" fmla="*/ 229327 h 235324"/>
                    <a:gd name="connsiteX3" fmla="*/ 0 w 140684"/>
                    <a:gd name="connsiteY3" fmla="*/ 235324 h 235324"/>
                    <a:gd name="connsiteX0" fmla="*/ 0 w 146121"/>
                    <a:gd name="connsiteY0" fmla="*/ 228765 h 229327"/>
                    <a:gd name="connsiteX1" fmla="*/ 75499 w 146121"/>
                    <a:gd name="connsiteY1" fmla="*/ 0 h 229327"/>
                    <a:gd name="connsiteX2" fmla="*/ 146121 w 146121"/>
                    <a:gd name="connsiteY2" fmla="*/ 229327 h 229327"/>
                    <a:gd name="connsiteX3" fmla="*/ 0 w 146121"/>
                    <a:gd name="connsiteY3" fmla="*/ 228765 h 229327"/>
                    <a:gd name="connsiteX0" fmla="*/ 0 w 144798"/>
                    <a:gd name="connsiteY0" fmla="*/ 228765 h 234850"/>
                    <a:gd name="connsiteX1" fmla="*/ 75499 w 144798"/>
                    <a:gd name="connsiteY1" fmla="*/ 0 h 234850"/>
                    <a:gd name="connsiteX2" fmla="*/ 144798 w 144798"/>
                    <a:gd name="connsiteY2" fmla="*/ 234850 h 234850"/>
                    <a:gd name="connsiteX3" fmla="*/ 0 w 144798"/>
                    <a:gd name="connsiteY3" fmla="*/ 228765 h 234850"/>
                    <a:gd name="connsiteX0" fmla="*/ 0 w 150321"/>
                    <a:gd name="connsiteY0" fmla="*/ 227442 h 234850"/>
                    <a:gd name="connsiteX1" fmla="*/ 81022 w 150321"/>
                    <a:gd name="connsiteY1" fmla="*/ 0 h 234850"/>
                    <a:gd name="connsiteX2" fmla="*/ 150321 w 150321"/>
                    <a:gd name="connsiteY2" fmla="*/ 234850 h 234850"/>
                    <a:gd name="connsiteX3" fmla="*/ 0 w 150321"/>
                    <a:gd name="connsiteY3" fmla="*/ 227442 h 234850"/>
                    <a:gd name="connsiteX0" fmla="*/ 0 w 149171"/>
                    <a:gd name="connsiteY0" fmla="*/ 227442 h 229902"/>
                    <a:gd name="connsiteX1" fmla="*/ 81022 w 149171"/>
                    <a:gd name="connsiteY1" fmla="*/ 0 h 229902"/>
                    <a:gd name="connsiteX2" fmla="*/ 149171 w 149171"/>
                    <a:gd name="connsiteY2" fmla="*/ 229902 h 229902"/>
                    <a:gd name="connsiteX3" fmla="*/ 0 w 149171"/>
                    <a:gd name="connsiteY3" fmla="*/ 227442 h 229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9171" h="229902">
                      <a:moveTo>
                        <a:pt x="0" y="227442"/>
                      </a:moveTo>
                      <a:lnTo>
                        <a:pt x="81022" y="0"/>
                      </a:lnTo>
                      <a:lnTo>
                        <a:pt x="149171" y="229902"/>
                      </a:lnTo>
                      <a:lnTo>
                        <a:pt x="0" y="22744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8105B9C7-F8D5-4BE7-B6EC-FD7D71F92D9A}"/>
                  </a:ext>
                </a:extLst>
              </p:cNvPr>
              <p:cNvGrpSpPr/>
              <p:nvPr/>
            </p:nvGrpSpPr>
            <p:grpSpPr>
              <a:xfrm>
                <a:off x="3673493" y="3224085"/>
                <a:ext cx="490561" cy="297686"/>
                <a:chOff x="3673493" y="3224085"/>
                <a:chExt cx="490561" cy="297686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6AE50FDF-4BED-4C7C-B653-0656ABE47B89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5A949A0-C20C-4BBE-9CE3-55710860176F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41B53591-BDAF-49EB-B6FF-FEA54F13A8E8}"/>
                  </a:ext>
                </a:extLst>
              </p:cNvPr>
              <p:cNvGrpSpPr/>
              <p:nvPr/>
            </p:nvGrpSpPr>
            <p:grpSpPr>
              <a:xfrm>
                <a:off x="3390605" y="2906545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64" name="แผนผังลำดับงาน: ตัวเชื่อมต่อ 263">
                  <a:extLst>
                    <a:ext uri="{FF2B5EF4-FFF2-40B4-BE49-F238E27FC236}">
                      <a16:creationId xmlns:a16="http://schemas.microsoft.com/office/drawing/2014/main" id="{B6A6B9B4-4131-444E-A56C-0A8945BB871B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5" name="แผนผังลำดับงาน: ตัวเชื่อมต่อ 264">
                  <a:extLst>
                    <a:ext uri="{FF2B5EF4-FFF2-40B4-BE49-F238E27FC236}">
                      <a16:creationId xmlns:a16="http://schemas.microsoft.com/office/drawing/2014/main" id="{084A9E86-3D49-4D32-8823-669D4B48C102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6" name="แผนผังลำดับงาน: ตัวเชื่อมต่อ 265">
                  <a:extLst>
                    <a:ext uri="{FF2B5EF4-FFF2-40B4-BE49-F238E27FC236}">
                      <a16:creationId xmlns:a16="http://schemas.microsoft.com/office/drawing/2014/main" id="{ABFE09D3-3DB1-43B6-A962-5522272264C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7" name="แผนผังลำดับงาน: ตัวเชื่อมต่อ 266">
                  <a:extLst>
                    <a:ext uri="{FF2B5EF4-FFF2-40B4-BE49-F238E27FC236}">
                      <a16:creationId xmlns:a16="http://schemas.microsoft.com/office/drawing/2014/main" id="{EC803FA1-9526-43D1-9231-BF721538FC34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8" name="แผนผังลำดับงาน: ตัวเชื่อมต่อ 267">
                  <a:extLst>
                    <a:ext uri="{FF2B5EF4-FFF2-40B4-BE49-F238E27FC236}">
                      <a16:creationId xmlns:a16="http://schemas.microsoft.com/office/drawing/2014/main" id="{BB5FDEAC-4A99-4539-A613-E18D3D648CB7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9" name="แผนผังลำดับงาน: ตัวเชื่อมต่อ 268">
                  <a:extLst>
                    <a:ext uri="{FF2B5EF4-FFF2-40B4-BE49-F238E27FC236}">
                      <a16:creationId xmlns:a16="http://schemas.microsoft.com/office/drawing/2014/main" id="{40746AD1-0431-4C48-A459-4F1458AA16E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8EB1877B-4BE3-4E98-A545-F063DD8F0DA4}"/>
                  </a:ext>
                </a:extLst>
              </p:cNvPr>
              <p:cNvSpPr/>
              <p:nvPr/>
            </p:nvSpPr>
            <p:spPr>
              <a:xfrm>
                <a:off x="2992417" y="2291228"/>
                <a:ext cx="248412" cy="513448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30" name="รูปแบบอิสระ: รูปร่าง 229">
                <a:extLst>
                  <a:ext uri="{FF2B5EF4-FFF2-40B4-BE49-F238E27FC236}">
                    <a16:creationId xmlns:a16="http://schemas.microsoft.com/office/drawing/2014/main" id="{A0312114-F301-42B7-A9F8-1791D75A5EFF}"/>
                  </a:ext>
                </a:extLst>
              </p:cNvPr>
              <p:cNvSpPr/>
              <p:nvPr/>
            </p:nvSpPr>
            <p:spPr>
              <a:xfrm rot="21410072" flipH="1">
                <a:off x="4608321" y="2230801"/>
                <a:ext cx="256260" cy="514816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31" name="กลุ่ม 230">
                <a:extLst>
                  <a:ext uri="{FF2B5EF4-FFF2-40B4-BE49-F238E27FC236}">
                    <a16:creationId xmlns:a16="http://schemas.microsoft.com/office/drawing/2014/main" id="{8FEA311D-022A-438F-857A-D0CF5DB6E4D2}"/>
                  </a:ext>
                </a:extLst>
              </p:cNvPr>
              <p:cNvGrpSpPr/>
              <p:nvPr/>
            </p:nvGrpSpPr>
            <p:grpSpPr>
              <a:xfrm>
                <a:off x="2931850" y="3678037"/>
                <a:ext cx="459318" cy="768166"/>
                <a:chOff x="2931850" y="3678037"/>
                <a:chExt cx="459318" cy="768166"/>
              </a:xfrm>
              <a:solidFill>
                <a:srgbClr val="660066"/>
              </a:solidFill>
            </p:grpSpPr>
            <p:sp>
              <p:nvSpPr>
                <p:cNvPr id="261" name="สามเหลี่ยมหน้าจั่ว 27">
                  <a:extLst>
                    <a:ext uri="{FF2B5EF4-FFF2-40B4-BE49-F238E27FC236}">
                      <a16:creationId xmlns:a16="http://schemas.microsoft.com/office/drawing/2014/main" id="{4B71F2D8-68B5-4008-B490-56AF4BF31149}"/>
                    </a:ext>
                  </a:extLst>
                </p:cNvPr>
                <p:cNvSpPr/>
                <p:nvPr/>
              </p:nvSpPr>
              <p:spPr>
                <a:xfrm rot="5943786">
                  <a:off x="3077858" y="3623442"/>
                  <a:ext cx="258716" cy="367905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716" h="367905">
                      <a:moveTo>
                        <a:pt x="0" y="363762"/>
                      </a:moveTo>
                      <a:lnTo>
                        <a:pt x="131430" y="0"/>
                      </a:lnTo>
                      <a:lnTo>
                        <a:pt x="258716" y="367905"/>
                      </a:lnTo>
                      <a:lnTo>
                        <a:pt x="0" y="36376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2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302E732-2A6A-4A08-92E5-C7CBBFA61218}"/>
                    </a:ext>
                  </a:extLst>
                </p:cNvPr>
                <p:cNvSpPr/>
                <p:nvPr/>
              </p:nvSpPr>
              <p:spPr>
                <a:xfrm rot="5943786">
                  <a:off x="3038170" y="3875499"/>
                  <a:ext cx="252648" cy="375202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  <a:gd name="connsiteX0" fmla="*/ 0 w 252648"/>
                    <a:gd name="connsiteY0" fmla="*/ 368803 h 375202"/>
                    <a:gd name="connsiteX1" fmla="*/ 126768 w 252648"/>
                    <a:gd name="connsiteY1" fmla="*/ 0 h 375202"/>
                    <a:gd name="connsiteX2" fmla="*/ 252648 w 252648"/>
                    <a:gd name="connsiteY2" fmla="*/ 375202 h 375202"/>
                    <a:gd name="connsiteX3" fmla="*/ 0 w 252648"/>
                    <a:gd name="connsiteY3" fmla="*/ 368803 h 375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2648" h="375202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52648" y="375202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3" name="สามเหลี่ยมหน้าจั่ว 29">
                  <a:extLst>
                    <a:ext uri="{FF2B5EF4-FFF2-40B4-BE49-F238E27FC236}">
                      <a16:creationId xmlns:a16="http://schemas.microsoft.com/office/drawing/2014/main" id="{EDC15033-9394-4E2A-91F7-E136A289FF15}"/>
                    </a:ext>
                  </a:extLst>
                </p:cNvPr>
                <p:cNvSpPr/>
                <p:nvPr/>
              </p:nvSpPr>
              <p:spPr>
                <a:xfrm rot="5943786">
                  <a:off x="2981440" y="4134132"/>
                  <a:ext cx="262481" cy="36166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2481" h="361661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32" name="กลุ่ม 231">
                <a:extLst>
                  <a:ext uri="{FF2B5EF4-FFF2-40B4-BE49-F238E27FC236}">
                    <a16:creationId xmlns:a16="http://schemas.microsoft.com/office/drawing/2014/main" id="{6D4C100E-9882-4C51-82DE-382C8ED173F3}"/>
                  </a:ext>
                </a:extLst>
              </p:cNvPr>
              <p:cNvGrpSpPr/>
              <p:nvPr/>
            </p:nvGrpSpPr>
            <p:grpSpPr>
              <a:xfrm flipH="1">
                <a:off x="4476372" y="3652104"/>
                <a:ext cx="454873" cy="753714"/>
                <a:chOff x="2932786" y="3679467"/>
                <a:chExt cx="454873" cy="753714"/>
              </a:xfrm>
              <a:solidFill>
                <a:srgbClr val="660066"/>
              </a:solidFill>
            </p:grpSpPr>
            <p:sp>
              <p:nvSpPr>
                <p:cNvPr id="258" name="สามเหลี่ยมหน้าจั่ว 27">
                  <a:extLst>
                    <a:ext uri="{FF2B5EF4-FFF2-40B4-BE49-F238E27FC236}">
                      <a16:creationId xmlns:a16="http://schemas.microsoft.com/office/drawing/2014/main" id="{8ED8AC45-9E11-4722-AE20-605CC7189A4C}"/>
                    </a:ext>
                  </a:extLst>
                </p:cNvPr>
                <p:cNvSpPr/>
                <p:nvPr/>
              </p:nvSpPr>
              <p:spPr>
                <a:xfrm rot="6008731">
                  <a:off x="3074113" y="3623112"/>
                  <a:ext cx="257191" cy="36990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  <a:gd name="connsiteX0" fmla="*/ 0 w 258797"/>
                    <a:gd name="connsiteY0" fmla="*/ 375349 h 375349"/>
                    <a:gd name="connsiteX1" fmla="*/ 131511 w 258797"/>
                    <a:gd name="connsiteY1" fmla="*/ 0 h 375349"/>
                    <a:gd name="connsiteX2" fmla="*/ 258797 w 258797"/>
                    <a:gd name="connsiteY2" fmla="*/ 367905 h 375349"/>
                    <a:gd name="connsiteX3" fmla="*/ 0 w 258797"/>
                    <a:gd name="connsiteY3" fmla="*/ 375349 h 375349"/>
                    <a:gd name="connsiteX0" fmla="*/ 0 w 257191"/>
                    <a:gd name="connsiteY0" fmla="*/ 369901 h 369901"/>
                    <a:gd name="connsiteX1" fmla="*/ 129905 w 257191"/>
                    <a:gd name="connsiteY1" fmla="*/ 0 h 369901"/>
                    <a:gd name="connsiteX2" fmla="*/ 257191 w 257191"/>
                    <a:gd name="connsiteY2" fmla="*/ 367905 h 369901"/>
                    <a:gd name="connsiteX3" fmla="*/ 0 w 257191"/>
                    <a:gd name="connsiteY3" fmla="*/ 369901 h 36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91" h="369901">
                      <a:moveTo>
                        <a:pt x="0" y="369901"/>
                      </a:moveTo>
                      <a:lnTo>
                        <a:pt x="129905" y="0"/>
                      </a:lnTo>
                      <a:lnTo>
                        <a:pt x="257191" y="367905"/>
                      </a:lnTo>
                      <a:lnTo>
                        <a:pt x="0" y="36990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9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AC9DE6B-4B17-4E22-84C7-096B9C392D50}"/>
                    </a:ext>
                  </a:extLst>
                </p:cNvPr>
                <p:cNvSpPr/>
                <p:nvPr/>
              </p:nvSpPr>
              <p:spPr>
                <a:xfrm rot="5943786">
                  <a:off x="3037426" y="3868071"/>
                  <a:ext cx="246831" cy="370986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831" h="370986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46831" y="370986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0" name="สามเหลี่ยมหน้าจั่ว 29">
                  <a:extLst>
                    <a:ext uri="{FF2B5EF4-FFF2-40B4-BE49-F238E27FC236}">
                      <a16:creationId xmlns:a16="http://schemas.microsoft.com/office/drawing/2014/main" id="{4E45237C-5BEC-467E-BC62-A5B18708576E}"/>
                    </a:ext>
                  </a:extLst>
                </p:cNvPr>
                <p:cNvSpPr/>
                <p:nvPr/>
              </p:nvSpPr>
              <p:spPr>
                <a:xfrm rot="5943786">
                  <a:off x="2982497" y="4120989"/>
                  <a:ext cx="262481" cy="361904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  <a:gd name="connsiteX0" fmla="*/ 0 w 266697"/>
                    <a:gd name="connsiteY0" fmla="*/ 358118 h 358118"/>
                    <a:gd name="connsiteX1" fmla="*/ 132331 w 266697"/>
                    <a:gd name="connsiteY1" fmla="*/ 0 h 358118"/>
                    <a:gd name="connsiteX2" fmla="*/ 266697 w 266697"/>
                    <a:gd name="connsiteY2" fmla="*/ 355845 h 358118"/>
                    <a:gd name="connsiteX3" fmla="*/ 0 w 266697"/>
                    <a:gd name="connsiteY3" fmla="*/ 358118 h 358118"/>
                    <a:gd name="connsiteX0" fmla="*/ 0 w 266697"/>
                    <a:gd name="connsiteY0" fmla="*/ 358118 h 361904"/>
                    <a:gd name="connsiteX1" fmla="*/ 132331 w 266697"/>
                    <a:gd name="connsiteY1" fmla="*/ 0 h 361904"/>
                    <a:gd name="connsiteX2" fmla="*/ 266697 w 266697"/>
                    <a:gd name="connsiteY2" fmla="*/ 355845 h 361904"/>
                    <a:gd name="connsiteX3" fmla="*/ 10630 w 266697"/>
                    <a:gd name="connsiteY3" fmla="*/ 361904 h 361904"/>
                    <a:gd name="connsiteX4" fmla="*/ 0 w 266697"/>
                    <a:gd name="connsiteY4" fmla="*/ 358118 h 361904"/>
                    <a:gd name="connsiteX0" fmla="*/ 0 w 262481"/>
                    <a:gd name="connsiteY0" fmla="*/ 358118 h 361904"/>
                    <a:gd name="connsiteX1" fmla="*/ 132331 w 262481"/>
                    <a:gd name="connsiteY1" fmla="*/ 0 h 361904"/>
                    <a:gd name="connsiteX2" fmla="*/ 262481 w 262481"/>
                    <a:gd name="connsiteY2" fmla="*/ 361661 h 361904"/>
                    <a:gd name="connsiteX3" fmla="*/ 10630 w 262481"/>
                    <a:gd name="connsiteY3" fmla="*/ 361904 h 361904"/>
                    <a:gd name="connsiteX4" fmla="*/ 0 w 262481"/>
                    <a:gd name="connsiteY4" fmla="*/ 358118 h 361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481" h="361904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10630" y="361904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33" name="กลุ่ม 232">
                <a:extLst>
                  <a:ext uri="{FF2B5EF4-FFF2-40B4-BE49-F238E27FC236}">
                    <a16:creationId xmlns:a16="http://schemas.microsoft.com/office/drawing/2014/main" id="{4490A94B-C431-43C5-8DF7-3400CBE057DB}"/>
                  </a:ext>
                </a:extLst>
              </p:cNvPr>
              <p:cNvGrpSpPr/>
              <p:nvPr/>
            </p:nvGrpSpPr>
            <p:grpSpPr>
              <a:xfrm>
                <a:off x="3240829" y="3260980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8" name="ตัวเชื่อมต่อตรง 237">
                  <a:extLst>
                    <a:ext uri="{FF2B5EF4-FFF2-40B4-BE49-F238E27FC236}">
                      <a16:creationId xmlns:a16="http://schemas.microsoft.com/office/drawing/2014/main" id="{0EBFD898-2D41-4668-A64F-AACABAAB12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ตัวเชื่อมต่อตรง 252">
                  <a:extLst>
                    <a:ext uri="{FF2B5EF4-FFF2-40B4-BE49-F238E27FC236}">
                      <a16:creationId xmlns:a16="http://schemas.microsoft.com/office/drawing/2014/main" id="{34BEDDD5-EA75-4E55-8544-4DC9484489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ตัวเชื่อมต่อตรง 253">
                  <a:extLst>
                    <a:ext uri="{FF2B5EF4-FFF2-40B4-BE49-F238E27FC236}">
                      <a16:creationId xmlns:a16="http://schemas.microsoft.com/office/drawing/2014/main" id="{A47206D7-0790-43F3-A791-DA2BB4280B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A6AADE5C-7270-4CC5-BB0E-FF778268A9F1}"/>
                  </a:ext>
                </a:extLst>
              </p:cNvPr>
              <p:cNvGrpSpPr/>
              <p:nvPr/>
            </p:nvGrpSpPr>
            <p:grpSpPr>
              <a:xfrm flipH="1">
                <a:off x="4385231" y="3262043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5" name="ตัวเชื่อมต่อตรง 234">
                  <a:extLst>
                    <a:ext uri="{FF2B5EF4-FFF2-40B4-BE49-F238E27FC236}">
                      <a16:creationId xmlns:a16="http://schemas.microsoft.com/office/drawing/2014/main" id="{082D345E-9C73-4617-B107-7E448213E4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ตัวเชื่อมต่อตรง 235">
                  <a:extLst>
                    <a:ext uri="{FF2B5EF4-FFF2-40B4-BE49-F238E27FC236}">
                      <a16:creationId xmlns:a16="http://schemas.microsoft.com/office/drawing/2014/main" id="{72E389EE-B5D9-4969-90F3-AAD47EDEC7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ตัวเชื่อมต่อตรง 236">
                  <a:extLst>
                    <a:ext uri="{FF2B5EF4-FFF2-40B4-BE49-F238E27FC236}">
                      <a16:creationId xmlns:a16="http://schemas.microsoft.com/office/drawing/2014/main" id="{58D4506F-074E-41F3-892C-0A00F2A2EB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5" name="กลุ่ม 214">
              <a:extLst>
                <a:ext uri="{FF2B5EF4-FFF2-40B4-BE49-F238E27FC236}">
                  <a16:creationId xmlns:a16="http://schemas.microsoft.com/office/drawing/2014/main" id="{5DCA9C08-D260-4265-9B89-B8985233D2DC}"/>
                </a:ext>
              </a:extLst>
            </p:cNvPr>
            <p:cNvGrpSpPr/>
            <p:nvPr/>
          </p:nvGrpSpPr>
          <p:grpSpPr>
            <a:xfrm>
              <a:off x="1584062" y="3843842"/>
              <a:ext cx="939364" cy="524415"/>
              <a:chOff x="1584062" y="3843842"/>
              <a:chExt cx="939364" cy="524415"/>
            </a:xfrm>
          </p:grpSpPr>
          <p:sp>
            <p:nvSpPr>
              <p:cNvPr id="216" name="รูปแบบอิสระ: รูปร่าง 215">
                <a:extLst>
                  <a:ext uri="{FF2B5EF4-FFF2-40B4-BE49-F238E27FC236}">
                    <a16:creationId xmlns:a16="http://schemas.microsoft.com/office/drawing/2014/main" id="{EAD4979E-3D27-4B79-A9D9-6BEBCA07EE4F}"/>
                  </a:ext>
                </a:extLst>
              </p:cNvPr>
              <p:cNvSpPr/>
              <p:nvPr/>
            </p:nvSpPr>
            <p:spPr>
              <a:xfrm rot="455843" flipH="1">
                <a:off x="2170838" y="3843842"/>
                <a:ext cx="352588" cy="523212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grpSp>
            <p:nvGrpSpPr>
              <p:cNvPr id="217" name="กลุ่ม 216">
                <a:extLst>
                  <a:ext uri="{FF2B5EF4-FFF2-40B4-BE49-F238E27FC236}">
                    <a16:creationId xmlns:a16="http://schemas.microsoft.com/office/drawing/2014/main" id="{FC6DF260-FC33-4A97-B834-9675DD512B53}"/>
                  </a:ext>
                </a:extLst>
              </p:cNvPr>
              <p:cNvGrpSpPr/>
              <p:nvPr/>
            </p:nvGrpSpPr>
            <p:grpSpPr>
              <a:xfrm>
                <a:off x="1584062" y="3845045"/>
                <a:ext cx="352588" cy="523212"/>
                <a:chOff x="1584062" y="3845045"/>
                <a:chExt cx="352588" cy="523212"/>
              </a:xfrm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88270053-EC9F-41BE-89FB-EEB099B7A16E}"/>
                    </a:ext>
                  </a:extLst>
                </p:cNvPr>
                <p:cNvSpPr/>
                <p:nvPr/>
              </p:nvSpPr>
              <p:spPr>
                <a:xfrm rot="21144157">
                  <a:off x="1584062" y="3845045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2" name="สามเหลี่ยมหน้าจั่ว 47">
                  <a:extLst>
                    <a:ext uri="{FF2B5EF4-FFF2-40B4-BE49-F238E27FC236}">
                      <a16:creationId xmlns:a16="http://schemas.microsoft.com/office/drawing/2014/main" id="{24CB0755-8AAC-4CCF-817B-47CFC85E6588}"/>
                    </a:ext>
                  </a:extLst>
                </p:cNvPr>
                <p:cNvSpPr/>
                <p:nvPr/>
              </p:nvSpPr>
              <p:spPr>
                <a:xfrm rot="5579581">
                  <a:off x="1614757" y="386900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3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72D1C2-1B58-490C-AF44-774CC105DBEF}"/>
                    </a:ext>
                  </a:extLst>
                </p:cNvPr>
                <p:cNvSpPr/>
                <p:nvPr/>
              </p:nvSpPr>
              <p:spPr>
                <a:xfrm rot="16539676" flipH="1">
                  <a:off x="1726018" y="4006445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4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29C99E-3BDC-4815-98E3-FC246EECE502}"/>
                    </a:ext>
                  </a:extLst>
                </p:cNvPr>
                <p:cNvSpPr/>
                <p:nvPr/>
              </p:nvSpPr>
              <p:spPr>
                <a:xfrm rot="4448411">
                  <a:off x="1630466" y="4151652"/>
                  <a:ext cx="136151" cy="147228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51" h="147228">
                      <a:moveTo>
                        <a:pt x="0" y="135537"/>
                      </a:moveTo>
                      <a:lnTo>
                        <a:pt x="68718" y="0"/>
                      </a:lnTo>
                      <a:lnTo>
                        <a:pt x="136151" y="136117"/>
                      </a:lnTo>
                      <a:cubicBezTo>
                        <a:pt x="115920" y="136856"/>
                        <a:pt x="99104" y="146489"/>
                        <a:pt x="78873" y="147228"/>
                      </a:cubicBezTo>
                      <a:lnTo>
                        <a:pt x="0" y="13553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sp>
            <p:nvSpPr>
              <p:cNvPr id="218" name="สามเหลี่ยมหน้าจั่ว 47">
                <a:extLst>
                  <a:ext uri="{FF2B5EF4-FFF2-40B4-BE49-F238E27FC236}">
                    <a16:creationId xmlns:a16="http://schemas.microsoft.com/office/drawing/2014/main" id="{7910D7C4-40E6-4837-BCF2-DBAC1BCE7100}"/>
                  </a:ext>
                </a:extLst>
              </p:cNvPr>
              <p:cNvSpPr/>
              <p:nvPr/>
            </p:nvSpPr>
            <p:spPr>
              <a:xfrm rot="5211867">
                <a:off x="2223927" y="3883485"/>
                <a:ext cx="141899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899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41899" y="137160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9" name="สามเหลี่ยมหน้าจั่ว 47">
                <a:extLst>
                  <a:ext uri="{FF2B5EF4-FFF2-40B4-BE49-F238E27FC236}">
                    <a16:creationId xmlns:a16="http://schemas.microsoft.com/office/drawing/2014/main" id="{3409B9A9-1C8F-41AA-BE8A-78DE7190BB10}"/>
                  </a:ext>
                </a:extLst>
              </p:cNvPr>
              <p:cNvSpPr/>
              <p:nvPr/>
            </p:nvSpPr>
            <p:spPr>
              <a:xfrm rot="16200000" flipH="1">
                <a:off x="2354333" y="4009427"/>
                <a:ext cx="137732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37732"/>
                  <a:gd name="connsiteY0" fmla="*/ 142867 h 142867"/>
                  <a:gd name="connsiteX1" fmla="*/ 70801 w 137732"/>
                  <a:gd name="connsiteY1" fmla="*/ 0 h 142867"/>
                  <a:gd name="connsiteX2" fmla="*/ 137732 w 137732"/>
                  <a:gd name="connsiteY2" fmla="*/ 140576 h 142867"/>
                  <a:gd name="connsiteX3" fmla="*/ 0 w 137732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732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37732" y="140576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0" name="สามเหลี่ยมหน้าจั่ว 47">
                <a:extLst>
                  <a:ext uri="{FF2B5EF4-FFF2-40B4-BE49-F238E27FC236}">
                    <a16:creationId xmlns:a16="http://schemas.microsoft.com/office/drawing/2014/main" id="{AA698795-F2DE-440B-90C9-3511FBD60E4F}"/>
                  </a:ext>
                </a:extLst>
              </p:cNvPr>
              <p:cNvSpPr/>
              <p:nvPr/>
            </p:nvSpPr>
            <p:spPr>
              <a:xfrm rot="4448411">
                <a:off x="2274361" y="4164374"/>
                <a:ext cx="137712" cy="15403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41899"/>
                  <a:gd name="connsiteY0" fmla="*/ 142867 h 147228"/>
                  <a:gd name="connsiteX1" fmla="*/ 70801 w 141899"/>
                  <a:gd name="connsiteY1" fmla="*/ 0 h 147228"/>
                  <a:gd name="connsiteX2" fmla="*/ 141899 w 141899"/>
                  <a:gd name="connsiteY2" fmla="*/ 137160 h 147228"/>
                  <a:gd name="connsiteX3" fmla="*/ 80956 w 141899"/>
                  <a:gd name="connsiteY3" fmla="*/ 147228 h 147228"/>
                  <a:gd name="connsiteX4" fmla="*/ 0 w 141899"/>
                  <a:gd name="connsiteY4" fmla="*/ 142867 h 147228"/>
                  <a:gd name="connsiteX0" fmla="*/ 0 w 137963"/>
                  <a:gd name="connsiteY0" fmla="*/ 142867 h 147228"/>
                  <a:gd name="connsiteX1" fmla="*/ 70801 w 137963"/>
                  <a:gd name="connsiteY1" fmla="*/ 0 h 147228"/>
                  <a:gd name="connsiteX2" fmla="*/ 137963 w 137963"/>
                  <a:gd name="connsiteY2" fmla="*/ 130099 h 147228"/>
                  <a:gd name="connsiteX3" fmla="*/ 80956 w 137963"/>
                  <a:gd name="connsiteY3" fmla="*/ 147228 h 147228"/>
                  <a:gd name="connsiteX4" fmla="*/ 0 w 137963"/>
                  <a:gd name="connsiteY4" fmla="*/ 142867 h 147228"/>
                  <a:gd name="connsiteX0" fmla="*/ 0 w 135880"/>
                  <a:gd name="connsiteY0" fmla="*/ 135537 h 147228"/>
                  <a:gd name="connsiteX1" fmla="*/ 68718 w 135880"/>
                  <a:gd name="connsiteY1" fmla="*/ 0 h 147228"/>
                  <a:gd name="connsiteX2" fmla="*/ 135880 w 135880"/>
                  <a:gd name="connsiteY2" fmla="*/ 130099 h 147228"/>
                  <a:gd name="connsiteX3" fmla="*/ 78873 w 135880"/>
                  <a:gd name="connsiteY3" fmla="*/ 147228 h 147228"/>
                  <a:gd name="connsiteX4" fmla="*/ 0 w 135880"/>
                  <a:gd name="connsiteY4" fmla="*/ 135537 h 147228"/>
                  <a:gd name="connsiteX0" fmla="*/ 0 w 136151"/>
                  <a:gd name="connsiteY0" fmla="*/ 135537 h 147228"/>
                  <a:gd name="connsiteX1" fmla="*/ 68718 w 136151"/>
                  <a:gd name="connsiteY1" fmla="*/ 0 h 147228"/>
                  <a:gd name="connsiteX2" fmla="*/ 136151 w 136151"/>
                  <a:gd name="connsiteY2" fmla="*/ 136117 h 147228"/>
                  <a:gd name="connsiteX3" fmla="*/ 78873 w 136151"/>
                  <a:gd name="connsiteY3" fmla="*/ 147228 h 147228"/>
                  <a:gd name="connsiteX4" fmla="*/ 0 w 136151"/>
                  <a:gd name="connsiteY4" fmla="*/ 135537 h 147228"/>
                  <a:gd name="connsiteX0" fmla="*/ 0 w 139274"/>
                  <a:gd name="connsiteY0" fmla="*/ 146532 h 147228"/>
                  <a:gd name="connsiteX1" fmla="*/ 71841 w 139274"/>
                  <a:gd name="connsiteY1" fmla="*/ 0 h 147228"/>
                  <a:gd name="connsiteX2" fmla="*/ 139274 w 139274"/>
                  <a:gd name="connsiteY2" fmla="*/ 136117 h 147228"/>
                  <a:gd name="connsiteX3" fmla="*/ 81996 w 139274"/>
                  <a:gd name="connsiteY3" fmla="*/ 147228 h 147228"/>
                  <a:gd name="connsiteX4" fmla="*/ 0 w 139274"/>
                  <a:gd name="connsiteY4" fmla="*/ 146532 h 147228"/>
                  <a:gd name="connsiteX0" fmla="*/ 0 w 137712"/>
                  <a:gd name="connsiteY0" fmla="*/ 146532 h 147228"/>
                  <a:gd name="connsiteX1" fmla="*/ 71841 w 137712"/>
                  <a:gd name="connsiteY1" fmla="*/ 0 h 147228"/>
                  <a:gd name="connsiteX2" fmla="*/ 137712 w 137712"/>
                  <a:gd name="connsiteY2" fmla="*/ 141615 h 147228"/>
                  <a:gd name="connsiteX3" fmla="*/ 81996 w 137712"/>
                  <a:gd name="connsiteY3" fmla="*/ 147228 h 147228"/>
                  <a:gd name="connsiteX4" fmla="*/ 0 w 137712"/>
                  <a:gd name="connsiteY4" fmla="*/ 146532 h 147228"/>
                  <a:gd name="connsiteX0" fmla="*/ 0 w 137712"/>
                  <a:gd name="connsiteY0" fmla="*/ 146532 h 154037"/>
                  <a:gd name="connsiteX1" fmla="*/ 71841 w 137712"/>
                  <a:gd name="connsiteY1" fmla="*/ 0 h 154037"/>
                  <a:gd name="connsiteX2" fmla="*/ 137712 w 137712"/>
                  <a:gd name="connsiteY2" fmla="*/ 141615 h 154037"/>
                  <a:gd name="connsiteX3" fmla="*/ 78081 w 137712"/>
                  <a:gd name="connsiteY3" fmla="*/ 154037 h 154037"/>
                  <a:gd name="connsiteX4" fmla="*/ 0 w 137712"/>
                  <a:gd name="connsiteY4" fmla="*/ 146532 h 15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712" h="154037">
                    <a:moveTo>
                      <a:pt x="0" y="146532"/>
                    </a:moveTo>
                    <a:lnTo>
                      <a:pt x="71841" y="0"/>
                    </a:lnTo>
                    <a:lnTo>
                      <a:pt x="137712" y="141615"/>
                    </a:lnTo>
                    <a:cubicBezTo>
                      <a:pt x="117481" y="142354"/>
                      <a:pt x="98312" y="153298"/>
                      <a:pt x="78081" y="154037"/>
                    </a:cubicBezTo>
                    <a:lnTo>
                      <a:pt x="0" y="146532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447DF428-3E36-4C2D-BC86-B63A8E8451C3}"/>
              </a:ext>
            </a:extLst>
          </p:cNvPr>
          <p:cNvGrpSpPr/>
          <p:nvPr/>
        </p:nvGrpSpPr>
        <p:grpSpPr>
          <a:xfrm>
            <a:off x="10129744" y="3687719"/>
            <a:ext cx="2047517" cy="2705903"/>
            <a:chOff x="3843071" y="2015305"/>
            <a:chExt cx="2407177" cy="3214427"/>
          </a:xfrm>
        </p:grpSpPr>
        <p:grpSp>
          <p:nvGrpSpPr>
            <p:cNvPr id="276" name="กลุ่ม 275">
              <a:extLst>
                <a:ext uri="{FF2B5EF4-FFF2-40B4-BE49-F238E27FC236}">
                  <a16:creationId xmlns:a16="http://schemas.microsoft.com/office/drawing/2014/main" id="{34F8ABB1-2845-49EB-B288-57B0A6DED46D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79" name="กลุ่ม 278">
                <a:extLst>
                  <a:ext uri="{FF2B5EF4-FFF2-40B4-BE49-F238E27FC236}">
                    <a16:creationId xmlns:a16="http://schemas.microsoft.com/office/drawing/2014/main" id="{AB9CF82F-6294-40AA-9EC7-B9FE4919A265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82" name="รูปแบบอิสระ: รูปร่าง 281">
                  <a:extLst>
                    <a:ext uri="{FF2B5EF4-FFF2-40B4-BE49-F238E27FC236}">
                      <a16:creationId xmlns:a16="http://schemas.microsoft.com/office/drawing/2014/main" id="{C4317B87-0502-46B0-AD63-54F51983607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C9411B92-7DD2-4FED-9E6B-924A91E3988B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306" name="รูปแบบอิสระ: รูปร่าง 305">
                    <a:extLst>
                      <a:ext uri="{FF2B5EF4-FFF2-40B4-BE49-F238E27FC236}">
                        <a16:creationId xmlns:a16="http://schemas.microsoft.com/office/drawing/2014/main" id="{DF5E8017-6113-4133-946E-BEAA8FD75FA4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307" name="รูปแบบอิสระ: รูปร่าง 306">
                    <a:extLst>
                      <a:ext uri="{FF2B5EF4-FFF2-40B4-BE49-F238E27FC236}">
                        <a16:creationId xmlns:a16="http://schemas.microsoft.com/office/drawing/2014/main" id="{D03CB5CF-C100-4D63-B6BD-4E71DF76FF38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sp>
              <p:nvSpPr>
                <p:cNvPr id="284" name="รูปแบบอิสระ: รูปร่าง 283">
                  <a:extLst>
                    <a:ext uri="{FF2B5EF4-FFF2-40B4-BE49-F238E27FC236}">
                      <a16:creationId xmlns:a16="http://schemas.microsoft.com/office/drawing/2014/main" id="{49E98725-B8E6-444C-9D71-17F783CC5DD3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8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2BA53E98-EE3B-44FC-B6A7-A32BCA4AEE55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86" name="แผนผังลำดับงาน: ตัวเชื่อมต่อ 285">
                  <a:extLst>
                    <a:ext uri="{FF2B5EF4-FFF2-40B4-BE49-F238E27FC236}">
                      <a16:creationId xmlns:a16="http://schemas.microsoft.com/office/drawing/2014/main" id="{6313A2F2-A402-40A7-ABF6-5EE56D54250C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C7F3108B-C28D-4A13-80C8-4205184BDE30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91" name="กลุ่ม 290">
                    <a:extLst>
                      <a:ext uri="{FF2B5EF4-FFF2-40B4-BE49-F238E27FC236}">
                        <a16:creationId xmlns:a16="http://schemas.microsoft.com/office/drawing/2014/main" id="{056C97FB-7B51-4427-881C-873B1AD17ADE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304" name="รูปแบบอิสระ: รูปร่าง 303">
                      <a:extLst>
                        <a:ext uri="{FF2B5EF4-FFF2-40B4-BE49-F238E27FC236}">
                          <a16:creationId xmlns:a16="http://schemas.microsoft.com/office/drawing/2014/main" id="{E6729691-3878-4B71-9B59-8A691F34E17D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305" name="รูปแบบอิสระ: รูปร่าง 304">
                      <a:extLst>
                        <a:ext uri="{FF2B5EF4-FFF2-40B4-BE49-F238E27FC236}">
                          <a16:creationId xmlns:a16="http://schemas.microsoft.com/office/drawing/2014/main" id="{DD72A6C5-83AD-45DE-B4CA-685EE6E219AF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A0E133C4-FDC1-4B3A-AF65-9BEC45914A6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301" name="แผนผังลำดับงาน: ตัวเชื่อมต่อ 300">
                      <a:extLst>
                        <a:ext uri="{FF2B5EF4-FFF2-40B4-BE49-F238E27FC236}">
                          <a16:creationId xmlns:a16="http://schemas.microsoft.com/office/drawing/2014/main" id="{D201D502-EF75-4949-82CB-7F2777118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302" name="แผนผังลำดับงาน: ตัวเชื่อมต่อ 301">
                      <a:extLst>
                        <a:ext uri="{FF2B5EF4-FFF2-40B4-BE49-F238E27FC236}">
                          <a16:creationId xmlns:a16="http://schemas.microsoft.com/office/drawing/2014/main" id="{084107BF-B2E8-4300-B097-1277E7E80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303" name="แผนผังลำดับงาน: ตัวเชื่อมต่อ 302">
                      <a:extLst>
                        <a:ext uri="{FF2B5EF4-FFF2-40B4-BE49-F238E27FC236}">
                          <a16:creationId xmlns:a16="http://schemas.microsoft.com/office/drawing/2014/main" id="{7475C4F1-4334-4EE4-B9C9-20C315B5F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93" name="กลุ่ม 292">
                    <a:extLst>
                      <a:ext uri="{FF2B5EF4-FFF2-40B4-BE49-F238E27FC236}">
                        <a16:creationId xmlns:a16="http://schemas.microsoft.com/office/drawing/2014/main" id="{BA3B3A69-E050-4E72-8434-7C662230E8C9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8" name="ตัวเชื่อมต่อตรง 297">
                      <a:extLst>
                        <a:ext uri="{FF2B5EF4-FFF2-40B4-BE49-F238E27FC236}">
                          <a16:creationId xmlns:a16="http://schemas.microsoft.com/office/drawing/2014/main" id="{836B9EF2-18ED-40C3-A4DC-147EC3D8C1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" name="ตัวเชื่อมต่อตรง 298">
                      <a:extLst>
                        <a:ext uri="{FF2B5EF4-FFF2-40B4-BE49-F238E27FC236}">
                          <a16:creationId xmlns:a16="http://schemas.microsoft.com/office/drawing/2014/main" id="{01D60FF7-B788-423E-97D3-A56C7E1153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" name="ตัวเชื่อมต่อตรง 299">
                      <a:extLst>
                        <a:ext uri="{FF2B5EF4-FFF2-40B4-BE49-F238E27FC236}">
                          <a16:creationId xmlns:a16="http://schemas.microsoft.com/office/drawing/2014/main" id="{F46DB0EE-2F45-4BC3-BCC7-D6CC4B6780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4" name="กลุ่ม 293">
                    <a:extLst>
                      <a:ext uri="{FF2B5EF4-FFF2-40B4-BE49-F238E27FC236}">
                        <a16:creationId xmlns:a16="http://schemas.microsoft.com/office/drawing/2014/main" id="{3D943E4A-E53C-4AB4-B56E-AABFD64D1855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5" name="ตัวเชื่อมต่อตรง 294">
                      <a:extLst>
                        <a:ext uri="{FF2B5EF4-FFF2-40B4-BE49-F238E27FC236}">
                          <a16:creationId xmlns:a16="http://schemas.microsoft.com/office/drawing/2014/main" id="{35A75962-3200-4813-9CBF-3AADA7BD55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6" name="ตัวเชื่อมต่อตรง 295">
                      <a:extLst>
                        <a:ext uri="{FF2B5EF4-FFF2-40B4-BE49-F238E27FC236}">
                          <a16:creationId xmlns:a16="http://schemas.microsoft.com/office/drawing/2014/main" id="{DA36D474-80AD-41D3-ADCF-C4516C4402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7" name="ตัวเชื่อมต่อตรง 296">
                      <a:extLst>
                        <a:ext uri="{FF2B5EF4-FFF2-40B4-BE49-F238E27FC236}">
                          <a16:creationId xmlns:a16="http://schemas.microsoft.com/office/drawing/2014/main" id="{7E13FFB9-A554-4124-AE7E-74998CE9EF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88" name="กลุ่ม 287">
                  <a:extLst>
                    <a:ext uri="{FF2B5EF4-FFF2-40B4-BE49-F238E27FC236}">
                      <a16:creationId xmlns:a16="http://schemas.microsoft.com/office/drawing/2014/main" id="{0200287B-0A8F-4A4F-85D2-E70C54271A92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24D98EB1-FDD9-4B63-8720-88C5F4BFD2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ตัวเชื่อมต่อตรง 289">
                    <a:extLst>
                      <a:ext uri="{FF2B5EF4-FFF2-40B4-BE49-F238E27FC236}">
                        <a16:creationId xmlns:a16="http://schemas.microsoft.com/office/drawing/2014/main" id="{CDE94035-1EE2-4182-B518-2AA16B29E1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0" name="รูปแบบอิสระ: รูปร่าง 279">
                <a:extLst>
                  <a:ext uri="{FF2B5EF4-FFF2-40B4-BE49-F238E27FC236}">
                    <a16:creationId xmlns:a16="http://schemas.microsoft.com/office/drawing/2014/main" id="{1058BF42-ADA3-4059-B174-68F86BEC5FE1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81" name="รูปแบบอิสระ: รูปร่าง 280">
                <a:extLst>
                  <a:ext uri="{FF2B5EF4-FFF2-40B4-BE49-F238E27FC236}">
                    <a16:creationId xmlns:a16="http://schemas.microsoft.com/office/drawing/2014/main" id="{A1284031-AF5A-4A16-BE14-6496A00D49F2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1F9A8CA-6429-4369-809E-1266A0B6FAD3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C5989C6B-21A8-4EED-822B-35E7C064918A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08" name="กลุ่ม 307">
            <a:extLst>
              <a:ext uri="{FF2B5EF4-FFF2-40B4-BE49-F238E27FC236}">
                <a16:creationId xmlns:a16="http://schemas.microsoft.com/office/drawing/2014/main" id="{022E1118-2816-4A25-85A1-255A6408A436}"/>
              </a:ext>
            </a:extLst>
          </p:cNvPr>
          <p:cNvGrpSpPr/>
          <p:nvPr/>
        </p:nvGrpSpPr>
        <p:grpSpPr>
          <a:xfrm>
            <a:off x="40995" y="4077022"/>
            <a:ext cx="1709192" cy="2761463"/>
            <a:chOff x="740741" y="1997785"/>
            <a:chExt cx="2406368" cy="3214425"/>
          </a:xfrm>
        </p:grpSpPr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60A4ACC7-C107-4A48-BAD4-29427220EB6C}"/>
                </a:ext>
              </a:extLst>
            </p:cNvPr>
            <p:cNvGrpSpPr/>
            <p:nvPr/>
          </p:nvGrpSpPr>
          <p:grpSpPr>
            <a:xfrm>
              <a:off x="740741" y="1997785"/>
              <a:ext cx="2406368" cy="3214425"/>
              <a:chOff x="740741" y="1997785"/>
              <a:chExt cx="2406368" cy="3214425"/>
            </a:xfrm>
          </p:grpSpPr>
          <p:grpSp>
            <p:nvGrpSpPr>
              <p:cNvPr id="312" name="กลุ่ม 311">
                <a:extLst>
                  <a:ext uri="{FF2B5EF4-FFF2-40B4-BE49-F238E27FC236}">
                    <a16:creationId xmlns:a16="http://schemas.microsoft.com/office/drawing/2014/main" id="{A9CD0D67-ACE0-465D-AC0A-BD644A928CEC}"/>
                  </a:ext>
                </a:extLst>
              </p:cNvPr>
              <p:cNvGrpSpPr/>
              <p:nvPr/>
            </p:nvGrpSpPr>
            <p:grpSpPr>
              <a:xfrm rot="10800000" flipH="1" flipV="1">
                <a:off x="740741" y="1997785"/>
                <a:ext cx="2406368" cy="3214425"/>
                <a:chOff x="5263424" y="1674618"/>
                <a:chExt cx="2268181" cy="2959191"/>
              </a:xfr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315" name="รูปแบบอิสระ: รูปร่าง 314">
                  <a:extLst>
                    <a:ext uri="{FF2B5EF4-FFF2-40B4-BE49-F238E27FC236}">
                      <a16:creationId xmlns:a16="http://schemas.microsoft.com/office/drawing/2014/main" id="{A6424230-155D-4F44-8BF9-E0BECE07779E}"/>
                    </a:ext>
                  </a:extLst>
                </p:cNvPr>
                <p:cNvSpPr/>
                <p:nvPr/>
              </p:nvSpPr>
              <p:spPr>
                <a:xfrm>
                  <a:off x="5263424" y="1674618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16" name="รูปแบบอิสระ: รูปร่าง 315">
                  <a:extLst>
                    <a:ext uri="{FF2B5EF4-FFF2-40B4-BE49-F238E27FC236}">
                      <a16:creationId xmlns:a16="http://schemas.microsoft.com/office/drawing/2014/main" id="{F22558E2-310F-4533-BD3C-68B4F7451681}"/>
                    </a:ext>
                  </a:extLst>
                </p:cNvPr>
                <p:cNvSpPr/>
                <p:nvPr/>
              </p:nvSpPr>
              <p:spPr>
                <a:xfrm rot="21410072" flipH="1">
                  <a:off x="7058660" y="1724474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17" name="รูปแบบอิสระ: รูปร่าง 316">
                  <a:extLst>
                    <a:ext uri="{FF2B5EF4-FFF2-40B4-BE49-F238E27FC236}">
                      <a16:creationId xmlns:a16="http://schemas.microsoft.com/office/drawing/2014/main" id="{92741A03-0FD2-480D-B8DC-3945EDE566A9}"/>
                    </a:ext>
                  </a:extLst>
                </p:cNvPr>
                <p:cNvSpPr/>
                <p:nvPr/>
              </p:nvSpPr>
              <p:spPr>
                <a:xfrm>
                  <a:off x="5463830" y="1753101"/>
                  <a:ext cx="879308" cy="996669"/>
                </a:xfrm>
                <a:custGeom>
                  <a:avLst/>
                  <a:gdLst>
                    <a:gd name="connsiteX0" fmla="*/ 116550 w 878744"/>
                    <a:gd name="connsiteY0" fmla="*/ 913496 h 967141"/>
                    <a:gd name="connsiteX1" fmla="*/ 520410 w 878744"/>
                    <a:gd name="connsiteY1" fmla="*/ 946516 h 967141"/>
                    <a:gd name="connsiteX2" fmla="*/ 830290 w 878744"/>
                    <a:gd name="connsiteY2" fmla="*/ 778876 h 967141"/>
                    <a:gd name="connsiteX3" fmla="*/ 873470 w 878744"/>
                    <a:gd name="connsiteY3" fmla="*/ 430896 h 967141"/>
                    <a:gd name="connsiteX4" fmla="*/ 784570 w 878744"/>
                    <a:gd name="connsiteY4" fmla="*/ 166736 h 967141"/>
                    <a:gd name="connsiteX5" fmla="*/ 583910 w 878744"/>
                    <a:gd name="connsiteY5" fmla="*/ 202296 h 967141"/>
                    <a:gd name="connsiteX6" fmla="*/ 324830 w 878744"/>
                    <a:gd name="connsiteY6" fmla="*/ 110856 h 967141"/>
                    <a:gd name="connsiteX7" fmla="*/ 131790 w 878744"/>
                    <a:gd name="connsiteY7" fmla="*/ 27036 h 967141"/>
                    <a:gd name="connsiteX8" fmla="*/ 12410 w 878744"/>
                    <a:gd name="connsiteY8" fmla="*/ 9256 h 967141"/>
                    <a:gd name="connsiteX9" fmla="*/ 17490 w 878744"/>
                    <a:gd name="connsiteY9" fmla="*/ 161656 h 967141"/>
                    <a:gd name="connsiteX10" fmla="*/ 134330 w 878744"/>
                    <a:gd name="connsiteY10" fmla="*/ 489316 h 967141"/>
                    <a:gd name="connsiteX11" fmla="*/ 116550 w 878744"/>
                    <a:gd name="connsiteY11" fmla="*/ 913496 h 967141"/>
                    <a:gd name="connsiteX0" fmla="*/ 116550 w 878744"/>
                    <a:gd name="connsiteY0" fmla="*/ 913496 h 956006"/>
                    <a:gd name="connsiteX1" fmla="*/ 520410 w 878744"/>
                    <a:gd name="connsiteY1" fmla="*/ 946516 h 956006"/>
                    <a:gd name="connsiteX2" fmla="*/ 830290 w 878744"/>
                    <a:gd name="connsiteY2" fmla="*/ 778876 h 956006"/>
                    <a:gd name="connsiteX3" fmla="*/ 873470 w 878744"/>
                    <a:gd name="connsiteY3" fmla="*/ 430896 h 956006"/>
                    <a:gd name="connsiteX4" fmla="*/ 784570 w 878744"/>
                    <a:gd name="connsiteY4" fmla="*/ 166736 h 956006"/>
                    <a:gd name="connsiteX5" fmla="*/ 583910 w 878744"/>
                    <a:gd name="connsiteY5" fmla="*/ 202296 h 956006"/>
                    <a:gd name="connsiteX6" fmla="*/ 324830 w 878744"/>
                    <a:gd name="connsiteY6" fmla="*/ 110856 h 956006"/>
                    <a:gd name="connsiteX7" fmla="*/ 131790 w 878744"/>
                    <a:gd name="connsiteY7" fmla="*/ 27036 h 956006"/>
                    <a:gd name="connsiteX8" fmla="*/ 12410 w 878744"/>
                    <a:gd name="connsiteY8" fmla="*/ 9256 h 956006"/>
                    <a:gd name="connsiteX9" fmla="*/ 17490 w 878744"/>
                    <a:gd name="connsiteY9" fmla="*/ 161656 h 956006"/>
                    <a:gd name="connsiteX10" fmla="*/ 134330 w 878744"/>
                    <a:gd name="connsiteY10" fmla="*/ 489316 h 956006"/>
                    <a:gd name="connsiteX11" fmla="*/ 131790 w 878744"/>
                    <a:gd name="connsiteY11" fmla="*/ 733156 h 956006"/>
                    <a:gd name="connsiteX12" fmla="*/ 116550 w 878744"/>
                    <a:gd name="connsiteY12" fmla="*/ 913496 h 956006"/>
                    <a:gd name="connsiteX0" fmla="*/ 121630 w 878744"/>
                    <a:gd name="connsiteY0" fmla="*/ 918576 h 957529"/>
                    <a:gd name="connsiteX1" fmla="*/ 520410 w 878744"/>
                    <a:gd name="connsiteY1" fmla="*/ 946516 h 957529"/>
                    <a:gd name="connsiteX2" fmla="*/ 830290 w 878744"/>
                    <a:gd name="connsiteY2" fmla="*/ 778876 h 957529"/>
                    <a:gd name="connsiteX3" fmla="*/ 873470 w 878744"/>
                    <a:gd name="connsiteY3" fmla="*/ 430896 h 957529"/>
                    <a:gd name="connsiteX4" fmla="*/ 784570 w 878744"/>
                    <a:gd name="connsiteY4" fmla="*/ 166736 h 957529"/>
                    <a:gd name="connsiteX5" fmla="*/ 583910 w 878744"/>
                    <a:gd name="connsiteY5" fmla="*/ 202296 h 957529"/>
                    <a:gd name="connsiteX6" fmla="*/ 324830 w 878744"/>
                    <a:gd name="connsiteY6" fmla="*/ 110856 h 957529"/>
                    <a:gd name="connsiteX7" fmla="*/ 131790 w 878744"/>
                    <a:gd name="connsiteY7" fmla="*/ 27036 h 957529"/>
                    <a:gd name="connsiteX8" fmla="*/ 12410 w 878744"/>
                    <a:gd name="connsiteY8" fmla="*/ 9256 h 957529"/>
                    <a:gd name="connsiteX9" fmla="*/ 17490 w 878744"/>
                    <a:gd name="connsiteY9" fmla="*/ 161656 h 957529"/>
                    <a:gd name="connsiteX10" fmla="*/ 134330 w 878744"/>
                    <a:gd name="connsiteY10" fmla="*/ 489316 h 957529"/>
                    <a:gd name="connsiteX11" fmla="*/ 131790 w 878744"/>
                    <a:gd name="connsiteY11" fmla="*/ 733156 h 957529"/>
                    <a:gd name="connsiteX12" fmla="*/ 121630 w 878744"/>
                    <a:gd name="connsiteY12" fmla="*/ 918576 h 957529"/>
                    <a:gd name="connsiteX0" fmla="*/ 121630 w 878744"/>
                    <a:gd name="connsiteY0" fmla="*/ 918576 h 968012"/>
                    <a:gd name="connsiteX1" fmla="*/ 520410 w 878744"/>
                    <a:gd name="connsiteY1" fmla="*/ 946516 h 968012"/>
                    <a:gd name="connsiteX2" fmla="*/ 830290 w 878744"/>
                    <a:gd name="connsiteY2" fmla="*/ 778876 h 968012"/>
                    <a:gd name="connsiteX3" fmla="*/ 873470 w 878744"/>
                    <a:gd name="connsiteY3" fmla="*/ 430896 h 968012"/>
                    <a:gd name="connsiteX4" fmla="*/ 784570 w 878744"/>
                    <a:gd name="connsiteY4" fmla="*/ 166736 h 968012"/>
                    <a:gd name="connsiteX5" fmla="*/ 583910 w 878744"/>
                    <a:gd name="connsiteY5" fmla="*/ 202296 h 968012"/>
                    <a:gd name="connsiteX6" fmla="*/ 324830 w 878744"/>
                    <a:gd name="connsiteY6" fmla="*/ 110856 h 968012"/>
                    <a:gd name="connsiteX7" fmla="*/ 131790 w 878744"/>
                    <a:gd name="connsiteY7" fmla="*/ 27036 h 968012"/>
                    <a:gd name="connsiteX8" fmla="*/ 12410 w 878744"/>
                    <a:gd name="connsiteY8" fmla="*/ 9256 h 968012"/>
                    <a:gd name="connsiteX9" fmla="*/ 17490 w 878744"/>
                    <a:gd name="connsiteY9" fmla="*/ 161656 h 968012"/>
                    <a:gd name="connsiteX10" fmla="*/ 134330 w 878744"/>
                    <a:gd name="connsiteY10" fmla="*/ 489316 h 968012"/>
                    <a:gd name="connsiteX11" fmla="*/ 131790 w 878744"/>
                    <a:gd name="connsiteY11" fmla="*/ 733156 h 968012"/>
                    <a:gd name="connsiteX12" fmla="*/ 121630 w 878744"/>
                    <a:gd name="connsiteY12" fmla="*/ 918576 h 968012"/>
                    <a:gd name="connsiteX0" fmla="*/ 108930 w 878744"/>
                    <a:gd name="connsiteY0" fmla="*/ 916036 h 966682"/>
                    <a:gd name="connsiteX1" fmla="*/ 520410 w 878744"/>
                    <a:gd name="connsiteY1" fmla="*/ 946516 h 966682"/>
                    <a:gd name="connsiteX2" fmla="*/ 830290 w 878744"/>
                    <a:gd name="connsiteY2" fmla="*/ 778876 h 966682"/>
                    <a:gd name="connsiteX3" fmla="*/ 873470 w 878744"/>
                    <a:gd name="connsiteY3" fmla="*/ 430896 h 966682"/>
                    <a:gd name="connsiteX4" fmla="*/ 784570 w 878744"/>
                    <a:gd name="connsiteY4" fmla="*/ 166736 h 966682"/>
                    <a:gd name="connsiteX5" fmla="*/ 583910 w 878744"/>
                    <a:gd name="connsiteY5" fmla="*/ 202296 h 966682"/>
                    <a:gd name="connsiteX6" fmla="*/ 324830 w 878744"/>
                    <a:gd name="connsiteY6" fmla="*/ 110856 h 966682"/>
                    <a:gd name="connsiteX7" fmla="*/ 131790 w 878744"/>
                    <a:gd name="connsiteY7" fmla="*/ 27036 h 966682"/>
                    <a:gd name="connsiteX8" fmla="*/ 12410 w 878744"/>
                    <a:gd name="connsiteY8" fmla="*/ 9256 h 966682"/>
                    <a:gd name="connsiteX9" fmla="*/ 17490 w 878744"/>
                    <a:gd name="connsiteY9" fmla="*/ 161656 h 966682"/>
                    <a:gd name="connsiteX10" fmla="*/ 134330 w 878744"/>
                    <a:gd name="connsiteY10" fmla="*/ 489316 h 966682"/>
                    <a:gd name="connsiteX11" fmla="*/ 131790 w 878744"/>
                    <a:gd name="connsiteY11" fmla="*/ 733156 h 966682"/>
                    <a:gd name="connsiteX12" fmla="*/ 108930 w 878744"/>
                    <a:gd name="connsiteY12" fmla="*/ 916036 h 966682"/>
                    <a:gd name="connsiteX0" fmla="*/ 108930 w 878744"/>
                    <a:gd name="connsiteY0" fmla="*/ 916036 h 956909"/>
                    <a:gd name="connsiteX1" fmla="*/ 520410 w 878744"/>
                    <a:gd name="connsiteY1" fmla="*/ 946516 h 956909"/>
                    <a:gd name="connsiteX2" fmla="*/ 830290 w 878744"/>
                    <a:gd name="connsiteY2" fmla="*/ 778876 h 956909"/>
                    <a:gd name="connsiteX3" fmla="*/ 873470 w 878744"/>
                    <a:gd name="connsiteY3" fmla="*/ 430896 h 956909"/>
                    <a:gd name="connsiteX4" fmla="*/ 784570 w 878744"/>
                    <a:gd name="connsiteY4" fmla="*/ 166736 h 956909"/>
                    <a:gd name="connsiteX5" fmla="*/ 583910 w 878744"/>
                    <a:gd name="connsiteY5" fmla="*/ 202296 h 956909"/>
                    <a:gd name="connsiteX6" fmla="*/ 324830 w 878744"/>
                    <a:gd name="connsiteY6" fmla="*/ 110856 h 956909"/>
                    <a:gd name="connsiteX7" fmla="*/ 131790 w 878744"/>
                    <a:gd name="connsiteY7" fmla="*/ 27036 h 956909"/>
                    <a:gd name="connsiteX8" fmla="*/ 12410 w 878744"/>
                    <a:gd name="connsiteY8" fmla="*/ 9256 h 956909"/>
                    <a:gd name="connsiteX9" fmla="*/ 17490 w 878744"/>
                    <a:gd name="connsiteY9" fmla="*/ 161656 h 956909"/>
                    <a:gd name="connsiteX10" fmla="*/ 134330 w 878744"/>
                    <a:gd name="connsiteY10" fmla="*/ 489316 h 956909"/>
                    <a:gd name="connsiteX11" fmla="*/ 124170 w 878744"/>
                    <a:gd name="connsiteY11" fmla="*/ 728076 h 956909"/>
                    <a:gd name="connsiteX12" fmla="*/ 108930 w 878744"/>
                    <a:gd name="connsiteY12" fmla="*/ 916036 h 956909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34330 w 878744"/>
                    <a:gd name="connsiteY10" fmla="*/ 48931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11470 w 878744"/>
                    <a:gd name="connsiteY10" fmla="*/ 49439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368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6870 w 878744"/>
                    <a:gd name="connsiteY12" fmla="*/ 979536 h 994781"/>
                    <a:gd name="connsiteX0" fmla="*/ 1622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62270 w 878744"/>
                    <a:gd name="connsiteY12" fmla="*/ 979536 h 994781"/>
                    <a:gd name="connsiteX0" fmla="*/ 13179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1790 w 878744"/>
                    <a:gd name="connsiteY12" fmla="*/ 979536 h 994781"/>
                    <a:gd name="connsiteX0" fmla="*/ 131790 w 878462"/>
                    <a:gd name="connsiteY0" fmla="*/ 979536 h 994781"/>
                    <a:gd name="connsiteX1" fmla="*/ 520410 w 878462"/>
                    <a:gd name="connsiteY1" fmla="*/ 946516 h 994781"/>
                    <a:gd name="connsiteX2" fmla="*/ 830290 w 878462"/>
                    <a:gd name="connsiteY2" fmla="*/ 778876 h 994781"/>
                    <a:gd name="connsiteX3" fmla="*/ 873470 w 878462"/>
                    <a:gd name="connsiteY3" fmla="*/ 430896 h 994781"/>
                    <a:gd name="connsiteX4" fmla="*/ 788380 w 878462"/>
                    <a:gd name="connsiteY4" fmla="*/ 193406 h 994781"/>
                    <a:gd name="connsiteX5" fmla="*/ 583910 w 878462"/>
                    <a:gd name="connsiteY5" fmla="*/ 202296 h 994781"/>
                    <a:gd name="connsiteX6" fmla="*/ 324830 w 878462"/>
                    <a:gd name="connsiteY6" fmla="*/ 110856 h 994781"/>
                    <a:gd name="connsiteX7" fmla="*/ 131790 w 878462"/>
                    <a:gd name="connsiteY7" fmla="*/ 27036 h 994781"/>
                    <a:gd name="connsiteX8" fmla="*/ 12410 w 878462"/>
                    <a:gd name="connsiteY8" fmla="*/ 9256 h 994781"/>
                    <a:gd name="connsiteX9" fmla="*/ 17490 w 878462"/>
                    <a:gd name="connsiteY9" fmla="*/ 161656 h 994781"/>
                    <a:gd name="connsiteX10" fmla="*/ 111470 w 878462"/>
                    <a:gd name="connsiteY10" fmla="*/ 494396 h 994781"/>
                    <a:gd name="connsiteX11" fmla="*/ 124170 w 878462"/>
                    <a:gd name="connsiteY11" fmla="*/ 728076 h 994781"/>
                    <a:gd name="connsiteX12" fmla="*/ 131790 w 878462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83910 w 878180"/>
                    <a:gd name="connsiteY5" fmla="*/ 20229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76290 w 878180"/>
                    <a:gd name="connsiteY5" fmla="*/ 22134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80277 h 995522"/>
                    <a:gd name="connsiteX1" fmla="*/ 520410 w 878180"/>
                    <a:gd name="connsiteY1" fmla="*/ 947257 h 995522"/>
                    <a:gd name="connsiteX2" fmla="*/ 830290 w 878180"/>
                    <a:gd name="connsiteY2" fmla="*/ 779617 h 995522"/>
                    <a:gd name="connsiteX3" fmla="*/ 873470 w 878180"/>
                    <a:gd name="connsiteY3" fmla="*/ 431637 h 995522"/>
                    <a:gd name="connsiteX4" fmla="*/ 792190 w 878180"/>
                    <a:gd name="connsiteY4" fmla="*/ 186527 h 995522"/>
                    <a:gd name="connsiteX5" fmla="*/ 576290 w 878180"/>
                    <a:gd name="connsiteY5" fmla="*/ 222087 h 995522"/>
                    <a:gd name="connsiteX6" fmla="*/ 340070 w 878180"/>
                    <a:gd name="connsiteY6" fmla="*/ 134457 h 995522"/>
                    <a:gd name="connsiteX7" fmla="*/ 131790 w 878180"/>
                    <a:gd name="connsiteY7" fmla="*/ 27777 h 995522"/>
                    <a:gd name="connsiteX8" fmla="*/ 12410 w 878180"/>
                    <a:gd name="connsiteY8" fmla="*/ 9997 h 995522"/>
                    <a:gd name="connsiteX9" fmla="*/ 17490 w 878180"/>
                    <a:gd name="connsiteY9" fmla="*/ 162397 h 995522"/>
                    <a:gd name="connsiteX10" fmla="*/ 111470 w 878180"/>
                    <a:gd name="connsiteY10" fmla="*/ 495137 h 995522"/>
                    <a:gd name="connsiteX11" fmla="*/ 124170 w 878180"/>
                    <a:gd name="connsiteY11" fmla="*/ 728817 h 995522"/>
                    <a:gd name="connsiteX12" fmla="*/ 131790 w 878180"/>
                    <a:gd name="connsiteY12" fmla="*/ 980277 h 995522"/>
                    <a:gd name="connsiteX0" fmla="*/ 131790 w 878180"/>
                    <a:gd name="connsiteY0" fmla="*/ 980277 h 994404"/>
                    <a:gd name="connsiteX1" fmla="*/ 520410 w 878180"/>
                    <a:gd name="connsiteY1" fmla="*/ 947257 h 994404"/>
                    <a:gd name="connsiteX2" fmla="*/ 830290 w 878180"/>
                    <a:gd name="connsiteY2" fmla="*/ 779617 h 994404"/>
                    <a:gd name="connsiteX3" fmla="*/ 873470 w 878180"/>
                    <a:gd name="connsiteY3" fmla="*/ 431637 h 994404"/>
                    <a:gd name="connsiteX4" fmla="*/ 792190 w 878180"/>
                    <a:gd name="connsiteY4" fmla="*/ 186527 h 994404"/>
                    <a:gd name="connsiteX5" fmla="*/ 576290 w 878180"/>
                    <a:gd name="connsiteY5" fmla="*/ 222087 h 994404"/>
                    <a:gd name="connsiteX6" fmla="*/ 340070 w 878180"/>
                    <a:gd name="connsiteY6" fmla="*/ 134457 h 994404"/>
                    <a:gd name="connsiteX7" fmla="*/ 131790 w 878180"/>
                    <a:gd name="connsiteY7" fmla="*/ 27777 h 994404"/>
                    <a:gd name="connsiteX8" fmla="*/ 12410 w 878180"/>
                    <a:gd name="connsiteY8" fmla="*/ 9997 h 994404"/>
                    <a:gd name="connsiteX9" fmla="*/ 17490 w 878180"/>
                    <a:gd name="connsiteY9" fmla="*/ 162397 h 994404"/>
                    <a:gd name="connsiteX10" fmla="*/ 111470 w 878180"/>
                    <a:gd name="connsiteY10" fmla="*/ 495137 h 994404"/>
                    <a:gd name="connsiteX11" fmla="*/ 147030 w 878180"/>
                    <a:gd name="connsiteY11" fmla="*/ 744057 h 994404"/>
                    <a:gd name="connsiteX12" fmla="*/ 131790 w 878180"/>
                    <a:gd name="connsiteY12" fmla="*/ 980277 h 994404"/>
                    <a:gd name="connsiteX0" fmla="*/ 131790 w 878180"/>
                    <a:gd name="connsiteY0" fmla="*/ 980277 h 993845"/>
                    <a:gd name="connsiteX1" fmla="*/ 520410 w 878180"/>
                    <a:gd name="connsiteY1" fmla="*/ 947257 h 993845"/>
                    <a:gd name="connsiteX2" fmla="*/ 830290 w 878180"/>
                    <a:gd name="connsiteY2" fmla="*/ 779617 h 993845"/>
                    <a:gd name="connsiteX3" fmla="*/ 873470 w 878180"/>
                    <a:gd name="connsiteY3" fmla="*/ 431637 h 993845"/>
                    <a:gd name="connsiteX4" fmla="*/ 792190 w 878180"/>
                    <a:gd name="connsiteY4" fmla="*/ 186527 h 993845"/>
                    <a:gd name="connsiteX5" fmla="*/ 576290 w 878180"/>
                    <a:gd name="connsiteY5" fmla="*/ 222087 h 993845"/>
                    <a:gd name="connsiteX6" fmla="*/ 340070 w 878180"/>
                    <a:gd name="connsiteY6" fmla="*/ 134457 h 993845"/>
                    <a:gd name="connsiteX7" fmla="*/ 131790 w 878180"/>
                    <a:gd name="connsiteY7" fmla="*/ 27777 h 993845"/>
                    <a:gd name="connsiteX8" fmla="*/ 12410 w 878180"/>
                    <a:gd name="connsiteY8" fmla="*/ 9997 h 993845"/>
                    <a:gd name="connsiteX9" fmla="*/ 17490 w 878180"/>
                    <a:gd name="connsiteY9" fmla="*/ 162397 h 993845"/>
                    <a:gd name="connsiteX10" fmla="*/ 111470 w 878180"/>
                    <a:gd name="connsiteY10" fmla="*/ 495137 h 993845"/>
                    <a:gd name="connsiteX11" fmla="*/ 135600 w 878180"/>
                    <a:gd name="connsiteY11" fmla="*/ 751677 h 993845"/>
                    <a:gd name="connsiteX12" fmla="*/ 131790 w 878180"/>
                    <a:gd name="connsiteY12" fmla="*/ 980277 h 993845"/>
                    <a:gd name="connsiteX0" fmla="*/ 154650 w 878180"/>
                    <a:gd name="connsiteY0" fmla="*/ 987897 h 1000223"/>
                    <a:gd name="connsiteX1" fmla="*/ 520410 w 878180"/>
                    <a:gd name="connsiteY1" fmla="*/ 947257 h 1000223"/>
                    <a:gd name="connsiteX2" fmla="*/ 830290 w 878180"/>
                    <a:gd name="connsiteY2" fmla="*/ 779617 h 1000223"/>
                    <a:gd name="connsiteX3" fmla="*/ 873470 w 878180"/>
                    <a:gd name="connsiteY3" fmla="*/ 431637 h 1000223"/>
                    <a:gd name="connsiteX4" fmla="*/ 792190 w 878180"/>
                    <a:gd name="connsiteY4" fmla="*/ 186527 h 1000223"/>
                    <a:gd name="connsiteX5" fmla="*/ 576290 w 878180"/>
                    <a:gd name="connsiteY5" fmla="*/ 222087 h 1000223"/>
                    <a:gd name="connsiteX6" fmla="*/ 340070 w 878180"/>
                    <a:gd name="connsiteY6" fmla="*/ 134457 h 1000223"/>
                    <a:gd name="connsiteX7" fmla="*/ 131790 w 878180"/>
                    <a:gd name="connsiteY7" fmla="*/ 27777 h 1000223"/>
                    <a:gd name="connsiteX8" fmla="*/ 12410 w 878180"/>
                    <a:gd name="connsiteY8" fmla="*/ 9997 h 1000223"/>
                    <a:gd name="connsiteX9" fmla="*/ 17490 w 878180"/>
                    <a:gd name="connsiteY9" fmla="*/ 162397 h 1000223"/>
                    <a:gd name="connsiteX10" fmla="*/ 111470 w 878180"/>
                    <a:gd name="connsiteY10" fmla="*/ 495137 h 1000223"/>
                    <a:gd name="connsiteX11" fmla="*/ 135600 w 878180"/>
                    <a:gd name="connsiteY11" fmla="*/ 751677 h 1000223"/>
                    <a:gd name="connsiteX12" fmla="*/ 154650 w 878180"/>
                    <a:gd name="connsiteY12" fmla="*/ 987897 h 1000223"/>
                    <a:gd name="connsiteX0" fmla="*/ 154650 w 878180"/>
                    <a:gd name="connsiteY0" fmla="*/ 984087 h 997007"/>
                    <a:gd name="connsiteX1" fmla="*/ 520410 w 878180"/>
                    <a:gd name="connsiteY1" fmla="*/ 947257 h 997007"/>
                    <a:gd name="connsiteX2" fmla="*/ 830290 w 878180"/>
                    <a:gd name="connsiteY2" fmla="*/ 779617 h 997007"/>
                    <a:gd name="connsiteX3" fmla="*/ 873470 w 878180"/>
                    <a:gd name="connsiteY3" fmla="*/ 431637 h 997007"/>
                    <a:gd name="connsiteX4" fmla="*/ 792190 w 878180"/>
                    <a:gd name="connsiteY4" fmla="*/ 186527 h 997007"/>
                    <a:gd name="connsiteX5" fmla="*/ 576290 w 878180"/>
                    <a:gd name="connsiteY5" fmla="*/ 222087 h 997007"/>
                    <a:gd name="connsiteX6" fmla="*/ 340070 w 878180"/>
                    <a:gd name="connsiteY6" fmla="*/ 134457 h 997007"/>
                    <a:gd name="connsiteX7" fmla="*/ 131790 w 878180"/>
                    <a:gd name="connsiteY7" fmla="*/ 27777 h 997007"/>
                    <a:gd name="connsiteX8" fmla="*/ 12410 w 878180"/>
                    <a:gd name="connsiteY8" fmla="*/ 9997 h 997007"/>
                    <a:gd name="connsiteX9" fmla="*/ 17490 w 878180"/>
                    <a:gd name="connsiteY9" fmla="*/ 162397 h 997007"/>
                    <a:gd name="connsiteX10" fmla="*/ 111470 w 878180"/>
                    <a:gd name="connsiteY10" fmla="*/ 495137 h 997007"/>
                    <a:gd name="connsiteX11" fmla="*/ 135600 w 878180"/>
                    <a:gd name="connsiteY11" fmla="*/ 751677 h 997007"/>
                    <a:gd name="connsiteX12" fmla="*/ 154650 w 878180"/>
                    <a:gd name="connsiteY12" fmla="*/ 984087 h 997007"/>
                    <a:gd name="connsiteX0" fmla="*/ 154650 w 879308"/>
                    <a:gd name="connsiteY0" fmla="*/ 984087 h 997007"/>
                    <a:gd name="connsiteX1" fmla="*/ 520410 w 879308"/>
                    <a:gd name="connsiteY1" fmla="*/ 947257 h 997007"/>
                    <a:gd name="connsiteX2" fmla="*/ 830290 w 879308"/>
                    <a:gd name="connsiteY2" fmla="*/ 779617 h 997007"/>
                    <a:gd name="connsiteX3" fmla="*/ 873470 w 879308"/>
                    <a:gd name="connsiteY3" fmla="*/ 431637 h 997007"/>
                    <a:gd name="connsiteX4" fmla="*/ 776950 w 879308"/>
                    <a:gd name="connsiteY4" fmla="*/ 182717 h 997007"/>
                    <a:gd name="connsiteX5" fmla="*/ 576290 w 879308"/>
                    <a:gd name="connsiteY5" fmla="*/ 222087 h 997007"/>
                    <a:gd name="connsiteX6" fmla="*/ 340070 w 879308"/>
                    <a:gd name="connsiteY6" fmla="*/ 134457 h 997007"/>
                    <a:gd name="connsiteX7" fmla="*/ 131790 w 879308"/>
                    <a:gd name="connsiteY7" fmla="*/ 27777 h 997007"/>
                    <a:gd name="connsiteX8" fmla="*/ 12410 w 879308"/>
                    <a:gd name="connsiteY8" fmla="*/ 9997 h 997007"/>
                    <a:gd name="connsiteX9" fmla="*/ 17490 w 879308"/>
                    <a:gd name="connsiteY9" fmla="*/ 162397 h 997007"/>
                    <a:gd name="connsiteX10" fmla="*/ 111470 w 879308"/>
                    <a:gd name="connsiteY10" fmla="*/ 495137 h 997007"/>
                    <a:gd name="connsiteX11" fmla="*/ 135600 w 879308"/>
                    <a:gd name="connsiteY11" fmla="*/ 751677 h 997007"/>
                    <a:gd name="connsiteX12" fmla="*/ 154650 w 879308"/>
                    <a:gd name="connsiteY12" fmla="*/ 984087 h 997007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6290 w 879308"/>
                    <a:gd name="connsiteY5" fmla="*/ 22174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8830 w 879308"/>
                    <a:gd name="connsiteY5" fmla="*/ 20396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308" h="996669">
                      <a:moveTo>
                        <a:pt x="154650" y="983749"/>
                      </a:moveTo>
                      <a:cubicBezTo>
                        <a:pt x="218785" y="1016346"/>
                        <a:pt x="407803" y="980997"/>
                        <a:pt x="520410" y="946919"/>
                      </a:cubicBezTo>
                      <a:cubicBezTo>
                        <a:pt x="633017" y="912841"/>
                        <a:pt x="771447" y="865216"/>
                        <a:pt x="830290" y="779279"/>
                      </a:cubicBezTo>
                      <a:cubicBezTo>
                        <a:pt x="889133" y="693342"/>
                        <a:pt x="882360" y="530782"/>
                        <a:pt x="873470" y="431299"/>
                      </a:cubicBezTo>
                      <a:cubicBezTo>
                        <a:pt x="864580" y="331816"/>
                        <a:pt x="826057" y="220267"/>
                        <a:pt x="776950" y="182379"/>
                      </a:cubicBezTo>
                      <a:cubicBezTo>
                        <a:pt x="727843" y="144491"/>
                        <a:pt x="651643" y="213706"/>
                        <a:pt x="578830" y="203969"/>
                      </a:cubicBezTo>
                      <a:cubicBezTo>
                        <a:pt x="506017" y="194232"/>
                        <a:pt x="414577" y="153381"/>
                        <a:pt x="340070" y="123959"/>
                      </a:cubicBezTo>
                      <a:cubicBezTo>
                        <a:pt x="265563" y="94537"/>
                        <a:pt x="186400" y="46489"/>
                        <a:pt x="131790" y="27439"/>
                      </a:cubicBezTo>
                      <a:cubicBezTo>
                        <a:pt x="77180" y="8389"/>
                        <a:pt x="31460" y="-12778"/>
                        <a:pt x="12410" y="9659"/>
                      </a:cubicBezTo>
                      <a:cubicBezTo>
                        <a:pt x="-6640" y="32096"/>
                        <a:pt x="-2830" y="82049"/>
                        <a:pt x="17490" y="162059"/>
                      </a:cubicBezTo>
                      <a:cubicBezTo>
                        <a:pt x="37810" y="242069"/>
                        <a:pt x="91785" y="396586"/>
                        <a:pt x="111470" y="494799"/>
                      </a:cubicBezTo>
                      <a:cubicBezTo>
                        <a:pt x="131155" y="593012"/>
                        <a:pt x="138563" y="680642"/>
                        <a:pt x="135600" y="751339"/>
                      </a:cubicBezTo>
                      <a:cubicBezTo>
                        <a:pt x="132637" y="822036"/>
                        <a:pt x="90515" y="951152"/>
                        <a:pt x="154650" y="983749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18" name="รูปแบบอิสระ: รูปร่าง 317">
                  <a:extLst>
                    <a:ext uri="{FF2B5EF4-FFF2-40B4-BE49-F238E27FC236}">
                      <a16:creationId xmlns:a16="http://schemas.microsoft.com/office/drawing/2014/main" id="{3D8B8404-BD96-40AB-9CF4-06412C06F958}"/>
                    </a:ext>
                  </a:extLst>
                </p:cNvPr>
                <p:cNvSpPr/>
                <p:nvPr/>
              </p:nvSpPr>
              <p:spPr>
                <a:xfrm>
                  <a:off x="5450671" y="1801876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319" name="กลุ่ม 318">
                  <a:extLst>
                    <a:ext uri="{FF2B5EF4-FFF2-40B4-BE49-F238E27FC236}">
                      <a16:creationId xmlns:a16="http://schemas.microsoft.com/office/drawing/2014/main" id="{C61100F4-A6A3-4E3E-8C84-AD4166AB2AE2}"/>
                    </a:ext>
                  </a:extLst>
                </p:cNvPr>
                <p:cNvGrpSpPr/>
                <p:nvPr/>
              </p:nvGrpSpPr>
              <p:grpSpPr>
                <a:xfrm>
                  <a:off x="5762797" y="2329698"/>
                  <a:ext cx="1355938" cy="615226"/>
                  <a:chOff x="845557" y="3324777"/>
                  <a:chExt cx="1355938" cy="615226"/>
                </a:xfrm>
              </p:grpSpPr>
              <p:grpSp>
                <p:nvGrpSpPr>
                  <p:cNvPr id="322" name="กลุ่ม 321">
                    <a:extLst>
                      <a:ext uri="{FF2B5EF4-FFF2-40B4-BE49-F238E27FC236}">
                        <a16:creationId xmlns:a16="http://schemas.microsoft.com/office/drawing/2014/main" id="{E2F8FE92-EC3C-40DE-B49D-53DB234B0ADB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423" name="รูปแบบอิสระ: รูปร่าง 422">
                      <a:extLst>
                        <a:ext uri="{FF2B5EF4-FFF2-40B4-BE49-F238E27FC236}">
                          <a16:creationId xmlns:a16="http://schemas.microsoft.com/office/drawing/2014/main" id="{F1669EF0-D9A0-4FF4-95D3-AC621DCB8EB1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426" name="รูปแบบอิสระ: รูปร่าง 425">
                      <a:extLst>
                        <a:ext uri="{FF2B5EF4-FFF2-40B4-BE49-F238E27FC236}">
                          <a16:creationId xmlns:a16="http://schemas.microsoft.com/office/drawing/2014/main" id="{80923CAC-1AAC-459D-85AB-48F0B4D2605B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grpSp>
                <p:nvGrpSpPr>
                  <p:cNvPr id="323" name="กลุ่ม 322">
                    <a:extLst>
                      <a:ext uri="{FF2B5EF4-FFF2-40B4-BE49-F238E27FC236}">
                        <a16:creationId xmlns:a16="http://schemas.microsoft.com/office/drawing/2014/main" id="{1EE9C6B0-0E7D-4245-A12E-552E137D44BE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383" name="แผนผังลำดับงาน: ตัวเชื่อมต่อ 382">
                      <a:extLst>
                        <a:ext uri="{FF2B5EF4-FFF2-40B4-BE49-F238E27FC236}">
                          <a16:creationId xmlns:a16="http://schemas.microsoft.com/office/drawing/2014/main" id="{189C108A-18A0-4F90-9B6D-0905F8753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384" name="แผนผังลำดับงาน: ตัวเชื่อมต่อ 383">
                      <a:extLst>
                        <a:ext uri="{FF2B5EF4-FFF2-40B4-BE49-F238E27FC236}">
                          <a16:creationId xmlns:a16="http://schemas.microsoft.com/office/drawing/2014/main" id="{66F557D3-DAC2-4B03-90A2-914EC342B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385" name="แผนผังลำดับงาน: ตัวเชื่อมต่อ 384">
                      <a:extLst>
                        <a:ext uri="{FF2B5EF4-FFF2-40B4-BE49-F238E27FC236}">
                          <a16:creationId xmlns:a16="http://schemas.microsoft.com/office/drawing/2014/main" id="{9934C527-1E53-425B-A10C-95129022B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387" name="แผนผังลำดับงาน: ตัวเชื่อมต่อ 386">
                      <a:extLst>
                        <a:ext uri="{FF2B5EF4-FFF2-40B4-BE49-F238E27FC236}">
                          <a16:creationId xmlns:a16="http://schemas.microsoft.com/office/drawing/2014/main" id="{8DD2B4E4-BB2B-4D3B-9313-8485BCE9E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389" name="แผนผังลำดับงาน: ตัวเชื่อมต่อ 388">
                      <a:extLst>
                        <a:ext uri="{FF2B5EF4-FFF2-40B4-BE49-F238E27FC236}">
                          <a16:creationId xmlns:a16="http://schemas.microsoft.com/office/drawing/2014/main" id="{9B206D83-2426-4FC6-A23B-FDEFD5062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390" name="แผนผังลำดับงาน: ตัวเชื่อมต่อ 389">
                      <a:extLst>
                        <a:ext uri="{FF2B5EF4-FFF2-40B4-BE49-F238E27FC236}">
                          <a16:creationId xmlns:a16="http://schemas.microsoft.com/office/drawing/2014/main" id="{EB4A37A7-64F9-47A5-8472-1BC4C46EC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</p:grpSp>
              <p:grpSp>
                <p:nvGrpSpPr>
                  <p:cNvPr id="324" name="กลุ่ม 323">
                    <a:extLst>
                      <a:ext uri="{FF2B5EF4-FFF2-40B4-BE49-F238E27FC236}">
                        <a16:creationId xmlns:a16="http://schemas.microsoft.com/office/drawing/2014/main" id="{60A39DEC-C9C4-4D06-8BA1-78BC1DA0CF1D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35" name="ตัวเชื่อมต่อตรง 334">
                      <a:extLst>
                        <a:ext uri="{FF2B5EF4-FFF2-40B4-BE49-F238E27FC236}">
                          <a16:creationId xmlns:a16="http://schemas.microsoft.com/office/drawing/2014/main" id="{35E1215B-B63A-41C2-9B72-CCD23A393E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36" name="ตัวเชื่อมต่อตรง 335">
                      <a:extLst>
                        <a:ext uri="{FF2B5EF4-FFF2-40B4-BE49-F238E27FC236}">
                          <a16:creationId xmlns:a16="http://schemas.microsoft.com/office/drawing/2014/main" id="{BF0AAA93-5353-4F7D-B3C1-FB6D7328C6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82" name="ตัวเชื่อมต่อตรง 381">
                      <a:extLst>
                        <a:ext uri="{FF2B5EF4-FFF2-40B4-BE49-F238E27FC236}">
                          <a16:creationId xmlns:a16="http://schemas.microsoft.com/office/drawing/2014/main" id="{918B3D47-14BC-49C2-BC22-C54387B83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25" name="กลุ่ม 324">
                    <a:extLst>
                      <a:ext uri="{FF2B5EF4-FFF2-40B4-BE49-F238E27FC236}">
                        <a16:creationId xmlns:a16="http://schemas.microsoft.com/office/drawing/2014/main" id="{E9EED4FD-6107-48E1-9063-CAC68AD1EBE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26" name="ตัวเชื่อมต่อตรง 325">
                      <a:extLst>
                        <a:ext uri="{FF2B5EF4-FFF2-40B4-BE49-F238E27FC236}">
                          <a16:creationId xmlns:a16="http://schemas.microsoft.com/office/drawing/2014/main" id="{030F3EBE-2367-4AD5-9594-A4168B57A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7" name="ตัวเชื่อมต่อตรง 326">
                      <a:extLst>
                        <a:ext uri="{FF2B5EF4-FFF2-40B4-BE49-F238E27FC236}">
                          <a16:creationId xmlns:a16="http://schemas.microsoft.com/office/drawing/2014/main" id="{16870F86-43CE-4484-BADB-944D651C0E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8" name="ตัวเชื่อมต่อตรง 327">
                      <a:extLst>
                        <a:ext uri="{FF2B5EF4-FFF2-40B4-BE49-F238E27FC236}">
                          <a16:creationId xmlns:a16="http://schemas.microsoft.com/office/drawing/2014/main" id="{E931A163-C4E6-4628-BA6D-264C62F83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320" name="คอร์ด 319">
                  <a:extLst>
                    <a:ext uri="{FF2B5EF4-FFF2-40B4-BE49-F238E27FC236}">
                      <a16:creationId xmlns:a16="http://schemas.microsoft.com/office/drawing/2014/main" id="{FE0388EF-C4EB-4274-92B8-75E1274E5230}"/>
                    </a:ext>
                  </a:extLst>
                </p:cNvPr>
                <p:cNvSpPr/>
                <p:nvPr/>
              </p:nvSpPr>
              <p:spPr>
                <a:xfrm rot="748035">
                  <a:off x="6971453" y="3317483"/>
                  <a:ext cx="560152" cy="561388"/>
                </a:xfrm>
                <a:prstGeom prst="chord">
                  <a:avLst/>
                </a:pr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21" name="คอร์ด 99">
                  <a:extLst>
                    <a:ext uri="{FF2B5EF4-FFF2-40B4-BE49-F238E27FC236}">
                      <a16:creationId xmlns:a16="http://schemas.microsoft.com/office/drawing/2014/main" id="{08CC418A-BFC3-4F52-82A9-5B6D6DDC866E}"/>
                    </a:ext>
                  </a:extLst>
                </p:cNvPr>
                <p:cNvSpPr/>
                <p:nvPr/>
              </p:nvSpPr>
              <p:spPr>
                <a:xfrm rot="20880139" flipH="1">
                  <a:off x="5267137" y="3456269"/>
                  <a:ext cx="605585" cy="714770"/>
                </a:xfrm>
                <a:custGeom>
                  <a:avLst/>
                  <a:gdLst>
                    <a:gd name="connsiteX0" fmla="*/ 600401 w 699818"/>
                    <a:gd name="connsiteY0" fmla="*/ 609246 h 717509"/>
                    <a:gd name="connsiteX1" fmla="*/ 171669 w 699818"/>
                    <a:gd name="connsiteY1" fmla="*/ 667475 h 717509"/>
                    <a:gd name="connsiteX2" fmla="*/ 11370 w 699818"/>
                    <a:gd name="connsiteY2" fmla="*/ 268042 h 717509"/>
                    <a:gd name="connsiteX3" fmla="*/ 349909 w 699818"/>
                    <a:gd name="connsiteY3" fmla="*/ -2 h 717509"/>
                    <a:gd name="connsiteX4" fmla="*/ 600401 w 699818"/>
                    <a:gd name="connsiteY4" fmla="*/ 609246 h 717509"/>
                    <a:gd name="connsiteX0" fmla="*/ 607973 w 607973"/>
                    <a:gd name="connsiteY0" fmla="*/ 618550 h 710118"/>
                    <a:gd name="connsiteX1" fmla="*/ 169132 w 607973"/>
                    <a:gd name="connsiteY1" fmla="*/ 667477 h 710118"/>
                    <a:gd name="connsiteX2" fmla="*/ 8833 w 607973"/>
                    <a:gd name="connsiteY2" fmla="*/ 268044 h 710118"/>
                    <a:gd name="connsiteX3" fmla="*/ 347372 w 607973"/>
                    <a:gd name="connsiteY3" fmla="*/ 0 h 710118"/>
                    <a:gd name="connsiteX4" fmla="*/ 607973 w 607973"/>
                    <a:gd name="connsiteY4" fmla="*/ 618550 h 710118"/>
                    <a:gd name="connsiteX0" fmla="*/ 611711 w 611711"/>
                    <a:gd name="connsiteY0" fmla="*/ 617648 h 709680"/>
                    <a:gd name="connsiteX1" fmla="*/ 169168 w 611711"/>
                    <a:gd name="connsiteY1" fmla="*/ 667477 h 709680"/>
                    <a:gd name="connsiteX2" fmla="*/ 8869 w 611711"/>
                    <a:gd name="connsiteY2" fmla="*/ 268044 h 709680"/>
                    <a:gd name="connsiteX3" fmla="*/ 347408 w 611711"/>
                    <a:gd name="connsiteY3" fmla="*/ 0 h 709680"/>
                    <a:gd name="connsiteX4" fmla="*/ 611711 w 611711"/>
                    <a:gd name="connsiteY4" fmla="*/ 617648 h 709680"/>
                    <a:gd name="connsiteX0" fmla="*/ 598454 w 598454"/>
                    <a:gd name="connsiteY0" fmla="*/ 626687 h 714203"/>
                    <a:gd name="connsiteX1" fmla="*/ 169039 w 598454"/>
                    <a:gd name="connsiteY1" fmla="*/ 667477 h 714203"/>
                    <a:gd name="connsiteX2" fmla="*/ 8740 w 598454"/>
                    <a:gd name="connsiteY2" fmla="*/ 268044 h 714203"/>
                    <a:gd name="connsiteX3" fmla="*/ 347279 w 598454"/>
                    <a:gd name="connsiteY3" fmla="*/ 0 h 714203"/>
                    <a:gd name="connsiteX4" fmla="*/ 598454 w 598454"/>
                    <a:gd name="connsiteY4" fmla="*/ 626687 h 714203"/>
                    <a:gd name="connsiteX0" fmla="*/ 605585 w 605585"/>
                    <a:gd name="connsiteY0" fmla="*/ 627777 h 714770"/>
                    <a:gd name="connsiteX1" fmla="*/ 169107 w 605585"/>
                    <a:gd name="connsiteY1" fmla="*/ 667477 h 714770"/>
                    <a:gd name="connsiteX2" fmla="*/ 8808 w 605585"/>
                    <a:gd name="connsiteY2" fmla="*/ 268044 h 714770"/>
                    <a:gd name="connsiteX3" fmla="*/ 347347 w 605585"/>
                    <a:gd name="connsiteY3" fmla="*/ 0 h 714770"/>
                    <a:gd name="connsiteX4" fmla="*/ 605585 w 605585"/>
                    <a:gd name="connsiteY4" fmla="*/ 627777 h 71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585" h="714770">
                      <a:moveTo>
                        <a:pt x="605585" y="627777"/>
                      </a:moveTo>
                      <a:cubicBezTo>
                        <a:pt x="492881" y="746252"/>
                        <a:pt x="268570" y="727433"/>
                        <a:pt x="169107" y="667477"/>
                      </a:cubicBezTo>
                      <a:cubicBezTo>
                        <a:pt x="69644" y="607522"/>
                        <a:pt x="-30676" y="422946"/>
                        <a:pt x="8808" y="268044"/>
                      </a:cubicBezTo>
                      <a:cubicBezTo>
                        <a:pt x="49055" y="110149"/>
                        <a:pt x="188172" y="0"/>
                        <a:pt x="347347" y="0"/>
                      </a:cubicBezTo>
                      <a:lnTo>
                        <a:pt x="605585" y="627777"/>
                      </a:ln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FB7DA7C8-89F6-41B1-9827-7E04729B960D}"/>
                  </a:ext>
                </a:extLst>
              </p:cNvPr>
              <p:cNvSpPr/>
              <p:nvPr/>
            </p:nvSpPr>
            <p:spPr>
              <a:xfrm rot="21144157">
                <a:off x="1494875" y="463260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BEC8471C-B3DA-4524-85DD-99328DD1B542}"/>
                  </a:ext>
                </a:extLst>
              </p:cNvPr>
              <p:cNvSpPr/>
              <p:nvPr/>
            </p:nvSpPr>
            <p:spPr>
              <a:xfrm rot="455843" flipH="1">
                <a:off x="2106138" y="463136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310" name="สามเหลี่ยมหน้าจั่ว 872">
              <a:extLst>
                <a:ext uri="{FF2B5EF4-FFF2-40B4-BE49-F238E27FC236}">
                  <a16:creationId xmlns:a16="http://schemas.microsoft.com/office/drawing/2014/main" id="{C03B29DD-2093-43FD-B91B-30314CA15C7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11" name="สามเหลี่ยมหน้าจั่ว 872">
              <a:extLst>
                <a:ext uri="{FF2B5EF4-FFF2-40B4-BE49-F238E27FC236}">
                  <a16:creationId xmlns:a16="http://schemas.microsoft.com/office/drawing/2014/main" id="{E2C65FAF-D0A5-4B0F-9772-D3385B1480D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F2019CDE-526B-4433-A789-EBC8B7507D18}"/>
              </a:ext>
            </a:extLst>
          </p:cNvPr>
          <p:cNvSpPr/>
          <p:nvPr/>
        </p:nvSpPr>
        <p:spPr>
          <a:xfrm>
            <a:off x="-4668253" y="-379744"/>
            <a:ext cx="773510" cy="773510"/>
          </a:xfrm>
          <a:prstGeom prst="rect">
            <a:avLst/>
          </a:prstGeom>
          <a:solidFill>
            <a:srgbClr val="ECE28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72DFE7A4-E87F-4C1A-AE84-CD75BF253F6D}"/>
              </a:ext>
            </a:extLst>
          </p:cNvPr>
          <p:cNvSpPr/>
          <p:nvPr/>
        </p:nvSpPr>
        <p:spPr>
          <a:xfrm>
            <a:off x="-4670839" y="2450752"/>
            <a:ext cx="773510" cy="773510"/>
          </a:xfrm>
          <a:prstGeom prst="rect">
            <a:avLst/>
          </a:prstGeom>
          <a:solidFill>
            <a:srgbClr val="8CAD6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73C2A4F2-2C53-4862-A4FD-C6F4C7AE5F8F}"/>
              </a:ext>
            </a:extLst>
          </p:cNvPr>
          <p:cNvSpPr/>
          <p:nvPr/>
        </p:nvSpPr>
        <p:spPr>
          <a:xfrm>
            <a:off x="-4670839" y="3420729"/>
            <a:ext cx="773510" cy="773510"/>
          </a:xfrm>
          <a:prstGeom prst="rect">
            <a:avLst/>
          </a:prstGeom>
          <a:solidFill>
            <a:srgbClr val="A7D1D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62CA7D3A-AEED-4C3F-AC62-2184FE781B89}"/>
              </a:ext>
            </a:extLst>
          </p:cNvPr>
          <p:cNvSpPr/>
          <p:nvPr/>
        </p:nvSpPr>
        <p:spPr>
          <a:xfrm>
            <a:off x="-4670839" y="4390706"/>
            <a:ext cx="773510" cy="773510"/>
          </a:xfrm>
          <a:prstGeom prst="rect">
            <a:avLst/>
          </a:prstGeom>
          <a:solidFill>
            <a:srgbClr val="FEC3B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6106373A-D3E6-4281-9B4E-CEF0C9A19007}"/>
              </a:ext>
            </a:extLst>
          </p:cNvPr>
          <p:cNvSpPr/>
          <p:nvPr/>
        </p:nvSpPr>
        <p:spPr>
          <a:xfrm>
            <a:off x="-3621853" y="-386755"/>
            <a:ext cx="773510" cy="773510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B8B9C64C-23AE-4F62-8233-61A9645C26F3}"/>
              </a:ext>
            </a:extLst>
          </p:cNvPr>
          <p:cNvSpPr/>
          <p:nvPr/>
        </p:nvSpPr>
        <p:spPr>
          <a:xfrm>
            <a:off x="-3654049" y="6390368"/>
            <a:ext cx="773510" cy="773510"/>
          </a:xfrm>
          <a:prstGeom prst="rect">
            <a:avLst/>
          </a:prstGeom>
          <a:solidFill>
            <a:srgbClr val="5E27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83049A31-81DF-4055-853A-52D994DC11D4}"/>
              </a:ext>
            </a:extLst>
          </p:cNvPr>
          <p:cNvSpPr/>
          <p:nvPr/>
        </p:nvSpPr>
        <p:spPr>
          <a:xfrm>
            <a:off x="-4668253" y="1485614"/>
            <a:ext cx="773510" cy="773510"/>
          </a:xfrm>
          <a:prstGeom prst="rect">
            <a:avLst/>
          </a:prstGeom>
          <a:solidFill>
            <a:srgbClr val="F4B9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0BDE55E6-A0FF-48A2-BAC8-C7768FFBEDF1}"/>
              </a:ext>
            </a:extLst>
          </p:cNvPr>
          <p:cNvSpPr/>
          <p:nvPr/>
        </p:nvSpPr>
        <p:spPr>
          <a:xfrm>
            <a:off x="-4663758" y="6332814"/>
            <a:ext cx="773510" cy="773510"/>
          </a:xfrm>
          <a:prstGeom prst="rect">
            <a:avLst/>
          </a:prstGeom>
          <a:solidFill>
            <a:srgbClr val="CE792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D98726B5-B504-4676-8A7F-FB9EA13A1153}"/>
              </a:ext>
            </a:extLst>
          </p:cNvPr>
          <p:cNvSpPr/>
          <p:nvPr/>
        </p:nvSpPr>
        <p:spPr>
          <a:xfrm>
            <a:off x="-4663758" y="5377177"/>
            <a:ext cx="773510" cy="773510"/>
          </a:xfrm>
          <a:prstGeom prst="rect">
            <a:avLst/>
          </a:prstGeom>
          <a:solidFill>
            <a:srgbClr val="DAA2B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Rectangle 134">
            <a:extLst>
              <a:ext uri="{FF2B5EF4-FFF2-40B4-BE49-F238E27FC236}">
                <a16:creationId xmlns:a16="http://schemas.microsoft.com/office/drawing/2014/main" id="{99D03FDF-077E-4A74-99F8-4984F880438B}"/>
              </a:ext>
            </a:extLst>
          </p:cNvPr>
          <p:cNvSpPr/>
          <p:nvPr/>
        </p:nvSpPr>
        <p:spPr>
          <a:xfrm>
            <a:off x="-3661996" y="2440359"/>
            <a:ext cx="773510" cy="773510"/>
          </a:xfrm>
          <a:prstGeom prst="rect">
            <a:avLst/>
          </a:prstGeom>
          <a:solidFill>
            <a:srgbClr val="4D80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ชื่อเรื่อง 1110">
            <a:extLst>
              <a:ext uri="{FF2B5EF4-FFF2-40B4-BE49-F238E27FC236}">
                <a16:creationId xmlns:a16="http://schemas.microsoft.com/office/drawing/2014/main" id="{31F7DBBC-5C94-4FEB-AD5A-2D27A515733E}"/>
              </a:ext>
            </a:extLst>
          </p:cNvPr>
          <p:cNvSpPr txBox="1">
            <a:spLocks/>
          </p:cNvSpPr>
          <p:nvPr/>
        </p:nvSpPr>
        <p:spPr>
          <a:xfrm>
            <a:off x="-401083" y="-299952"/>
            <a:ext cx="5287986" cy="2044671"/>
          </a:xfrm>
          <a:prstGeom prst="rect">
            <a:avLst/>
          </a:prstGeom>
          <a:effectLst/>
        </p:spPr>
        <p:txBody>
          <a:bodyPr vert="horz" lIns="91440" tIns="45720" rIns="91440" bIns="45720" rtlCol="0" anchor="ctr">
            <a:no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b="1" kern="1200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ea typeface="+mj-ea"/>
                <a:cs typeface="TH Mali Grade 6" panose="02000506000000020004" pitchFamily="2" charset="-34"/>
              </a:defRPr>
            </a:lvl1pPr>
          </a:lstStyle>
          <a:p>
            <a:r>
              <a:rPr lang="en-US" sz="10000" b="0">
                <a:ln w="10160">
                  <a:solidFill>
                    <a:srgbClr val="5E2700"/>
                  </a:solidFill>
                  <a:prstDash val="solid"/>
                </a:ln>
                <a:solidFill>
                  <a:schemeClr val="tx2">
                    <a:lumMod val="20000"/>
                    <a:lumOff val="80000"/>
                  </a:schemeClr>
                </a:solidFill>
                <a:effectLst/>
              </a:rPr>
              <a:t>Toán</a:t>
            </a:r>
            <a:endParaRPr lang="th-TH" sz="10000" b="0" dirty="0">
              <a:ln w="10160">
                <a:solidFill>
                  <a:srgbClr val="5E2700"/>
                </a:solidFill>
                <a:prstDash val="solid"/>
              </a:ln>
              <a:solidFill>
                <a:schemeClr val="tx2">
                  <a:lumMod val="20000"/>
                  <a:lumOff val="80000"/>
                </a:schemeClr>
              </a:solidFill>
              <a:effectLst/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995533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1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2" grpId="0" build="p"/>
      <p:bldP spid="13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7523F58D-E0D3-40DF-B11A-A109C6C7A095}"/>
              </a:ext>
            </a:extLst>
          </p:cNvPr>
          <p:cNvGrpSpPr/>
          <p:nvPr/>
        </p:nvGrpSpPr>
        <p:grpSpPr>
          <a:xfrm>
            <a:off x="7524243" y="5451369"/>
            <a:ext cx="1230586" cy="744900"/>
            <a:chOff x="8204013" y="4718446"/>
            <a:chExt cx="1031992" cy="65010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03" name="กลุ่ม 202">
              <a:extLst>
                <a:ext uri="{FF2B5EF4-FFF2-40B4-BE49-F238E27FC236}">
                  <a16:creationId xmlns:a16="http://schemas.microsoft.com/office/drawing/2014/main" id="{D9F02DB1-EF1F-4AAD-BBBB-984F8B197768}"/>
                </a:ext>
              </a:extLst>
            </p:cNvPr>
            <p:cNvGrpSpPr/>
            <p:nvPr/>
          </p:nvGrpSpPr>
          <p:grpSpPr>
            <a:xfrm>
              <a:off x="8204013" y="4798041"/>
              <a:ext cx="1031992" cy="570514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08" name="สี่เหลี่ยมคางหมู 26">
                <a:extLst>
                  <a:ext uri="{FF2B5EF4-FFF2-40B4-BE49-F238E27FC236}">
                    <a16:creationId xmlns:a16="http://schemas.microsoft.com/office/drawing/2014/main" id="{1CD8AD5F-1B59-4E3B-A049-B40DDAB20E72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FDE65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9" name="วงรี 208">
                <a:extLst>
                  <a:ext uri="{FF2B5EF4-FFF2-40B4-BE49-F238E27FC236}">
                    <a16:creationId xmlns:a16="http://schemas.microsoft.com/office/drawing/2014/main" id="{67F03565-23E9-4D7C-A406-5572768E9123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10" name="วงรี 209">
                <a:extLst>
                  <a:ext uri="{FF2B5EF4-FFF2-40B4-BE49-F238E27FC236}">
                    <a16:creationId xmlns:a16="http://schemas.microsoft.com/office/drawing/2014/main" id="{5EAE34E6-188F-4547-A82D-20596EFA1A80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FDE65B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11" name="กลุ่ม 210">
                <a:extLst>
                  <a:ext uri="{FF2B5EF4-FFF2-40B4-BE49-F238E27FC236}">
                    <a16:creationId xmlns:a16="http://schemas.microsoft.com/office/drawing/2014/main" id="{931BAD99-1039-4519-8DF1-A173EFBBE9B0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23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C0A0A224-97A4-4F30-9BED-9A5DB942B166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4" name="วงรี 223">
                  <a:extLst>
                    <a:ext uri="{FF2B5EF4-FFF2-40B4-BE49-F238E27FC236}">
                      <a16:creationId xmlns:a16="http://schemas.microsoft.com/office/drawing/2014/main" id="{0E9001F6-49EE-47D9-A189-7C441C4721DF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5" name="วงรี 224">
                  <a:extLst>
                    <a:ext uri="{FF2B5EF4-FFF2-40B4-BE49-F238E27FC236}">
                      <a16:creationId xmlns:a16="http://schemas.microsoft.com/office/drawing/2014/main" id="{BDF6219F-244B-4240-A5AA-FDF4D0BA0D64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6" name="วงรี 225">
                  <a:extLst>
                    <a:ext uri="{FF2B5EF4-FFF2-40B4-BE49-F238E27FC236}">
                      <a16:creationId xmlns:a16="http://schemas.microsoft.com/office/drawing/2014/main" id="{C2B35EAB-4B60-4321-9B29-5948AFDEA246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7" name="วงรี 226">
                  <a:extLst>
                    <a:ext uri="{FF2B5EF4-FFF2-40B4-BE49-F238E27FC236}">
                      <a16:creationId xmlns:a16="http://schemas.microsoft.com/office/drawing/2014/main" id="{7B382E9B-BC7A-496F-AA31-6A2EE3CC0C7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8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0E272BAB-AAAC-45D5-8A96-2D1A59D08DB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9" name="วงรี 228">
                  <a:extLst>
                    <a:ext uri="{FF2B5EF4-FFF2-40B4-BE49-F238E27FC236}">
                      <a16:creationId xmlns:a16="http://schemas.microsoft.com/office/drawing/2014/main" id="{3FEBBA61-F4A6-45D3-A681-7D043E2C26E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0" name="วงรี 229">
                  <a:extLst>
                    <a:ext uri="{FF2B5EF4-FFF2-40B4-BE49-F238E27FC236}">
                      <a16:creationId xmlns:a16="http://schemas.microsoft.com/office/drawing/2014/main" id="{B4D4F470-D10C-4071-8141-C9B725F1A104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1" name="วงรี 230">
                  <a:extLst>
                    <a:ext uri="{FF2B5EF4-FFF2-40B4-BE49-F238E27FC236}">
                      <a16:creationId xmlns:a16="http://schemas.microsoft.com/office/drawing/2014/main" id="{43E024F8-17CD-4EEF-BB67-B4C19FFDB77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2" name="วงรี 231">
                  <a:extLst>
                    <a:ext uri="{FF2B5EF4-FFF2-40B4-BE49-F238E27FC236}">
                      <a16:creationId xmlns:a16="http://schemas.microsoft.com/office/drawing/2014/main" id="{61A981B0-070F-4F5B-B8F9-FE600E2E7B72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3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439E0623-96B3-4C07-934A-7FAE74D69D47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4" name="วงรี 233">
                  <a:extLst>
                    <a:ext uri="{FF2B5EF4-FFF2-40B4-BE49-F238E27FC236}">
                      <a16:creationId xmlns:a16="http://schemas.microsoft.com/office/drawing/2014/main" id="{003FEBF7-8E09-4609-9B87-09C6077B071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5" name="วงรี 234">
                  <a:extLst>
                    <a:ext uri="{FF2B5EF4-FFF2-40B4-BE49-F238E27FC236}">
                      <a16:creationId xmlns:a16="http://schemas.microsoft.com/office/drawing/2014/main" id="{DECF283B-10B9-490C-A162-FE135884BA1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6" name="วงรี 235">
                  <a:extLst>
                    <a:ext uri="{FF2B5EF4-FFF2-40B4-BE49-F238E27FC236}">
                      <a16:creationId xmlns:a16="http://schemas.microsoft.com/office/drawing/2014/main" id="{4813ECB4-9AD2-4768-9E02-5C69181E088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D6C0855E-872A-4788-AB3F-F9B064508BF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2" name="กลุ่ม 211">
                <a:extLst>
                  <a:ext uri="{FF2B5EF4-FFF2-40B4-BE49-F238E27FC236}">
                    <a16:creationId xmlns:a16="http://schemas.microsoft.com/office/drawing/2014/main" id="{63E4DBA7-9B1E-4B51-9E38-BFB1A65CF5A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13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DBFE23B8-E2A2-49E8-A842-EB72AA2EE35C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4" name="วงรี 213">
                  <a:extLst>
                    <a:ext uri="{FF2B5EF4-FFF2-40B4-BE49-F238E27FC236}">
                      <a16:creationId xmlns:a16="http://schemas.microsoft.com/office/drawing/2014/main" id="{779C32B5-E38F-4CEE-A82B-CB7E2C54D59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5" name="วงรี 214">
                  <a:extLst>
                    <a:ext uri="{FF2B5EF4-FFF2-40B4-BE49-F238E27FC236}">
                      <a16:creationId xmlns:a16="http://schemas.microsoft.com/office/drawing/2014/main" id="{B8205165-2096-4ACA-A634-2FFF8B798673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6" name="วงรี 215">
                  <a:extLst>
                    <a:ext uri="{FF2B5EF4-FFF2-40B4-BE49-F238E27FC236}">
                      <a16:creationId xmlns:a16="http://schemas.microsoft.com/office/drawing/2014/main" id="{9BCC153D-E318-4D6A-835E-C7DAD5ED85E8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7" name="วงรี 216">
                  <a:extLst>
                    <a:ext uri="{FF2B5EF4-FFF2-40B4-BE49-F238E27FC236}">
                      <a16:creationId xmlns:a16="http://schemas.microsoft.com/office/drawing/2014/main" id="{87FB60ED-74A5-48A7-8E08-746126815DD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8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38D85C71-947B-4CDA-806B-1B4B6E042926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9" name="วงรี 218">
                  <a:extLst>
                    <a:ext uri="{FF2B5EF4-FFF2-40B4-BE49-F238E27FC236}">
                      <a16:creationId xmlns:a16="http://schemas.microsoft.com/office/drawing/2014/main" id="{1B0570E0-CBC9-450D-981E-27EDA00BD13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0" name="วงรี 219">
                  <a:extLst>
                    <a:ext uri="{FF2B5EF4-FFF2-40B4-BE49-F238E27FC236}">
                      <a16:creationId xmlns:a16="http://schemas.microsoft.com/office/drawing/2014/main" id="{1E5BE20D-BA87-47D6-A2DF-9D8ED45B20B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1" name="วงรี 220">
                  <a:extLst>
                    <a:ext uri="{FF2B5EF4-FFF2-40B4-BE49-F238E27FC236}">
                      <a16:creationId xmlns:a16="http://schemas.microsoft.com/office/drawing/2014/main" id="{66D46137-FCBE-4151-81CF-47642028B148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2" name="วงรี 221">
                  <a:extLst>
                    <a:ext uri="{FF2B5EF4-FFF2-40B4-BE49-F238E27FC236}">
                      <a16:creationId xmlns:a16="http://schemas.microsoft.com/office/drawing/2014/main" id="{E87B4F9B-2FBA-4990-9108-D5BB419C93EA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204" name="กลุ่ม 203">
              <a:extLst>
                <a:ext uri="{FF2B5EF4-FFF2-40B4-BE49-F238E27FC236}">
                  <a16:creationId xmlns:a16="http://schemas.microsoft.com/office/drawing/2014/main" id="{91343FA2-2F56-412D-93A8-C2BAA9016175}"/>
                </a:ext>
              </a:extLst>
            </p:cNvPr>
            <p:cNvGrpSpPr/>
            <p:nvPr/>
          </p:nvGrpSpPr>
          <p:grpSpPr>
            <a:xfrm>
              <a:off x="8410553" y="4718446"/>
              <a:ext cx="619965" cy="272180"/>
              <a:chOff x="8410553" y="4718446"/>
              <a:chExt cx="619965" cy="272180"/>
            </a:xfrm>
          </p:grpSpPr>
          <p:sp>
            <p:nvSpPr>
              <p:cNvPr id="205" name="รูปแบบอิสระ: รูปร่าง 204">
                <a:extLst>
                  <a:ext uri="{FF2B5EF4-FFF2-40B4-BE49-F238E27FC236}">
                    <a16:creationId xmlns:a16="http://schemas.microsoft.com/office/drawing/2014/main" id="{F7DA4002-563C-482C-8627-3D3B681F61C7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BB3F5609-FDA1-4481-A24C-BCB2B3567315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7" name="รูปแบบอิสระ: รูปร่าง 206">
                <a:extLst>
                  <a:ext uri="{FF2B5EF4-FFF2-40B4-BE49-F238E27FC236}">
                    <a16:creationId xmlns:a16="http://schemas.microsoft.com/office/drawing/2014/main" id="{F1E27548-EF77-424F-A978-C4A28DCEEFBA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BE793063-4F8A-438D-90ED-ED8D02291CC8}"/>
              </a:ext>
            </a:extLst>
          </p:cNvPr>
          <p:cNvGrpSpPr/>
          <p:nvPr/>
        </p:nvGrpSpPr>
        <p:grpSpPr>
          <a:xfrm>
            <a:off x="8730722" y="5029827"/>
            <a:ext cx="1273761" cy="777223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39" name="กลุ่ม 238">
              <a:extLst>
                <a:ext uri="{FF2B5EF4-FFF2-40B4-BE49-F238E27FC236}">
                  <a16:creationId xmlns:a16="http://schemas.microsoft.com/office/drawing/2014/main" id="{D8BCF8F4-16D2-4341-9CE7-D536B44E15DB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44" name="สี่เหลี่ยมคางหมู 26">
                <a:extLst>
                  <a:ext uri="{FF2B5EF4-FFF2-40B4-BE49-F238E27FC236}">
                    <a16:creationId xmlns:a16="http://schemas.microsoft.com/office/drawing/2014/main" id="{C585B155-A619-43B3-A64C-4E9D1797CB6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45" name="วงรี 244">
                <a:extLst>
                  <a:ext uri="{FF2B5EF4-FFF2-40B4-BE49-F238E27FC236}">
                    <a16:creationId xmlns:a16="http://schemas.microsoft.com/office/drawing/2014/main" id="{D06C7123-930C-4C3F-9976-EC8A25968AB9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46" name="วงรี 245">
                <a:extLst>
                  <a:ext uri="{FF2B5EF4-FFF2-40B4-BE49-F238E27FC236}">
                    <a16:creationId xmlns:a16="http://schemas.microsoft.com/office/drawing/2014/main" id="{E75CBDEF-C3C1-4939-B676-29156C28298C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47" name="กลุ่ม 246">
                <a:extLst>
                  <a:ext uri="{FF2B5EF4-FFF2-40B4-BE49-F238E27FC236}">
                    <a16:creationId xmlns:a16="http://schemas.microsoft.com/office/drawing/2014/main" id="{23DB142A-4850-49D3-90C0-2DAF05F51FE4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18760148-B516-4082-ADF5-BF5DEC1E26E0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0" name="วงรี 259">
                  <a:extLst>
                    <a:ext uri="{FF2B5EF4-FFF2-40B4-BE49-F238E27FC236}">
                      <a16:creationId xmlns:a16="http://schemas.microsoft.com/office/drawing/2014/main" id="{8964EF08-0491-417B-A2C4-FD9D6082470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1" name="วงรี 260">
                  <a:extLst>
                    <a:ext uri="{FF2B5EF4-FFF2-40B4-BE49-F238E27FC236}">
                      <a16:creationId xmlns:a16="http://schemas.microsoft.com/office/drawing/2014/main" id="{6225CBBC-0B1D-4008-B4C1-231E2F6E60F8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2" name="วงรี 261">
                  <a:extLst>
                    <a:ext uri="{FF2B5EF4-FFF2-40B4-BE49-F238E27FC236}">
                      <a16:creationId xmlns:a16="http://schemas.microsoft.com/office/drawing/2014/main" id="{CBDE4DDA-9C2A-4BF6-87E7-DE60BC4BCC8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3" name="วงรี 262">
                  <a:extLst>
                    <a:ext uri="{FF2B5EF4-FFF2-40B4-BE49-F238E27FC236}">
                      <a16:creationId xmlns:a16="http://schemas.microsoft.com/office/drawing/2014/main" id="{A32B9DA7-931B-4671-9720-27983CE640B6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4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46BA2B1D-33ED-40A9-BE11-C1AB851ACE51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5" name="วงรี 264">
                  <a:extLst>
                    <a:ext uri="{FF2B5EF4-FFF2-40B4-BE49-F238E27FC236}">
                      <a16:creationId xmlns:a16="http://schemas.microsoft.com/office/drawing/2014/main" id="{E23188B1-06BA-4810-A180-A517EEA56B4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6" name="วงรี 265">
                  <a:extLst>
                    <a:ext uri="{FF2B5EF4-FFF2-40B4-BE49-F238E27FC236}">
                      <a16:creationId xmlns:a16="http://schemas.microsoft.com/office/drawing/2014/main" id="{1B655A1B-9D4A-4961-AF7F-88196680E8B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7" name="วงรี 266">
                  <a:extLst>
                    <a:ext uri="{FF2B5EF4-FFF2-40B4-BE49-F238E27FC236}">
                      <a16:creationId xmlns:a16="http://schemas.microsoft.com/office/drawing/2014/main" id="{01652583-406F-4AB6-A316-26E37F84C249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8" name="วงรี 267">
                  <a:extLst>
                    <a:ext uri="{FF2B5EF4-FFF2-40B4-BE49-F238E27FC236}">
                      <a16:creationId xmlns:a16="http://schemas.microsoft.com/office/drawing/2014/main" id="{DACC9D6C-F337-4E8D-BC4A-E7522DDA4FBA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9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69EF39FC-541A-46F1-8D27-9EBF2A8C237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70" name="วงรี 269">
                  <a:extLst>
                    <a:ext uri="{FF2B5EF4-FFF2-40B4-BE49-F238E27FC236}">
                      <a16:creationId xmlns:a16="http://schemas.microsoft.com/office/drawing/2014/main" id="{D685DB9A-30A2-46D9-8EA4-1FE6B0215FF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1" name="วงรี 270">
                  <a:extLst>
                    <a:ext uri="{FF2B5EF4-FFF2-40B4-BE49-F238E27FC236}">
                      <a16:creationId xmlns:a16="http://schemas.microsoft.com/office/drawing/2014/main" id="{A9D1123A-C37E-4DDF-9747-5F99C826268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2" name="วงรี 271">
                  <a:extLst>
                    <a:ext uri="{FF2B5EF4-FFF2-40B4-BE49-F238E27FC236}">
                      <a16:creationId xmlns:a16="http://schemas.microsoft.com/office/drawing/2014/main" id="{8DCCD838-CFE2-4BA1-97C0-0F1C24BF63C5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3" name="วงรี 272">
                  <a:extLst>
                    <a:ext uri="{FF2B5EF4-FFF2-40B4-BE49-F238E27FC236}">
                      <a16:creationId xmlns:a16="http://schemas.microsoft.com/office/drawing/2014/main" id="{D8F80D7C-D23C-47F4-83DD-ECB3A5BDC8C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8" name="กลุ่ม 247">
                <a:extLst>
                  <a:ext uri="{FF2B5EF4-FFF2-40B4-BE49-F238E27FC236}">
                    <a16:creationId xmlns:a16="http://schemas.microsoft.com/office/drawing/2014/main" id="{AF445EEE-4B79-4FE6-AD4A-5AA7639DECB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4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BA691B7F-9C50-477D-994B-D53BB95CC90F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0" name="วงรี 249">
                  <a:extLst>
                    <a:ext uri="{FF2B5EF4-FFF2-40B4-BE49-F238E27FC236}">
                      <a16:creationId xmlns:a16="http://schemas.microsoft.com/office/drawing/2014/main" id="{BA4A87D7-06F3-4A44-B597-AB8143FB44C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1" name="วงรี 250">
                  <a:extLst>
                    <a:ext uri="{FF2B5EF4-FFF2-40B4-BE49-F238E27FC236}">
                      <a16:creationId xmlns:a16="http://schemas.microsoft.com/office/drawing/2014/main" id="{5D2B1B43-6608-4401-8E53-E152FF25DEB2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2" name="วงรี 251">
                  <a:extLst>
                    <a:ext uri="{FF2B5EF4-FFF2-40B4-BE49-F238E27FC236}">
                      <a16:creationId xmlns:a16="http://schemas.microsoft.com/office/drawing/2014/main" id="{22FA9793-0B62-40D3-8FA0-EDBDD02C12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3" name="วงรี 252">
                  <a:extLst>
                    <a:ext uri="{FF2B5EF4-FFF2-40B4-BE49-F238E27FC236}">
                      <a16:creationId xmlns:a16="http://schemas.microsoft.com/office/drawing/2014/main" id="{BE701939-44FE-4763-87F6-8381DA186EF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9814F2CE-4D2E-49CB-A824-8ECBE3F43591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5" name="วงรี 254">
                  <a:extLst>
                    <a:ext uri="{FF2B5EF4-FFF2-40B4-BE49-F238E27FC236}">
                      <a16:creationId xmlns:a16="http://schemas.microsoft.com/office/drawing/2014/main" id="{7B408029-7DCD-43D5-B955-73C6F18D5AD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6" name="วงรี 255">
                  <a:extLst>
                    <a:ext uri="{FF2B5EF4-FFF2-40B4-BE49-F238E27FC236}">
                      <a16:creationId xmlns:a16="http://schemas.microsoft.com/office/drawing/2014/main" id="{A0B88614-10A1-4E3F-8E1C-396D5A34D1A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7" name="วงรี 256">
                  <a:extLst>
                    <a:ext uri="{FF2B5EF4-FFF2-40B4-BE49-F238E27FC236}">
                      <a16:creationId xmlns:a16="http://schemas.microsoft.com/office/drawing/2014/main" id="{334D0DF6-2394-4607-948B-55503030449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8" name="วงรี 257">
                  <a:extLst>
                    <a:ext uri="{FF2B5EF4-FFF2-40B4-BE49-F238E27FC236}">
                      <a16:creationId xmlns:a16="http://schemas.microsoft.com/office/drawing/2014/main" id="{91978FAF-9E3F-457C-A0B7-77E1BFC27F4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B4ECAE9D-1164-4FC9-99A8-A22B17F96872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241" name="รูปแบบอิสระ: รูปร่าง 240">
                <a:extLst>
                  <a:ext uri="{FF2B5EF4-FFF2-40B4-BE49-F238E27FC236}">
                    <a16:creationId xmlns:a16="http://schemas.microsoft.com/office/drawing/2014/main" id="{26E3D621-D88E-44D5-9AB2-92A96C20AE5C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2" name="รูปแบบอิสระ: รูปร่าง 241">
                <a:extLst>
                  <a:ext uri="{FF2B5EF4-FFF2-40B4-BE49-F238E27FC236}">
                    <a16:creationId xmlns:a16="http://schemas.microsoft.com/office/drawing/2014/main" id="{F81053ED-38E1-4BA3-924F-5F827125441D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3" name="รูปแบบอิสระ: รูปร่าง 242">
                <a:extLst>
                  <a:ext uri="{FF2B5EF4-FFF2-40B4-BE49-F238E27FC236}">
                    <a16:creationId xmlns:a16="http://schemas.microsoft.com/office/drawing/2014/main" id="{2309AB31-2AE7-4A82-8803-621A119344F0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274" name="กลุ่ม 273">
            <a:extLst>
              <a:ext uri="{FF2B5EF4-FFF2-40B4-BE49-F238E27FC236}">
                <a16:creationId xmlns:a16="http://schemas.microsoft.com/office/drawing/2014/main" id="{9D5C75E8-9E8D-4BD1-A7F2-A867E0EAB276}"/>
              </a:ext>
            </a:extLst>
          </p:cNvPr>
          <p:cNvGrpSpPr/>
          <p:nvPr/>
        </p:nvGrpSpPr>
        <p:grpSpPr>
          <a:xfrm>
            <a:off x="9961909" y="5572572"/>
            <a:ext cx="1272860" cy="758749"/>
            <a:chOff x="10648501" y="4839650"/>
            <a:chExt cx="1067444" cy="66219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75" name="กลุ่ม 274">
              <a:extLst>
                <a:ext uri="{FF2B5EF4-FFF2-40B4-BE49-F238E27FC236}">
                  <a16:creationId xmlns:a16="http://schemas.microsoft.com/office/drawing/2014/main" id="{E626DD26-A0F4-4EF5-848C-F29448A06435}"/>
                </a:ext>
              </a:extLst>
            </p:cNvPr>
            <p:cNvGrpSpPr/>
            <p:nvPr/>
          </p:nvGrpSpPr>
          <p:grpSpPr>
            <a:xfrm>
              <a:off x="10648501" y="4909639"/>
              <a:ext cx="1067444" cy="592207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80" name="สี่เหลี่ยมคางหมู 26">
                <a:extLst>
                  <a:ext uri="{FF2B5EF4-FFF2-40B4-BE49-F238E27FC236}">
                    <a16:creationId xmlns:a16="http://schemas.microsoft.com/office/drawing/2014/main" id="{D09389E7-76C7-4092-8649-2A547CF5F943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81" name="วงรี 280">
                <a:extLst>
                  <a:ext uri="{FF2B5EF4-FFF2-40B4-BE49-F238E27FC236}">
                    <a16:creationId xmlns:a16="http://schemas.microsoft.com/office/drawing/2014/main" id="{2790A8D4-B852-4A5B-870A-38912CEBD711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BFCFE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82" name="วงรี 281">
                <a:extLst>
                  <a:ext uri="{FF2B5EF4-FFF2-40B4-BE49-F238E27FC236}">
                    <a16:creationId xmlns:a16="http://schemas.microsoft.com/office/drawing/2014/main" id="{CA3034FE-0228-4F83-9B4D-51771332BFCB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C0EEE6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83" name="กลุ่ม 282">
                <a:extLst>
                  <a:ext uri="{FF2B5EF4-FFF2-40B4-BE49-F238E27FC236}">
                    <a16:creationId xmlns:a16="http://schemas.microsoft.com/office/drawing/2014/main" id="{A10AFB8B-F312-4395-A5D4-6A51982C0975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95" name="รูปแบบอิสระ: รูปร่าง 294">
                  <a:extLst>
                    <a:ext uri="{FF2B5EF4-FFF2-40B4-BE49-F238E27FC236}">
                      <a16:creationId xmlns:a16="http://schemas.microsoft.com/office/drawing/2014/main" id="{62FBB76C-383D-4333-949D-E0DFD8A8958A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96" name="วงรี 295">
                  <a:extLst>
                    <a:ext uri="{FF2B5EF4-FFF2-40B4-BE49-F238E27FC236}">
                      <a16:creationId xmlns:a16="http://schemas.microsoft.com/office/drawing/2014/main" id="{5E3E6D34-C331-4097-84D0-7B4272C7B4D4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7" name="วงรี 296">
                  <a:extLst>
                    <a:ext uri="{FF2B5EF4-FFF2-40B4-BE49-F238E27FC236}">
                      <a16:creationId xmlns:a16="http://schemas.microsoft.com/office/drawing/2014/main" id="{03CACD59-FCDA-4B31-A2A0-2A4F36DDC62D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8" name="วงรี 297">
                  <a:extLst>
                    <a:ext uri="{FF2B5EF4-FFF2-40B4-BE49-F238E27FC236}">
                      <a16:creationId xmlns:a16="http://schemas.microsoft.com/office/drawing/2014/main" id="{8401C3C7-AF32-40A9-A95D-237544FDFD02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9" name="วงรี 298">
                  <a:extLst>
                    <a:ext uri="{FF2B5EF4-FFF2-40B4-BE49-F238E27FC236}">
                      <a16:creationId xmlns:a16="http://schemas.microsoft.com/office/drawing/2014/main" id="{B0C1A599-7B7B-4E83-B3F3-2A48648C730D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0" name="รูปแบบอิสระ: รูปร่าง 299">
                  <a:extLst>
                    <a:ext uri="{FF2B5EF4-FFF2-40B4-BE49-F238E27FC236}">
                      <a16:creationId xmlns:a16="http://schemas.microsoft.com/office/drawing/2014/main" id="{96F4214E-E067-42D7-BA11-5C21383AE172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01" name="วงรี 300">
                  <a:extLst>
                    <a:ext uri="{FF2B5EF4-FFF2-40B4-BE49-F238E27FC236}">
                      <a16:creationId xmlns:a16="http://schemas.microsoft.com/office/drawing/2014/main" id="{6A123429-D85A-4654-A8DF-B951CBD7197A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2" name="วงรี 301">
                  <a:extLst>
                    <a:ext uri="{FF2B5EF4-FFF2-40B4-BE49-F238E27FC236}">
                      <a16:creationId xmlns:a16="http://schemas.microsoft.com/office/drawing/2014/main" id="{50478A82-C820-4F6B-9D1D-813B216A4408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3" name="วงรี 302">
                  <a:extLst>
                    <a:ext uri="{FF2B5EF4-FFF2-40B4-BE49-F238E27FC236}">
                      <a16:creationId xmlns:a16="http://schemas.microsoft.com/office/drawing/2014/main" id="{ACB86D8F-D8FE-4F6A-B8A8-F63CDB05CB26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4" name="วงรี 303">
                  <a:extLst>
                    <a:ext uri="{FF2B5EF4-FFF2-40B4-BE49-F238E27FC236}">
                      <a16:creationId xmlns:a16="http://schemas.microsoft.com/office/drawing/2014/main" id="{76D9C8B9-0A29-4BCD-AA25-213D4FAC75FD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5" name="รูปแบบอิสระ: รูปร่าง 304">
                  <a:extLst>
                    <a:ext uri="{FF2B5EF4-FFF2-40B4-BE49-F238E27FC236}">
                      <a16:creationId xmlns:a16="http://schemas.microsoft.com/office/drawing/2014/main" id="{943B785D-EF00-4763-9840-F5246222494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06" name="วงรี 305">
                  <a:extLst>
                    <a:ext uri="{FF2B5EF4-FFF2-40B4-BE49-F238E27FC236}">
                      <a16:creationId xmlns:a16="http://schemas.microsoft.com/office/drawing/2014/main" id="{75E126A4-E285-43C2-872D-8FB88DA54F1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7" name="วงรี 306">
                  <a:extLst>
                    <a:ext uri="{FF2B5EF4-FFF2-40B4-BE49-F238E27FC236}">
                      <a16:creationId xmlns:a16="http://schemas.microsoft.com/office/drawing/2014/main" id="{2E1BDF75-20C8-4F42-BD7A-B5121E46D8FD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8" name="วงรี 307">
                  <a:extLst>
                    <a:ext uri="{FF2B5EF4-FFF2-40B4-BE49-F238E27FC236}">
                      <a16:creationId xmlns:a16="http://schemas.microsoft.com/office/drawing/2014/main" id="{F4317C82-D179-4B77-8E52-8385BEF4C8FC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09" name="วงรี 308">
                  <a:extLst>
                    <a:ext uri="{FF2B5EF4-FFF2-40B4-BE49-F238E27FC236}">
                      <a16:creationId xmlns:a16="http://schemas.microsoft.com/office/drawing/2014/main" id="{EDA44FB2-24E8-4DFA-B040-387EECCFB324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84" name="กลุ่ม 283">
                <a:extLst>
                  <a:ext uri="{FF2B5EF4-FFF2-40B4-BE49-F238E27FC236}">
                    <a16:creationId xmlns:a16="http://schemas.microsoft.com/office/drawing/2014/main" id="{DAAC21EC-CDEA-4CF5-A4A7-C0EB5E854274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8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A4A85C83-1DD4-4A52-B5E7-B08355DFBB9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86" name="วงรี 285">
                  <a:extLst>
                    <a:ext uri="{FF2B5EF4-FFF2-40B4-BE49-F238E27FC236}">
                      <a16:creationId xmlns:a16="http://schemas.microsoft.com/office/drawing/2014/main" id="{591FB3DC-D617-4168-8DB1-7AE0B08D0A0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87" name="วงรี 286">
                  <a:extLst>
                    <a:ext uri="{FF2B5EF4-FFF2-40B4-BE49-F238E27FC236}">
                      <a16:creationId xmlns:a16="http://schemas.microsoft.com/office/drawing/2014/main" id="{AE999528-1A1D-46A5-800B-7AEC4BA0E599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88" name="วงรี 287">
                  <a:extLst>
                    <a:ext uri="{FF2B5EF4-FFF2-40B4-BE49-F238E27FC236}">
                      <a16:creationId xmlns:a16="http://schemas.microsoft.com/office/drawing/2014/main" id="{F4E67F20-048F-47CF-97E7-19AEB13919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89" name="วงรี 288">
                  <a:extLst>
                    <a:ext uri="{FF2B5EF4-FFF2-40B4-BE49-F238E27FC236}">
                      <a16:creationId xmlns:a16="http://schemas.microsoft.com/office/drawing/2014/main" id="{D6373C19-0353-4219-A2E7-8060DDDAE2D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0" name="รูปแบบอิสระ: รูปร่าง 289">
                  <a:extLst>
                    <a:ext uri="{FF2B5EF4-FFF2-40B4-BE49-F238E27FC236}">
                      <a16:creationId xmlns:a16="http://schemas.microsoft.com/office/drawing/2014/main" id="{62459301-6C56-43F8-A07B-8761A18DB44F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91" name="วงรี 290">
                  <a:extLst>
                    <a:ext uri="{FF2B5EF4-FFF2-40B4-BE49-F238E27FC236}">
                      <a16:creationId xmlns:a16="http://schemas.microsoft.com/office/drawing/2014/main" id="{F149659E-81D9-49DD-B8D4-02DF38B16ADF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2" name="วงรี 291">
                  <a:extLst>
                    <a:ext uri="{FF2B5EF4-FFF2-40B4-BE49-F238E27FC236}">
                      <a16:creationId xmlns:a16="http://schemas.microsoft.com/office/drawing/2014/main" id="{6B08FBB5-B630-4FEF-BE12-A9057C49FB23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3" name="วงรี 292">
                  <a:extLst>
                    <a:ext uri="{FF2B5EF4-FFF2-40B4-BE49-F238E27FC236}">
                      <a16:creationId xmlns:a16="http://schemas.microsoft.com/office/drawing/2014/main" id="{76BD68AA-6D25-4E66-BFC2-A7598656E502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4" name="วงรี 293">
                  <a:extLst>
                    <a:ext uri="{FF2B5EF4-FFF2-40B4-BE49-F238E27FC236}">
                      <a16:creationId xmlns:a16="http://schemas.microsoft.com/office/drawing/2014/main" id="{E95D95EB-8D35-4556-9BD6-519E74DABD4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276" name="กลุ่ม 275">
              <a:extLst>
                <a:ext uri="{FF2B5EF4-FFF2-40B4-BE49-F238E27FC236}">
                  <a16:creationId xmlns:a16="http://schemas.microsoft.com/office/drawing/2014/main" id="{30963EE1-CC8F-461A-8D59-6E375896BA74}"/>
                </a:ext>
              </a:extLst>
            </p:cNvPr>
            <p:cNvGrpSpPr/>
            <p:nvPr/>
          </p:nvGrpSpPr>
          <p:grpSpPr>
            <a:xfrm>
              <a:off x="10875463" y="4839650"/>
              <a:ext cx="619965" cy="272180"/>
              <a:chOff x="8410553" y="4718446"/>
              <a:chExt cx="619965" cy="272180"/>
            </a:xfrm>
          </p:grpSpPr>
          <p:sp>
            <p:nvSpPr>
              <p:cNvPr id="277" name="รูปแบบอิสระ: รูปร่าง 276">
                <a:extLst>
                  <a:ext uri="{FF2B5EF4-FFF2-40B4-BE49-F238E27FC236}">
                    <a16:creationId xmlns:a16="http://schemas.microsoft.com/office/drawing/2014/main" id="{51E2BEF2-C898-4F54-8B7A-FA2D4E6B745B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78" name="รูปแบบอิสระ: รูปร่าง 277">
                <a:extLst>
                  <a:ext uri="{FF2B5EF4-FFF2-40B4-BE49-F238E27FC236}">
                    <a16:creationId xmlns:a16="http://schemas.microsoft.com/office/drawing/2014/main" id="{088192F4-D4F7-4410-85BA-FF15E4E6BEB4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79" name="รูปแบบอิสระ: รูปร่าง 278">
                <a:extLst>
                  <a:ext uri="{FF2B5EF4-FFF2-40B4-BE49-F238E27FC236}">
                    <a16:creationId xmlns:a16="http://schemas.microsoft.com/office/drawing/2014/main" id="{FE745B53-9045-4B1C-B46E-1B8B0D123191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2" name="กลุ่ม 491">
            <a:extLst>
              <a:ext uri="{FF2B5EF4-FFF2-40B4-BE49-F238E27FC236}">
                <a16:creationId xmlns:a16="http://schemas.microsoft.com/office/drawing/2014/main" id="{B262BB6C-FB87-40ED-BE49-284A34C17E57}"/>
              </a:ext>
            </a:extLst>
          </p:cNvPr>
          <p:cNvGrpSpPr/>
          <p:nvPr/>
        </p:nvGrpSpPr>
        <p:grpSpPr>
          <a:xfrm>
            <a:off x="1040397" y="3326197"/>
            <a:ext cx="2970146" cy="3165001"/>
            <a:chOff x="68370" y="1997785"/>
            <a:chExt cx="3078739" cy="3214425"/>
          </a:xfrm>
        </p:grpSpPr>
        <p:grpSp>
          <p:nvGrpSpPr>
            <p:cNvPr id="493" name="กลุ่ม 492">
              <a:extLst>
                <a:ext uri="{FF2B5EF4-FFF2-40B4-BE49-F238E27FC236}">
                  <a16:creationId xmlns:a16="http://schemas.microsoft.com/office/drawing/2014/main" id="{21C0AA60-6E67-4A1A-ABFA-C9B5182D57B7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496" name="รูปแบบอิสระ: รูปร่าง 495">
                <a:extLst>
                  <a:ext uri="{FF2B5EF4-FFF2-40B4-BE49-F238E27FC236}">
                    <a16:creationId xmlns:a16="http://schemas.microsoft.com/office/drawing/2014/main" id="{E057F2F0-4A9E-4F82-BBB6-BF04FA3177FA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497" name="กลุ่ม 496">
                <a:extLst>
                  <a:ext uri="{FF2B5EF4-FFF2-40B4-BE49-F238E27FC236}">
                    <a16:creationId xmlns:a16="http://schemas.microsoft.com/office/drawing/2014/main" id="{AEAA59B9-C2D9-4434-B605-F352D9632BDE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499" name="กลุ่ม 498">
                  <a:extLst>
                    <a:ext uri="{FF2B5EF4-FFF2-40B4-BE49-F238E27FC236}">
                      <a16:creationId xmlns:a16="http://schemas.microsoft.com/office/drawing/2014/main" id="{2DE7D0CB-61ED-40BB-AB2B-BA00209E3322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502" name="รูปแบบอิสระ: รูปร่าง 501">
                    <a:extLst>
                      <a:ext uri="{FF2B5EF4-FFF2-40B4-BE49-F238E27FC236}">
                        <a16:creationId xmlns:a16="http://schemas.microsoft.com/office/drawing/2014/main" id="{72DB90EB-4978-497F-B00B-C1646148F61B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03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90BC189-95AF-4BF6-9774-6D4FCB7598B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04" name="รูปแบบอิสระ: รูปร่าง 503">
                    <a:extLst>
                      <a:ext uri="{FF2B5EF4-FFF2-40B4-BE49-F238E27FC236}">
                        <a16:creationId xmlns:a16="http://schemas.microsoft.com/office/drawing/2014/main" id="{0C716A4F-D3F1-4B23-9B9C-492919EC1211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05" name="รูปแบบอิสระ: รูปร่าง 504">
                    <a:extLst>
                      <a:ext uri="{FF2B5EF4-FFF2-40B4-BE49-F238E27FC236}">
                        <a16:creationId xmlns:a16="http://schemas.microsoft.com/office/drawing/2014/main" id="{DB3CAB23-C6FB-42FC-84F8-C03C10109F70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506" name="กลุ่ม 505">
                    <a:extLst>
                      <a:ext uri="{FF2B5EF4-FFF2-40B4-BE49-F238E27FC236}">
                        <a16:creationId xmlns:a16="http://schemas.microsoft.com/office/drawing/2014/main" id="{238D27BB-0576-430C-858A-88755B6A4699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509" name="กลุ่ม 508">
                      <a:extLst>
                        <a:ext uri="{FF2B5EF4-FFF2-40B4-BE49-F238E27FC236}">
                          <a16:creationId xmlns:a16="http://schemas.microsoft.com/office/drawing/2014/main" id="{45767200-FC24-4D8B-BA61-E5DFC4CE9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525" name="รูปแบบอิสระ: รูปร่าง 524">
                        <a:extLst>
                          <a:ext uri="{FF2B5EF4-FFF2-40B4-BE49-F238E27FC236}">
                            <a16:creationId xmlns:a16="http://schemas.microsoft.com/office/drawing/2014/main" id="{E70B45F7-12F8-437F-A85B-B0D2CEF405F0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526" name="รูปแบบอิสระ: รูปร่าง 525">
                        <a:extLst>
                          <a:ext uri="{FF2B5EF4-FFF2-40B4-BE49-F238E27FC236}">
                            <a16:creationId xmlns:a16="http://schemas.microsoft.com/office/drawing/2014/main" id="{9EE5A863-6B84-4C35-85A5-F356D195D94B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510" name="กลุ่ม 509">
                      <a:extLst>
                        <a:ext uri="{FF2B5EF4-FFF2-40B4-BE49-F238E27FC236}">
                          <a16:creationId xmlns:a16="http://schemas.microsoft.com/office/drawing/2014/main" id="{2512AD68-DE65-43BA-81F9-69E18AE72E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19" name="แผนผังลำดับงาน: ตัวเชื่อมต่อ 518">
                        <a:extLst>
                          <a:ext uri="{FF2B5EF4-FFF2-40B4-BE49-F238E27FC236}">
                            <a16:creationId xmlns:a16="http://schemas.microsoft.com/office/drawing/2014/main" id="{2FC30349-7EF9-4390-93D2-65569EEB6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520" name="แผนผังลำดับงาน: ตัวเชื่อมต่อ 519">
                        <a:extLst>
                          <a:ext uri="{FF2B5EF4-FFF2-40B4-BE49-F238E27FC236}">
                            <a16:creationId xmlns:a16="http://schemas.microsoft.com/office/drawing/2014/main" id="{D311F226-EB4E-4B9A-AC62-D98D0944D1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521" name="แผนผังลำดับงาน: ตัวเชื่อมต่อ 520">
                        <a:extLst>
                          <a:ext uri="{FF2B5EF4-FFF2-40B4-BE49-F238E27FC236}">
                            <a16:creationId xmlns:a16="http://schemas.microsoft.com/office/drawing/2014/main" id="{361BF696-E06A-4933-86D8-5FFC615B7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522" name="แผนผังลำดับงาน: ตัวเชื่อมต่อ 521">
                        <a:extLst>
                          <a:ext uri="{FF2B5EF4-FFF2-40B4-BE49-F238E27FC236}">
                            <a16:creationId xmlns:a16="http://schemas.microsoft.com/office/drawing/2014/main" id="{26D5B277-AD11-4D93-A214-BDB6A2D0E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523" name="แผนผังลำดับงาน: ตัวเชื่อมต่อ 522">
                        <a:extLst>
                          <a:ext uri="{FF2B5EF4-FFF2-40B4-BE49-F238E27FC236}">
                            <a16:creationId xmlns:a16="http://schemas.microsoft.com/office/drawing/2014/main" id="{20B00FBE-75E8-4C5B-B0A2-9F24EE2F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524" name="แผนผังลำดับงาน: ตัวเชื่อมต่อ 523">
                        <a:extLst>
                          <a:ext uri="{FF2B5EF4-FFF2-40B4-BE49-F238E27FC236}">
                            <a16:creationId xmlns:a16="http://schemas.microsoft.com/office/drawing/2014/main" id="{9DB76BBE-4E97-47C0-A111-BC3EF4C5A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511" name="กลุ่ม 510">
                      <a:extLst>
                        <a:ext uri="{FF2B5EF4-FFF2-40B4-BE49-F238E27FC236}">
                          <a16:creationId xmlns:a16="http://schemas.microsoft.com/office/drawing/2014/main" id="{B434B82E-80B3-4298-B4C9-102A2FD1EA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6" name="ตัวเชื่อมต่อตรง 515">
                        <a:extLst>
                          <a:ext uri="{FF2B5EF4-FFF2-40B4-BE49-F238E27FC236}">
                            <a16:creationId xmlns:a16="http://schemas.microsoft.com/office/drawing/2014/main" id="{8214D1C2-3106-4A43-8149-0064FC4D69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7" name="ตัวเชื่อมต่อตรง 516">
                        <a:extLst>
                          <a:ext uri="{FF2B5EF4-FFF2-40B4-BE49-F238E27FC236}">
                            <a16:creationId xmlns:a16="http://schemas.microsoft.com/office/drawing/2014/main" id="{2EFD4E0A-FA59-4399-922B-32844F4952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8" name="ตัวเชื่อมต่อตรง 517">
                        <a:extLst>
                          <a:ext uri="{FF2B5EF4-FFF2-40B4-BE49-F238E27FC236}">
                            <a16:creationId xmlns:a16="http://schemas.microsoft.com/office/drawing/2014/main" id="{BD84ABE3-2E48-4685-BE09-5400469C12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12" name="กลุ่ม 511">
                      <a:extLst>
                        <a:ext uri="{FF2B5EF4-FFF2-40B4-BE49-F238E27FC236}">
                          <a16:creationId xmlns:a16="http://schemas.microsoft.com/office/drawing/2014/main" id="{79BF6718-617F-4BA0-B010-971E65A0E778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3" name="ตัวเชื่อมต่อตรง 512">
                        <a:extLst>
                          <a:ext uri="{FF2B5EF4-FFF2-40B4-BE49-F238E27FC236}">
                            <a16:creationId xmlns:a16="http://schemas.microsoft.com/office/drawing/2014/main" id="{8F632D71-E256-41B0-9900-C6EA65FD8D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4" name="ตัวเชื่อมต่อตรง 513">
                        <a:extLst>
                          <a:ext uri="{FF2B5EF4-FFF2-40B4-BE49-F238E27FC236}">
                            <a16:creationId xmlns:a16="http://schemas.microsoft.com/office/drawing/2014/main" id="{D2298EE2-E95D-4869-8558-B8207A8E69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5" name="ตัวเชื่อมต่อตรง 514">
                        <a:extLst>
                          <a:ext uri="{FF2B5EF4-FFF2-40B4-BE49-F238E27FC236}">
                            <a16:creationId xmlns:a16="http://schemas.microsoft.com/office/drawing/2014/main" id="{277B86CE-CC07-4727-9BD4-9E0F754BD55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507" name="คอร์ด 506">
                    <a:extLst>
                      <a:ext uri="{FF2B5EF4-FFF2-40B4-BE49-F238E27FC236}">
                        <a16:creationId xmlns:a16="http://schemas.microsoft.com/office/drawing/2014/main" id="{9D96CDFB-CD4B-490D-9B6A-D97E04D2BCA4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508" name="คอร์ด 99">
                    <a:extLst>
                      <a:ext uri="{FF2B5EF4-FFF2-40B4-BE49-F238E27FC236}">
                        <a16:creationId xmlns:a16="http://schemas.microsoft.com/office/drawing/2014/main" id="{DFCB30F4-AAA3-4530-AEA5-C8C1D40C11DE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2FF35DF3-F8A8-4FC0-8C9E-5D45DA856827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3641301E-C4FE-4129-8DC2-3295D69678FF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498" name="รูปแบบอิสระ: รูปร่าง 497">
                <a:extLst>
                  <a:ext uri="{FF2B5EF4-FFF2-40B4-BE49-F238E27FC236}">
                    <a16:creationId xmlns:a16="http://schemas.microsoft.com/office/drawing/2014/main" id="{F00BB27B-8168-45F0-AE98-A23D1F1BC5DC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494" name="สามเหลี่ยมหน้าจั่ว 872">
              <a:extLst>
                <a:ext uri="{FF2B5EF4-FFF2-40B4-BE49-F238E27FC236}">
                  <a16:creationId xmlns:a16="http://schemas.microsoft.com/office/drawing/2014/main" id="{83D5BF8B-B539-4360-B5CD-1AF688314A8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95" name="สามเหลี่ยมหน้าจั่ว 872">
              <a:extLst>
                <a:ext uri="{FF2B5EF4-FFF2-40B4-BE49-F238E27FC236}">
                  <a16:creationId xmlns:a16="http://schemas.microsoft.com/office/drawing/2014/main" id="{9150E001-AD78-4282-B3ED-410CE3268E50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4466604" y="2109594"/>
            <a:ext cx="7794494" cy="26468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6600" b="1" dirty="0">
                <a:ln>
                  <a:solidFill>
                    <a:srgbClr val="5E2700"/>
                  </a:solidFill>
                </a:ln>
                <a:solidFill>
                  <a:srgbClr val="FFFF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rPr>
              <a:t>Bài 2</a:t>
            </a:r>
            <a:endParaRPr lang="th-TH" sz="16600" b="1" dirty="0">
              <a:ln>
                <a:solidFill>
                  <a:srgbClr val="5E2700"/>
                </a:solidFill>
              </a:ln>
              <a:solidFill>
                <a:srgbClr val="FFFF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6220197" y="396669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310" name="Rectangle 309">
            <a:extLst>
              <a:ext uri="{FF2B5EF4-FFF2-40B4-BE49-F238E27FC236}">
                <a16:creationId xmlns:a16="http://schemas.microsoft.com/office/drawing/2014/main" id="{5DE9F412-C6C6-4C0C-BF37-7A3FAC71E831}"/>
              </a:ext>
            </a:extLst>
          </p:cNvPr>
          <p:cNvSpPr/>
          <p:nvPr/>
        </p:nvSpPr>
        <p:spPr>
          <a:xfrm>
            <a:off x="2470233" y="2163694"/>
            <a:ext cx="800220" cy="2616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00" b="0" cap="none" spc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Măng Non</a:t>
            </a:r>
            <a:endParaRPr lang="en-US" sz="1100" b="0" cap="none" spc="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790153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ounded Rectangle 39"/>
          <p:cNvSpPr/>
          <p:nvPr/>
        </p:nvSpPr>
        <p:spPr>
          <a:xfrm>
            <a:off x="105561" y="265815"/>
            <a:ext cx="11917680" cy="685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 w="38100"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/>
          <p:cNvSpPr txBox="1"/>
          <p:nvPr/>
        </p:nvSpPr>
        <p:spPr>
          <a:xfrm>
            <a:off x="848990" y="2485340"/>
            <a:ext cx="529536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dirty="0">
                <a:solidFill>
                  <a:schemeClr val="accent2">
                    <a:lumMod val="75000"/>
                  </a:schemeClr>
                </a:solidFill>
              </a:rPr>
              <a:t>a) PQ và SR không bằng nhau.</a:t>
            </a:r>
            <a:endParaRPr lang="en-US" sz="4000" dirty="0"/>
          </a:p>
        </p:txBody>
      </p:sp>
      <p:sp>
        <p:nvSpPr>
          <p:cNvPr id="42" name="Rectangle 41"/>
          <p:cNvSpPr/>
          <p:nvPr/>
        </p:nvSpPr>
        <p:spPr>
          <a:xfrm>
            <a:off x="4777188" y="4326160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4913368" y="4220455"/>
            <a:ext cx="57419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</a:rPr>
              <a:t>S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738236" y="475037"/>
            <a:ext cx="643317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Đúng ghi Đ, sai ghi S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15301" y="475037"/>
            <a:ext cx="182293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Bài 1: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329658" y="1382781"/>
            <a:ext cx="984174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/>
              <a:t>Trong hình thoi PQRS ( Xem hình bên):</a:t>
            </a:r>
          </a:p>
        </p:txBody>
      </p:sp>
      <p:grpSp>
        <p:nvGrpSpPr>
          <p:cNvPr id="52" name="กลุ่ม 201">
            <a:extLst>
              <a:ext uri="{FF2B5EF4-FFF2-40B4-BE49-F238E27FC236}">
                <a16:creationId xmlns:a16="http://schemas.microsoft.com/office/drawing/2014/main" id="{7523F58D-E0D3-40DF-B11A-A109C6C7A095}"/>
              </a:ext>
            </a:extLst>
          </p:cNvPr>
          <p:cNvGrpSpPr/>
          <p:nvPr/>
        </p:nvGrpSpPr>
        <p:grpSpPr>
          <a:xfrm>
            <a:off x="1016434" y="8187286"/>
            <a:ext cx="1230586" cy="744900"/>
            <a:chOff x="8204013" y="4718446"/>
            <a:chExt cx="1031992" cy="65010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53" name="กลุ่ม 202">
              <a:extLst>
                <a:ext uri="{FF2B5EF4-FFF2-40B4-BE49-F238E27FC236}">
                  <a16:creationId xmlns:a16="http://schemas.microsoft.com/office/drawing/2014/main" id="{D9F02DB1-EF1F-4AAD-BBBB-984F8B197768}"/>
                </a:ext>
              </a:extLst>
            </p:cNvPr>
            <p:cNvGrpSpPr/>
            <p:nvPr/>
          </p:nvGrpSpPr>
          <p:grpSpPr>
            <a:xfrm>
              <a:off x="8204013" y="4798041"/>
              <a:ext cx="1031992" cy="570514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58" name="สี่เหลี่ยมคางหมู 26">
                <a:extLst>
                  <a:ext uri="{FF2B5EF4-FFF2-40B4-BE49-F238E27FC236}">
                    <a16:creationId xmlns:a16="http://schemas.microsoft.com/office/drawing/2014/main" id="{1CD8AD5F-1B59-4E3B-A049-B40DDAB20E72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FDE65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9" name="วงรี 208">
                <a:extLst>
                  <a:ext uri="{FF2B5EF4-FFF2-40B4-BE49-F238E27FC236}">
                    <a16:creationId xmlns:a16="http://schemas.microsoft.com/office/drawing/2014/main" id="{67F03565-23E9-4D7C-A406-5572768E9123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0" name="วงรี 209">
                <a:extLst>
                  <a:ext uri="{FF2B5EF4-FFF2-40B4-BE49-F238E27FC236}">
                    <a16:creationId xmlns:a16="http://schemas.microsoft.com/office/drawing/2014/main" id="{5EAE34E6-188F-4547-A82D-20596EFA1A80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FDE65B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61" name="กลุ่ม 210">
                <a:extLst>
                  <a:ext uri="{FF2B5EF4-FFF2-40B4-BE49-F238E27FC236}">
                    <a16:creationId xmlns:a16="http://schemas.microsoft.com/office/drawing/2014/main" id="{931BAD99-1039-4519-8DF1-A173EFBBE9B0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73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C0A0A224-97A4-4F30-9BED-9A5DB942B166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4" name="วงรี 223">
                  <a:extLst>
                    <a:ext uri="{FF2B5EF4-FFF2-40B4-BE49-F238E27FC236}">
                      <a16:creationId xmlns:a16="http://schemas.microsoft.com/office/drawing/2014/main" id="{0E9001F6-49EE-47D9-A189-7C441C4721DF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5" name="วงรี 224">
                  <a:extLst>
                    <a:ext uri="{FF2B5EF4-FFF2-40B4-BE49-F238E27FC236}">
                      <a16:creationId xmlns:a16="http://schemas.microsoft.com/office/drawing/2014/main" id="{BDF6219F-244B-4240-A5AA-FDF4D0BA0D64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6" name="วงรี 225">
                  <a:extLst>
                    <a:ext uri="{FF2B5EF4-FFF2-40B4-BE49-F238E27FC236}">
                      <a16:creationId xmlns:a16="http://schemas.microsoft.com/office/drawing/2014/main" id="{C2B35EAB-4B60-4321-9B29-5948AFDEA246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7" name="วงรี 226">
                  <a:extLst>
                    <a:ext uri="{FF2B5EF4-FFF2-40B4-BE49-F238E27FC236}">
                      <a16:creationId xmlns:a16="http://schemas.microsoft.com/office/drawing/2014/main" id="{7B382E9B-BC7A-496F-AA31-6A2EE3CC0C7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8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0E272BAB-AAAC-45D5-8A96-2D1A59D08DB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9" name="วงรี 228">
                  <a:extLst>
                    <a:ext uri="{FF2B5EF4-FFF2-40B4-BE49-F238E27FC236}">
                      <a16:creationId xmlns:a16="http://schemas.microsoft.com/office/drawing/2014/main" id="{3FEBBA61-F4A6-45D3-A681-7D043E2C26E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0" name="วงรี 229">
                  <a:extLst>
                    <a:ext uri="{FF2B5EF4-FFF2-40B4-BE49-F238E27FC236}">
                      <a16:creationId xmlns:a16="http://schemas.microsoft.com/office/drawing/2014/main" id="{B4D4F470-D10C-4071-8141-C9B725F1A104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1" name="วงรี 230">
                  <a:extLst>
                    <a:ext uri="{FF2B5EF4-FFF2-40B4-BE49-F238E27FC236}">
                      <a16:creationId xmlns:a16="http://schemas.microsoft.com/office/drawing/2014/main" id="{43E024F8-17CD-4EEF-BB67-B4C19FFDB77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2" name="วงรี 231">
                  <a:extLst>
                    <a:ext uri="{FF2B5EF4-FFF2-40B4-BE49-F238E27FC236}">
                      <a16:creationId xmlns:a16="http://schemas.microsoft.com/office/drawing/2014/main" id="{61A981B0-070F-4F5B-B8F9-FE600E2E7B72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439E0623-96B3-4C07-934A-7FAE74D69D47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4" name="วงรี 233">
                  <a:extLst>
                    <a:ext uri="{FF2B5EF4-FFF2-40B4-BE49-F238E27FC236}">
                      <a16:creationId xmlns:a16="http://schemas.microsoft.com/office/drawing/2014/main" id="{003FEBF7-8E09-4609-9B87-09C6077B071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5" name="วงรี 234">
                  <a:extLst>
                    <a:ext uri="{FF2B5EF4-FFF2-40B4-BE49-F238E27FC236}">
                      <a16:creationId xmlns:a16="http://schemas.microsoft.com/office/drawing/2014/main" id="{DECF283B-10B9-490C-A162-FE135884BA1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6" name="วงรี 235">
                  <a:extLst>
                    <a:ext uri="{FF2B5EF4-FFF2-40B4-BE49-F238E27FC236}">
                      <a16:creationId xmlns:a16="http://schemas.microsoft.com/office/drawing/2014/main" id="{4813ECB4-9AD2-4768-9E02-5C69181E088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7" name="วงรี 236">
                  <a:extLst>
                    <a:ext uri="{FF2B5EF4-FFF2-40B4-BE49-F238E27FC236}">
                      <a16:creationId xmlns:a16="http://schemas.microsoft.com/office/drawing/2014/main" id="{D6C0855E-872A-4788-AB3F-F9B064508BF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2" name="กลุ่ม 211">
                <a:extLst>
                  <a:ext uri="{FF2B5EF4-FFF2-40B4-BE49-F238E27FC236}">
                    <a16:creationId xmlns:a16="http://schemas.microsoft.com/office/drawing/2014/main" id="{63E4DBA7-9B1E-4B51-9E38-BFB1A65CF5A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63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DBFE23B8-E2A2-49E8-A842-EB72AA2EE35C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" name="วงรี 213">
                  <a:extLst>
                    <a:ext uri="{FF2B5EF4-FFF2-40B4-BE49-F238E27FC236}">
                      <a16:creationId xmlns:a16="http://schemas.microsoft.com/office/drawing/2014/main" id="{779C32B5-E38F-4CEE-A82B-CB7E2C54D59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5" name="วงรี 214">
                  <a:extLst>
                    <a:ext uri="{FF2B5EF4-FFF2-40B4-BE49-F238E27FC236}">
                      <a16:creationId xmlns:a16="http://schemas.microsoft.com/office/drawing/2014/main" id="{B8205165-2096-4ACA-A634-2FFF8B798673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6" name="วงรี 215">
                  <a:extLst>
                    <a:ext uri="{FF2B5EF4-FFF2-40B4-BE49-F238E27FC236}">
                      <a16:creationId xmlns:a16="http://schemas.microsoft.com/office/drawing/2014/main" id="{9BCC153D-E318-4D6A-835E-C7DAD5ED85E8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7" name="วงรี 216">
                  <a:extLst>
                    <a:ext uri="{FF2B5EF4-FFF2-40B4-BE49-F238E27FC236}">
                      <a16:creationId xmlns:a16="http://schemas.microsoft.com/office/drawing/2014/main" id="{87FB60ED-74A5-48A7-8E08-746126815DD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8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38D85C71-947B-4CDA-806B-1B4B6E042926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9" name="วงรี 218">
                  <a:extLst>
                    <a:ext uri="{FF2B5EF4-FFF2-40B4-BE49-F238E27FC236}">
                      <a16:creationId xmlns:a16="http://schemas.microsoft.com/office/drawing/2014/main" id="{1B0570E0-CBC9-450D-981E-27EDA00BD13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0" name="วงรี 219">
                  <a:extLst>
                    <a:ext uri="{FF2B5EF4-FFF2-40B4-BE49-F238E27FC236}">
                      <a16:creationId xmlns:a16="http://schemas.microsoft.com/office/drawing/2014/main" id="{1E5BE20D-BA87-47D6-A2DF-9D8ED45B20B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1" name="วงรี 220">
                  <a:extLst>
                    <a:ext uri="{FF2B5EF4-FFF2-40B4-BE49-F238E27FC236}">
                      <a16:creationId xmlns:a16="http://schemas.microsoft.com/office/drawing/2014/main" id="{66D46137-FCBE-4151-81CF-47642028B148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2" name="วงรี 221">
                  <a:extLst>
                    <a:ext uri="{FF2B5EF4-FFF2-40B4-BE49-F238E27FC236}">
                      <a16:creationId xmlns:a16="http://schemas.microsoft.com/office/drawing/2014/main" id="{E87B4F9B-2FBA-4990-9108-D5BB419C93EA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54" name="กลุ่ม 203">
              <a:extLst>
                <a:ext uri="{FF2B5EF4-FFF2-40B4-BE49-F238E27FC236}">
                  <a16:creationId xmlns:a16="http://schemas.microsoft.com/office/drawing/2014/main" id="{91343FA2-2F56-412D-93A8-C2BAA9016175}"/>
                </a:ext>
              </a:extLst>
            </p:cNvPr>
            <p:cNvGrpSpPr/>
            <p:nvPr/>
          </p:nvGrpSpPr>
          <p:grpSpPr>
            <a:xfrm>
              <a:off x="8410553" y="4718446"/>
              <a:ext cx="619965" cy="272180"/>
              <a:chOff x="8410553" y="4718446"/>
              <a:chExt cx="619965" cy="272180"/>
            </a:xfrm>
          </p:grpSpPr>
          <p:sp>
            <p:nvSpPr>
              <p:cNvPr id="55" name="รูปแบบอิสระ: รูปร่าง 204">
                <a:extLst>
                  <a:ext uri="{FF2B5EF4-FFF2-40B4-BE49-F238E27FC236}">
                    <a16:creationId xmlns:a16="http://schemas.microsoft.com/office/drawing/2014/main" id="{F7DA4002-563C-482C-8627-3D3B681F61C7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รูปแบบอิสระ: รูปร่าง 205">
                <a:extLst>
                  <a:ext uri="{FF2B5EF4-FFF2-40B4-BE49-F238E27FC236}">
                    <a16:creationId xmlns:a16="http://schemas.microsoft.com/office/drawing/2014/main" id="{BB3F5609-FDA1-4481-A24C-BCB2B3567315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รูปแบบอิสระ: รูปร่าง 206">
                <a:extLst>
                  <a:ext uri="{FF2B5EF4-FFF2-40B4-BE49-F238E27FC236}">
                    <a16:creationId xmlns:a16="http://schemas.microsoft.com/office/drawing/2014/main" id="{F1E27548-EF77-424F-A978-C4A28DCEEFBA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8" name="กลุ่ม 237">
            <a:extLst>
              <a:ext uri="{FF2B5EF4-FFF2-40B4-BE49-F238E27FC236}">
                <a16:creationId xmlns:a16="http://schemas.microsoft.com/office/drawing/2014/main" id="{BE793063-4F8A-438D-90ED-ED8D02291CC8}"/>
              </a:ext>
            </a:extLst>
          </p:cNvPr>
          <p:cNvGrpSpPr/>
          <p:nvPr/>
        </p:nvGrpSpPr>
        <p:grpSpPr>
          <a:xfrm>
            <a:off x="2222913" y="7765744"/>
            <a:ext cx="1273761" cy="777223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89" name="กลุ่ม 238">
              <a:extLst>
                <a:ext uri="{FF2B5EF4-FFF2-40B4-BE49-F238E27FC236}">
                  <a16:creationId xmlns:a16="http://schemas.microsoft.com/office/drawing/2014/main" id="{D8BCF8F4-16D2-4341-9CE7-D536B44E15DB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94" name="สี่เหลี่ยมคางหมู 26">
                <a:extLst>
                  <a:ext uri="{FF2B5EF4-FFF2-40B4-BE49-F238E27FC236}">
                    <a16:creationId xmlns:a16="http://schemas.microsoft.com/office/drawing/2014/main" id="{C585B155-A619-43B3-A64C-4E9D1797CB6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5" name="วงรี 244">
                <a:extLst>
                  <a:ext uri="{FF2B5EF4-FFF2-40B4-BE49-F238E27FC236}">
                    <a16:creationId xmlns:a16="http://schemas.microsoft.com/office/drawing/2014/main" id="{D06C7123-930C-4C3F-9976-EC8A25968AB9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6" name="วงรี 245">
                <a:extLst>
                  <a:ext uri="{FF2B5EF4-FFF2-40B4-BE49-F238E27FC236}">
                    <a16:creationId xmlns:a16="http://schemas.microsoft.com/office/drawing/2014/main" id="{E75CBDEF-C3C1-4939-B676-29156C28298C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97" name="กลุ่ม 246">
                <a:extLst>
                  <a:ext uri="{FF2B5EF4-FFF2-40B4-BE49-F238E27FC236}">
                    <a16:creationId xmlns:a16="http://schemas.microsoft.com/office/drawing/2014/main" id="{23DB142A-4850-49D3-90C0-2DAF05F51FE4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10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18760148-B516-4082-ADF5-BF5DEC1E26E0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0" name="วงรี 259">
                  <a:extLst>
                    <a:ext uri="{FF2B5EF4-FFF2-40B4-BE49-F238E27FC236}">
                      <a16:creationId xmlns:a16="http://schemas.microsoft.com/office/drawing/2014/main" id="{8964EF08-0491-417B-A2C4-FD9D6082470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1" name="วงรี 260">
                  <a:extLst>
                    <a:ext uri="{FF2B5EF4-FFF2-40B4-BE49-F238E27FC236}">
                      <a16:creationId xmlns:a16="http://schemas.microsoft.com/office/drawing/2014/main" id="{6225CBBC-0B1D-4008-B4C1-231E2F6E60F8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2" name="วงรี 261">
                  <a:extLst>
                    <a:ext uri="{FF2B5EF4-FFF2-40B4-BE49-F238E27FC236}">
                      <a16:creationId xmlns:a16="http://schemas.microsoft.com/office/drawing/2014/main" id="{CBDE4DDA-9C2A-4BF6-87E7-DE60BC4BCC8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3" name="วงรี 262">
                  <a:extLst>
                    <a:ext uri="{FF2B5EF4-FFF2-40B4-BE49-F238E27FC236}">
                      <a16:creationId xmlns:a16="http://schemas.microsoft.com/office/drawing/2014/main" id="{A32B9DA7-931B-4671-9720-27983CE640B6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4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46BA2B1D-33ED-40A9-BE11-C1AB851ACE51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5" name="วงรี 264">
                  <a:extLst>
                    <a:ext uri="{FF2B5EF4-FFF2-40B4-BE49-F238E27FC236}">
                      <a16:creationId xmlns:a16="http://schemas.microsoft.com/office/drawing/2014/main" id="{E23188B1-06BA-4810-A180-A517EEA56B4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6" name="วงรี 265">
                  <a:extLst>
                    <a:ext uri="{FF2B5EF4-FFF2-40B4-BE49-F238E27FC236}">
                      <a16:creationId xmlns:a16="http://schemas.microsoft.com/office/drawing/2014/main" id="{1B655A1B-9D4A-4961-AF7F-88196680E8B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7" name="วงรี 266">
                  <a:extLst>
                    <a:ext uri="{FF2B5EF4-FFF2-40B4-BE49-F238E27FC236}">
                      <a16:creationId xmlns:a16="http://schemas.microsoft.com/office/drawing/2014/main" id="{01652583-406F-4AB6-A316-26E37F84C249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8" name="วงรี 267">
                  <a:extLst>
                    <a:ext uri="{FF2B5EF4-FFF2-40B4-BE49-F238E27FC236}">
                      <a16:creationId xmlns:a16="http://schemas.microsoft.com/office/drawing/2014/main" id="{DACC9D6C-F337-4E8D-BC4A-E7522DDA4FBA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69EF39FC-541A-46F1-8D27-9EBF2A8C237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0" name="วงรี 269">
                  <a:extLst>
                    <a:ext uri="{FF2B5EF4-FFF2-40B4-BE49-F238E27FC236}">
                      <a16:creationId xmlns:a16="http://schemas.microsoft.com/office/drawing/2014/main" id="{D685DB9A-30A2-46D9-8EA4-1FE6B0215FF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1" name="วงรี 270">
                  <a:extLst>
                    <a:ext uri="{FF2B5EF4-FFF2-40B4-BE49-F238E27FC236}">
                      <a16:creationId xmlns:a16="http://schemas.microsoft.com/office/drawing/2014/main" id="{A9D1123A-C37E-4DDF-9747-5F99C826268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2" name="วงรี 271">
                  <a:extLst>
                    <a:ext uri="{FF2B5EF4-FFF2-40B4-BE49-F238E27FC236}">
                      <a16:creationId xmlns:a16="http://schemas.microsoft.com/office/drawing/2014/main" id="{8DCCD838-CFE2-4BA1-97C0-0F1C24BF63C5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272">
                  <a:extLst>
                    <a:ext uri="{FF2B5EF4-FFF2-40B4-BE49-F238E27FC236}">
                      <a16:creationId xmlns:a16="http://schemas.microsoft.com/office/drawing/2014/main" id="{D8F80D7C-D23C-47F4-83DD-ECB3A5BDC8C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8" name="กลุ่ม 247">
                <a:extLst>
                  <a:ext uri="{FF2B5EF4-FFF2-40B4-BE49-F238E27FC236}">
                    <a16:creationId xmlns:a16="http://schemas.microsoft.com/office/drawing/2014/main" id="{AF445EEE-4B79-4FE6-AD4A-5AA7639DECB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9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BA691B7F-9C50-477D-994B-D53BB95CC90F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0" name="วงรี 249">
                  <a:extLst>
                    <a:ext uri="{FF2B5EF4-FFF2-40B4-BE49-F238E27FC236}">
                      <a16:creationId xmlns:a16="http://schemas.microsoft.com/office/drawing/2014/main" id="{BA4A87D7-06F3-4A44-B597-AB8143FB44C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1" name="วงรี 250">
                  <a:extLst>
                    <a:ext uri="{FF2B5EF4-FFF2-40B4-BE49-F238E27FC236}">
                      <a16:creationId xmlns:a16="http://schemas.microsoft.com/office/drawing/2014/main" id="{5D2B1B43-6608-4401-8E53-E152FF25DEB2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2" name="วงรี 251">
                  <a:extLst>
                    <a:ext uri="{FF2B5EF4-FFF2-40B4-BE49-F238E27FC236}">
                      <a16:creationId xmlns:a16="http://schemas.microsoft.com/office/drawing/2014/main" id="{22FA9793-0B62-40D3-8FA0-EDBDD02C12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3" name="วงรี 252">
                  <a:extLst>
                    <a:ext uri="{FF2B5EF4-FFF2-40B4-BE49-F238E27FC236}">
                      <a16:creationId xmlns:a16="http://schemas.microsoft.com/office/drawing/2014/main" id="{BE701939-44FE-4763-87F6-8381DA186EF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9814F2CE-4D2E-49CB-A824-8ECBE3F43591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5" name="วงรี 254">
                  <a:extLst>
                    <a:ext uri="{FF2B5EF4-FFF2-40B4-BE49-F238E27FC236}">
                      <a16:creationId xmlns:a16="http://schemas.microsoft.com/office/drawing/2014/main" id="{7B408029-7DCD-43D5-B955-73C6F18D5AD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6" name="วงรี 255">
                  <a:extLst>
                    <a:ext uri="{FF2B5EF4-FFF2-40B4-BE49-F238E27FC236}">
                      <a16:creationId xmlns:a16="http://schemas.microsoft.com/office/drawing/2014/main" id="{A0B88614-10A1-4E3F-8E1C-396D5A34D1A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256">
                  <a:extLst>
                    <a:ext uri="{FF2B5EF4-FFF2-40B4-BE49-F238E27FC236}">
                      <a16:creationId xmlns:a16="http://schemas.microsoft.com/office/drawing/2014/main" id="{334D0DF6-2394-4607-948B-55503030449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8" name="วงรี 257">
                  <a:extLst>
                    <a:ext uri="{FF2B5EF4-FFF2-40B4-BE49-F238E27FC236}">
                      <a16:creationId xmlns:a16="http://schemas.microsoft.com/office/drawing/2014/main" id="{91978FAF-9E3F-457C-A0B7-77E1BFC27F4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90" name="กลุ่ม 239">
              <a:extLst>
                <a:ext uri="{FF2B5EF4-FFF2-40B4-BE49-F238E27FC236}">
                  <a16:creationId xmlns:a16="http://schemas.microsoft.com/office/drawing/2014/main" id="{B4ECAE9D-1164-4FC9-99A8-A22B17F96872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91" name="รูปแบบอิสระ: รูปร่าง 240">
                <a:extLst>
                  <a:ext uri="{FF2B5EF4-FFF2-40B4-BE49-F238E27FC236}">
                    <a16:creationId xmlns:a16="http://schemas.microsoft.com/office/drawing/2014/main" id="{26E3D621-D88E-44D5-9AB2-92A96C20AE5C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รูปแบบอิสระ: รูปร่าง 241">
                <a:extLst>
                  <a:ext uri="{FF2B5EF4-FFF2-40B4-BE49-F238E27FC236}">
                    <a16:creationId xmlns:a16="http://schemas.microsoft.com/office/drawing/2014/main" id="{F81053ED-38E1-4BA3-924F-5F827125441D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รูปแบบอิสระ: รูปร่าง 242">
                <a:extLst>
                  <a:ext uri="{FF2B5EF4-FFF2-40B4-BE49-F238E27FC236}">
                    <a16:creationId xmlns:a16="http://schemas.microsoft.com/office/drawing/2014/main" id="{2309AB31-2AE7-4A82-8803-621A119344F0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24" name="กลุ่ม 273">
            <a:extLst>
              <a:ext uri="{FF2B5EF4-FFF2-40B4-BE49-F238E27FC236}">
                <a16:creationId xmlns:a16="http://schemas.microsoft.com/office/drawing/2014/main" id="{9D5C75E8-9E8D-4BD1-A7F2-A867E0EAB276}"/>
              </a:ext>
            </a:extLst>
          </p:cNvPr>
          <p:cNvGrpSpPr/>
          <p:nvPr/>
        </p:nvGrpSpPr>
        <p:grpSpPr>
          <a:xfrm>
            <a:off x="2184503" y="5861653"/>
            <a:ext cx="1763717" cy="858899"/>
            <a:chOff x="10648501" y="4839650"/>
            <a:chExt cx="1067444" cy="66219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125" name="กลุ่ม 274">
              <a:extLst>
                <a:ext uri="{FF2B5EF4-FFF2-40B4-BE49-F238E27FC236}">
                  <a16:creationId xmlns:a16="http://schemas.microsoft.com/office/drawing/2014/main" id="{E626DD26-A0F4-4EF5-848C-F29448A06435}"/>
                </a:ext>
              </a:extLst>
            </p:cNvPr>
            <p:cNvGrpSpPr/>
            <p:nvPr/>
          </p:nvGrpSpPr>
          <p:grpSpPr>
            <a:xfrm>
              <a:off x="10648501" y="4909639"/>
              <a:ext cx="1067444" cy="592207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130" name="สี่เหลี่ยมคางหมู 26">
                <a:extLst>
                  <a:ext uri="{FF2B5EF4-FFF2-40B4-BE49-F238E27FC236}">
                    <a16:creationId xmlns:a16="http://schemas.microsoft.com/office/drawing/2014/main" id="{D09389E7-76C7-4092-8649-2A547CF5F943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1" name="วงรี 280">
                <a:extLst>
                  <a:ext uri="{FF2B5EF4-FFF2-40B4-BE49-F238E27FC236}">
                    <a16:creationId xmlns:a16="http://schemas.microsoft.com/office/drawing/2014/main" id="{2790A8D4-B852-4A5B-870A-38912CEBD711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BFCFE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2" name="วงรี 281">
                <a:extLst>
                  <a:ext uri="{FF2B5EF4-FFF2-40B4-BE49-F238E27FC236}">
                    <a16:creationId xmlns:a16="http://schemas.microsoft.com/office/drawing/2014/main" id="{CA3034FE-0228-4F83-9B4D-51771332BFCB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C0EEE6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33" name="กลุ่ม 282">
                <a:extLst>
                  <a:ext uri="{FF2B5EF4-FFF2-40B4-BE49-F238E27FC236}">
                    <a16:creationId xmlns:a16="http://schemas.microsoft.com/office/drawing/2014/main" id="{A10AFB8B-F312-4395-A5D4-6A51982C0975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145" name="รูปแบบอิสระ: รูปร่าง 294">
                  <a:extLst>
                    <a:ext uri="{FF2B5EF4-FFF2-40B4-BE49-F238E27FC236}">
                      <a16:creationId xmlns:a16="http://schemas.microsoft.com/office/drawing/2014/main" id="{62FBB76C-383D-4333-949D-E0DFD8A8958A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6" name="วงรี 295">
                  <a:extLst>
                    <a:ext uri="{FF2B5EF4-FFF2-40B4-BE49-F238E27FC236}">
                      <a16:creationId xmlns:a16="http://schemas.microsoft.com/office/drawing/2014/main" id="{5E3E6D34-C331-4097-84D0-7B4272C7B4D4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7" name="วงรี 296">
                  <a:extLst>
                    <a:ext uri="{FF2B5EF4-FFF2-40B4-BE49-F238E27FC236}">
                      <a16:creationId xmlns:a16="http://schemas.microsoft.com/office/drawing/2014/main" id="{03CACD59-FCDA-4B31-A2A0-2A4F36DDC62D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8" name="วงรี 297">
                  <a:extLst>
                    <a:ext uri="{FF2B5EF4-FFF2-40B4-BE49-F238E27FC236}">
                      <a16:creationId xmlns:a16="http://schemas.microsoft.com/office/drawing/2014/main" id="{8401C3C7-AF32-40A9-A95D-237544FDFD02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9" name="วงรี 298">
                  <a:extLst>
                    <a:ext uri="{FF2B5EF4-FFF2-40B4-BE49-F238E27FC236}">
                      <a16:creationId xmlns:a16="http://schemas.microsoft.com/office/drawing/2014/main" id="{B0C1A599-7B7B-4E83-B3F3-2A48648C730D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0" name="รูปแบบอิสระ: รูปร่าง 299">
                  <a:extLst>
                    <a:ext uri="{FF2B5EF4-FFF2-40B4-BE49-F238E27FC236}">
                      <a16:creationId xmlns:a16="http://schemas.microsoft.com/office/drawing/2014/main" id="{96F4214E-E067-42D7-BA11-5C21383AE172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51" name="วงรี 300">
                  <a:extLst>
                    <a:ext uri="{FF2B5EF4-FFF2-40B4-BE49-F238E27FC236}">
                      <a16:creationId xmlns:a16="http://schemas.microsoft.com/office/drawing/2014/main" id="{6A123429-D85A-4654-A8DF-B951CBD7197A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2" name="วงรี 301">
                  <a:extLst>
                    <a:ext uri="{FF2B5EF4-FFF2-40B4-BE49-F238E27FC236}">
                      <a16:creationId xmlns:a16="http://schemas.microsoft.com/office/drawing/2014/main" id="{50478A82-C820-4F6B-9D1D-813B216A4408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3" name="วงรี 302">
                  <a:extLst>
                    <a:ext uri="{FF2B5EF4-FFF2-40B4-BE49-F238E27FC236}">
                      <a16:creationId xmlns:a16="http://schemas.microsoft.com/office/drawing/2014/main" id="{ACB86D8F-D8FE-4F6A-B8A8-F63CDB05CB26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4" name="วงรี 303">
                  <a:extLst>
                    <a:ext uri="{FF2B5EF4-FFF2-40B4-BE49-F238E27FC236}">
                      <a16:creationId xmlns:a16="http://schemas.microsoft.com/office/drawing/2014/main" id="{76D9C8B9-0A29-4BCD-AA25-213D4FAC75FD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5" name="รูปแบบอิสระ: รูปร่าง 304">
                  <a:extLst>
                    <a:ext uri="{FF2B5EF4-FFF2-40B4-BE49-F238E27FC236}">
                      <a16:creationId xmlns:a16="http://schemas.microsoft.com/office/drawing/2014/main" id="{943B785D-EF00-4763-9840-F5246222494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56" name="วงรี 305">
                  <a:extLst>
                    <a:ext uri="{FF2B5EF4-FFF2-40B4-BE49-F238E27FC236}">
                      <a16:creationId xmlns:a16="http://schemas.microsoft.com/office/drawing/2014/main" id="{75E126A4-E285-43C2-872D-8FB88DA54F1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7" name="วงรี 306">
                  <a:extLst>
                    <a:ext uri="{FF2B5EF4-FFF2-40B4-BE49-F238E27FC236}">
                      <a16:creationId xmlns:a16="http://schemas.microsoft.com/office/drawing/2014/main" id="{2E1BDF75-20C8-4F42-BD7A-B5121E46D8FD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8" name="วงรี 307">
                  <a:extLst>
                    <a:ext uri="{FF2B5EF4-FFF2-40B4-BE49-F238E27FC236}">
                      <a16:creationId xmlns:a16="http://schemas.microsoft.com/office/drawing/2014/main" id="{F4317C82-D179-4B77-8E52-8385BEF4C8FC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59" name="วงรี 308">
                  <a:extLst>
                    <a:ext uri="{FF2B5EF4-FFF2-40B4-BE49-F238E27FC236}">
                      <a16:creationId xmlns:a16="http://schemas.microsoft.com/office/drawing/2014/main" id="{EDA44FB2-24E8-4DFA-B040-387EECCFB324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34" name="กลุ่ม 283">
                <a:extLst>
                  <a:ext uri="{FF2B5EF4-FFF2-40B4-BE49-F238E27FC236}">
                    <a16:creationId xmlns:a16="http://schemas.microsoft.com/office/drawing/2014/main" id="{DAAC21EC-CDEA-4CF5-A4A7-C0EB5E854274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13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A4A85C83-1DD4-4A52-B5E7-B08355DFBB9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6" name="วงรี 285">
                  <a:extLst>
                    <a:ext uri="{FF2B5EF4-FFF2-40B4-BE49-F238E27FC236}">
                      <a16:creationId xmlns:a16="http://schemas.microsoft.com/office/drawing/2014/main" id="{591FB3DC-D617-4168-8DB1-7AE0B08D0A0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7" name="วงรี 286">
                  <a:extLst>
                    <a:ext uri="{FF2B5EF4-FFF2-40B4-BE49-F238E27FC236}">
                      <a16:creationId xmlns:a16="http://schemas.microsoft.com/office/drawing/2014/main" id="{AE999528-1A1D-46A5-800B-7AEC4BA0E599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8" name="วงรี 287">
                  <a:extLst>
                    <a:ext uri="{FF2B5EF4-FFF2-40B4-BE49-F238E27FC236}">
                      <a16:creationId xmlns:a16="http://schemas.microsoft.com/office/drawing/2014/main" id="{F4E67F20-048F-47CF-97E7-19AEB13919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9" name="วงรี 288">
                  <a:extLst>
                    <a:ext uri="{FF2B5EF4-FFF2-40B4-BE49-F238E27FC236}">
                      <a16:creationId xmlns:a16="http://schemas.microsoft.com/office/drawing/2014/main" id="{D6373C19-0353-4219-A2E7-8060DDDAE2D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0" name="รูปแบบอิสระ: รูปร่าง 289">
                  <a:extLst>
                    <a:ext uri="{FF2B5EF4-FFF2-40B4-BE49-F238E27FC236}">
                      <a16:creationId xmlns:a16="http://schemas.microsoft.com/office/drawing/2014/main" id="{62459301-6C56-43F8-A07B-8761A18DB44F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1" name="วงรี 290">
                  <a:extLst>
                    <a:ext uri="{FF2B5EF4-FFF2-40B4-BE49-F238E27FC236}">
                      <a16:creationId xmlns:a16="http://schemas.microsoft.com/office/drawing/2014/main" id="{F149659E-81D9-49DD-B8D4-02DF38B16ADF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2" name="วงรี 291">
                  <a:extLst>
                    <a:ext uri="{FF2B5EF4-FFF2-40B4-BE49-F238E27FC236}">
                      <a16:creationId xmlns:a16="http://schemas.microsoft.com/office/drawing/2014/main" id="{6B08FBB5-B630-4FEF-BE12-A9057C49FB23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3" name="วงรี 292">
                  <a:extLst>
                    <a:ext uri="{FF2B5EF4-FFF2-40B4-BE49-F238E27FC236}">
                      <a16:creationId xmlns:a16="http://schemas.microsoft.com/office/drawing/2014/main" id="{76BD68AA-6D25-4E66-BFC2-A7598656E502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4" name="วงรี 293">
                  <a:extLst>
                    <a:ext uri="{FF2B5EF4-FFF2-40B4-BE49-F238E27FC236}">
                      <a16:creationId xmlns:a16="http://schemas.microsoft.com/office/drawing/2014/main" id="{E95D95EB-8D35-4556-9BD6-519E74DABD4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26" name="กลุ่ม 275">
              <a:extLst>
                <a:ext uri="{FF2B5EF4-FFF2-40B4-BE49-F238E27FC236}">
                  <a16:creationId xmlns:a16="http://schemas.microsoft.com/office/drawing/2014/main" id="{30963EE1-CC8F-461A-8D59-6E375896BA74}"/>
                </a:ext>
              </a:extLst>
            </p:cNvPr>
            <p:cNvGrpSpPr/>
            <p:nvPr/>
          </p:nvGrpSpPr>
          <p:grpSpPr>
            <a:xfrm>
              <a:off x="10875463" y="4839650"/>
              <a:ext cx="619965" cy="272180"/>
              <a:chOff x="8410553" y="4718446"/>
              <a:chExt cx="619965" cy="272180"/>
            </a:xfrm>
          </p:grpSpPr>
          <p:sp>
            <p:nvSpPr>
              <p:cNvPr id="127" name="รูปแบบอิสระ: รูปร่าง 276">
                <a:extLst>
                  <a:ext uri="{FF2B5EF4-FFF2-40B4-BE49-F238E27FC236}">
                    <a16:creationId xmlns:a16="http://schemas.microsoft.com/office/drawing/2014/main" id="{51E2BEF2-C898-4F54-8B7A-FA2D4E6B745B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8" name="รูปแบบอิสระ: รูปร่าง 277">
                <a:extLst>
                  <a:ext uri="{FF2B5EF4-FFF2-40B4-BE49-F238E27FC236}">
                    <a16:creationId xmlns:a16="http://schemas.microsoft.com/office/drawing/2014/main" id="{088192F4-D4F7-4410-85BA-FF15E4E6BEB4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9" name="รูปแบบอิสระ: รูปร่าง 278">
                <a:extLst>
                  <a:ext uri="{FF2B5EF4-FFF2-40B4-BE49-F238E27FC236}">
                    <a16:creationId xmlns:a16="http://schemas.microsoft.com/office/drawing/2014/main" id="{FE745B53-9045-4B1C-B46E-1B8B0D123191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60" name="กลุ่ม 139">
            <a:extLst>
              <a:ext uri="{FF2B5EF4-FFF2-40B4-BE49-F238E27FC236}">
                <a16:creationId xmlns:a16="http://schemas.microsoft.com/office/drawing/2014/main" id="{93CE67BF-E700-4603-B59F-B74B6ECA94A1}"/>
              </a:ext>
            </a:extLst>
          </p:cNvPr>
          <p:cNvGrpSpPr/>
          <p:nvPr/>
        </p:nvGrpSpPr>
        <p:grpSpPr>
          <a:xfrm rot="1225870">
            <a:off x="-617527" y="3760275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161" name="รูปแบบอิสระ: รูปร่าง 140">
              <a:extLst>
                <a:ext uri="{FF2B5EF4-FFF2-40B4-BE49-F238E27FC236}">
                  <a16:creationId xmlns:a16="http://schemas.microsoft.com/office/drawing/2014/main" id="{5CB1871D-09DF-449E-A191-5FBA27885D2A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grpSp>
          <p:nvGrpSpPr>
            <p:cNvPr id="162" name="กลุ่ม 141">
              <a:extLst>
                <a:ext uri="{FF2B5EF4-FFF2-40B4-BE49-F238E27FC236}">
                  <a16:creationId xmlns:a16="http://schemas.microsoft.com/office/drawing/2014/main" id="{301A3BFC-6130-42E7-9BF8-FEDF6239CE4E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185" name="รูปแบบอิสระ: รูปร่าง 164">
                <a:extLst>
                  <a:ext uri="{FF2B5EF4-FFF2-40B4-BE49-F238E27FC236}">
                    <a16:creationId xmlns:a16="http://schemas.microsoft.com/office/drawing/2014/main" id="{A77F7FFB-FD09-4D97-9E0D-C68971CA49B8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186" name="รูปแบบอิสระ: รูปร่าง 165">
                <a:extLst>
                  <a:ext uri="{FF2B5EF4-FFF2-40B4-BE49-F238E27FC236}">
                    <a16:creationId xmlns:a16="http://schemas.microsoft.com/office/drawing/2014/main" id="{05522250-BA40-460C-B6CD-4D87176DAEB1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</p:grpSp>
        <p:sp>
          <p:nvSpPr>
            <p:cNvPr id="163" name="รูปแบบอิสระ: รูปร่าง 142">
              <a:extLst>
                <a:ext uri="{FF2B5EF4-FFF2-40B4-BE49-F238E27FC236}">
                  <a16:creationId xmlns:a16="http://schemas.microsoft.com/office/drawing/2014/main" id="{69CA2197-7366-4431-8F1B-256BF7B38ED8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164" name="รูปแบบอิสระ: รูปร่าง 143">
              <a:extLst>
                <a:ext uri="{FF2B5EF4-FFF2-40B4-BE49-F238E27FC236}">
                  <a16:creationId xmlns:a16="http://schemas.microsoft.com/office/drawing/2014/main" id="{7CC32060-6F44-4B63-BB9F-A184B29CA348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165" name="แผนผังลำดับงาน: ตัวเชื่อมต่อ 144">
              <a:extLst>
                <a:ext uri="{FF2B5EF4-FFF2-40B4-BE49-F238E27FC236}">
                  <a16:creationId xmlns:a16="http://schemas.microsoft.com/office/drawing/2014/main" id="{DCCB2135-9D93-4EA1-81B8-588C3E08E6B8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solidFill>
                  <a:srgbClr val="5E2700"/>
                </a:solidFill>
              </a:endParaRPr>
            </a:p>
          </p:txBody>
        </p:sp>
        <p:grpSp>
          <p:nvGrpSpPr>
            <p:cNvPr id="166" name="กลุ่ม 145">
              <a:extLst>
                <a:ext uri="{FF2B5EF4-FFF2-40B4-BE49-F238E27FC236}">
                  <a16:creationId xmlns:a16="http://schemas.microsoft.com/office/drawing/2014/main" id="{20612834-FEA8-41F8-9F6C-BB79345669A1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170" name="กลุ่ม 149">
                <a:extLst>
                  <a:ext uri="{FF2B5EF4-FFF2-40B4-BE49-F238E27FC236}">
                    <a16:creationId xmlns:a16="http://schemas.microsoft.com/office/drawing/2014/main" id="{3529D521-2B4F-490B-8635-4E262E1F83E1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83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FFC6EB85-CDA1-4526-AE38-02DF986F1822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84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79CA0D2C-2C72-4F28-9766-72D10CD8093B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171" name="กลุ่ม 150">
                <a:extLst>
                  <a:ext uri="{FF2B5EF4-FFF2-40B4-BE49-F238E27FC236}">
                    <a16:creationId xmlns:a16="http://schemas.microsoft.com/office/drawing/2014/main" id="{7E6E3978-C637-46AA-B208-E9FAB3179DD0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180" name="แผนผังลำดับงาน: ตัวเชื่อมต่อ 159">
                  <a:extLst>
                    <a:ext uri="{FF2B5EF4-FFF2-40B4-BE49-F238E27FC236}">
                      <a16:creationId xmlns:a16="http://schemas.microsoft.com/office/drawing/2014/main" id="{356757CF-4A03-4A11-9DBA-1B6761C88F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81" name="แผนผังลำดับงาน: ตัวเชื่อมต่อ 160">
                  <a:extLst>
                    <a:ext uri="{FF2B5EF4-FFF2-40B4-BE49-F238E27FC236}">
                      <a16:creationId xmlns:a16="http://schemas.microsoft.com/office/drawing/2014/main" id="{E1EE0D40-A320-434B-94D1-7A3CB7CA7A86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82" name="แผนผังลำดับงาน: ตัวเชื่อมต่อ 161">
                  <a:extLst>
                    <a:ext uri="{FF2B5EF4-FFF2-40B4-BE49-F238E27FC236}">
                      <a16:creationId xmlns:a16="http://schemas.microsoft.com/office/drawing/2014/main" id="{35E75461-D6E7-4ABA-96B1-F58C72C0E3B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172" name="กลุ่ม 151">
                <a:extLst>
                  <a:ext uri="{FF2B5EF4-FFF2-40B4-BE49-F238E27FC236}">
                    <a16:creationId xmlns:a16="http://schemas.microsoft.com/office/drawing/2014/main" id="{A2812FDF-D3BF-4A93-AEC6-B32F8C829D6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7" name="ตัวเชื่อมต่อตรง 156">
                  <a:extLst>
                    <a:ext uri="{FF2B5EF4-FFF2-40B4-BE49-F238E27FC236}">
                      <a16:creationId xmlns:a16="http://schemas.microsoft.com/office/drawing/2014/main" id="{9AB1376C-7C97-47DB-8B54-EA8064539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ตัวเชื่อมต่อตรง 157">
                  <a:extLst>
                    <a:ext uri="{FF2B5EF4-FFF2-40B4-BE49-F238E27FC236}">
                      <a16:creationId xmlns:a16="http://schemas.microsoft.com/office/drawing/2014/main" id="{3ACC0463-652E-4202-BEEF-0F33E086F1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ตัวเชื่อมต่อตรง 158">
                  <a:extLst>
                    <a:ext uri="{FF2B5EF4-FFF2-40B4-BE49-F238E27FC236}">
                      <a16:creationId xmlns:a16="http://schemas.microsoft.com/office/drawing/2014/main" id="{911BE698-C886-4CEC-ADA0-B97DA0C72C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3" name="กลุ่ม 152">
                <a:extLst>
                  <a:ext uri="{FF2B5EF4-FFF2-40B4-BE49-F238E27FC236}">
                    <a16:creationId xmlns:a16="http://schemas.microsoft.com/office/drawing/2014/main" id="{FAD7CD04-32F8-4EBA-A03F-591B7723240E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4" name="ตัวเชื่อมต่อตรง 153">
                  <a:extLst>
                    <a:ext uri="{FF2B5EF4-FFF2-40B4-BE49-F238E27FC236}">
                      <a16:creationId xmlns:a16="http://schemas.microsoft.com/office/drawing/2014/main" id="{7D628D1C-DAB2-46FD-8121-9C54491A79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5" name="ตัวเชื่อมต่อตรง 154">
                  <a:extLst>
                    <a:ext uri="{FF2B5EF4-FFF2-40B4-BE49-F238E27FC236}">
                      <a16:creationId xmlns:a16="http://schemas.microsoft.com/office/drawing/2014/main" id="{3134DAD4-9044-4B05-BE0A-F54376B6E3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6" name="ตัวเชื่อมต่อตรง 155">
                  <a:extLst>
                    <a:ext uri="{FF2B5EF4-FFF2-40B4-BE49-F238E27FC236}">
                      <a16:creationId xmlns:a16="http://schemas.microsoft.com/office/drawing/2014/main" id="{E00559D6-EF9D-4348-9440-DB00E972D6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7" name="กลุ่ม 146">
              <a:extLst>
                <a:ext uri="{FF2B5EF4-FFF2-40B4-BE49-F238E27FC236}">
                  <a16:creationId xmlns:a16="http://schemas.microsoft.com/office/drawing/2014/main" id="{E8AD41BA-BEE2-4951-8F95-78BEEA962CD7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168" name="ตัวเชื่อมต่อตรง 147">
                <a:extLst>
                  <a:ext uri="{FF2B5EF4-FFF2-40B4-BE49-F238E27FC236}">
                    <a16:creationId xmlns:a16="http://schemas.microsoft.com/office/drawing/2014/main" id="{95DE4A8E-F568-41DD-8F6E-FFED3EFB23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ตัวเชื่อมต่อตรง 148">
                <a:extLst>
                  <a:ext uri="{FF2B5EF4-FFF2-40B4-BE49-F238E27FC236}">
                    <a16:creationId xmlns:a16="http://schemas.microsoft.com/office/drawing/2014/main" id="{FB04DDCB-F39F-4FA7-ABF2-AC7C1F39F9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7" name="กลุ่ม 380">
            <a:extLst>
              <a:ext uri="{FF2B5EF4-FFF2-40B4-BE49-F238E27FC236}">
                <a16:creationId xmlns:a16="http://schemas.microsoft.com/office/drawing/2014/main" id="{8FCE8F93-FAD1-4BC9-BEA3-A499FCB7F32E}"/>
              </a:ext>
            </a:extLst>
          </p:cNvPr>
          <p:cNvGrpSpPr/>
          <p:nvPr/>
        </p:nvGrpSpPr>
        <p:grpSpPr>
          <a:xfrm rot="14781247">
            <a:off x="11062939" y="-875899"/>
            <a:ext cx="2236171" cy="3313873"/>
            <a:chOff x="1777678" y="1219637"/>
            <a:chExt cx="3612645" cy="5251251"/>
          </a:xfrm>
        </p:grpSpPr>
        <p:grpSp>
          <p:nvGrpSpPr>
            <p:cNvPr id="188" name="กลุ่ม 381">
              <a:extLst>
                <a:ext uri="{FF2B5EF4-FFF2-40B4-BE49-F238E27FC236}">
                  <a16:creationId xmlns:a16="http://schemas.microsoft.com/office/drawing/2014/main" id="{C326A9E9-A92D-422B-BBB3-0C2C431B2D93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237" name="กลุ่ม 431">
                <a:extLst>
                  <a:ext uri="{FF2B5EF4-FFF2-40B4-BE49-F238E27FC236}">
                    <a16:creationId xmlns:a16="http://schemas.microsoft.com/office/drawing/2014/main" id="{9CC9601F-9874-44EE-8877-9A13E877FE4E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251" name="กลุ่ม 445">
                  <a:extLst>
                    <a:ext uri="{FF2B5EF4-FFF2-40B4-BE49-F238E27FC236}">
                      <a16:creationId xmlns:a16="http://schemas.microsoft.com/office/drawing/2014/main" id="{4905D8CC-4936-4805-ACB8-5AD01CD44330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83" name="รูปแบบอิสระ: รูปร่าง 528">
                    <a:extLst>
                      <a:ext uri="{FF2B5EF4-FFF2-40B4-BE49-F238E27FC236}">
                        <a16:creationId xmlns:a16="http://schemas.microsoft.com/office/drawing/2014/main" id="{8507D545-CEDF-4EEC-8A1A-909BE702A26C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84" name="ตัวเชื่อมต่อตรง 529">
                    <a:extLst>
                      <a:ext uri="{FF2B5EF4-FFF2-40B4-BE49-F238E27FC236}">
                        <a16:creationId xmlns:a16="http://schemas.microsoft.com/office/drawing/2014/main" id="{A6CE8853-F1A8-41B0-A269-01DB2A24211F}"/>
                      </a:ext>
                    </a:extLst>
                  </p:cNvPr>
                  <p:cNvCxnSpPr>
                    <a:cxnSpLocks/>
                    <a:stCxn id="28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5" name="รูปแบบอิสระ: รูปร่าง 530">
                    <a:extLst>
                      <a:ext uri="{FF2B5EF4-FFF2-40B4-BE49-F238E27FC236}">
                        <a16:creationId xmlns:a16="http://schemas.microsoft.com/office/drawing/2014/main" id="{048B05E4-5B2E-4D4D-AD5F-CCFEE11F8718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6" name="รูปแบบอิสระ: รูปร่าง 531">
                    <a:extLst>
                      <a:ext uri="{FF2B5EF4-FFF2-40B4-BE49-F238E27FC236}">
                        <a16:creationId xmlns:a16="http://schemas.microsoft.com/office/drawing/2014/main" id="{3B500025-C464-4BEB-B04C-618C1FD0CBA0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7" name="รูปแบบอิสระ: รูปร่าง 532">
                    <a:extLst>
                      <a:ext uri="{FF2B5EF4-FFF2-40B4-BE49-F238E27FC236}">
                        <a16:creationId xmlns:a16="http://schemas.microsoft.com/office/drawing/2014/main" id="{4DF8AD0A-CFCA-430C-A821-35C41E2E7832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8" name="รูปแบบอิสระ: รูปร่าง 533">
                    <a:extLst>
                      <a:ext uri="{FF2B5EF4-FFF2-40B4-BE49-F238E27FC236}">
                        <a16:creationId xmlns:a16="http://schemas.microsoft.com/office/drawing/2014/main" id="{3D28786D-E45A-4A20-AF54-5BEE4328DE3D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52" name="กลุ่ม 446">
                  <a:extLst>
                    <a:ext uri="{FF2B5EF4-FFF2-40B4-BE49-F238E27FC236}">
                      <a16:creationId xmlns:a16="http://schemas.microsoft.com/office/drawing/2014/main" id="{B6BB8DF4-B1E6-499D-9DB8-008EE3BC799A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277" name="รูปแบบอิสระ: รูปร่าง 522">
                    <a:extLst>
                      <a:ext uri="{FF2B5EF4-FFF2-40B4-BE49-F238E27FC236}">
                        <a16:creationId xmlns:a16="http://schemas.microsoft.com/office/drawing/2014/main" id="{33D93E71-E131-4731-9FF8-FBDBA33DB51E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78" name="ตัวเชื่อมต่อตรง 523">
                    <a:extLst>
                      <a:ext uri="{FF2B5EF4-FFF2-40B4-BE49-F238E27FC236}">
                        <a16:creationId xmlns:a16="http://schemas.microsoft.com/office/drawing/2014/main" id="{7E521D16-0A1E-4147-A908-42F700EFACB9}"/>
                      </a:ext>
                    </a:extLst>
                  </p:cNvPr>
                  <p:cNvCxnSpPr>
                    <a:cxnSpLocks/>
                    <a:stCxn id="277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9" name="รูปแบบอิสระ: รูปร่าง 524">
                    <a:extLst>
                      <a:ext uri="{FF2B5EF4-FFF2-40B4-BE49-F238E27FC236}">
                        <a16:creationId xmlns:a16="http://schemas.microsoft.com/office/drawing/2014/main" id="{C8CFAED4-1606-4A00-9942-5876FA4EE793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0" name="รูปแบบอิสระ: รูปร่าง 525">
                    <a:extLst>
                      <a:ext uri="{FF2B5EF4-FFF2-40B4-BE49-F238E27FC236}">
                        <a16:creationId xmlns:a16="http://schemas.microsoft.com/office/drawing/2014/main" id="{01D94FC2-F513-46E5-8A96-C371814A0B56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1" name="รูปแบบอิสระ: รูปร่าง 526">
                    <a:extLst>
                      <a:ext uri="{FF2B5EF4-FFF2-40B4-BE49-F238E27FC236}">
                        <a16:creationId xmlns:a16="http://schemas.microsoft.com/office/drawing/2014/main" id="{7C25D166-E046-47EF-B7B2-258F0BCDAB5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2" name="รูปแบบอิสระ: รูปร่าง 527">
                    <a:extLst>
                      <a:ext uri="{FF2B5EF4-FFF2-40B4-BE49-F238E27FC236}">
                        <a16:creationId xmlns:a16="http://schemas.microsoft.com/office/drawing/2014/main" id="{1175E32A-9BBD-4370-B074-45112D0D1D80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53" name="กลุ่ม 447">
                  <a:extLst>
                    <a:ext uri="{FF2B5EF4-FFF2-40B4-BE49-F238E27FC236}">
                      <a16:creationId xmlns:a16="http://schemas.microsoft.com/office/drawing/2014/main" id="{B29EBFFE-9C1B-443F-9718-3D93EEC68FA6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275" name="สี่เหลี่ยมผืนผ้า 5">
                    <a:extLst>
                      <a:ext uri="{FF2B5EF4-FFF2-40B4-BE49-F238E27FC236}">
                        <a16:creationId xmlns:a16="http://schemas.microsoft.com/office/drawing/2014/main" id="{CDE79BFA-BD59-433E-97EA-86923F165700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76" name="สี่เหลี่ยมผืนผ้า 5">
                    <a:extLst>
                      <a:ext uri="{FF2B5EF4-FFF2-40B4-BE49-F238E27FC236}">
                        <a16:creationId xmlns:a16="http://schemas.microsoft.com/office/drawing/2014/main" id="{DF6C7A09-5542-4F3E-BD24-4540216F407F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254" name="กลุ่ม 448">
                  <a:extLst>
                    <a:ext uri="{FF2B5EF4-FFF2-40B4-BE49-F238E27FC236}">
                      <a16:creationId xmlns:a16="http://schemas.microsoft.com/office/drawing/2014/main" id="{0813D15C-70BD-4281-87BF-A403DFA1570B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69" name="รูปแบบอิสระ: รูปร่าง 514">
                    <a:extLst>
                      <a:ext uri="{FF2B5EF4-FFF2-40B4-BE49-F238E27FC236}">
                        <a16:creationId xmlns:a16="http://schemas.microsoft.com/office/drawing/2014/main" id="{F709F643-AC0F-4BC0-90AA-1D8432483AAD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70" name="ตัวเชื่อมต่อตรง 515">
                    <a:extLst>
                      <a:ext uri="{FF2B5EF4-FFF2-40B4-BE49-F238E27FC236}">
                        <a16:creationId xmlns:a16="http://schemas.microsoft.com/office/drawing/2014/main" id="{E7ACC463-7939-4A68-81DF-C624164A6CAC}"/>
                      </a:ext>
                    </a:extLst>
                  </p:cNvPr>
                  <p:cNvCxnSpPr>
                    <a:cxnSpLocks/>
                    <a:stCxn id="269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1" name="รูปแบบอิสระ: รูปร่าง 516">
                    <a:extLst>
                      <a:ext uri="{FF2B5EF4-FFF2-40B4-BE49-F238E27FC236}">
                        <a16:creationId xmlns:a16="http://schemas.microsoft.com/office/drawing/2014/main" id="{34FC073A-F6B0-4FEF-A7C6-12CA8D20FF3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72" name="รูปแบบอิสระ: รูปร่าง 517">
                    <a:extLst>
                      <a:ext uri="{FF2B5EF4-FFF2-40B4-BE49-F238E27FC236}">
                        <a16:creationId xmlns:a16="http://schemas.microsoft.com/office/drawing/2014/main" id="{233B460C-2C63-4354-A051-684AC602F7E9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73" name="รูปแบบอิสระ: รูปร่าง 518">
                    <a:extLst>
                      <a:ext uri="{FF2B5EF4-FFF2-40B4-BE49-F238E27FC236}">
                        <a16:creationId xmlns:a16="http://schemas.microsoft.com/office/drawing/2014/main" id="{A90A4D96-9A09-41FA-8B18-023D73AFC83F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74" name="รูปแบบอิสระ: รูปร่าง 519">
                    <a:extLst>
                      <a:ext uri="{FF2B5EF4-FFF2-40B4-BE49-F238E27FC236}">
                        <a16:creationId xmlns:a16="http://schemas.microsoft.com/office/drawing/2014/main" id="{110BC04E-5814-4FBA-B4CD-3B0B387E63DE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55" name="กลุ่ม 449">
                  <a:extLst>
                    <a:ext uri="{FF2B5EF4-FFF2-40B4-BE49-F238E27FC236}">
                      <a16:creationId xmlns:a16="http://schemas.microsoft.com/office/drawing/2014/main" id="{B3F5284D-3344-4DCF-919D-6E97884F1905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263" name="รูปแบบอิสระ: รูปร่าง 508">
                    <a:extLst>
                      <a:ext uri="{FF2B5EF4-FFF2-40B4-BE49-F238E27FC236}">
                        <a16:creationId xmlns:a16="http://schemas.microsoft.com/office/drawing/2014/main" id="{1909B2C8-703B-4F92-A525-8DBCFD4445C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64" name="ตัวเชื่อมต่อตรง 509">
                    <a:extLst>
                      <a:ext uri="{FF2B5EF4-FFF2-40B4-BE49-F238E27FC236}">
                        <a16:creationId xmlns:a16="http://schemas.microsoft.com/office/drawing/2014/main" id="{93C87613-B968-4742-BEC2-A252824CB1E0}"/>
                      </a:ext>
                    </a:extLst>
                  </p:cNvPr>
                  <p:cNvCxnSpPr>
                    <a:cxnSpLocks/>
                    <a:stCxn id="26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5" name="รูปแบบอิสระ: รูปร่าง 510">
                    <a:extLst>
                      <a:ext uri="{FF2B5EF4-FFF2-40B4-BE49-F238E27FC236}">
                        <a16:creationId xmlns:a16="http://schemas.microsoft.com/office/drawing/2014/main" id="{2DD5F4D7-7D26-47BB-AC8A-05021F73267B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6" name="รูปแบบอิสระ: รูปร่าง 511">
                    <a:extLst>
                      <a:ext uri="{FF2B5EF4-FFF2-40B4-BE49-F238E27FC236}">
                        <a16:creationId xmlns:a16="http://schemas.microsoft.com/office/drawing/2014/main" id="{4C06AF39-AF04-44AB-AA8F-E2B0153D3A7C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7" name="รูปแบบอิสระ: รูปร่าง 512">
                    <a:extLst>
                      <a:ext uri="{FF2B5EF4-FFF2-40B4-BE49-F238E27FC236}">
                        <a16:creationId xmlns:a16="http://schemas.microsoft.com/office/drawing/2014/main" id="{34383DD7-AE2C-44A6-AD73-8A4C10480596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8" name="รูปแบบอิสระ: รูปร่าง 513">
                    <a:extLst>
                      <a:ext uri="{FF2B5EF4-FFF2-40B4-BE49-F238E27FC236}">
                        <a16:creationId xmlns:a16="http://schemas.microsoft.com/office/drawing/2014/main" id="{89F440AB-0C28-4B58-AB74-CF94585C6D2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56" name="กลุ่ม 450">
                  <a:extLst>
                    <a:ext uri="{FF2B5EF4-FFF2-40B4-BE49-F238E27FC236}">
                      <a16:creationId xmlns:a16="http://schemas.microsoft.com/office/drawing/2014/main" id="{B219B85F-5E34-4CD6-ACA7-7D10869C32DA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57" name="รูปแบบอิสระ: รูปร่าง 451">
                    <a:extLst>
                      <a:ext uri="{FF2B5EF4-FFF2-40B4-BE49-F238E27FC236}">
                        <a16:creationId xmlns:a16="http://schemas.microsoft.com/office/drawing/2014/main" id="{8A4AA2D6-2419-441D-81F5-F4CD060C37A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58" name="ตัวเชื่อมต่อตรง 452">
                    <a:extLst>
                      <a:ext uri="{FF2B5EF4-FFF2-40B4-BE49-F238E27FC236}">
                        <a16:creationId xmlns:a16="http://schemas.microsoft.com/office/drawing/2014/main" id="{6731461C-5FB0-4820-A326-D077AD559836}"/>
                      </a:ext>
                    </a:extLst>
                  </p:cNvPr>
                  <p:cNvCxnSpPr>
                    <a:cxnSpLocks/>
                    <a:stCxn id="257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59" name="รูปแบบอิสระ: รูปร่าง 453">
                    <a:extLst>
                      <a:ext uri="{FF2B5EF4-FFF2-40B4-BE49-F238E27FC236}">
                        <a16:creationId xmlns:a16="http://schemas.microsoft.com/office/drawing/2014/main" id="{E59DBF37-47C3-49D5-88A8-84226AAC138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0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E5EFE3C-E8D7-4937-9034-7E2EF9622E3B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1" name="รูปแบบอิสระ: รูปร่าง 506">
                    <a:extLst>
                      <a:ext uri="{FF2B5EF4-FFF2-40B4-BE49-F238E27FC236}">
                        <a16:creationId xmlns:a16="http://schemas.microsoft.com/office/drawing/2014/main" id="{05C98716-8427-477D-B0CC-CFF975604199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62" name="รูปแบบอิสระ: รูปร่าง 507">
                    <a:extLst>
                      <a:ext uri="{FF2B5EF4-FFF2-40B4-BE49-F238E27FC236}">
                        <a16:creationId xmlns:a16="http://schemas.microsoft.com/office/drawing/2014/main" id="{2B7E2CAD-6BEC-4BD4-A158-38A16BFFD1C6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238" name="กลุ่ม 432">
                <a:extLst>
                  <a:ext uri="{FF2B5EF4-FFF2-40B4-BE49-F238E27FC236}">
                    <a16:creationId xmlns:a16="http://schemas.microsoft.com/office/drawing/2014/main" id="{4A787505-866F-47A5-895C-308938873767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239" name="รูปแบบอิสระ: รูปร่าง 433">
                  <a:extLst>
                    <a:ext uri="{FF2B5EF4-FFF2-40B4-BE49-F238E27FC236}">
                      <a16:creationId xmlns:a16="http://schemas.microsoft.com/office/drawing/2014/main" id="{A2F1754F-7346-4D1B-B750-2C79205535A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0" name="รูปแบบอิสระ: รูปร่าง 434">
                  <a:extLst>
                    <a:ext uri="{FF2B5EF4-FFF2-40B4-BE49-F238E27FC236}">
                      <a16:creationId xmlns:a16="http://schemas.microsoft.com/office/drawing/2014/main" id="{27972E59-6449-4F23-B7CF-567DB43874E3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241" name="ตัวเชื่อมต่อตรง 435">
                  <a:extLst>
                    <a:ext uri="{FF2B5EF4-FFF2-40B4-BE49-F238E27FC236}">
                      <a16:creationId xmlns:a16="http://schemas.microsoft.com/office/drawing/2014/main" id="{7270274F-8A57-4C8D-82FE-4221CD88DEB4}"/>
                    </a:ext>
                  </a:extLst>
                </p:cNvPr>
                <p:cNvCxnSpPr>
                  <a:cxnSpLocks/>
                  <a:endCxn id="240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42" name="กลุ่ม 436">
                  <a:extLst>
                    <a:ext uri="{FF2B5EF4-FFF2-40B4-BE49-F238E27FC236}">
                      <a16:creationId xmlns:a16="http://schemas.microsoft.com/office/drawing/2014/main" id="{3FD7DB2A-7291-4E63-8EA1-E72C96045E86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49" name="รูปแบบอิสระ: รูปร่าง 443">
                    <a:extLst>
                      <a:ext uri="{FF2B5EF4-FFF2-40B4-BE49-F238E27FC236}">
                        <a16:creationId xmlns:a16="http://schemas.microsoft.com/office/drawing/2014/main" id="{F6F9D264-FE23-49D3-B93D-1E55DE214BFA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50" name="วงรี 77">
                    <a:extLst>
                      <a:ext uri="{FF2B5EF4-FFF2-40B4-BE49-F238E27FC236}">
                        <a16:creationId xmlns:a16="http://schemas.microsoft.com/office/drawing/2014/main" id="{64E6BF29-7578-45DE-AB2D-E45AA312F921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43" name="กลุ่ม 437">
                  <a:extLst>
                    <a:ext uri="{FF2B5EF4-FFF2-40B4-BE49-F238E27FC236}">
                      <a16:creationId xmlns:a16="http://schemas.microsoft.com/office/drawing/2014/main" id="{9AA33C1A-947C-4A33-8EFE-5C33BA4F5531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47" name="รูปแบบอิสระ: รูปร่าง 441">
                    <a:extLst>
                      <a:ext uri="{FF2B5EF4-FFF2-40B4-BE49-F238E27FC236}">
                        <a16:creationId xmlns:a16="http://schemas.microsoft.com/office/drawing/2014/main" id="{AB1E95CE-8668-4C96-88E7-200DDC33A7B1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48" name="วงรี 77">
                    <a:extLst>
                      <a:ext uri="{FF2B5EF4-FFF2-40B4-BE49-F238E27FC236}">
                        <a16:creationId xmlns:a16="http://schemas.microsoft.com/office/drawing/2014/main" id="{F855D047-C05B-44AD-BB2F-BCBFFDED77E7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44" name="กลุ่ม 438">
                  <a:extLst>
                    <a:ext uri="{FF2B5EF4-FFF2-40B4-BE49-F238E27FC236}">
                      <a16:creationId xmlns:a16="http://schemas.microsoft.com/office/drawing/2014/main" id="{2E5C3484-67F7-4262-BD08-5EF12100252C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45" name="รูปแบบอิสระ: รูปร่าง 439">
                    <a:extLst>
                      <a:ext uri="{FF2B5EF4-FFF2-40B4-BE49-F238E27FC236}">
                        <a16:creationId xmlns:a16="http://schemas.microsoft.com/office/drawing/2014/main" id="{55503EE2-5ADB-4EAC-A53D-1AE9EB54F12B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46" name="วงรี 77">
                    <a:extLst>
                      <a:ext uri="{FF2B5EF4-FFF2-40B4-BE49-F238E27FC236}">
                        <a16:creationId xmlns:a16="http://schemas.microsoft.com/office/drawing/2014/main" id="{2C4CA7D4-65AB-4885-BC44-D38041D74288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</p:grpSp>
        <p:grpSp>
          <p:nvGrpSpPr>
            <p:cNvPr id="189" name="กลุ่ม 382">
              <a:extLst>
                <a:ext uri="{FF2B5EF4-FFF2-40B4-BE49-F238E27FC236}">
                  <a16:creationId xmlns:a16="http://schemas.microsoft.com/office/drawing/2014/main" id="{98EB77D2-0073-4293-9D93-67CE6E653C80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220" name="กลุ่ม 413">
                <a:extLst>
                  <a:ext uri="{FF2B5EF4-FFF2-40B4-BE49-F238E27FC236}">
                    <a16:creationId xmlns:a16="http://schemas.microsoft.com/office/drawing/2014/main" id="{A5D692A9-A0D6-43D8-8AA0-33858A1F8D16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27" name="รูปแบบอิสระ: รูปร่าง 420">
                  <a:extLst>
                    <a:ext uri="{FF2B5EF4-FFF2-40B4-BE49-F238E27FC236}">
                      <a16:creationId xmlns:a16="http://schemas.microsoft.com/office/drawing/2014/main" id="{FB4777C0-7D1F-4B49-BD8A-6DFD85720E78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8" name="วงรี 421">
                  <a:extLst>
                    <a:ext uri="{FF2B5EF4-FFF2-40B4-BE49-F238E27FC236}">
                      <a16:creationId xmlns:a16="http://schemas.microsoft.com/office/drawing/2014/main" id="{7C99F3B0-F55B-4F20-B904-2088CBDC6E1C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9" name="วงรี 422">
                  <a:extLst>
                    <a:ext uri="{FF2B5EF4-FFF2-40B4-BE49-F238E27FC236}">
                      <a16:creationId xmlns:a16="http://schemas.microsoft.com/office/drawing/2014/main" id="{1339490F-0EFF-4180-9FDC-67D296FD8D56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0" name="วงรี 423">
                  <a:extLst>
                    <a:ext uri="{FF2B5EF4-FFF2-40B4-BE49-F238E27FC236}">
                      <a16:creationId xmlns:a16="http://schemas.microsoft.com/office/drawing/2014/main" id="{CFDB91CF-B255-4F0B-B1D7-82AA74A33065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1" name="วงรี 425">
                  <a:extLst>
                    <a:ext uri="{FF2B5EF4-FFF2-40B4-BE49-F238E27FC236}">
                      <a16:creationId xmlns:a16="http://schemas.microsoft.com/office/drawing/2014/main" id="{40B711EB-198E-41A0-AA6F-9FECDB5C25FF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2" name="รูปแบบอิสระ: รูปร่าง 426">
                  <a:extLst>
                    <a:ext uri="{FF2B5EF4-FFF2-40B4-BE49-F238E27FC236}">
                      <a16:creationId xmlns:a16="http://schemas.microsoft.com/office/drawing/2014/main" id="{DCB56843-4CF1-4121-8340-9EE0DC87430A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3" name="วงรี 427">
                  <a:extLst>
                    <a:ext uri="{FF2B5EF4-FFF2-40B4-BE49-F238E27FC236}">
                      <a16:creationId xmlns:a16="http://schemas.microsoft.com/office/drawing/2014/main" id="{1C5607C8-093A-44AB-8A08-8B16C70C389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4" name="วงรี 428">
                  <a:extLst>
                    <a:ext uri="{FF2B5EF4-FFF2-40B4-BE49-F238E27FC236}">
                      <a16:creationId xmlns:a16="http://schemas.microsoft.com/office/drawing/2014/main" id="{3B672434-E3B5-4D8C-B6D9-B72C8363CD19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5" name="วงรี 429">
                  <a:extLst>
                    <a:ext uri="{FF2B5EF4-FFF2-40B4-BE49-F238E27FC236}">
                      <a16:creationId xmlns:a16="http://schemas.microsoft.com/office/drawing/2014/main" id="{EE335839-1BF7-4B4D-A75C-9748DAB792A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6" name="วงรี 430">
                  <a:extLst>
                    <a:ext uri="{FF2B5EF4-FFF2-40B4-BE49-F238E27FC236}">
                      <a16:creationId xmlns:a16="http://schemas.microsoft.com/office/drawing/2014/main" id="{DC739ACF-CDD9-4856-B0ED-5C5B3B4C3582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1" name="กลุ่ม 414">
                <a:extLst>
                  <a:ext uri="{FF2B5EF4-FFF2-40B4-BE49-F238E27FC236}">
                    <a16:creationId xmlns:a16="http://schemas.microsoft.com/office/drawing/2014/main" id="{6BA74D8B-C0FE-4903-85FE-EF97189337E2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22" name="รูปแบบอิสระ: รูปร่าง 415">
                  <a:extLst>
                    <a:ext uri="{FF2B5EF4-FFF2-40B4-BE49-F238E27FC236}">
                      <a16:creationId xmlns:a16="http://schemas.microsoft.com/office/drawing/2014/main" id="{644AA465-BE52-42A1-91A9-4419D1AFCBF3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3" name="วงรี 416">
                  <a:extLst>
                    <a:ext uri="{FF2B5EF4-FFF2-40B4-BE49-F238E27FC236}">
                      <a16:creationId xmlns:a16="http://schemas.microsoft.com/office/drawing/2014/main" id="{842ECE44-946A-4DC5-889B-CA97E64E56E2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4" name="วงรี 417">
                  <a:extLst>
                    <a:ext uri="{FF2B5EF4-FFF2-40B4-BE49-F238E27FC236}">
                      <a16:creationId xmlns:a16="http://schemas.microsoft.com/office/drawing/2014/main" id="{D4F2DBA1-707C-4C26-9B9E-44C2DA79D34B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5" name="วงรี 418">
                  <a:extLst>
                    <a:ext uri="{FF2B5EF4-FFF2-40B4-BE49-F238E27FC236}">
                      <a16:creationId xmlns:a16="http://schemas.microsoft.com/office/drawing/2014/main" id="{A71241A2-BEB3-41CA-A956-9E7F97EF4FFE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26" name="วงรี 419">
                  <a:extLst>
                    <a:ext uri="{FF2B5EF4-FFF2-40B4-BE49-F238E27FC236}">
                      <a16:creationId xmlns:a16="http://schemas.microsoft.com/office/drawing/2014/main" id="{359BAC7F-B41E-4871-8693-27DF769F5550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90" name="กลุ่ม 383">
              <a:extLst>
                <a:ext uri="{FF2B5EF4-FFF2-40B4-BE49-F238E27FC236}">
                  <a16:creationId xmlns:a16="http://schemas.microsoft.com/office/drawing/2014/main" id="{72A7449C-CA1C-4A2E-AE1F-619EAEE43F45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203" name="กลุ่ม 396">
                <a:extLst>
                  <a:ext uri="{FF2B5EF4-FFF2-40B4-BE49-F238E27FC236}">
                    <a16:creationId xmlns:a16="http://schemas.microsoft.com/office/drawing/2014/main" id="{FCCB41F5-0147-4951-A0AE-4BC47AA7CEA4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10" name="รูปแบบอิสระ: รูปร่าง 403">
                  <a:extLst>
                    <a:ext uri="{FF2B5EF4-FFF2-40B4-BE49-F238E27FC236}">
                      <a16:creationId xmlns:a16="http://schemas.microsoft.com/office/drawing/2014/main" id="{C1AD6D9D-2553-46DB-90AA-47A75BEF3328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1" name="วงรี 404">
                  <a:extLst>
                    <a:ext uri="{FF2B5EF4-FFF2-40B4-BE49-F238E27FC236}">
                      <a16:creationId xmlns:a16="http://schemas.microsoft.com/office/drawing/2014/main" id="{9DFE1A84-8FB1-49B0-B4DD-CBF338CBEF83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2" name="วงรี 405">
                  <a:extLst>
                    <a:ext uri="{FF2B5EF4-FFF2-40B4-BE49-F238E27FC236}">
                      <a16:creationId xmlns:a16="http://schemas.microsoft.com/office/drawing/2014/main" id="{1DD63EFA-FA6C-475E-B640-8FB5EC48CA2C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3" name="วงรี 406">
                  <a:extLst>
                    <a:ext uri="{FF2B5EF4-FFF2-40B4-BE49-F238E27FC236}">
                      <a16:creationId xmlns:a16="http://schemas.microsoft.com/office/drawing/2014/main" id="{6375BABD-177D-4993-A2EE-C70536728EFC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4" name="วงรี 407">
                  <a:extLst>
                    <a:ext uri="{FF2B5EF4-FFF2-40B4-BE49-F238E27FC236}">
                      <a16:creationId xmlns:a16="http://schemas.microsoft.com/office/drawing/2014/main" id="{8CB49835-1F37-4CB5-A2CE-728E49C4B7C7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5" name="รูปแบบอิสระ: รูปร่าง 408">
                  <a:extLst>
                    <a:ext uri="{FF2B5EF4-FFF2-40B4-BE49-F238E27FC236}">
                      <a16:creationId xmlns:a16="http://schemas.microsoft.com/office/drawing/2014/main" id="{2390BF53-18C6-48A9-BB70-F9497D35A4A9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6" name="วงรี 409">
                  <a:extLst>
                    <a:ext uri="{FF2B5EF4-FFF2-40B4-BE49-F238E27FC236}">
                      <a16:creationId xmlns:a16="http://schemas.microsoft.com/office/drawing/2014/main" id="{867C600A-67C2-47C9-9391-A662706CE025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7" name="วงรี 410">
                  <a:extLst>
                    <a:ext uri="{FF2B5EF4-FFF2-40B4-BE49-F238E27FC236}">
                      <a16:creationId xmlns:a16="http://schemas.microsoft.com/office/drawing/2014/main" id="{04DACEFC-9C38-4C8C-8394-FBCD841A0259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8" name="วงรี 411">
                  <a:extLst>
                    <a:ext uri="{FF2B5EF4-FFF2-40B4-BE49-F238E27FC236}">
                      <a16:creationId xmlns:a16="http://schemas.microsoft.com/office/drawing/2014/main" id="{1BBEF771-36F4-49F9-890E-F4F8C8282A1E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9" name="วงรี 412">
                  <a:extLst>
                    <a:ext uri="{FF2B5EF4-FFF2-40B4-BE49-F238E27FC236}">
                      <a16:creationId xmlns:a16="http://schemas.microsoft.com/office/drawing/2014/main" id="{6809BA5A-0115-4606-9CCE-8AFCD319B9A1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4" name="กลุ่ม 397">
                <a:extLst>
                  <a:ext uri="{FF2B5EF4-FFF2-40B4-BE49-F238E27FC236}">
                    <a16:creationId xmlns:a16="http://schemas.microsoft.com/office/drawing/2014/main" id="{58A03738-9DA4-45F1-9210-7073473CD6BA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05" name="รูปแบบอิสระ: รูปร่าง 398">
                  <a:extLst>
                    <a:ext uri="{FF2B5EF4-FFF2-40B4-BE49-F238E27FC236}">
                      <a16:creationId xmlns:a16="http://schemas.microsoft.com/office/drawing/2014/main" id="{A41F7BAE-2369-4567-841A-61EB63413341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6" name="วงรี 399">
                  <a:extLst>
                    <a:ext uri="{FF2B5EF4-FFF2-40B4-BE49-F238E27FC236}">
                      <a16:creationId xmlns:a16="http://schemas.microsoft.com/office/drawing/2014/main" id="{8F3F5FFB-2B9C-4AD4-8676-DA2052FC7E6E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7" name="วงรี 400">
                  <a:extLst>
                    <a:ext uri="{FF2B5EF4-FFF2-40B4-BE49-F238E27FC236}">
                      <a16:creationId xmlns:a16="http://schemas.microsoft.com/office/drawing/2014/main" id="{E9BC88B7-FB38-45A4-95C4-992193E7FF4E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8" name="วงรี 401">
                  <a:extLst>
                    <a:ext uri="{FF2B5EF4-FFF2-40B4-BE49-F238E27FC236}">
                      <a16:creationId xmlns:a16="http://schemas.microsoft.com/office/drawing/2014/main" id="{5C34CA3A-459A-4971-9FAF-5C3ECF7FB048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9" name="วงรี 402">
                  <a:extLst>
                    <a:ext uri="{FF2B5EF4-FFF2-40B4-BE49-F238E27FC236}">
                      <a16:creationId xmlns:a16="http://schemas.microsoft.com/office/drawing/2014/main" id="{9934A246-6E04-4535-929A-F64AFE0A3FBF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91" name="กลุ่ม 384">
              <a:extLst>
                <a:ext uri="{FF2B5EF4-FFF2-40B4-BE49-F238E27FC236}">
                  <a16:creationId xmlns:a16="http://schemas.microsoft.com/office/drawing/2014/main" id="{EEBBFCA5-56F5-483C-9BAE-6A883A3E1A2D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198" name="รูปแบบอิสระ: รูปร่าง 391">
                <a:extLst>
                  <a:ext uri="{FF2B5EF4-FFF2-40B4-BE49-F238E27FC236}">
                    <a16:creationId xmlns:a16="http://schemas.microsoft.com/office/drawing/2014/main" id="{55FE96D8-033C-4CD2-BE28-3A7A0DCFEA89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9" name="วงรี 392">
                <a:extLst>
                  <a:ext uri="{FF2B5EF4-FFF2-40B4-BE49-F238E27FC236}">
                    <a16:creationId xmlns:a16="http://schemas.microsoft.com/office/drawing/2014/main" id="{67DB0368-6334-4200-8F1E-D8142E783114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0" name="วงรี 393">
                <a:extLst>
                  <a:ext uri="{FF2B5EF4-FFF2-40B4-BE49-F238E27FC236}">
                    <a16:creationId xmlns:a16="http://schemas.microsoft.com/office/drawing/2014/main" id="{733F67EF-B14B-456D-A8AB-6E50C207A60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1" name="วงรี 394">
                <a:extLst>
                  <a:ext uri="{FF2B5EF4-FFF2-40B4-BE49-F238E27FC236}">
                    <a16:creationId xmlns:a16="http://schemas.microsoft.com/office/drawing/2014/main" id="{1648195B-B1C9-45CE-B96B-7240E89DDA0C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2" name="วงรี 395">
                <a:extLst>
                  <a:ext uri="{FF2B5EF4-FFF2-40B4-BE49-F238E27FC236}">
                    <a16:creationId xmlns:a16="http://schemas.microsoft.com/office/drawing/2014/main" id="{56F0F9CB-5606-4C0F-BD03-37926C0CF9DD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2" name="กลุ่ม 385">
              <a:extLst>
                <a:ext uri="{FF2B5EF4-FFF2-40B4-BE49-F238E27FC236}">
                  <a16:creationId xmlns:a16="http://schemas.microsoft.com/office/drawing/2014/main" id="{A979F09F-2048-414B-B240-B762EDF18B33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193" name="รูปแบบอิสระ: รูปร่าง 386">
                <a:extLst>
                  <a:ext uri="{FF2B5EF4-FFF2-40B4-BE49-F238E27FC236}">
                    <a16:creationId xmlns:a16="http://schemas.microsoft.com/office/drawing/2014/main" id="{76BC794A-FDE0-431A-9B5E-4342AF1DA937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4" name="วงรี 387">
                <a:extLst>
                  <a:ext uri="{FF2B5EF4-FFF2-40B4-BE49-F238E27FC236}">
                    <a16:creationId xmlns:a16="http://schemas.microsoft.com/office/drawing/2014/main" id="{6C408DA2-44C6-4482-A5FB-4F363E5C6BE4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5" name="วงรี 388">
                <a:extLst>
                  <a:ext uri="{FF2B5EF4-FFF2-40B4-BE49-F238E27FC236}">
                    <a16:creationId xmlns:a16="http://schemas.microsoft.com/office/drawing/2014/main" id="{9DBEB302-7A82-4D26-8CA0-461BACC6336B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6" name="วงรี 389">
                <a:extLst>
                  <a:ext uri="{FF2B5EF4-FFF2-40B4-BE49-F238E27FC236}">
                    <a16:creationId xmlns:a16="http://schemas.microsoft.com/office/drawing/2014/main" id="{64E1D9BC-A789-41D7-9A6D-15EE58F883A3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7" name="วงรี 390">
                <a:extLst>
                  <a:ext uri="{FF2B5EF4-FFF2-40B4-BE49-F238E27FC236}">
                    <a16:creationId xmlns:a16="http://schemas.microsoft.com/office/drawing/2014/main" id="{4184D0B8-8F9D-4726-9DC6-329F4EBE588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5E3005E-14F5-41BA-AB4B-2364A8F5A967}"/>
              </a:ext>
            </a:extLst>
          </p:cNvPr>
          <p:cNvGrpSpPr/>
          <p:nvPr/>
        </p:nvGrpSpPr>
        <p:grpSpPr>
          <a:xfrm>
            <a:off x="6222381" y="2076317"/>
            <a:ext cx="5790271" cy="4699248"/>
            <a:chOff x="6222381" y="2076317"/>
            <a:chExt cx="5790271" cy="4699248"/>
          </a:xfrm>
        </p:grpSpPr>
        <p:sp>
          <p:nvSpPr>
            <p:cNvPr id="2" name="Flowchart: Decision 1">
              <a:extLst>
                <a:ext uri="{FF2B5EF4-FFF2-40B4-BE49-F238E27FC236}">
                  <a16:creationId xmlns:a16="http://schemas.microsoft.com/office/drawing/2014/main" id="{80A59F6C-4B62-4DA5-A528-EAAED9B0853A}"/>
                </a:ext>
              </a:extLst>
            </p:cNvPr>
            <p:cNvSpPr/>
            <p:nvPr/>
          </p:nvSpPr>
          <p:spPr>
            <a:xfrm>
              <a:off x="6742994" y="2832415"/>
              <a:ext cx="4734157" cy="3203810"/>
            </a:xfrm>
            <a:prstGeom prst="flowChartDecision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5">
                    <a:lumMod val="75000"/>
                  </a:schemeClr>
                </a:solidFill>
              </a:endParaRPr>
            </a:p>
          </p:txBody>
        </p:sp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74BCFFC6-90FD-46E9-9F2C-66183F9B473C}"/>
                </a:ext>
              </a:extLst>
            </p:cNvPr>
            <p:cNvSpPr/>
            <p:nvPr/>
          </p:nvSpPr>
          <p:spPr>
            <a:xfrm>
              <a:off x="6222381" y="408037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P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290" name="Rectangle 289">
              <a:extLst>
                <a:ext uri="{FF2B5EF4-FFF2-40B4-BE49-F238E27FC236}">
                  <a16:creationId xmlns:a16="http://schemas.microsoft.com/office/drawing/2014/main" id="{ECE24E8F-AECF-4FB5-A144-39FABB1F6914}"/>
                </a:ext>
              </a:extLst>
            </p:cNvPr>
            <p:cNvSpPr/>
            <p:nvPr/>
          </p:nvSpPr>
          <p:spPr>
            <a:xfrm>
              <a:off x="11480994" y="401580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R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291" name="Rectangle 290">
              <a:extLst>
                <a:ext uri="{FF2B5EF4-FFF2-40B4-BE49-F238E27FC236}">
                  <a16:creationId xmlns:a16="http://schemas.microsoft.com/office/drawing/2014/main" id="{0DDA7BB5-71EF-439E-9755-F29245A2A661}"/>
                </a:ext>
              </a:extLst>
            </p:cNvPr>
            <p:cNvSpPr/>
            <p:nvPr/>
          </p:nvSpPr>
          <p:spPr>
            <a:xfrm>
              <a:off x="8712879" y="207631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Q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292" name="Rectangle 291">
              <a:extLst>
                <a:ext uri="{FF2B5EF4-FFF2-40B4-BE49-F238E27FC236}">
                  <a16:creationId xmlns:a16="http://schemas.microsoft.com/office/drawing/2014/main" id="{E7199885-9605-4425-AEB7-40CD638A5940}"/>
                </a:ext>
              </a:extLst>
            </p:cNvPr>
            <p:cNvSpPr/>
            <p:nvPr/>
          </p:nvSpPr>
          <p:spPr>
            <a:xfrm>
              <a:off x="8927083" y="606767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S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90BB6EEB-2AF4-4695-A205-AB134FA79751}"/>
                </a:ext>
              </a:extLst>
            </p:cNvPr>
            <p:cNvCxnSpPr>
              <a:stCxn id="2" idx="0"/>
              <a:endCxn id="2" idx="2"/>
            </p:cNvCxnSpPr>
            <p:nvPr/>
          </p:nvCxnSpPr>
          <p:spPr>
            <a:xfrm>
              <a:off x="9110073" y="2832415"/>
              <a:ext cx="0" cy="320381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93" name="Straight Connector 292">
              <a:extLst>
                <a:ext uri="{FF2B5EF4-FFF2-40B4-BE49-F238E27FC236}">
                  <a16:creationId xmlns:a16="http://schemas.microsoft.com/office/drawing/2014/main" id="{A1817143-B4E3-4721-8789-128C0007D4B6}"/>
                </a:ext>
              </a:extLst>
            </p:cNvPr>
            <p:cNvCxnSpPr>
              <a:cxnSpLocks/>
              <a:stCxn id="2" idx="1"/>
              <a:endCxn id="2" idx="3"/>
            </p:cNvCxnSpPr>
            <p:nvPr/>
          </p:nvCxnSpPr>
          <p:spPr>
            <a:xfrm>
              <a:off x="6742994" y="4434320"/>
              <a:ext cx="4734157" cy="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0012439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 animBg="1"/>
      <p:bldP spid="43" grpId="0"/>
      <p:bldP spid="45" grpId="0"/>
      <p:bldP spid="46" grpId="0"/>
      <p:bldP spid="5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ounded Rectangle 39"/>
          <p:cNvSpPr/>
          <p:nvPr/>
        </p:nvSpPr>
        <p:spPr>
          <a:xfrm>
            <a:off x="0" y="0"/>
            <a:ext cx="11917680" cy="685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 w="38100"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41"/>
          <p:cNvSpPr/>
          <p:nvPr/>
        </p:nvSpPr>
        <p:spPr>
          <a:xfrm>
            <a:off x="2923534" y="3228847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3083927" y="3169141"/>
            <a:ext cx="525773" cy="9233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738236" y="475037"/>
            <a:ext cx="643317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Đúng ghi Đ, sai ghi S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15301" y="475037"/>
            <a:ext cx="182293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Bài 1: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74968" y="2243772"/>
            <a:ext cx="705450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accent4">
                    <a:lumMod val="75000"/>
                  </a:schemeClr>
                </a:solidFill>
              </a:rPr>
              <a:t>b) PQ không song song với PS.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9658" y="1382781"/>
            <a:ext cx="984174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/>
              <a:t>Trong hình thoi PQRS ( Xem hình bên):</a:t>
            </a:r>
          </a:p>
        </p:txBody>
      </p:sp>
      <p:grpSp>
        <p:nvGrpSpPr>
          <p:cNvPr id="13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-31407" y="3777360"/>
            <a:ext cx="2825956" cy="3040194"/>
            <a:chOff x="6271035" y="3547038"/>
            <a:chExt cx="2825956" cy="3040194"/>
          </a:xfrm>
        </p:grpSpPr>
        <p:grpSp>
          <p:nvGrpSpPr>
            <p:cNvPr id="14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16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19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20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22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25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26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27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28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grpSp>
                  <p:nvGrpSpPr>
                    <p:cNvPr id="29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32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58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59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</p:grpSp>
                  <p:grpSp>
                    <p:nvGrpSpPr>
                      <p:cNvPr id="33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52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53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54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55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56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57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</p:grpSp>
                  <p:grpSp>
                    <p:nvGrpSpPr>
                      <p:cNvPr id="34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39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44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50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35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36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7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38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30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31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sp>
                <p:nvSpPr>
                  <p:cNvPr id="23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4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sp>
              <p:nvSpPr>
                <p:cNvPr id="21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17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5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0" name="กลุ่ม 237">
            <a:extLst>
              <a:ext uri="{FF2B5EF4-FFF2-40B4-BE49-F238E27FC236}">
                <a16:creationId xmlns:a16="http://schemas.microsoft.com/office/drawing/2014/main" id="{BE793063-4F8A-438D-90ED-ED8D02291CC8}"/>
              </a:ext>
            </a:extLst>
          </p:cNvPr>
          <p:cNvGrpSpPr/>
          <p:nvPr/>
        </p:nvGrpSpPr>
        <p:grpSpPr>
          <a:xfrm>
            <a:off x="3023623" y="5863486"/>
            <a:ext cx="1676293" cy="923330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61" name="กลุ่ม 238">
              <a:extLst>
                <a:ext uri="{FF2B5EF4-FFF2-40B4-BE49-F238E27FC236}">
                  <a16:creationId xmlns:a16="http://schemas.microsoft.com/office/drawing/2014/main" id="{D8BCF8F4-16D2-4341-9CE7-D536B44E15DB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66" name="สี่เหลี่ยมคางหมู 26">
                <a:extLst>
                  <a:ext uri="{FF2B5EF4-FFF2-40B4-BE49-F238E27FC236}">
                    <a16:creationId xmlns:a16="http://schemas.microsoft.com/office/drawing/2014/main" id="{C585B155-A619-43B3-A64C-4E9D1797CB6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7" name="วงรี 244">
                <a:extLst>
                  <a:ext uri="{FF2B5EF4-FFF2-40B4-BE49-F238E27FC236}">
                    <a16:creationId xmlns:a16="http://schemas.microsoft.com/office/drawing/2014/main" id="{D06C7123-930C-4C3F-9976-EC8A25968AB9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8" name="วงรี 245">
                <a:extLst>
                  <a:ext uri="{FF2B5EF4-FFF2-40B4-BE49-F238E27FC236}">
                    <a16:creationId xmlns:a16="http://schemas.microsoft.com/office/drawing/2014/main" id="{E75CBDEF-C3C1-4939-B676-29156C28298C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69" name="กลุ่ม 246">
                <a:extLst>
                  <a:ext uri="{FF2B5EF4-FFF2-40B4-BE49-F238E27FC236}">
                    <a16:creationId xmlns:a16="http://schemas.microsoft.com/office/drawing/2014/main" id="{23DB142A-4850-49D3-90C0-2DAF05F51FE4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81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18760148-B516-4082-ADF5-BF5DEC1E26E0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" name="วงรี 259">
                  <a:extLst>
                    <a:ext uri="{FF2B5EF4-FFF2-40B4-BE49-F238E27FC236}">
                      <a16:creationId xmlns:a16="http://schemas.microsoft.com/office/drawing/2014/main" id="{8964EF08-0491-417B-A2C4-FD9D6082470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260">
                  <a:extLst>
                    <a:ext uri="{FF2B5EF4-FFF2-40B4-BE49-F238E27FC236}">
                      <a16:creationId xmlns:a16="http://schemas.microsoft.com/office/drawing/2014/main" id="{6225CBBC-0B1D-4008-B4C1-231E2F6E60F8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4" name="วงรี 261">
                  <a:extLst>
                    <a:ext uri="{FF2B5EF4-FFF2-40B4-BE49-F238E27FC236}">
                      <a16:creationId xmlns:a16="http://schemas.microsoft.com/office/drawing/2014/main" id="{CBDE4DDA-9C2A-4BF6-87E7-DE60BC4BCC8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5" name="วงรี 262">
                  <a:extLst>
                    <a:ext uri="{FF2B5EF4-FFF2-40B4-BE49-F238E27FC236}">
                      <a16:creationId xmlns:a16="http://schemas.microsoft.com/office/drawing/2014/main" id="{A32B9DA7-931B-4671-9720-27983CE640B6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6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46BA2B1D-33ED-40A9-BE11-C1AB851ACE51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7" name="วงรี 264">
                  <a:extLst>
                    <a:ext uri="{FF2B5EF4-FFF2-40B4-BE49-F238E27FC236}">
                      <a16:creationId xmlns:a16="http://schemas.microsoft.com/office/drawing/2014/main" id="{E23188B1-06BA-4810-A180-A517EEA56B4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8" name="วงรี 265">
                  <a:extLst>
                    <a:ext uri="{FF2B5EF4-FFF2-40B4-BE49-F238E27FC236}">
                      <a16:creationId xmlns:a16="http://schemas.microsoft.com/office/drawing/2014/main" id="{1B655A1B-9D4A-4961-AF7F-88196680E8B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9" name="วงรี 266">
                  <a:extLst>
                    <a:ext uri="{FF2B5EF4-FFF2-40B4-BE49-F238E27FC236}">
                      <a16:creationId xmlns:a16="http://schemas.microsoft.com/office/drawing/2014/main" id="{01652583-406F-4AB6-A316-26E37F84C249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0" name="วงรี 267">
                  <a:extLst>
                    <a:ext uri="{FF2B5EF4-FFF2-40B4-BE49-F238E27FC236}">
                      <a16:creationId xmlns:a16="http://schemas.microsoft.com/office/drawing/2014/main" id="{DACC9D6C-F337-4E8D-BC4A-E7522DDA4FBA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1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69EF39FC-541A-46F1-8D27-9EBF2A8C237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2" name="วงรี 269">
                  <a:extLst>
                    <a:ext uri="{FF2B5EF4-FFF2-40B4-BE49-F238E27FC236}">
                      <a16:creationId xmlns:a16="http://schemas.microsoft.com/office/drawing/2014/main" id="{D685DB9A-30A2-46D9-8EA4-1FE6B0215FF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3" name="วงรี 270">
                  <a:extLst>
                    <a:ext uri="{FF2B5EF4-FFF2-40B4-BE49-F238E27FC236}">
                      <a16:creationId xmlns:a16="http://schemas.microsoft.com/office/drawing/2014/main" id="{A9D1123A-C37E-4DDF-9747-5F99C826268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4" name="วงรี 271">
                  <a:extLst>
                    <a:ext uri="{FF2B5EF4-FFF2-40B4-BE49-F238E27FC236}">
                      <a16:creationId xmlns:a16="http://schemas.microsoft.com/office/drawing/2014/main" id="{8DCCD838-CFE2-4BA1-97C0-0F1C24BF63C5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5" name="วงรี 272">
                  <a:extLst>
                    <a:ext uri="{FF2B5EF4-FFF2-40B4-BE49-F238E27FC236}">
                      <a16:creationId xmlns:a16="http://schemas.microsoft.com/office/drawing/2014/main" id="{D8F80D7C-D23C-47F4-83DD-ECB3A5BDC8C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0" name="กลุ่ม 247">
                <a:extLst>
                  <a:ext uri="{FF2B5EF4-FFF2-40B4-BE49-F238E27FC236}">
                    <a16:creationId xmlns:a16="http://schemas.microsoft.com/office/drawing/2014/main" id="{AF445EEE-4B79-4FE6-AD4A-5AA7639DECB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71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BA691B7F-9C50-477D-994B-D53BB95CC90F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2" name="วงรี 249">
                  <a:extLst>
                    <a:ext uri="{FF2B5EF4-FFF2-40B4-BE49-F238E27FC236}">
                      <a16:creationId xmlns:a16="http://schemas.microsoft.com/office/drawing/2014/main" id="{BA4A87D7-06F3-4A44-B597-AB8143FB44C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3" name="วงรี 250">
                  <a:extLst>
                    <a:ext uri="{FF2B5EF4-FFF2-40B4-BE49-F238E27FC236}">
                      <a16:creationId xmlns:a16="http://schemas.microsoft.com/office/drawing/2014/main" id="{5D2B1B43-6608-4401-8E53-E152FF25DEB2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4" name="วงรี 251">
                  <a:extLst>
                    <a:ext uri="{FF2B5EF4-FFF2-40B4-BE49-F238E27FC236}">
                      <a16:creationId xmlns:a16="http://schemas.microsoft.com/office/drawing/2014/main" id="{22FA9793-0B62-40D3-8FA0-EDBDD02C12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5" name="วงรี 252">
                  <a:extLst>
                    <a:ext uri="{FF2B5EF4-FFF2-40B4-BE49-F238E27FC236}">
                      <a16:creationId xmlns:a16="http://schemas.microsoft.com/office/drawing/2014/main" id="{BE701939-44FE-4763-87F6-8381DA186EF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6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9814F2CE-4D2E-49CB-A824-8ECBE3F43591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7" name="วงรี 254">
                  <a:extLst>
                    <a:ext uri="{FF2B5EF4-FFF2-40B4-BE49-F238E27FC236}">
                      <a16:creationId xmlns:a16="http://schemas.microsoft.com/office/drawing/2014/main" id="{7B408029-7DCD-43D5-B955-73C6F18D5AD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8" name="วงรี 255">
                  <a:extLst>
                    <a:ext uri="{FF2B5EF4-FFF2-40B4-BE49-F238E27FC236}">
                      <a16:creationId xmlns:a16="http://schemas.microsoft.com/office/drawing/2014/main" id="{A0B88614-10A1-4E3F-8E1C-396D5A34D1A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256">
                  <a:extLst>
                    <a:ext uri="{FF2B5EF4-FFF2-40B4-BE49-F238E27FC236}">
                      <a16:creationId xmlns:a16="http://schemas.microsoft.com/office/drawing/2014/main" id="{334D0DF6-2394-4607-948B-55503030449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0" name="วงรี 257">
                  <a:extLst>
                    <a:ext uri="{FF2B5EF4-FFF2-40B4-BE49-F238E27FC236}">
                      <a16:creationId xmlns:a16="http://schemas.microsoft.com/office/drawing/2014/main" id="{91978FAF-9E3F-457C-A0B7-77E1BFC27F4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62" name="กลุ่ม 239">
              <a:extLst>
                <a:ext uri="{FF2B5EF4-FFF2-40B4-BE49-F238E27FC236}">
                  <a16:creationId xmlns:a16="http://schemas.microsoft.com/office/drawing/2014/main" id="{B4ECAE9D-1164-4FC9-99A8-A22B17F96872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63" name="รูปแบบอิสระ: รูปร่าง 240">
                <a:extLst>
                  <a:ext uri="{FF2B5EF4-FFF2-40B4-BE49-F238E27FC236}">
                    <a16:creationId xmlns:a16="http://schemas.microsoft.com/office/drawing/2014/main" id="{26E3D621-D88E-44D5-9AB2-92A96C20AE5C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รูปแบบอิสระ: รูปร่าง 241">
                <a:extLst>
                  <a:ext uri="{FF2B5EF4-FFF2-40B4-BE49-F238E27FC236}">
                    <a16:creationId xmlns:a16="http://schemas.microsoft.com/office/drawing/2014/main" id="{F81053ED-38E1-4BA3-924F-5F827125441D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รูปแบบอิสระ: รูปร่าง 242">
                <a:extLst>
                  <a:ext uri="{FF2B5EF4-FFF2-40B4-BE49-F238E27FC236}">
                    <a16:creationId xmlns:a16="http://schemas.microsoft.com/office/drawing/2014/main" id="{2309AB31-2AE7-4A82-8803-621A119344F0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96" name="กลุ่ม 500">
            <a:extLst>
              <a:ext uri="{FF2B5EF4-FFF2-40B4-BE49-F238E27FC236}">
                <a16:creationId xmlns:a16="http://schemas.microsoft.com/office/drawing/2014/main" id="{76FEE5B0-A6AD-4287-AD62-5EA567B944B6}"/>
              </a:ext>
            </a:extLst>
          </p:cNvPr>
          <p:cNvGrpSpPr/>
          <p:nvPr/>
        </p:nvGrpSpPr>
        <p:grpSpPr>
          <a:xfrm>
            <a:off x="11110278" y="219234"/>
            <a:ext cx="807402" cy="1229136"/>
            <a:chOff x="10922249" y="3758495"/>
            <a:chExt cx="411552" cy="377905"/>
          </a:xfrm>
        </p:grpSpPr>
        <p:sp>
          <p:nvSpPr>
            <p:cNvPr id="97" name="รูปแบบอิสระ: รูปร่าง 485">
              <a:extLst>
                <a:ext uri="{FF2B5EF4-FFF2-40B4-BE49-F238E27FC236}">
                  <a16:creationId xmlns:a16="http://schemas.microsoft.com/office/drawing/2014/main" id="{A39E7CDC-88BF-4579-861D-B9B92C8E5EA4}"/>
                </a:ext>
              </a:extLst>
            </p:cNvPr>
            <p:cNvSpPr/>
            <p:nvPr/>
          </p:nvSpPr>
          <p:spPr>
            <a:xfrm>
              <a:off x="10922249" y="3758495"/>
              <a:ext cx="411552" cy="37790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F714C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8" name="วงรี 77">
              <a:extLst>
                <a:ext uri="{FF2B5EF4-FFF2-40B4-BE49-F238E27FC236}">
                  <a16:creationId xmlns:a16="http://schemas.microsoft.com/office/drawing/2014/main" id="{F236EE09-9710-4A32-85D9-AA71D688FF41}"/>
                </a:ext>
              </a:extLst>
            </p:cNvPr>
            <p:cNvSpPr/>
            <p:nvPr/>
          </p:nvSpPr>
          <p:spPr>
            <a:xfrm>
              <a:off x="11097468" y="3920088"/>
              <a:ext cx="61113" cy="66117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D29AE1A8-6733-4EA1-9346-10F09F1F9461}"/>
              </a:ext>
            </a:extLst>
          </p:cNvPr>
          <p:cNvGrpSpPr/>
          <p:nvPr/>
        </p:nvGrpSpPr>
        <p:grpSpPr>
          <a:xfrm>
            <a:off x="6222381" y="2076317"/>
            <a:ext cx="5790271" cy="4699248"/>
            <a:chOff x="6222381" y="2076317"/>
            <a:chExt cx="5790271" cy="4699248"/>
          </a:xfrm>
        </p:grpSpPr>
        <p:sp>
          <p:nvSpPr>
            <p:cNvPr id="101" name="Flowchart: Decision 100">
              <a:extLst>
                <a:ext uri="{FF2B5EF4-FFF2-40B4-BE49-F238E27FC236}">
                  <a16:creationId xmlns:a16="http://schemas.microsoft.com/office/drawing/2014/main" id="{B8B9CF41-6E4C-4358-8498-1A75301D8DB7}"/>
                </a:ext>
              </a:extLst>
            </p:cNvPr>
            <p:cNvSpPr/>
            <p:nvPr/>
          </p:nvSpPr>
          <p:spPr>
            <a:xfrm>
              <a:off x="6742994" y="2832415"/>
              <a:ext cx="4734157" cy="3203810"/>
            </a:xfrm>
            <a:prstGeom prst="flowChartDecision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5">
                    <a:lumMod val="75000"/>
                  </a:schemeClr>
                </a:solidFill>
              </a:endParaRP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80D07CF6-2687-4B8F-A62C-F908256C86F0}"/>
                </a:ext>
              </a:extLst>
            </p:cNvPr>
            <p:cNvSpPr/>
            <p:nvPr/>
          </p:nvSpPr>
          <p:spPr>
            <a:xfrm>
              <a:off x="6222381" y="408037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P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CF162C6A-28EC-42F6-AABF-6DB62A27E7A5}"/>
                </a:ext>
              </a:extLst>
            </p:cNvPr>
            <p:cNvSpPr/>
            <p:nvPr/>
          </p:nvSpPr>
          <p:spPr>
            <a:xfrm>
              <a:off x="11480994" y="401580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R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E675E3EB-C1A6-426C-9CB1-F6136919B574}"/>
                </a:ext>
              </a:extLst>
            </p:cNvPr>
            <p:cNvSpPr/>
            <p:nvPr/>
          </p:nvSpPr>
          <p:spPr>
            <a:xfrm>
              <a:off x="8712879" y="207631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Q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12DCB15C-A01B-4A43-A7F7-CC9715D6AEA3}"/>
                </a:ext>
              </a:extLst>
            </p:cNvPr>
            <p:cNvSpPr/>
            <p:nvPr/>
          </p:nvSpPr>
          <p:spPr>
            <a:xfrm>
              <a:off x="8927083" y="606767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S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0AF82E1D-D358-4772-92A8-85743ED91AEA}"/>
                </a:ext>
              </a:extLst>
            </p:cNvPr>
            <p:cNvCxnSpPr>
              <a:stCxn id="101" idx="0"/>
              <a:endCxn id="101" idx="2"/>
            </p:cNvCxnSpPr>
            <p:nvPr/>
          </p:nvCxnSpPr>
          <p:spPr>
            <a:xfrm>
              <a:off x="9110073" y="2832415"/>
              <a:ext cx="0" cy="320381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82F5277A-B740-4E18-97DC-B47D79DFA538}"/>
                </a:ext>
              </a:extLst>
            </p:cNvPr>
            <p:cNvCxnSpPr>
              <a:cxnSpLocks/>
              <a:stCxn id="101" idx="1"/>
              <a:endCxn id="101" idx="3"/>
            </p:cNvCxnSpPr>
            <p:nvPr/>
          </p:nvCxnSpPr>
          <p:spPr>
            <a:xfrm>
              <a:off x="6742994" y="4434320"/>
              <a:ext cx="4734157" cy="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5397407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/>
      <p:bldP spid="45" grpId="0"/>
      <p:bldP spid="46" grpId="0"/>
      <p:bldP spid="47" grpId="0"/>
      <p:bldP spid="5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ounded Rectangle 39"/>
          <p:cNvSpPr/>
          <p:nvPr/>
        </p:nvSpPr>
        <p:spPr>
          <a:xfrm>
            <a:off x="137160" y="382000"/>
            <a:ext cx="11917680" cy="6175044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 w="38100"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41"/>
          <p:cNvSpPr/>
          <p:nvPr/>
        </p:nvSpPr>
        <p:spPr>
          <a:xfrm>
            <a:off x="3938648" y="3838277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3989617" y="3779814"/>
            <a:ext cx="65594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738236" y="475037"/>
            <a:ext cx="643317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Đúng ghi Đ, sai ghi S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15301" y="475037"/>
            <a:ext cx="182293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Bài 1: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366043" y="2324904"/>
            <a:ext cx="569706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tx2">
                    <a:lumMod val="50000"/>
                  </a:schemeClr>
                </a:solidFill>
              </a:rPr>
              <a:t>c) Các cặp cạnh đối diện song song.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9658" y="1382781"/>
            <a:ext cx="984174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/>
              <a:t>Trong hình thoi PQRS ( Xem hình bên):</a:t>
            </a:r>
          </a:p>
        </p:txBody>
      </p:sp>
      <p:grpSp>
        <p:nvGrpSpPr>
          <p:cNvPr id="13" name="กลุ่ม 201">
            <a:extLst>
              <a:ext uri="{FF2B5EF4-FFF2-40B4-BE49-F238E27FC236}">
                <a16:creationId xmlns:a16="http://schemas.microsoft.com/office/drawing/2014/main" id="{7523F58D-E0D3-40DF-B11A-A109C6C7A095}"/>
              </a:ext>
            </a:extLst>
          </p:cNvPr>
          <p:cNvGrpSpPr/>
          <p:nvPr/>
        </p:nvGrpSpPr>
        <p:grpSpPr>
          <a:xfrm>
            <a:off x="2368532" y="5661869"/>
            <a:ext cx="1496479" cy="1134791"/>
            <a:chOff x="8204013" y="4718446"/>
            <a:chExt cx="1031992" cy="65010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14" name="กลุ่ม 202">
              <a:extLst>
                <a:ext uri="{FF2B5EF4-FFF2-40B4-BE49-F238E27FC236}">
                  <a16:creationId xmlns:a16="http://schemas.microsoft.com/office/drawing/2014/main" id="{D9F02DB1-EF1F-4AAD-BBBB-984F8B197768}"/>
                </a:ext>
              </a:extLst>
            </p:cNvPr>
            <p:cNvGrpSpPr/>
            <p:nvPr/>
          </p:nvGrpSpPr>
          <p:grpSpPr>
            <a:xfrm>
              <a:off x="8204013" y="4798041"/>
              <a:ext cx="1031992" cy="570514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19" name="สี่เหลี่ยมคางหมู 26">
                <a:extLst>
                  <a:ext uri="{FF2B5EF4-FFF2-40B4-BE49-F238E27FC236}">
                    <a16:creationId xmlns:a16="http://schemas.microsoft.com/office/drawing/2014/main" id="{1CD8AD5F-1B59-4E3B-A049-B40DDAB20E72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FDE65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" name="วงรี 208">
                <a:extLst>
                  <a:ext uri="{FF2B5EF4-FFF2-40B4-BE49-F238E27FC236}">
                    <a16:creationId xmlns:a16="http://schemas.microsoft.com/office/drawing/2014/main" id="{67F03565-23E9-4D7C-A406-5572768E9123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1" name="วงรี 209">
                <a:extLst>
                  <a:ext uri="{FF2B5EF4-FFF2-40B4-BE49-F238E27FC236}">
                    <a16:creationId xmlns:a16="http://schemas.microsoft.com/office/drawing/2014/main" id="{5EAE34E6-188F-4547-A82D-20596EFA1A80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FDE65B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2" name="กลุ่ม 210">
                <a:extLst>
                  <a:ext uri="{FF2B5EF4-FFF2-40B4-BE49-F238E27FC236}">
                    <a16:creationId xmlns:a16="http://schemas.microsoft.com/office/drawing/2014/main" id="{931BAD99-1039-4519-8DF1-A173EFBBE9B0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34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C0A0A224-97A4-4F30-9BED-9A5DB942B166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5" name="วงรี 223">
                  <a:extLst>
                    <a:ext uri="{FF2B5EF4-FFF2-40B4-BE49-F238E27FC236}">
                      <a16:creationId xmlns:a16="http://schemas.microsoft.com/office/drawing/2014/main" id="{0E9001F6-49EE-47D9-A189-7C441C4721DF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6" name="วงรี 224">
                  <a:extLst>
                    <a:ext uri="{FF2B5EF4-FFF2-40B4-BE49-F238E27FC236}">
                      <a16:creationId xmlns:a16="http://schemas.microsoft.com/office/drawing/2014/main" id="{BDF6219F-244B-4240-A5AA-FDF4D0BA0D64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7" name="วงรี 225">
                  <a:extLst>
                    <a:ext uri="{FF2B5EF4-FFF2-40B4-BE49-F238E27FC236}">
                      <a16:creationId xmlns:a16="http://schemas.microsoft.com/office/drawing/2014/main" id="{C2B35EAB-4B60-4321-9B29-5948AFDEA246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8" name="วงรี 226">
                  <a:extLst>
                    <a:ext uri="{FF2B5EF4-FFF2-40B4-BE49-F238E27FC236}">
                      <a16:creationId xmlns:a16="http://schemas.microsoft.com/office/drawing/2014/main" id="{7B382E9B-BC7A-496F-AA31-6A2EE3CC0C7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9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0E272BAB-AAAC-45D5-8A96-2D1A59D08DB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4" name="วงรี 228">
                  <a:extLst>
                    <a:ext uri="{FF2B5EF4-FFF2-40B4-BE49-F238E27FC236}">
                      <a16:creationId xmlns:a16="http://schemas.microsoft.com/office/drawing/2014/main" id="{3FEBBA61-F4A6-45D3-A681-7D043E2C26E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0" name="วงรี 229">
                  <a:extLst>
                    <a:ext uri="{FF2B5EF4-FFF2-40B4-BE49-F238E27FC236}">
                      <a16:creationId xmlns:a16="http://schemas.microsoft.com/office/drawing/2014/main" id="{B4D4F470-D10C-4071-8141-C9B725F1A104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2" name="วงรี 230">
                  <a:extLst>
                    <a:ext uri="{FF2B5EF4-FFF2-40B4-BE49-F238E27FC236}">
                      <a16:creationId xmlns:a16="http://schemas.microsoft.com/office/drawing/2014/main" id="{43E024F8-17CD-4EEF-BB67-B4C19FFDB77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3" name="วงรี 231">
                  <a:extLst>
                    <a:ext uri="{FF2B5EF4-FFF2-40B4-BE49-F238E27FC236}">
                      <a16:creationId xmlns:a16="http://schemas.microsoft.com/office/drawing/2014/main" id="{61A981B0-070F-4F5B-B8F9-FE600E2E7B72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4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439E0623-96B3-4C07-934A-7FAE74D69D47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55" name="วงรี 233">
                  <a:extLst>
                    <a:ext uri="{FF2B5EF4-FFF2-40B4-BE49-F238E27FC236}">
                      <a16:creationId xmlns:a16="http://schemas.microsoft.com/office/drawing/2014/main" id="{003FEBF7-8E09-4609-9B87-09C6077B071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6" name="วงรี 234">
                  <a:extLst>
                    <a:ext uri="{FF2B5EF4-FFF2-40B4-BE49-F238E27FC236}">
                      <a16:creationId xmlns:a16="http://schemas.microsoft.com/office/drawing/2014/main" id="{DECF283B-10B9-490C-A162-FE135884BA1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7" name="วงรี 235">
                  <a:extLst>
                    <a:ext uri="{FF2B5EF4-FFF2-40B4-BE49-F238E27FC236}">
                      <a16:creationId xmlns:a16="http://schemas.microsoft.com/office/drawing/2014/main" id="{4813ECB4-9AD2-4768-9E02-5C69181E088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8" name="วงรี 236">
                  <a:extLst>
                    <a:ext uri="{FF2B5EF4-FFF2-40B4-BE49-F238E27FC236}">
                      <a16:creationId xmlns:a16="http://schemas.microsoft.com/office/drawing/2014/main" id="{D6C0855E-872A-4788-AB3F-F9B064508BF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3" name="กลุ่ม 211">
                <a:extLst>
                  <a:ext uri="{FF2B5EF4-FFF2-40B4-BE49-F238E27FC236}">
                    <a16:creationId xmlns:a16="http://schemas.microsoft.com/office/drawing/2014/main" id="{63E4DBA7-9B1E-4B51-9E38-BFB1A65CF5A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4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DBFE23B8-E2A2-49E8-A842-EB72AA2EE35C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" name="วงรี 213">
                  <a:extLst>
                    <a:ext uri="{FF2B5EF4-FFF2-40B4-BE49-F238E27FC236}">
                      <a16:creationId xmlns:a16="http://schemas.microsoft.com/office/drawing/2014/main" id="{779C32B5-E38F-4CEE-A82B-CB7E2C54D59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" name="วงรี 214">
                  <a:extLst>
                    <a:ext uri="{FF2B5EF4-FFF2-40B4-BE49-F238E27FC236}">
                      <a16:creationId xmlns:a16="http://schemas.microsoft.com/office/drawing/2014/main" id="{B8205165-2096-4ACA-A634-2FFF8B798673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" name="วงรี 215">
                  <a:extLst>
                    <a:ext uri="{FF2B5EF4-FFF2-40B4-BE49-F238E27FC236}">
                      <a16:creationId xmlns:a16="http://schemas.microsoft.com/office/drawing/2014/main" id="{9BCC153D-E318-4D6A-835E-C7DAD5ED85E8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8" name="วงรี 216">
                  <a:extLst>
                    <a:ext uri="{FF2B5EF4-FFF2-40B4-BE49-F238E27FC236}">
                      <a16:creationId xmlns:a16="http://schemas.microsoft.com/office/drawing/2014/main" id="{87FB60ED-74A5-48A7-8E08-746126815DD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9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38D85C71-947B-4CDA-806B-1B4B6E042926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30" name="วงรี 218">
                  <a:extLst>
                    <a:ext uri="{FF2B5EF4-FFF2-40B4-BE49-F238E27FC236}">
                      <a16:creationId xmlns:a16="http://schemas.microsoft.com/office/drawing/2014/main" id="{1B0570E0-CBC9-450D-981E-27EDA00BD13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1" name="วงรี 219">
                  <a:extLst>
                    <a:ext uri="{FF2B5EF4-FFF2-40B4-BE49-F238E27FC236}">
                      <a16:creationId xmlns:a16="http://schemas.microsoft.com/office/drawing/2014/main" id="{1E5BE20D-BA87-47D6-A2DF-9D8ED45B20B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2" name="วงรี 220">
                  <a:extLst>
                    <a:ext uri="{FF2B5EF4-FFF2-40B4-BE49-F238E27FC236}">
                      <a16:creationId xmlns:a16="http://schemas.microsoft.com/office/drawing/2014/main" id="{66D46137-FCBE-4151-81CF-47642028B148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33" name="วงรี 221">
                  <a:extLst>
                    <a:ext uri="{FF2B5EF4-FFF2-40B4-BE49-F238E27FC236}">
                      <a16:creationId xmlns:a16="http://schemas.microsoft.com/office/drawing/2014/main" id="{E87B4F9B-2FBA-4990-9108-D5BB419C93EA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5" name="กลุ่ม 203">
              <a:extLst>
                <a:ext uri="{FF2B5EF4-FFF2-40B4-BE49-F238E27FC236}">
                  <a16:creationId xmlns:a16="http://schemas.microsoft.com/office/drawing/2014/main" id="{91343FA2-2F56-412D-93A8-C2BAA9016175}"/>
                </a:ext>
              </a:extLst>
            </p:cNvPr>
            <p:cNvGrpSpPr/>
            <p:nvPr/>
          </p:nvGrpSpPr>
          <p:grpSpPr>
            <a:xfrm>
              <a:off x="8410553" y="4718446"/>
              <a:ext cx="619965" cy="272180"/>
              <a:chOff x="8410553" y="4718446"/>
              <a:chExt cx="619965" cy="272180"/>
            </a:xfrm>
          </p:grpSpPr>
          <p:sp>
            <p:nvSpPr>
              <p:cNvPr id="16" name="รูปแบบอิสระ: รูปร่าง 204">
                <a:extLst>
                  <a:ext uri="{FF2B5EF4-FFF2-40B4-BE49-F238E27FC236}">
                    <a16:creationId xmlns:a16="http://schemas.microsoft.com/office/drawing/2014/main" id="{F7DA4002-563C-482C-8627-3D3B681F61C7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7" name="รูปแบบอิสระ: รูปร่าง 205">
                <a:extLst>
                  <a:ext uri="{FF2B5EF4-FFF2-40B4-BE49-F238E27FC236}">
                    <a16:creationId xmlns:a16="http://schemas.microsoft.com/office/drawing/2014/main" id="{BB3F5609-FDA1-4481-A24C-BCB2B3567315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" name="รูปแบบอิสระ: รูปร่าง 206">
                <a:extLst>
                  <a:ext uri="{FF2B5EF4-FFF2-40B4-BE49-F238E27FC236}">
                    <a16:creationId xmlns:a16="http://schemas.microsoft.com/office/drawing/2014/main" id="{F1E27548-EF77-424F-A978-C4A28DCEEFBA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60" name="กลุ่ม 166">
            <a:extLst>
              <a:ext uri="{FF2B5EF4-FFF2-40B4-BE49-F238E27FC236}">
                <a16:creationId xmlns:a16="http://schemas.microsoft.com/office/drawing/2014/main" id="{F973F206-5AA0-4AE2-B9E7-9478FDC80B09}"/>
              </a:ext>
            </a:extLst>
          </p:cNvPr>
          <p:cNvGrpSpPr/>
          <p:nvPr/>
        </p:nvGrpSpPr>
        <p:grpSpPr>
          <a:xfrm rot="1256300">
            <a:off x="-528954" y="3797740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61" name="รูปแบบอิสระ: รูปร่าง 167">
              <a:extLst>
                <a:ext uri="{FF2B5EF4-FFF2-40B4-BE49-F238E27FC236}">
                  <a16:creationId xmlns:a16="http://schemas.microsoft.com/office/drawing/2014/main" id="{F9377B9F-84E9-4059-9419-587493A2D3E8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2" name="กลุ่ม 168">
              <a:extLst>
                <a:ext uri="{FF2B5EF4-FFF2-40B4-BE49-F238E27FC236}">
                  <a16:creationId xmlns:a16="http://schemas.microsoft.com/office/drawing/2014/main" id="{29AE5C65-8A01-438F-AF58-E524C3B68EC8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91" name="สามเหลี่ยมหน้าจั่ว 8">
                <a:extLst>
                  <a:ext uri="{FF2B5EF4-FFF2-40B4-BE49-F238E27FC236}">
                    <a16:creationId xmlns:a16="http://schemas.microsoft.com/office/drawing/2014/main" id="{8B1767BD-91E7-431D-9821-F4562BF80D33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2" name="สามเหลี่ยมหน้าจั่ว 9">
                <a:extLst>
                  <a:ext uri="{FF2B5EF4-FFF2-40B4-BE49-F238E27FC236}">
                    <a16:creationId xmlns:a16="http://schemas.microsoft.com/office/drawing/2014/main" id="{2C18A2C2-6046-40E8-8445-4A416447B5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สามเหลี่ยมหน้าจั่ว 10">
                <a:extLst>
                  <a:ext uri="{FF2B5EF4-FFF2-40B4-BE49-F238E27FC236}">
                    <a16:creationId xmlns:a16="http://schemas.microsoft.com/office/drawing/2014/main" id="{0D1BEE9E-FC89-4FAE-B3BA-A11425A1A8B8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3" name="กลุ่ม 169">
              <a:extLst>
                <a:ext uri="{FF2B5EF4-FFF2-40B4-BE49-F238E27FC236}">
                  <a16:creationId xmlns:a16="http://schemas.microsoft.com/office/drawing/2014/main" id="{16196C9E-3B3E-40E6-92BC-2707DFCCBF3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89" name="รูปแบบอิสระ: รูปร่าง 195">
                <a:extLst>
                  <a:ext uri="{FF2B5EF4-FFF2-40B4-BE49-F238E27FC236}">
                    <a16:creationId xmlns:a16="http://schemas.microsoft.com/office/drawing/2014/main" id="{46A570B7-599B-4BC7-BB99-D8401ED8A32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รูปแบบอิสระ: รูปร่าง 196">
                <a:extLst>
                  <a:ext uri="{FF2B5EF4-FFF2-40B4-BE49-F238E27FC236}">
                    <a16:creationId xmlns:a16="http://schemas.microsoft.com/office/drawing/2014/main" id="{DDBA6807-B009-4F18-84E5-06C5B79382B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4" name="กลุ่ม 170">
              <a:extLst>
                <a:ext uri="{FF2B5EF4-FFF2-40B4-BE49-F238E27FC236}">
                  <a16:creationId xmlns:a16="http://schemas.microsoft.com/office/drawing/2014/main" id="{114307E7-4252-48E5-8AC0-0985518D578D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83" name="แผนผังลำดับงาน: ตัวเชื่อมต่อ 189">
                <a:extLst>
                  <a:ext uri="{FF2B5EF4-FFF2-40B4-BE49-F238E27FC236}">
                    <a16:creationId xmlns:a16="http://schemas.microsoft.com/office/drawing/2014/main" id="{86B49DAA-DB19-49AC-B3A5-B96ABE582947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แผนผังลำดับงาน: ตัวเชื่อมต่อ 190">
                <a:extLst>
                  <a:ext uri="{FF2B5EF4-FFF2-40B4-BE49-F238E27FC236}">
                    <a16:creationId xmlns:a16="http://schemas.microsoft.com/office/drawing/2014/main" id="{75614B90-C7F0-4C4F-B932-59B7081F81C2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แผนผังลำดับงาน: ตัวเชื่อมต่อ 191">
                <a:extLst>
                  <a:ext uri="{FF2B5EF4-FFF2-40B4-BE49-F238E27FC236}">
                    <a16:creationId xmlns:a16="http://schemas.microsoft.com/office/drawing/2014/main" id="{398BD3CF-FC59-4A83-B800-ABEEC4B6AE8C}"/>
                  </a:ext>
                </a:extLst>
              </p:cNvPr>
              <p:cNvSpPr/>
              <p:nvPr/>
            </p:nvSpPr>
            <p:spPr>
              <a:xfrm>
                <a:off x="3467269" y="293227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6" name="แผนผังลำดับงาน: ตัวเชื่อมต่อ 192">
                <a:extLst>
                  <a:ext uri="{FF2B5EF4-FFF2-40B4-BE49-F238E27FC236}">
                    <a16:creationId xmlns:a16="http://schemas.microsoft.com/office/drawing/2014/main" id="{4CAA2C94-BD20-4201-BBAD-24BD221D7CB1}"/>
                  </a:ext>
                </a:extLst>
              </p:cNvPr>
              <p:cNvSpPr/>
              <p:nvPr/>
            </p:nvSpPr>
            <p:spPr>
              <a:xfrm>
                <a:off x="4286623" y="2924032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7" name="แผนผังลำดับงาน: ตัวเชื่อมต่อ 193">
                <a:extLst>
                  <a:ext uri="{FF2B5EF4-FFF2-40B4-BE49-F238E27FC236}">
                    <a16:creationId xmlns:a16="http://schemas.microsoft.com/office/drawing/2014/main" id="{09E60DA0-8C97-46EE-9FCC-6AA8E9877510}"/>
                  </a:ext>
                </a:extLst>
              </p:cNvPr>
              <p:cNvSpPr/>
              <p:nvPr/>
            </p:nvSpPr>
            <p:spPr>
              <a:xfrm>
                <a:off x="3552790" y="2954951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แผนผังลำดับงาน: ตัวเชื่อมต่อ 194">
                <a:extLst>
                  <a:ext uri="{FF2B5EF4-FFF2-40B4-BE49-F238E27FC236}">
                    <a16:creationId xmlns:a16="http://schemas.microsoft.com/office/drawing/2014/main" id="{91B21DD3-6227-4A93-8506-5D7EED0CB833}"/>
                  </a:ext>
                </a:extLst>
              </p:cNvPr>
              <p:cNvSpPr/>
              <p:nvPr/>
            </p:nvSpPr>
            <p:spPr>
              <a:xfrm>
                <a:off x="4366415" y="2952813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65" name="รูปแบบอิสระ: รูปร่าง 171">
              <a:extLst>
                <a:ext uri="{FF2B5EF4-FFF2-40B4-BE49-F238E27FC236}">
                  <a16:creationId xmlns:a16="http://schemas.microsoft.com/office/drawing/2014/main" id="{E8ED8AC8-6E3E-4B31-B93B-0316746A4AB5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172">
              <a:extLst>
                <a:ext uri="{FF2B5EF4-FFF2-40B4-BE49-F238E27FC236}">
                  <a16:creationId xmlns:a16="http://schemas.microsoft.com/office/drawing/2014/main" id="{ECE2C148-F00A-4AFE-835A-1E677DE61709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7" name="กลุ่ม 173">
              <a:extLst>
                <a:ext uri="{FF2B5EF4-FFF2-40B4-BE49-F238E27FC236}">
                  <a16:creationId xmlns:a16="http://schemas.microsoft.com/office/drawing/2014/main" id="{15AD43CF-57DC-410E-A1FC-51FB4C467CE5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80" name="สามเหลี่ยมหน้าจั่ว 27">
                <a:extLst>
                  <a:ext uri="{FF2B5EF4-FFF2-40B4-BE49-F238E27FC236}">
                    <a16:creationId xmlns:a16="http://schemas.microsoft.com/office/drawing/2014/main" id="{398320F9-E169-4AE7-AF50-D681EB95D944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1" name="สามเหลี่ยมหน้าจั่ว 28">
                <a:extLst>
                  <a:ext uri="{FF2B5EF4-FFF2-40B4-BE49-F238E27FC236}">
                    <a16:creationId xmlns:a16="http://schemas.microsoft.com/office/drawing/2014/main" id="{53011E13-7C0C-465D-9303-E7D0324E4B28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2" name="สามเหลี่ยมหน้าจั่ว 29">
                <a:extLst>
                  <a:ext uri="{FF2B5EF4-FFF2-40B4-BE49-F238E27FC236}">
                    <a16:creationId xmlns:a16="http://schemas.microsoft.com/office/drawing/2014/main" id="{37F5634B-9F2C-46EB-B0AA-ED2C857BAAEB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8" name="กลุ่ม 174">
              <a:extLst>
                <a:ext uri="{FF2B5EF4-FFF2-40B4-BE49-F238E27FC236}">
                  <a16:creationId xmlns:a16="http://schemas.microsoft.com/office/drawing/2014/main" id="{C92ADDD4-FC36-4254-AE87-65C7CDAFEE1F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77" name="สามเหลี่ยมหน้าจั่ว 27">
                <a:extLst>
                  <a:ext uri="{FF2B5EF4-FFF2-40B4-BE49-F238E27FC236}">
                    <a16:creationId xmlns:a16="http://schemas.microsoft.com/office/drawing/2014/main" id="{30DFE89B-D44F-4ADF-9E68-3A2E8803DF2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8" name="สามเหลี่ยมหน้าจั่ว 28">
                <a:extLst>
                  <a:ext uri="{FF2B5EF4-FFF2-40B4-BE49-F238E27FC236}">
                    <a16:creationId xmlns:a16="http://schemas.microsoft.com/office/drawing/2014/main" id="{C81684E1-2B74-4BB9-9450-535593DE3035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ามเหลี่ยมหน้าจั่ว 29">
                <a:extLst>
                  <a:ext uri="{FF2B5EF4-FFF2-40B4-BE49-F238E27FC236}">
                    <a16:creationId xmlns:a16="http://schemas.microsoft.com/office/drawing/2014/main" id="{30EA486F-343C-4599-8D2B-D47B0CB95F20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9" name="กลุ่ม 175">
              <a:extLst>
                <a:ext uri="{FF2B5EF4-FFF2-40B4-BE49-F238E27FC236}">
                  <a16:creationId xmlns:a16="http://schemas.microsoft.com/office/drawing/2014/main" id="{BB5109D9-456D-4597-9E3A-D6003797AEBA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74" name="ตัวเชื่อมต่อตรง 180">
                <a:extLst>
                  <a:ext uri="{FF2B5EF4-FFF2-40B4-BE49-F238E27FC236}">
                    <a16:creationId xmlns:a16="http://schemas.microsoft.com/office/drawing/2014/main" id="{D4EA8693-422B-4E9B-82BC-CD18AF30C7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5" name="ตัวเชื่อมต่อตรง 181">
                <a:extLst>
                  <a:ext uri="{FF2B5EF4-FFF2-40B4-BE49-F238E27FC236}">
                    <a16:creationId xmlns:a16="http://schemas.microsoft.com/office/drawing/2014/main" id="{C26F10A1-1C39-44C8-B2BD-FA98FBE5E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6" name="ตัวเชื่อมต่อตรง 182">
                <a:extLst>
                  <a:ext uri="{FF2B5EF4-FFF2-40B4-BE49-F238E27FC236}">
                    <a16:creationId xmlns:a16="http://schemas.microsoft.com/office/drawing/2014/main" id="{E33B6569-6FB3-4CED-A419-2D3C4B0955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70" name="กลุ่ม 176">
              <a:extLst>
                <a:ext uri="{FF2B5EF4-FFF2-40B4-BE49-F238E27FC236}">
                  <a16:creationId xmlns:a16="http://schemas.microsoft.com/office/drawing/2014/main" id="{ECE11556-EB2E-4B3C-95D9-28B158AD012D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71" name="ตัวเชื่อมต่อตรง 177">
                <a:extLst>
                  <a:ext uri="{FF2B5EF4-FFF2-40B4-BE49-F238E27FC236}">
                    <a16:creationId xmlns:a16="http://schemas.microsoft.com/office/drawing/2014/main" id="{B1C3AB31-41AF-45E4-B792-E6EC950B91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2" name="ตัวเชื่อมต่อตรง 178">
                <a:extLst>
                  <a:ext uri="{FF2B5EF4-FFF2-40B4-BE49-F238E27FC236}">
                    <a16:creationId xmlns:a16="http://schemas.microsoft.com/office/drawing/2014/main" id="{6A0E02EE-FD0C-4381-948D-87B75C301F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73" name="ตัวเชื่อมต่อตรง 179">
                <a:extLst>
                  <a:ext uri="{FF2B5EF4-FFF2-40B4-BE49-F238E27FC236}">
                    <a16:creationId xmlns:a16="http://schemas.microsoft.com/office/drawing/2014/main" id="{E81C47DE-523D-4DBE-A392-BFA0EC03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4" name="กลุ่ม 496">
            <a:extLst>
              <a:ext uri="{FF2B5EF4-FFF2-40B4-BE49-F238E27FC236}">
                <a16:creationId xmlns:a16="http://schemas.microsoft.com/office/drawing/2014/main" id="{EF6F21BB-C19F-4304-86BB-A34E05864F40}"/>
              </a:ext>
            </a:extLst>
          </p:cNvPr>
          <p:cNvGrpSpPr/>
          <p:nvPr/>
        </p:nvGrpSpPr>
        <p:grpSpPr>
          <a:xfrm>
            <a:off x="10491444" y="5238532"/>
            <a:ext cx="1496478" cy="1630927"/>
            <a:chOff x="1414073" y="3174235"/>
            <a:chExt cx="99750" cy="157882"/>
          </a:xfrm>
        </p:grpSpPr>
        <p:sp>
          <p:nvSpPr>
            <p:cNvPr id="95" name="รูปแบบอิสระ: รูปร่าง 479">
              <a:extLst>
                <a:ext uri="{FF2B5EF4-FFF2-40B4-BE49-F238E27FC236}">
                  <a16:creationId xmlns:a16="http://schemas.microsoft.com/office/drawing/2014/main" id="{1C9542F8-2664-47F6-ABE9-B38142FDB21C}"/>
                </a:ext>
              </a:extLst>
            </p:cNvPr>
            <p:cNvSpPr/>
            <p:nvPr/>
          </p:nvSpPr>
          <p:spPr>
            <a:xfrm>
              <a:off x="1414073" y="3174235"/>
              <a:ext cx="99750" cy="157882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E7B9F7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6" name="วงรี 77">
              <a:extLst>
                <a:ext uri="{FF2B5EF4-FFF2-40B4-BE49-F238E27FC236}">
                  <a16:creationId xmlns:a16="http://schemas.microsoft.com/office/drawing/2014/main" id="{9E85333F-9B65-4CFB-BA27-1D362B20BC79}"/>
                </a:ext>
              </a:extLst>
            </p:cNvPr>
            <p:cNvSpPr/>
            <p:nvPr/>
          </p:nvSpPr>
          <p:spPr>
            <a:xfrm>
              <a:off x="1443662" y="3220589"/>
              <a:ext cx="33303" cy="54507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0" name="กลุ่ม 498">
            <a:extLst>
              <a:ext uri="{FF2B5EF4-FFF2-40B4-BE49-F238E27FC236}">
                <a16:creationId xmlns:a16="http://schemas.microsoft.com/office/drawing/2014/main" id="{CBA39AAC-7597-4E3E-9BD0-3E0E4201E835}"/>
              </a:ext>
            </a:extLst>
          </p:cNvPr>
          <p:cNvGrpSpPr/>
          <p:nvPr/>
        </p:nvGrpSpPr>
        <p:grpSpPr>
          <a:xfrm>
            <a:off x="10891684" y="158936"/>
            <a:ext cx="1468227" cy="944177"/>
            <a:chOff x="7237131" y="3351648"/>
            <a:chExt cx="492299" cy="424956"/>
          </a:xfrm>
        </p:grpSpPr>
        <p:sp>
          <p:nvSpPr>
            <p:cNvPr id="101" name="รูปแบบอิสระ: รูปร่าง 491">
              <a:extLst>
                <a:ext uri="{FF2B5EF4-FFF2-40B4-BE49-F238E27FC236}">
                  <a16:creationId xmlns:a16="http://schemas.microsoft.com/office/drawing/2014/main" id="{642E3A40-13AA-409C-8029-6E2E38686BF6}"/>
                </a:ext>
              </a:extLst>
            </p:cNvPr>
            <p:cNvSpPr/>
            <p:nvPr/>
          </p:nvSpPr>
          <p:spPr>
            <a:xfrm>
              <a:off x="7237131" y="3351648"/>
              <a:ext cx="492299" cy="424956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A9D3DC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2" name="วงรี 77">
              <a:extLst>
                <a:ext uri="{FF2B5EF4-FFF2-40B4-BE49-F238E27FC236}">
                  <a16:creationId xmlns:a16="http://schemas.microsoft.com/office/drawing/2014/main" id="{6F29A0CB-F25D-4B34-B4A0-DD816BA8B1E2}"/>
                </a:ext>
              </a:extLst>
            </p:cNvPr>
            <p:cNvSpPr/>
            <p:nvPr/>
          </p:nvSpPr>
          <p:spPr>
            <a:xfrm>
              <a:off x="7446729" y="3533360"/>
              <a:ext cx="73104" cy="74349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C53E198B-E4B2-4463-A609-93DF535F1F70}"/>
              </a:ext>
            </a:extLst>
          </p:cNvPr>
          <p:cNvGrpSpPr/>
          <p:nvPr/>
        </p:nvGrpSpPr>
        <p:grpSpPr>
          <a:xfrm>
            <a:off x="6222381" y="2076317"/>
            <a:ext cx="5790271" cy="4699248"/>
            <a:chOff x="6222381" y="2076317"/>
            <a:chExt cx="5790271" cy="4699248"/>
          </a:xfrm>
        </p:grpSpPr>
        <p:sp>
          <p:nvSpPr>
            <p:cNvPr id="99" name="Flowchart: Decision 98">
              <a:extLst>
                <a:ext uri="{FF2B5EF4-FFF2-40B4-BE49-F238E27FC236}">
                  <a16:creationId xmlns:a16="http://schemas.microsoft.com/office/drawing/2014/main" id="{F2EA9D44-9777-4821-8D97-38202A6F8569}"/>
                </a:ext>
              </a:extLst>
            </p:cNvPr>
            <p:cNvSpPr/>
            <p:nvPr/>
          </p:nvSpPr>
          <p:spPr>
            <a:xfrm>
              <a:off x="6742994" y="2832415"/>
              <a:ext cx="4734157" cy="3203810"/>
            </a:xfrm>
            <a:prstGeom prst="flowChartDecision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5">
                    <a:lumMod val="75000"/>
                  </a:schemeClr>
                </a:solidFill>
              </a:endParaRPr>
            </a:p>
          </p:txBody>
        </p:sp>
        <p:sp>
          <p:nvSpPr>
            <p:cNvPr id="103" name="Rectangle 102">
              <a:extLst>
                <a:ext uri="{FF2B5EF4-FFF2-40B4-BE49-F238E27FC236}">
                  <a16:creationId xmlns:a16="http://schemas.microsoft.com/office/drawing/2014/main" id="{8C2E9BF9-D6F2-4E8E-A4E2-FDE600C16894}"/>
                </a:ext>
              </a:extLst>
            </p:cNvPr>
            <p:cNvSpPr/>
            <p:nvPr/>
          </p:nvSpPr>
          <p:spPr>
            <a:xfrm>
              <a:off x="6222381" y="408037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P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237FDD03-E0FC-4996-97FC-83D8F36C87E3}"/>
                </a:ext>
              </a:extLst>
            </p:cNvPr>
            <p:cNvSpPr/>
            <p:nvPr/>
          </p:nvSpPr>
          <p:spPr>
            <a:xfrm>
              <a:off x="11480994" y="401580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R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65544445-65D9-4C7B-B749-9612A4A10DF7}"/>
                </a:ext>
              </a:extLst>
            </p:cNvPr>
            <p:cNvSpPr/>
            <p:nvPr/>
          </p:nvSpPr>
          <p:spPr>
            <a:xfrm>
              <a:off x="8712879" y="207631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Q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FA8FFAFE-2CCF-4F60-8DD2-DB8C5F3CAEF2}"/>
                </a:ext>
              </a:extLst>
            </p:cNvPr>
            <p:cNvSpPr/>
            <p:nvPr/>
          </p:nvSpPr>
          <p:spPr>
            <a:xfrm>
              <a:off x="8927083" y="606767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S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F21074F6-DE3E-47A4-9489-3EC54509B5FA}"/>
                </a:ext>
              </a:extLst>
            </p:cNvPr>
            <p:cNvCxnSpPr>
              <a:stCxn id="99" idx="0"/>
              <a:endCxn id="99" idx="2"/>
            </p:cNvCxnSpPr>
            <p:nvPr/>
          </p:nvCxnSpPr>
          <p:spPr>
            <a:xfrm>
              <a:off x="9110073" y="2832415"/>
              <a:ext cx="0" cy="320381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3F5967F9-02C5-47D2-8378-6C58CB6EF6A2}"/>
                </a:ext>
              </a:extLst>
            </p:cNvPr>
            <p:cNvCxnSpPr>
              <a:cxnSpLocks/>
              <a:stCxn id="99" idx="1"/>
              <a:endCxn id="99" idx="3"/>
            </p:cNvCxnSpPr>
            <p:nvPr/>
          </p:nvCxnSpPr>
          <p:spPr>
            <a:xfrm>
              <a:off x="6742994" y="4434320"/>
              <a:ext cx="4734157" cy="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514028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4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/>
      <p:bldP spid="45" grpId="0"/>
      <p:bldP spid="46" grpId="0"/>
      <p:bldP spid="48" grpId="0"/>
      <p:bldP spid="5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ounded Rectangle 39"/>
          <p:cNvSpPr/>
          <p:nvPr/>
        </p:nvSpPr>
        <p:spPr>
          <a:xfrm>
            <a:off x="132963" y="4083"/>
            <a:ext cx="11917680" cy="6858000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 w="38100"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41"/>
          <p:cNvSpPr/>
          <p:nvPr/>
        </p:nvSpPr>
        <p:spPr>
          <a:xfrm>
            <a:off x="5089580" y="3470789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5184885" y="3384258"/>
            <a:ext cx="65594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3738236" y="475037"/>
            <a:ext cx="643317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Đúng ghi Đ, sai ghi S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6" name="Rectangle 45"/>
          <p:cNvSpPr/>
          <p:nvPr/>
        </p:nvSpPr>
        <p:spPr>
          <a:xfrm>
            <a:off x="1915301" y="475037"/>
            <a:ext cx="182293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rgbClr val="00B050"/>
                  </a:solidFill>
                  <a:prstDash val="solid"/>
                </a:ln>
                <a:solidFill>
                  <a:srgbClr val="92D050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</a:rPr>
              <a:t>Bài 1:</a:t>
            </a:r>
            <a:endParaRPr lang="en-US" sz="5400" b="1" cap="none" spc="0" dirty="0">
              <a:ln w="9525">
                <a:solidFill>
                  <a:srgbClr val="00B050"/>
                </a:solidFill>
                <a:prstDash val="solid"/>
              </a:ln>
              <a:solidFill>
                <a:srgbClr val="92D050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0" y="2644468"/>
            <a:ext cx="808112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bg2">
                    <a:lumMod val="75000"/>
                  </a:schemeClr>
                </a:solidFill>
              </a:rPr>
              <a:t>d) Bốn cạnh đều bằng nhau.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329658" y="1382781"/>
            <a:ext cx="984174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/>
              <a:t>Trong hình thoi PQRS ( Xem hình bên):</a:t>
            </a:r>
          </a:p>
        </p:txBody>
      </p:sp>
      <p:grpSp>
        <p:nvGrpSpPr>
          <p:cNvPr id="13" name="กลุ่ม 166">
            <a:extLst>
              <a:ext uri="{FF2B5EF4-FFF2-40B4-BE49-F238E27FC236}">
                <a16:creationId xmlns:a16="http://schemas.microsoft.com/office/drawing/2014/main" id="{F973F206-5AA0-4AE2-B9E7-9478FDC80B09}"/>
              </a:ext>
            </a:extLst>
          </p:cNvPr>
          <p:cNvGrpSpPr/>
          <p:nvPr/>
        </p:nvGrpSpPr>
        <p:grpSpPr>
          <a:xfrm rot="1256300">
            <a:off x="-528954" y="3797740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4" name="รูปแบบอิสระ: รูปร่าง 167">
              <a:extLst>
                <a:ext uri="{FF2B5EF4-FFF2-40B4-BE49-F238E27FC236}">
                  <a16:creationId xmlns:a16="http://schemas.microsoft.com/office/drawing/2014/main" id="{F9377B9F-84E9-4059-9419-587493A2D3E8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ln/>
          </p:spPr>
          <p:style>
            <a:lnRef idx="1">
              <a:schemeClr val="accent5"/>
            </a:lnRef>
            <a:fillRef idx="2">
              <a:schemeClr val="accent5"/>
            </a:fillRef>
            <a:effectRef idx="1">
              <a:schemeClr val="accent5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5" name="กลุ่ม 168">
              <a:extLst>
                <a:ext uri="{FF2B5EF4-FFF2-40B4-BE49-F238E27FC236}">
                  <a16:creationId xmlns:a16="http://schemas.microsoft.com/office/drawing/2014/main" id="{29AE5C65-8A01-438F-AF58-E524C3B68EC8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54" name="สามเหลี่ยมหน้าจั่ว 8">
                <a:extLst>
                  <a:ext uri="{FF2B5EF4-FFF2-40B4-BE49-F238E27FC236}">
                    <a16:creationId xmlns:a16="http://schemas.microsoft.com/office/drawing/2014/main" id="{8B1767BD-91E7-431D-9821-F4562BF80D33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สามเหลี่ยมหน้าจั่ว 9">
                <a:extLst>
                  <a:ext uri="{FF2B5EF4-FFF2-40B4-BE49-F238E27FC236}">
                    <a16:creationId xmlns:a16="http://schemas.microsoft.com/office/drawing/2014/main" id="{2C18A2C2-6046-40E8-8445-4A416447B5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สามเหลี่ยมหน้าจั่ว 10">
                <a:extLst>
                  <a:ext uri="{FF2B5EF4-FFF2-40B4-BE49-F238E27FC236}">
                    <a16:creationId xmlns:a16="http://schemas.microsoft.com/office/drawing/2014/main" id="{0D1BEE9E-FC89-4FAE-B3BA-A11425A1A8B8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6" name="กลุ่ม 169">
              <a:extLst>
                <a:ext uri="{FF2B5EF4-FFF2-40B4-BE49-F238E27FC236}">
                  <a16:creationId xmlns:a16="http://schemas.microsoft.com/office/drawing/2014/main" id="{16196C9E-3B3E-40E6-92BC-2707DFCCBF3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52" name="รูปแบบอิสระ: รูปร่าง 195">
                <a:extLst>
                  <a:ext uri="{FF2B5EF4-FFF2-40B4-BE49-F238E27FC236}">
                    <a16:creationId xmlns:a16="http://schemas.microsoft.com/office/drawing/2014/main" id="{46A570B7-599B-4BC7-BB99-D8401ED8A32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รูปแบบอิสระ: รูปร่าง 196">
                <a:extLst>
                  <a:ext uri="{FF2B5EF4-FFF2-40B4-BE49-F238E27FC236}">
                    <a16:creationId xmlns:a16="http://schemas.microsoft.com/office/drawing/2014/main" id="{DDBA6807-B009-4F18-84E5-06C5B79382B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" name="กลุ่ม 170">
              <a:extLst>
                <a:ext uri="{FF2B5EF4-FFF2-40B4-BE49-F238E27FC236}">
                  <a16:creationId xmlns:a16="http://schemas.microsoft.com/office/drawing/2014/main" id="{114307E7-4252-48E5-8AC0-0985518D578D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36" name="แผนผังลำดับงาน: ตัวเชื่อมต่อ 189">
                <a:extLst>
                  <a:ext uri="{FF2B5EF4-FFF2-40B4-BE49-F238E27FC236}">
                    <a16:creationId xmlns:a16="http://schemas.microsoft.com/office/drawing/2014/main" id="{86B49DAA-DB19-49AC-B3A5-B96ABE582947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7" name="แผนผังลำดับงาน: ตัวเชื่อมต่อ 190">
                <a:extLst>
                  <a:ext uri="{FF2B5EF4-FFF2-40B4-BE49-F238E27FC236}">
                    <a16:creationId xmlns:a16="http://schemas.microsoft.com/office/drawing/2014/main" id="{75614B90-C7F0-4C4F-B932-59B7081F81C2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แผนผังลำดับงาน: ตัวเชื่อมต่อ 191">
                <a:extLst>
                  <a:ext uri="{FF2B5EF4-FFF2-40B4-BE49-F238E27FC236}">
                    <a16:creationId xmlns:a16="http://schemas.microsoft.com/office/drawing/2014/main" id="{398BD3CF-FC59-4A83-B800-ABEEC4B6AE8C}"/>
                  </a:ext>
                </a:extLst>
              </p:cNvPr>
              <p:cNvSpPr/>
              <p:nvPr/>
            </p:nvSpPr>
            <p:spPr>
              <a:xfrm>
                <a:off x="3467269" y="293227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9" name="แผนผังลำดับงาน: ตัวเชื่อมต่อ 192">
                <a:extLst>
                  <a:ext uri="{FF2B5EF4-FFF2-40B4-BE49-F238E27FC236}">
                    <a16:creationId xmlns:a16="http://schemas.microsoft.com/office/drawing/2014/main" id="{4CAA2C94-BD20-4201-BBAD-24BD221D7CB1}"/>
                  </a:ext>
                </a:extLst>
              </p:cNvPr>
              <p:cNvSpPr/>
              <p:nvPr/>
            </p:nvSpPr>
            <p:spPr>
              <a:xfrm>
                <a:off x="4286623" y="2924032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4" name="แผนผังลำดับงาน: ตัวเชื่อมต่อ 193">
                <a:extLst>
                  <a:ext uri="{FF2B5EF4-FFF2-40B4-BE49-F238E27FC236}">
                    <a16:creationId xmlns:a16="http://schemas.microsoft.com/office/drawing/2014/main" id="{09E60DA0-8C97-46EE-9FCC-6AA8E9877510}"/>
                  </a:ext>
                </a:extLst>
              </p:cNvPr>
              <p:cNvSpPr/>
              <p:nvPr/>
            </p:nvSpPr>
            <p:spPr>
              <a:xfrm>
                <a:off x="3552790" y="2954951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0" name="แผนผังลำดับงาน: ตัวเชื่อมต่อ 194">
                <a:extLst>
                  <a:ext uri="{FF2B5EF4-FFF2-40B4-BE49-F238E27FC236}">
                    <a16:creationId xmlns:a16="http://schemas.microsoft.com/office/drawing/2014/main" id="{91B21DD3-6227-4A93-8506-5D7EED0CB833}"/>
                  </a:ext>
                </a:extLst>
              </p:cNvPr>
              <p:cNvSpPr/>
              <p:nvPr/>
            </p:nvSpPr>
            <p:spPr>
              <a:xfrm>
                <a:off x="4366415" y="2952813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8" name="รูปแบบอิสระ: รูปร่าง 171">
              <a:extLst>
                <a:ext uri="{FF2B5EF4-FFF2-40B4-BE49-F238E27FC236}">
                  <a16:creationId xmlns:a16="http://schemas.microsoft.com/office/drawing/2014/main" id="{E8ED8AC8-6E3E-4B31-B93B-0316746A4AB5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" name="รูปแบบอิสระ: รูปร่าง 172">
              <a:extLst>
                <a:ext uri="{FF2B5EF4-FFF2-40B4-BE49-F238E27FC236}">
                  <a16:creationId xmlns:a16="http://schemas.microsoft.com/office/drawing/2014/main" id="{ECE2C148-F00A-4AFE-835A-1E677DE61709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0" name="กลุ่ม 173">
              <a:extLst>
                <a:ext uri="{FF2B5EF4-FFF2-40B4-BE49-F238E27FC236}">
                  <a16:creationId xmlns:a16="http://schemas.microsoft.com/office/drawing/2014/main" id="{15AD43CF-57DC-410E-A1FC-51FB4C467CE5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33" name="สามเหลี่ยมหน้าจั่ว 27">
                <a:extLst>
                  <a:ext uri="{FF2B5EF4-FFF2-40B4-BE49-F238E27FC236}">
                    <a16:creationId xmlns:a16="http://schemas.microsoft.com/office/drawing/2014/main" id="{398320F9-E169-4AE7-AF50-D681EB95D944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4" name="สามเหลี่ยมหน้าจั่ว 28">
                <a:extLst>
                  <a:ext uri="{FF2B5EF4-FFF2-40B4-BE49-F238E27FC236}">
                    <a16:creationId xmlns:a16="http://schemas.microsoft.com/office/drawing/2014/main" id="{53011E13-7C0C-465D-9303-E7D0324E4B28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5" name="สามเหลี่ยมหน้าจั่ว 29">
                <a:extLst>
                  <a:ext uri="{FF2B5EF4-FFF2-40B4-BE49-F238E27FC236}">
                    <a16:creationId xmlns:a16="http://schemas.microsoft.com/office/drawing/2014/main" id="{37F5634B-9F2C-46EB-B0AA-ED2C857BAAEB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21" name="กลุ่ม 174">
              <a:extLst>
                <a:ext uri="{FF2B5EF4-FFF2-40B4-BE49-F238E27FC236}">
                  <a16:creationId xmlns:a16="http://schemas.microsoft.com/office/drawing/2014/main" id="{C92ADDD4-FC36-4254-AE87-65C7CDAFEE1F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30" name="สามเหลี่ยมหน้าจั่ว 27">
                <a:extLst>
                  <a:ext uri="{FF2B5EF4-FFF2-40B4-BE49-F238E27FC236}">
                    <a16:creationId xmlns:a16="http://schemas.microsoft.com/office/drawing/2014/main" id="{30DFE89B-D44F-4ADF-9E68-3A2E8803DF2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1" name="สามเหลี่ยมหน้าจั่ว 28">
                <a:extLst>
                  <a:ext uri="{FF2B5EF4-FFF2-40B4-BE49-F238E27FC236}">
                    <a16:creationId xmlns:a16="http://schemas.microsoft.com/office/drawing/2014/main" id="{C81684E1-2B74-4BB9-9450-535593DE3035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2" name="สามเหลี่ยมหน้าจั่ว 29">
                <a:extLst>
                  <a:ext uri="{FF2B5EF4-FFF2-40B4-BE49-F238E27FC236}">
                    <a16:creationId xmlns:a16="http://schemas.microsoft.com/office/drawing/2014/main" id="{30EA486F-343C-4599-8D2B-D47B0CB95F20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22" name="กลุ่ม 175">
              <a:extLst>
                <a:ext uri="{FF2B5EF4-FFF2-40B4-BE49-F238E27FC236}">
                  <a16:creationId xmlns:a16="http://schemas.microsoft.com/office/drawing/2014/main" id="{BB5109D9-456D-4597-9E3A-D6003797AEBA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27" name="ตัวเชื่อมต่อตรง 180">
                <a:extLst>
                  <a:ext uri="{FF2B5EF4-FFF2-40B4-BE49-F238E27FC236}">
                    <a16:creationId xmlns:a16="http://schemas.microsoft.com/office/drawing/2014/main" id="{D4EA8693-422B-4E9B-82BC-CD18AF30C7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8" name="ตัวเชื่อมต่อตรง 181">
                <a:extLst>
                  <a:ext uri="{FF2B5EF4-FFF2-40B4-BE49-F238E27FC236}">
                    <a16:creationId xmlns:a16="http://schemas.microsoft.com/office/drawing/2014/main" id="{C26F10A1-1C39-44C8-B2BD-FA98FBE5E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9" name="ตัวเชื่อมต่อตรง 182">
                <a:extLst>
                  <a:ext uri="{FF2B5EF4-FFF2-40B4-BE49-F238E27FC236}">
                    <a16:creationId xmlns:a16="http://schemas.microsoft.com/office/drawing/2014/main" id="{E33B6569-6FB3-4CED-A419-2D3C4B0955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23" name="กลุ่ม 176">
              <a:extLst>
                <a:ext uri="{FF2B5EF4-FFF2-40B4-BE49-F238E27FC236}">
                  <a16:creationId xmlns:a16="http://schemas.microsoft.com/office/drawing/2014/main" id="{ECE11556-EB2E-4B3C-95D9-28B158AD012D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24" name="ตัวเชื่อมต่อตรง 177">
                <a:extLst>
                  <a:ext uri="{FF2B5EF4-FFF2-40B4-BE49-F238E27FC236}">
                    <a16:creationId xmlns:a16="http://schemas.microsoft.com/office/drawing/2014/main" id="{B1C3AB31-41AF-45E4-B792-E6EC950B91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5" name="ตัวเชื่อมต่อตรง 178">
                <a:extLst>
                  <a:ext uri="{FF2B5EF4-FFF2-40B4-BE49-F238E27FC236}">
                    <a16:creationId xmlns:a16="http://schemas.microsoft.com/office/drawing/2014/main" id="{6A0E02EE-FD0C-4381-948D-87B75C301F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179">
                <a:extLst>
                  <a:ext uri="{FF2B5EF4-FFF2-40B4-BE49-F238E27FC236}">
                    <a16:creationId xmlns:a16="http://schemas.microsoft.com/office/drawing/2014/main" id="{E81C47DE-523D-4DBE-A392-BFA0EC03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7" name="กลุ่ม 237">
            <a:extLst>
              <a:ext uri="{FF2B5EF4-FFF2-40B4-BE49-F238E27FC236}">
                <a16:creationId xmlns:a16="http://schemas.microsoft.com/office/drawing/2014/main" id="{BE793063-4F8A-438D-90ED-ED8D02291CC8}"/>
              </a:ext>
            </a:extLst>
          </p:cNvPr>
          <p:cNvGrpSpPr/>
          <p:nvPr/>
        </p:nvGrpSpPr>
        <p:grpSpPr>
          <a:xfrm>
            <a:off x="2317894" y="6044227"/>
            <a:ext cx="1662920" cy="1033447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58" name="กลุ่ม 238">
              <a:extLst>
                <a:ext uri="{FF2B5EF4-FFF2-40B4-BE49-F238E27FC236}">
                  <a16:creationId xmlns:a16="http://schemas.microsoft.com/office/drawing/2014/main" id="{D8BCF8F4-16D2-4341-9CE7-D536B44E15DB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63" name="สี่เหลี่ยมคางหมู 26">
                <a:extLst>
                  <a:ext uri="{FF2B5EF4-FFF2-40B4-BE49-F238E27FC236}">
                    <a16:creationId xmlns:a16="http://schemas.microsoft.com/office/drawing/2014/main" id="{C585B155-A619-43B3-A64C-4E9D1797CB6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ln/>
            </p:spPr>
            <p:style>
              <a:lnRef idx="2">
                <a:schemeClr val="accent2">
                  <a:shade val="50000"/>
                </a:schemeClr>
              </a:lnRef>
              <a:fillRef idx="1">
                <a:schemeClr val="accent2"/>
              </a:fillRef>
              <a:effectRef idx="0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4" name="วงรี 244">
                <a:extLst>
                  <a:ext uri="{FF2B5EF4-FFF2-40B4-BE49-F238E27FC236}">
                    <a16:creationId xmlns:a16="http://schemas.microsoft.com/office/drawing/2014/main" id="{D06C7123-930C-4C3F-9976-EC8A25968AB9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5" name="วงรี 245">
                <a:extLst>
                  <a:ext uri="{FF2B5EF4-FFF2-40B4-BE49-F238E27FC236}">
                    <a16:creationId xmlns:a16="http://schemas.microsoft.com/office/drawing/2014/main" id="{E75CBDEF-C3C1-4939-B676-29156C28298C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66" name="กลุ่ม 246">
                <a:extLst>
                  <a:ext uri="{FF2B5EF4-FFF2-40B4-BE49-F238E27FC236}">
                    <a16:creationId xmlns:a16="http://schemas.microsoft.com/office/drawing/2014/main" id="{23DB142A-4850-49D3-90C0-2DAF05F51FE4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78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18760148-B516-4082-ADF5-BF5DEC1E26E0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9" name="วงรี 259">
                  <a:extLst>
                    <a:ext uri="{FF2B5EF4-FFF2-40B4-BE49-F238E27FC236}">
                      <a16:creationId xmlns:a16="http://schemas.microsoft.com/office/drawing/2014/main" id="{8964EF08-0491-417B-A2C4-FD9D6082470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0" name="วงรี 260">
                  <a:extLst>
                    <a:ext uri="{FF2B5EF4-FFF2-40B4-BE49-F238E27FC236}">
                      <a16:creationId xmlns:a16="http://schemas.microsoft.com/office/drawing/2014/main" id="{6225CBBC-0B1D-4008-B4C1-231E2F6E60F8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1" name="วงรี 261">
                  <a:extLst>
                    <a:ext uri="{FF2B5EF4-FFF2-40B4-BE49-F238E27FC236}">
                      <a16:creationId xmlns:a16="http://schemas.microsoft.com/office/drawing/2014/main" id="{CBDE4DDA-9C2A-4BF6-87E7-DE60BC4BCC8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2" name="วงรี 262">
                  <a:extLst>
                    <a:ext uri="{FF2B5EF4-FFF2-40B4-BE49-F238E27FC236}">
                      <a16:creationId xmlns:a16="http://schemas.microsoft.com/office/drawing/2014/main" id="{A32B9DA7-931B-4671-9720-27983CE640B6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46BA2B1D-33ED-40A9-BE11-C1AB851ACE51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4" name="วงรี 264">
                  <a:extLst>
                    <a:ext uri="{FF2B5EF4-FFF2-40B4-BE49-F238E27FC236}">
                      <a16:creationId xmlns:a16="http://schemas.microsoft.com/office/drawing/2014/main" id="{E23188B1-06BA-4810-A180-A517EEA56B4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5" name="วงรี 265">
                  <a:extLst>
                    <a:ext uri="{FF2B5EF4-FFF2-40B4-BE49-F238E27FC236}">
                      <a16:creationId xmlns:a16="http://schemas.microsoft.com/office/drawing/2014/main" id="{1B655A1B-9D4A-4961-AF7F-88196680E8B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6" name="วงรี 266">
                  <a:extLst>
                    <a:ext uri="{FF2B5EF4-FFF2-40B4-BE49-F238E27FC236}">
                      <a16:creationId xmlns:a16="http://schemas.microsoft.com/office/drawing/2014/main" id="{01652583-406F-4AB6-A316-26E37F84C249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7" name="วงรี 267">
                  <a:extLst>
                    <a:ext uri="{FF2B5EF4-FFF2-40B4-BE49-F238E27FC236}">
                      <a16:creationId xmlns:a16="http://schemas.microsoft.com/office/drawing/2014/main" id="{DACC9D6C-F337-4E8D-BC4A-E7522DDA4FBA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8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69EF39FC-541A-46F1-8D27-9EBF2A8C237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9" name="วงรี 269">
                  <a:extLst>
                    <a:ext uri="{FF2B5EF4-FFF2-40B4-BE49-F238E27FC236}">
                      <a16:creationId xmlns:a16="http://schemas.microsoft.com/office/drawing/2014/main" id="{D685DB9A-30A2-46D9-8EA4-1FE6B0215FF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0" name="วงรี 270">
                  <a:extLst>
                    <a:ext uri="{FF2B5EF4-FFF2-40B4-BE49-F238E27FC236}">
                      <a16:creationId xmlns:a16="http://schemas.microsoft.com/office/drawing/2014/main" id="{A9D1123A-C37E-4DDF-9747-5F99C826268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1" name="วงรี 271">
                  <a:extLst>
                    <a:ext uri="{FF2B5EF4-FFF2-40B4-BE49-F238E27FC236}">
                      <a16:creationId xmlns:a16="http://schemas.microsoft.com/office/drawing/2014/main" id="{8DCCD838-CFE2-4BA1-97C0-0F1C24BF63C5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2" name="วงรี 272">
                  <a:extLst>
                    <a:ext uri="{FF2B5EF4-FFF2-40B4-BE49-F238E27FC236}">
                      <a16:creationId xmlns:a16="http://schemas.microsoft.com/office/drawing/2014/main" id="{D8F80D7C-D23C-47F4-83DD-ECB3A5BDC8C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7" name="กลุ่ม 247">
                <a:extLst>
                  <a:ext uri="{FF2B5EF4-FFF2-40B4-BE49-F238E27FC236}">
                    <a16:creationId xmlns:a16="http://schemas.microsoft.com/office/drawing/2014/main" id="{AF445EEE-4B79-4FE6-AD4A-5AA7639DECB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68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BA691B7F-9C50-477D-994B-D53BB95CC90F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9" name="วงรี 249">
                  <a:extLst>
                    <a:ext uri="{FF2B5EF4-FFF2-40B4-BE49-F238E27FC236}">
                      <a16:creationId xmlns:a16="http://schemas.microsoft.com/office/drawing/2014/main" id="{BA4A87D7-06F3-4A44-B597-AB8143FB44C8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0" name="วงรี 250">
                  <a:extLst>
                    <a:ext uri="{FF2B5EF4-FFF2-40B4-BE49-F238E27FC236}">
                      <a16:creationId xmlns:a16="http://schemas.microsoft.com/office/drawing/2014/main" id="{5D2B1B43-6608-4401-8E53-E152FF25DEB2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1" name="วงรี 251">
                  <a:extLst>
                    <a:ext uri="{FF2B5EF4-FFF2-40B4-BE49-F238E27FC236}">
                      <a16:creationId xmlns:a16="http://schemas.microsoft.com/office/drawing/2014/main" id="{22FA9793-0B62-40D3-8FA0-EDBDD02C12AD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2" name="วงรี 252">
                  <a:extLst>
                    <a:ext uri="{FF2B5EF4-FFF2-40B4-BE49-F238E27FC236}">
                      <a16:creationId xmlns:a16="http://schemas.microsoft.com/office/drawing/2014/main" id="{BE701939-44FE-4763-87F6-8381DA186EF3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3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9814F2CE-4D2E-49CB-A824-8ECBE3F43591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4" name="วงรี 254">
                  <a:extLst>
                    <a:ext uri="{FF2B5EF4-FFF2-40B4-BE49-F238E27FC236}">
                      <a16:creationId xmlns:a16="http://schemas.microsoft.com/office/drawing/2014/main" id="{7B408029-7DCD-43D5-B955-73C6F18D5AD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5" name="วงรี 255">
                  <a:extLst>
                    <a:ext uri="{FF2B5EF4-FFF2-40B4-BE49-F238E27FC236}">
                      <a16:creationId xmlns:a16="http://schemas.microsoft.com/office/drawing/2014/main" id="{A0B88614-10A1-4E3F-8E1C-396D5A34D1A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6" name="วงรี 256">
                  <a:extLst>
                    <a:ext uri="{FF2B5EF4-FFF2-40B4-BE49-F238E27FC236}">
                      <a16:creationId xmlns:a16="http://schemas.microsoft.com/office/drawing/2014/main" id="{334D0DF6-2394-4607-948B-55503030449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7" name="วงรี 257">
                  <a:extLst>
                    <a:ext uri="{FF2B5EF4-FFF2-40B4-BE49-F238E27FC236}">
                      <a16:creationId xmlns:a16="http://schemas.microsoft.com/office/drawing/2014/main" id="{91978FAF-9E3F-457C-A0B7-77E1BFC27F4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59" name="กลุ่ม 239">
              <a:extLst>
                <a:ext uri="{FF2B5EF4-FFF2-40B4-BE49-F238E27FC236}">
                  <a16:creationId xmlns:a16="http://schemas.microsoft.com/office/drawing/2014/main" id="{B4ECAE9D-1164-4FC9-99A8-A22B17F96872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60" name="รูปแบบอิสระ: รูปร่าง 240">
                <a:extLst>
                  <a:ext uri="{FF2B5EF4-FFF2-40B4-BE49-F238E27FC236}">
                    <a16:creationId xmlns:a16="http://schemas.microsoft.com/office/drawing/2014/main" id="{26E3D621-D88E-44D5-9AB2-92A96C20AE5C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1" name="รูปแบบอิสระ: รูปร่าง 241">
                <a:extLst>
                  <a:ext uri="{FF2B5EF4-FFF2-40B4-BE49-F238E27FC236}">
                    <a16:creationId xmlns:a16="http://schemas.microsoft.com/office/drawing/2014/main" id="{F81053ED-38E1-4BA3-924F-5F827125441D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รูปแบบอิสระ: รูปร่าง 242">
                <a:extLst>
                  <a:ext uri="{FF2B5EF4-FFF2-40B4-BE49-F238E27FC236}">
                    <a16:creationId xmlns:a16="http://schemas.microsoft.com/office/drawing/2014/main" id="{2309AB31-2AE7-4A82-8803-621A119344F0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93" name="กลุ่ม 380">
            <a:extLst>
              <a:ext uri="{FF2B5EF4-FFF2-40B4-BE49-F238E27FC236}">
                <a16:creationId xmlns:a16="http://schemas.microsoft.com/office/drawing/2014/main" id="{8FCE8F93-FAD1-4BC9-BEA3-A499FCB7F32E}"/>
              </a:ext>
            </a:extLst>
          </p:cNvPr>
          <p:cNvGrpSpPr/>
          <p:nvPr/>
        </p:nvGrpSpPr>
        <p:grpSpPr>
          <a:xfrm>
            <a:off x="10261181" y="5781630"/>
            <a:ext cx="1874416" cy="1917784"/>
            <a:chOff x="1777678" y="1219637"/>
            <a:chExt cx="3612645" cy="5251251"/>
          </a:xfrm>
        </p:grpSpPr>
        <p:grpSp>
          <p:nvGrpSpPr>
            <p:cNvPr id="94" name="กลุ่ม 381">
              <a:extLst>
                <a:ext uri="{FF2B5EF4-FFF2-40B4-BE49-F238E27FC236}">
                  <a16:creationId xmlns:a16="http://schemas.microsoft.com/office/drawing/2014/main" id="{C326A9E9-A92D-422B-BBB3-0C2C431B2D93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143" name="กลุ่ม 431">
                <a:extLst>
                  <a:ext uri="{FF2B5EF4-FFF2-40B4-BE49-F238E27FC236}">
                    <a16:creationId xmlns:a16="http://schemas.microsoft.com/office/drawing/2014/main" id="{9CC9601F-9874-44EE-8877-9A13E877FE4E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157" name="กลุ่ม 445">
                  <a:extLst>
                    <a:ext uri="{FF2B5EF4-FFF2-40B4-BE49-F238E27FC236}">
                      <a16:creationId xmlns:a16="http://schemas.microsoft.com/office/drawing/2014/main" id="{4905D8CC-4936-4805-ACB8-5AD01CD44330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89" name="รูปแบบอิสระ: รูปร่าง 528">
                    <a:extLst>
                      <a:ext uri="{FF2B5EF4-FFF2-40B4-BE49-F238E27FC236}">
                        <a16:creationId xmlns:a16="http://schemas.microsoft.com/office/drawing/2014/main" id="{8507D545-CEDF-4EEC-8A1A-909BE702A26C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90" name="ตัวเชื่อมต่อตรง 529">
                    <a:extLst>
                      <a:ext uri="{FF2B5EF4-FFF2-40B4-BE49-F238E27FC236}">
                        <a16:creationId xmlns:a16="http://schemas.microsoft.com/office/drawing/2014/main" id="{A6CE8853-F1A8-41B0-A269-01DB2A24211F}"/>
                      </a:ext>
                    </a:extLst>
                  </p:cNvPr>
                  <p:cNvCxnSpPr>
                    <a:cxnSpLocks/>
                    <a:stCxn id="189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91" name="รูปแบบอิสระ: รูปร่าง 530">
                    <a:extLst>
                      <a:ext uri="{FF2B5EF4-FFF2-40B4-BE49-F238E27FC236}">
                        <a16:creationId xmlns:a16="http://schemas.microsoft.com/office/drawing/2014/main" id="{048B05E4-5B2E-4D4D-AD5F-CCFEE11F8718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92" name="รูปแบบอิสระ: รูปร่าง 531">
                    <a:extLst>
                      <a:ext uri="{FF2B5EF4-FFF2-40B4-BE49-F238E27FC236}">
                        <a16:creationId xmlns:a16="http://schemas.microsoft.com/office/drawing/2014/main" id="{3B500025-C464-4BEB-B04C-618C1FD0CBA0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93" name="รูปแบบอิสระ: รูปร่าง 532">
                    <a:extLst>
                      <a:ext uri="{FF2B5EF4-FFF2-40B4-BE49-F238E27FC236}">
                        <a16:creationId xmlns:a16="http://schemas.microsoft.com/office/drawing/2014/main" id="{4DF8AD0A-CFCA-430C-A821-35C41E2E7832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94" name="รูปแบบอิสระ: รูปร่าง 533">
                    <a:extLst>
                      <a:ext uri="{FF2B5EF4-FFF2-40B4-BE49-F238E27FC236}">
                        <a16:creationId xmlns:a16="http://schemas.microsoft.com/office/drawing/2014/main" id="{3D28786D-E45A-4A20-AF54-5BEE4328DE3D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8" name="กลุ่ม 446">
                  <a:extLst>
                    <a:ext uri="{FF2B5EF4-FFF2-40B4-BE49-F238E27FC236}">
                      <a16:creationId xmlns:a16="http://schemas.microsoft.com/office/drawing/2014/main" id="{B6BB8DF4-B1E6-499D-9DB8-008EE3BC799A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83" name="รูปแบบอิสระ: รูปร่าง 522">
                    <a:extLst>
                      <a:ext uri="{FF2B5EF4-FFF2-40B4-BE49-F238E27FC236}">
                        <a16:creationId xmlns:a16="http://schemas.microsoft.com/office/drawing/2014/main" id="{33D93E71-E131-4731-9FF8-FBDBA33DB51E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84" name="ตัวเชื่อมต่อตรง 523">
                    <a:extLst>
                      <a:ext uri="{FF2B5EF4-FFF2-40B4-BE49-F238E27FC236}">
                        <a16:creationId xmlns:a16="http://schemas.microsoft.com/office/drawing/2014/main" id="{7E521D16-0A1E-4147-A908-42F700EFACB9}"/>
                      </a:ext>
                    </a:extLst>
                  </p:cNvPr>
                  <p:cNvCxnSpPr>
                    <a:cxnSpLocks/>
                    <a:stCxn id="18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5" name="รูปแบบอิสระ: รูปร่าง 524">
                    <a:extLst>
                      <a:ext uri="{FF2B5EF4-FFF2-40B4-BE49-F238E27FC236}">
                        <a16:creationId xmlns:a16="http://schemas.microsoft.com/office/drawing/2014/main" id="{C8CFAED4-1606-4A00-9942-5876FA4EE793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6" name="รูปแบบอิสระ: รูปร่าง 525">
                    <a:extLst>
                      <a:ext uri="{FF2B5EF4-FFF2-40B4-BE49-F238E27FC236}">
                        <a16:creationId xmlns:a16="http://schemas.microsoft.com/office/drawing/2014/main" id="{01D94FC2-F513-46E5-8A96-C371814A0B56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7" name="รูปแบบอิสระ: รูปร่าง 526">
                    <a:extLst>
                      <a:ext uri="{FF2B5EF4-FFF2-40B4-BE49-F238E27FC236}">
                        <a16:creationId xmlns:a16="http://schemas.microsoft.com/office/drawing/2014/main" id="{7C25D166-E046-47EF-B7B2-258F0BCDAB5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8" name="รูปแบบอิสระ: รูปร่าง 527">
                    <a:extLst>
                      <a:ext uri="{FF2B5EF4-FFF2-40B4-BE49-F238E27FC236}">
                        <a16:creationId xmlns:a16="http://schemas.microsoft.com/office/drawing/2014/main" id="{1175E32A-9BBD-4370-B074-45112D0D1D80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9" name="กลุ่ม 447">
                  <a:extLst>
                    <a:ext uri="{FF2B5EF4-FFF2-40B4-BE49-F238E27FC236}">
                      <a16:creationId xmlns:a16="http://schemas.microsoft.com/office/drawing/2014/main" id="{B29EBFFE-9C1B-443F-9718-3D93EEC68FA6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181" name="สี่เหลี่ยมผืนผ้า 5">
                    <a:extLst>
                      <a:ext uri="{FF2B5EF4-FFF2-40B4-BE49-F238E27FC236}">
                        <a16:creationId xmlns:a16="http://schemas.microsoft.com/office/drawing/2014/main" id="{CDE79BFA-BD59-433E-97EA-86923F165700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2" name="สี่เหลี่ยมผืนผ้า 5">
                    <a:extLst>
                      <a:ext uri="{FF2B5EF4-FFF2-40B4-BE49-F238E27FC236}">
                        <a16:creationId xmlns:a16="http://schemas.microsoft.com/office/drawing/2014/main" id="{DF6C7A09-5542-4F3E-BD24-4540216F407F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160" name="กลุ่ม 448">
                  <a:extLst>
                    <a:ext uri="{FF2B5EF4-FFF2-40B4-BE49-F238E27FC236}">
                      <a16:creationId xmlns:a16="http://schemas.microsoft.com/office/drawing/2014/main" id="{0813D15C-70BD-4281-87BF-A403DFA1570B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75" name="รูปแบบอิสระ: รูปร่าง 514">
                    <a:extLst>
                      <a:ext uri="{FF2B5EF4-FFF2-40B4-BE49-F238E27FC236}">
                        <a16:creationId xmlns:a16="http://schemas.microsoft.com/office/drawing/2014/main" id="{F709F643-AC0F-4BC0-90AA-1D8432483AAD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76" name="ตัวเชื่อมต่อตรง 515">
                    <a:extLst>
                      <a:ext uri="{FF2B5EF4-FFF2-40B4-BE49-F238E27FC236}">
                        <a16:creationId xmlns:a16="http://schemas.microsoft.com/office/drawing/2014/main" id="{E7ACC463-7939-4A68-81DF-C624164A6CAC}"/>
                      </a:ext>
                    </a:extLst>
                  </p:cNvPr>
                  <p:cNvCxnSpPr>
                    <a:cxnSpLocks/>
                    <a:stCxn id="175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7" name="รูปแบบอิสระ: รูปร่าง 516">
                    <a:extLst>
                      <a:ext uri="{FF2B5EF4-FFF2-40B4-BE49-F238E27FC236}">
                        <a16:creationId xmlns:a16="http://schemas.microsoft.com/office/drawing/2014/main" id="{34FC073A-F6B0-4FEF-A7C6-12CA8D20FF3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8" name="รูปแบบอิสระ: รูปร่าง 517">
                    <a:extLst>
                      <a:ext uri="{FF2B5EF4-FFF2-40B4-BE49-F238E27FC236}">
                        <a16:creationId xmlns:a16="http://schemas.microsoft.com/office/drawing/2014/main" id="{233B460C-2C63-4354-A051-684AC602F7E9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9" name="รูปแบบอิสระ: รูปร่าง 518">
                    <a:extLst>
                      <a:ext uri="{FF2B5EF4-FFF2-40B4-BE49-F238E27FC236}">
                        <a16:creationId xmlns:a16="http://schemas.microsoft.com/office/drawing/2014/main" id="{A90A4D96-9A09-41FA-8B18-023D73AFC83F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0" name="รูปแบบอิสระ: รูปร่าง 519">
                    <a:extLst>
                      <a:ext uri="{FF2B5EF4-FFF2-40B4-BE49-F238E27FC236}">
                        <a16:creationId xmlns:a16="http://schemas.microsoft.com/office/drawing/2014/main" id="{110BC04E-5814-4FBA-B4CD-3B0B387E63DE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61" name="กลุ่ม 449">
                  <a:extLst>
                    <a:ext uri="{FF2B5EF4-FFF2-40B4-BE49-F238E27FC236}">
                      <a16:creationId xmlns:a16="http://schemas.microsoft.com/office/drawing/2014/main" id="{B3F5284D-3344-4DCF-919D-6E97884F1905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69" name="รูปแบบอิสระ: รูปร่าง 508">
                    <a:extLst>
                      <a:ext uri="{FF2B5EF4-FFF2-40B4-BE49-F238E27FC236}">
                        <a16:creationId xmlns:a16="http://schemas.microsoft.com/office/drawing/2014/main" id="{1909B2C8-703B-4F92-A525-8DBCFD4445C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70" name="ตัวเชื่อมต่อตรง 509">
                    <a:extLst>
                      <a:ext uri="{FF2B5EF4-FFF2-40B4-BE49-F238E27FC236}">
                        <a16:creationId xmlns:a16="http://schemas.microsoft.com/office/drawing/2014/main" id="{93C87613-B968-4742-BEC2-A252824CB1E0}"/>
                      </a:ext>
                    </a:extLst>
                  </p:cNvPr>
                  <p:cNvCxnSpPr>
                    <a:cxnSpLocks/>
                    <a:stCxn id="169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1" name="รูปแบบอิสระ: รูปร่าง 510">
                    <a:extLst>
                      <a:ext uri="{FF2B5EF4-FFF2-40B4-BE49-F238E27FC236}">
                        <a16:creationId xmlns:a16="http://schemas.microsoft.com/office/drawing/2014/main" id="{2DD5F4D7-7D26-47BB-AC8A-05021F73267B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2" name="รูปแบบอิสระ: รูปร่าง 511">
                    <a:extLst>
                      <a:ext uri="{FF2B5EF4-FFF2-40B4-BE49-F238E27FC236}">
                        <a16:creationId xmlns:a16="http://schemas.microsoft.com/office/drawing/2014/main" id="{4C06AF39-AF04-44AB-AA8F-E2B0153D3A7C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3" name="รูปแบบอิสระ: รูปร่าง 512">
                    <a:extLst>
                      <a:ext uri="{FF2B5EF4-FFF2-40B4-BE49-F238E27FC236}">
                        <a16:creationId xmlns:a16="http://schemas.microsoft.com/office/drawing/2014/main" id="{34383DD7-AE2C-44A6-AD73-8A4C10480596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4" name="รูปแบบอิสระ: รูปร่าง 513">
                    <a:extLst>
                      <a:ext uri="{FF2B5EF4-FFF2-40B4-BE49-F238E27FC236}">
                        <a16:creationId xmlns:a16="http://schemas.microsoft.com/office/drawing/2014/main" id="{89F440AB-0C28-4B58-AB74-CF94585C6D2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62" name="กลุ่ม 450">
                  <a:extLst>
                    <a:ext uri="{FF2B5EF4-FFF2-40B4-BE49-F238E27FC236}">
                      <a16:creationId xmlns:a16="http://schemas.microsoft.com/office/drawing/2014/main" id="{B219B85F-5E34-4CD6-ACA7-7D10869C32DA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63" name="รูปแบบอิสระ: รูปร่าง 451">
                    <a:extLst>
                      <a:ext uri="{FF2B5EF4-FFF2-40B4-BE49-F238E27FC236}">
                        <a16:creationId xmlns:a16="http://schemas.microsoft.com/office/drawing/2014/main" id="{8A4AA2D6-2419-441D-81F5-F4CD060C37A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64" name="ตัวเชื่อมต่อตรง 452">
                    <a:extLst>
                      <a:ext uri="{FF2B5EF4-FFF2-40B4-BE49-F238E27FC236}">
                        <a16:creationId xmlns:a16="http://schemas.microsoft.com/office/drawing/2014/main" id="{6731461C-5FB0-4820-A326-D077AD559836}"/>
                      </a:ext>
                    </a:extLst>
                  </p:cNvPr>
                  <p:cNvCxnSpPr>
                    <a:cxnSpLocks/>
                    <a:stCxn id="16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5" name="รูปแบบอิสระ: รูปร่าง 453">
                    <a:extLst>
                      <a:ext uri="{FF2B5EF4-FFF2-40B4-BE49-F238E27FC236}">
                        <a16:creationId xmlns:a16="http://schemas.microsoft.com/office/drawing/2014/main" id="{E59DBF37-47C3-49D5-88A8-84226AAC138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6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E5EFE3C-E8D7-4937-9034-7E2EF9622E3B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7" name="รูปแบบอิสระ: รูปร่าง 506">
                    <a:extLst>
                      <a:ext uri="{FF2B5EF4-FFF2-40B4-BE49-F238E27FC236}">
                        <a16:creationId xmlns:a16="http://schemas.microsoft.com/office/drawing/2014/main" id="{05C98716-8427-477D-B0CC-CFF975604199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8" name="รูปแบบอิสระ: รูปร่าง 507">
                    <a:extLst>
                      <a:ext uri="{FF2B5EF4-FFF2-40B4-BE49-F238E27FC236}">
                        <a16:creationId xmlns:a16="http://schemas.microsoft.com/office/drawing/2014/main" id="{2B7E2CAD-6BEC-4BD4-A158-38A16BFFD1C6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44" name="กลุ่ม 432">
                <a:extLst>
                  <a:ext uri="{FF2B5EF4-FFF2-40B4-BE49-F238E27FC236}">
                    <a16:creationId xmlns:a16="http://schemas.microsoft.com/office/drawing/2014/main" id="{4A787505-866F-47A5-895C-308938873767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145" name="รูปแบบอิสระ: รูปร่าง 433">
                  <a:extLst>
                    <a:ext uri="{FF2B5EF4-FFF2-40B4-BE49-F238E27FC236}">
                      <a16:creationId xmlns:a16="http://schemas.microsoft.com/office/drawing/2014/main" id="{A2F1754F-7346-4D1B-B750-2C79205535A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6" name="รูปแบบอิสระ: รูปร่าง 434">
                  <a:extLst>
                    <a:ext uri="{FF2B5EF4-FFF2-40B4-BE49-F238E27FC236}">
                      <a16:creationId xmlns:a16="http://schemas.microsoft.com/office/drawing/2014/main" id="{27972E59-6449-4F23-B7CF-567DB43874E3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47" name="ตัวเชื่อมต่อตรง 435">
                  <a:extLst>
                    <a:ext uri="{FF2B5EF4-FFF2-40B4-BE49-F238E27FC236}">
                      <a16:creationId xmlns:a16="http://schemas.microsoft.com/office/drawing/2014/main" id="{7270274F-8A57-4C8D-82FE-4221CD88DEB4}"/>
                    </a:ext>
                  </a:extLst>
                </p:cNvPr>
                <p:cNvCxnSpPr>
                  <a:cxnSpLocks/>
                  <a:endCxn id="146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48" name="กลุ่ม 436">
                  <a:extLst>
                    <a:ext uri="{FF2B5EF4-FFF2-40B4-BE49-F238E27FC236}">
                      <a16:creationId xmlns:a16="http://schemas.microsoft.com/office/drawing/2014/main" id="{3FD7DB2A-7291-4E63-8EA1-E72C96045E86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55" name="รูปแบบอิสระ: รูปร่าง 443">
                    <a:extLst>
                      <a:ext uri="{FF2B5EF4-FFF2-40B4-BE49-F238E27FC236}">
                        <a16:creationId xmlns:a16="http://schemas.microsoft.com/office/drawing/2014/main" id="{F6F9D264-FE23-49D3-B93D-1E55DE214BFA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6" name="วงรี 77">
                    <a:extLst>
                      <a:ext uri="{FF2B5EF4-FFF2-40B4-BE49-F238E27FC236}">
                        <a16:creationId xmlns:a16="http://schemas.microsoft.com/office/drawing/2014/main" id="{64E6BF29-7578-45DE-AB2D-E45AA312F921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9" name="กลุ่ม 437">
                  <a:extLst>
                    <a:ext uri="{FF2B5EF4-FFF2-40B4-BE49-F238E27FC236}">
                      <a16:creationId xmlns:a16="http://schemas.microsoft.com/office/drawing/2014/main" id="{9AA33C1A-947C-4A33-8EFE-5C33BA4F5531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53" name="รูปแบบอิสระ: รูปร่าง 441">
                    <a:extLst>
                      <a:ext uri="{FF2B5EF4-FFF2-40B4-BE49-F238E27FC236}">
                        <a16:creationId xmlns:a16="http://schemas.microsoft.com/office/drawing/2014/main" id="{AB1E95CE-8668-4C96-88E7-200DDC33A7B1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4" name="วงรี 77">
                    <a:extLst>
                      <a:ext uri="{FF2B5EF4-FFF2-40B4-BE49-F238E27FC236}">
                        <a16:creationId xmlns:a16="http://schemas.microsoft.com/office/drawing/2014/main" id="{F855D047-C05B-44AD-BB2F-BCBFFDED77E7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0" name="กลุ่ม 438">
                  <a:extLst>
                    <a:ext uri="{FF2B5EF4-FFF2-40B4-BE49-F238E27FC236}">
                      <a16:creationId xmlns:a16="http://schemas.microsoft.com/office/drawing/2014/main" id="{2E5C3484-67F7-4262-BD08-5EF12100252C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51" name="รูปแบบอิสระ: รูปร่าง 439">
                    <a:extLst>
                      <a:ext uri="{FF2B5EF4-FFF2-40B4-BE49-F238E27FC236}">
                        <a16:creationId xmlns:a16="http://schemas.microsoft.com/office/drawing/2014/main" id="{55503EE2-5ADB-4EAC-A53D-1AE9EB54F12B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52" name="วงรี 77">
                    <a:extLst>
                      <a:ext uri="{FF2B5EF4-FFF2-40B4-BE49-F238E27FC236}">
                        <a16:creationId xmlns:a16="http://schemas.microsoft.com/office/drawing/2014/main" id="{2C4CA7D4-65AB-4885-BC44-D38041D74288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</p:grpSp>
        <p:grpSp>
          <p:nvGrpSpPr>
            <p:cNvPr id="95" name="กลุ่ม 382">
              <a:extLst>
                <a:ext uri="{FF2B5EF4-FFF2-40B4-BE49-F238E27FC236}">
                  <a16:creationId xmlns:a16="http://schemas.microsoft.com/office/drawing/2014/main" id="{98EB77D2-0073-4293-9D93-67CE6E653C80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126" name="กลุ่ม 413">
                <a:extLst>
                  <a:ext uri="{FF2B5EF4-FFF2-40B4-BE49-F238E27FC236}">
                    <a16:creationId xmlns:a16="http://schemas.microsoft.com/office/drawing/2014/main" id="{A5D692A9-A0D6-43D8-8AA0-33858A1F8D16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133" name="รูปแบบอิสระ: รูปร่าง 420">
                  <a:extLst>
                    <a:ext uri="{FF2B5EF4-FFF2-40B4-BE49-F238E27FC236}">
                      <a16:creationId xmlns:a16="http://schemas.microsoft.com/office/drawing/2014/main" id="{FB4777C0-7D1F-4B49-BD8A-6DFD85720E78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4" name="วงรี 421">
                  <a:extLst>
                    <a:ext uri="{FF2B5EF4-FFF2-40B4-BE49-F238E27FC236}">
                      <a16:creationId xmlns:a16="http://schemas.microsoft.com/office/drawing/2014/main" id="{7C99F3B0-F55B-4F20-B904-2088CBDC6E1C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5" name="วงรี 422">
                  <a:extLst>
                    <a:ext uri="{FF2B5EF4-FFF2-40B4-BE49-F238E27FC236}">
                      <a16:creationId xmlns:a16="http://schemas.microsoft.com/office/drawing/2014/main" id="{1339490F-0EFF-4180-9FDC-67D296FD8D56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6" name="วงรี 423">
                  <a:extLst>
                    <a:ext uri="{FF2B5EF4-FFF2-40B4-BE49-F238E27FC236}">
                      <a16:creationId xmlns:a16="http://schemas.microsoft.com/office/drawing/2014/main" id="{CFDB91CF-B255-4F0B-B1D7-82AA74A33065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7" name="วงรี 425">
                  <a:extLst>
                    <a:ext uri="{FF2B5EF4-FFF2-40B4-BE49-F238E27FC236}">
                      <a16:creationId xmlns:a16="http://schemas.microsoft.com/office/drawing/2014/main" id="{40B711EB-198E-41A0-AA6F-9FECDB5C25FF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8" name="รูปแบบอิสระ: รูปร่าง 426">
                  <a:extLst>
                    <a:ext uri="{FF2B5EF4-FFF2-40B4-BE49-F238E27FC236}">
                      <a16:creationId xmlns:a16="http://schemas.microsoft.com/office/drawing/2014/main" id="{DCB56843-4CF1-4121-8340-9EE0DC87430A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9" name="วงรี 427">
                  <a:extLst>
                    <a:ext uri="{FF2B5EF4-FFF2-40B4-BE49-F238E27FC236}">
                      <a16:creationId xmlns:a16="http://schemas.microsoft.com/office/drawing/2014/main" id="{1C5607C8-093A-44AB-8A08-8B16C70C3892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0" name="วงรี 428">
                  <a:extLst>
                    <a:ext uri="{FF2B5EF4-FFF2-40B4-BE49-F238E27FC236}">
                      <a16:creationId xmlns:a16="http://schemas.microsoft.com/office/drawing/2014/main" id="{3B672434-E3B5-4D8C-B6D9-B72C8363CD19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1" name="วงรี 429">
                  <a:extLst>
                    <a:ext uri="{FF2B5EF4-FFF2-40B4-BE49-F238E27FC236}">
                      <a16:creationId xmlns:a16="http://schemas.microsoft.com/office/drawing/2014/main" id="{EE335839-1BF7-4B4D-A75C-9748DAB792A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2" name="วงรี 430">
                  <a:extLst>
                    <a:ext uri="{FF2B5EF4-FFF2-40B4-BE49-F238E27FC236}">
                      <a16:creationId xmlns:a16="http://schemas.microsoft.com/office/drawing/2014/main" id="{DC739ACF-CDD9-4856-B0ED-5C5B3B4C3582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27" name="กลุ่ม 414">
                <a:extLst>
                  <a:ext uri="{FF2B5EF4-FFF2-40B4-BE49-F238E27FC236}">
                    <a16:creationId xmlns:a16="http://schemas.microsoft.com/office/drawing/2014/main" id="{6BA74D8B-C0FE-4903-85FE-EF97189337E2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128" name="รูปแบบอิสระ: รูปร่าง 415">
                  <a:extLst>
                    <a:ext uri="{FF2B5EF4-FFF2-40B4-BE49-F238E27FC236}">
                      <a16:creationId xmlns:a16="http://schemas.microsoft.com/office/drawing/2014/main" id="{644AA465-BE52-42A1-91A9-4419D1AFCBF3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9" name="วงรี 416">
                  <a:extLst>
                    <a:ext uri="{FF2B5EF4-FFF2-40B4-BE49-F238E27FC236}">
                      <a16:creationId xmlns:a16="http://schemas.microsoft.com/office/drawing/2014/main" id="{842ECE44-946A-4DC5-889B-CA97E64E56E2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วงรี 417">
                  <a:extLst>
                    <a:ext uri="{FF2B5EF4-FFF2-40B4-BE49-F238E27FC236}">
                      <a16:creationId xmlns:a16="http://schemas.microsoft.com/office/drawing/2014/main" id="{D4F2DBA1-707C-4C26-9B9E-44C2DA79D34B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1" name="วงรี 418">
                  <a:extLst>
                    <a:ext uri="{FF2B5EF4-FFF2-40B4-BE49-F238E27FC236}">
                      <a16:creationId xmlns:a16="http://schemas.microsoft.com/office/drawing/2014/main" id="{A71241A2-BEB3-41CA-A956-9E7F97EF4FFE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2" name="วงรี 419">
                  <a:extLst>
                    <a:ext uri="{FF2B5EF4-FFF2-40B4-BE49-F238E27FC236}">
                      <a16:creationId xmlns:a16="http://schemas.microsoft.com/office/drawing/2014/main" id="{359BAC7F-B41E-4871-8693-27DF769F5550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96" name="กลุ่ม 383">
              <a:extLst>
                <a:ext uri="{FF2B5EF4-FFF2-40B4-BE49-F238E27FC236}">
                  <a16:creationId xmlns:a16="http://schemas.microsoft.com/office/drawing/2014/main" id="{72A7449C-CA1C-4A2E-AE1F-619EAEE43F45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109" name="กลุ่ม 396">
                <a:extLst>
                  <a:ext uri="{FF2B5EF4-FFF2-40B4-BE49-F238E27FC236}">
                    <a16:creationId xmlns:a16="http://schemas.microsoft.com/office/drawing/2014/main" id="{FCCB41F5-0147-4951-A0AE-4BC47AA7CEA4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116" name="รูปแบบอิสระ: รูปร่าง 403">
                  <a:extLst>
                    <a:ext uri="{FF2B5EF4-FFF2-40B4-BE49-F238E27FC236}">
                      <a16:creationId xmlns:a16="http://schemas.microsoft.com/office/drawing/2014/main" id="{C1AD6D9D-2553-46DB-90AA-47A75BEF3328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7" name="วงรี 404">
                  <a:extLst>
                    <a:ext uri="{FF2B5EF4-FFF2-40B4-BE49-F238E27FC236}">
                      <a16:creationId xmlns:a16="http://schemas.microsoft.com/office/drawing/2014/main" id="{9DFE1A84-8FB1-49B0-B4DD-CBF338CBEF83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8" name="วงรี 405">
                  <a:extLst>
                    <a:ext uri="{FF2B5EF4-FFF2-40B4-BE49-F238E27FC236}">
                      <a16:creationId xmlns:a16="http://schemas.microsoft.com/office/drawing/2014/main" id="{1DD63EFA-FA6C-475E-B640-8FB5EC48CA2C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406">
                  <a:extLst>
                    <a:ext uri="{FF2B5EF4-FFF2-40B4-BE49-F238E27FC236}">
                      <a16:creationId xmlns:a16="http://schemas.microsoft.com/office/drawing/2014/main" id="{6375BABD-177D-4993-A2EE-C70536728EFC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0" name="วงรี 407">
                  <a:extLst>
                    <a:ext uri="{FF2B5EF4-FFF2-40B4-BE49-F238E27FC236}">
                      <a16:creationId xmlns:a16="http://schemas.microsoft.com/office/drawing/2014/main" id="{8CB49835-1F37-4CB5-A2CE-728E49C4B7C7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1" name="รูปแบบอิสระ: รูปร่าง 408">
                  <a:extLst>
                    <a:ext uri="{FF2B5EF4-FFF2-40B4-BE49-F238E27FC236}">
                      <a16:creationId xmlns:a16="http://schemas.microsoft.com/office/drawing/2014/main" id="{2390BF53-18C6-48A9-BB70-F9497D35A4A9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2" name="วงรี 409">
                  <a:extLst>
                    <a:ext uri="{FF2B5EF4-FFF2-40B4-BE49-F238E27FC236}">
                      <a16:creationId xmlns:a16="http://schemas.microsoft.com/office/drawing/2014/main" id="{867C600A-67C2-47C9-9391-A662706CE025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410">
                  <a:extLst>
                    <a:ext uri="{FF2B5EF4-FFF2-40B4-BE49-F238E27FC236}">
                      <a16:creationId xmlns:a16="http://schemas.microsoft.com/office/drawing/2014/main" id="{04DACEFC-9C38-4C8C-8394-FBCD841A0259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411">
                  <a:extLst>
                    <a:ext uri="{FF2B5EF4-FFF2-40B4-BE49-F238E27FC236}">
                      <a16:creationId xmlns:a16="http://schemas.microsoft.com/office/drawing/2014/main" id="{1BBEF771-36F4-49F9-890E-F4F8C8282A1E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5" name="วงรี 412">
                  <a:extLst>
                    <a:ext uri="{FF2B5EF4-FFF2-40B4-BE49-F238E27FC236}">
                      <a16:creationId xmlns:a16="http://schemas.microsoft.com/office/drawing/2014/main" id="{6809BA5A-0115-4606-9CCE-8AFCD319B9A1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10" name="กลุ่ม 397">
                <a:extLst>
                  <a:ext uri="{FF2B5EF4-FFF2-40B4-BE49-F238E27FC236}">
                    <a16:creationId xmlns:a16="http://schemas.microsoft.com/office/drawing/2014/main" id="{58A03738-9DA4-45F1-9210-7073473CD6BA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111" name="รูปแบบอิสระ: รูปร่าง 398">
                  <a:extLst>
                    <a:ext uri="{FF2B5EF4-FFF2-40B4-BE49-F238E27FC236}">
                      <a16:creationId xmlns:a16="http://schemas.microsoft.com/office/drawing/2014/main" id="{A41F7BAE-2369-4567-841A-61EB63413341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2" name="วงรี 399">
                  <a:extLst>
                    <a:ext uri="{FF2B5EF4-FFF2-40B4-BE49-F238E27FC236}">
                      <a16:creationId xmlns:a16="http://schemas.microsoft.com/office/drawing/2014/main" id="{8F3F5FFB-2B9C-4AD4-8676-DA2052FC7E6E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3" name="วงรี 400">
                  <a:extLst>
                    <a:ext uri="{FF2B5EF4-FFF2-40B4-BE49-F238E27FC236}">
                      <a16:creationId xmlns:a16="http://schemas.microsoft.com/office/drawing/2014/main" id="{E9BC88B7-FB38-45A4-95C4-992193E7FF4E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4" name="วงรี 401">
                  <a:extLst>
                    <a:ext uri="{FF2B5EF4-FFF2-40B4-BE49-F238E27FC236}">
                      <a16:creationId xmlns:a16="http://schemas.microsoft.com/office/drawing/2014/main" id="{5C34CA3A-459A-4971-9FAF-5C3ECF7FB048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5" name="วงรี 402">
                  <a:extLst>
                    <a:ext uri="{FF2B5EF4-FFF2-40B4-BE49-F238E27FC236}">
                      <a16:creationId xmlns:a16="http://schemas.microsoft.com/office/drawing/2014/main" id="{9934A246-6E04-4535-929A-F64AFE0A3FBF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97" name="กลุ่ม 384">
              <a:extLst>
                <a:ext uri="{FF2B5EF4-FFF2-40B4-BE49-F238E27FC236}">
                  <a16:creationId xmlns:a16="http://schemas.microsoft.com/office/drawing/2014/main" id="{EEBBFCA5-56F5-483C-9BAE-6A883A3E1A2D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104" name="รูปแบบอิสระ: รูปร่าง 391">
                <a:extLst>
                  <a:ext uri="{FF2B5EF4-FFF2-40B4-BE49-F238E27FC236}">
                    <a16:creationId xmlns:a16="http://schemas.microsoft.com/office/drawing/2014/main" id="{55FE96D8-033C-4CD2-BE28-3A7A0DCFEA89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5" name="วงรี 392">
                <a:extLst>
                  <a:ext uri="{FF2B5EF4-FFF2-40B4-BE49-F238E27FC236}">
                    <a16:creationId xmlns:a16="http://schemas.microsoft.com/office/drawing/2014/main" id="{67DB0368-6334-4200-8F1E-D8142E783114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6" name="วงรี 393">
                <a:extLst>
                  <a:ext uri="{FF2B5EF4-FFF2-40B4-BE49-F238E27FC236}">
                    <a16:creationId xmlns:a16="http://schemas.microsoft.com/office/drawing/2014/main" id="{733F67EF-B14B-456D-A8AB-6E50C207A60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7" name="วงรี 394">
                <a:extLst>
                  <a:ext uri="{FF2B5EF4-FFF2-40B4-BE49-F238E27FC236}">
                    <a16:creationId xmlns:a16="http://schemas.microsoft.com/office/drawing/2014/main" id="{1648195B-B1C9-45CE-B96B-7240E89DDA0C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8" name="วงรี 395">
                <a:extLst>
                  <a:ext uri="{FF2B5EF4-FFF2-40B4-BE49-F238E27FC236}">
                    <a16:creationId xmlns:a16="http://schemas.microsoft.com/office/drawing/2014/main" id="{56F0F9CB-5606-4C0F-BD03-37926C0CF9DD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8" name="กลุ่ม 385">
              <a:extLst>
                <a:ext uri="{FF2B5EF4-FFF2-40B4-BE49-F238E27FC236}">
                  <a16:creationId xmlns:a16="http://schemas.microsoft.com/office/drawing/2014/main" id="{A979F09F-2048-414B-B240-B762EDF18B33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99" name="รูปแบบอิสระ: รูปร่าง 386">
                <a:extLst>
                  <a:ext uri="{FF2B5EF4-FFF2-40B4-BE49-F238E27FC236}">
                    <a16:creationId xmlns:a16="http://schemas.microsoft.com/office/drawing/2014/main" id="{76BC794A-FDE0-431A-9B5E-4342AF1DA937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0" name="วงรี 387">
                <a:extLst>
                  <a:ext uri="{FF2B5EF4-FFF2-40B4-BE49-F238E27FC236}">
                    <a16:creationId xmlns:a16="http://schemas.microsoft.com/office/drawing/2014/main" id="{6C408DA2-44C6-4482-A5FB-4F363E5C6BE4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1" name="วงรี 388">
                <a:extLst>
                  <a:ext uri="{FF2B5EF4-FFF2-40B4-BE49-F238E27FC236}">
                    <a16:creationId xmlns:a16="http://schemas.microsoft.com/office/drawing/2014/main" id="{9DBEB302-7A82-4D26-8CA0-461BACC6336B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389">
                <a:extLst>
                  <a:ext uri="{FF2B5EF4-FFF2-40B4-BE49-F238E27FC236}">
                    <a16:creationId xmlns:a16="http://schemas.microsoft.com/office/drawing/2014/main" id="{64E1D9BC-A789-41D7-9A6D-15EE58F883A3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390">
                <a:extLst>
                  <a:ext uri="{FF2B5EF4-FFF2-40B4-BE49-F238E27FC236}">
                    <a16:creationId xmlns:a16="http://schemas.microsoft.com/office/drawing/2014/main" id="{4184D0B8-8F9D-4726-9DC6-329F4EBE588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E005D93C-1C15-4CF3-AFEB-38BD695BBFA8}"/>
              </a:ext>
            </a:extLst>
          </p:cNvPr>
          <p:cNvGrpSpPr/>
          <p:nvPr/>
        </p:nvGrpSpPr>
        <p:grpSpPr>
          <a:xfrm>
            <a:off x="6222381" y="2076317"/>
            <a:ext cx="5790271" cy="4699248"/>
            <a:chOff x="6222381" y="2076317"/>
            <a:chExt cx="5790271" cy="4699248"/>
          </a:xfrm>
        </p:grpSpPr>
        <p:sp>
          <p:nvSpPr>
            <p:cNvPr id="197" name="Flowchart: Decision 196">
              <a:extLst>
                <a:ext uri="{FF2B5EF4-FFF2-40B4-BE49-F238E27FC236}">
                  <a16:creationId xmlns:a16="http://schemas.microsoft.com/office/drawing/2014/main" id="{B072265D-E951-4F8E-969C-3353FF4558FC}"/>
                </a:ext>
              </a:extLst>
            </p:cNvPr>
            <p:cNvSpPr/>
            <p:nvPr/>
          </p:nvSpPr>
          <p:spPr>
            <a:xfrm>
              <a:off x="6742994" y="2832415"/>
              <a:ext cx="4734157" cy="3203810"/>
            </a:xfrm>
            <a:prstGeom prst="flowChartDecision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5">
                    <a:lumMod val="75000"/>
                  </a:schemeClr>
                </a:solidFill>
              </a:endParaRPr>
            </a:p>
          </p:txBody>
        </p:sp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F2EB095B-B82D-4D25-B40F-7F2133685597}"/>
                </a:ext>
              </a:extLst>
            </p:cNvPr>
            <p:cNvSpPr/>
            <p:nvPr/>
          </p:nvSpPr>
          <p:spPr>
            <a:xfrm>
              <a:off x="6222381" y="408037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P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3BF42390-8F15-40E5-9DD2-77ED0F60C0BF}"/>
                </a:ext>
              </a:extLst>
            </p:cNvPr>
            <p:cNvSpPr/>
            <p:nvPr/>
          </p:nvSpPr>
          <p:spPr>
            <a:xfrm>
              <a:off x="11480994" y="401580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R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200" name="Rectangle 199">
              <a:extLst>
                <a:ext uri="{FF2B5EF4-FFF2-40B4-BE49-F238E27FC236}">
                  <a16:creationId xmlns:a16="http://schemas.microsoft.com/office/drawing/2014/main" id="{03B18668-B82C-420F-AC9F-25CA70A6027B}"/>
                </a:ext>
              </a:extLst>
            </p:cNvPr>
            <p:cNvSpPr/>
            <p:nvPr/>
          </p:nvSpPr>
          <p:spPr>
            <a:xfrm>
              <a:off x="8712879" y="207631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Q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201" name="Rectangle 200">
              <a:extLst>
                <a:ext uri="{FF2B5EF4-FFF2-40B4-BE49-F238E27FC236}">
                  <a16:creationId xmlns:a16="http://schemas.microsoft.com/office/drawing/2014/main" id="{B955B486-3650-4FAE-A16C-AA6DA88F2A7E}"/>
                </a:ext>
              </a:extLst>
            </p:cNvPr>
            <p:cNvSpPr/>
            <p:nvPr/>
          </p:nvSpPr>
          <p:spPr>
            <a:xfrm>
              <a:off x="8927083" y="606767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>
                  <a:ln w="0"/>
                  <a:solidFill>
                    <a:schemeClr val="accent5">
                      <a:lumMod val="75000"/>
                    </a:schemeClr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S</a:t>
              </a:r>
              <a:endParaRPr lang="en-US" sz="4000" b="0" cap="none" spc="0" dirty="0">
                <a:ln w="0"/>
                <a:solidFill>
                  <a:schemeClr val="accent5">
                    <a:lumMod val="75000"/>
                  </a:schemeClr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14D51CFF-741C-4A3B-8C40-18F17461F699}"/>
                </a:ext>
              </a:extLst>
            </p:cNvPr>
            <p:cNvCxnSpPr>
              <a:stCxn id="197" idx="0"/>
              <a:endCxn id="197" idx="2"/>
            </p:cNvCxnSpPr>
            <p:nvPr/>
          </p:nvCxnSpPr>
          <p:spPr>
            <a:xfrm>
              <a:off x="9110073" y="2832415"/>
              <a:ext cx="0" cy="320381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1E0CC1C3-1C05-40D2-BEC4-8B21C19CCF47}"/>
                </a:ext>
              </a:extLst>
            </p:cNvPr>
            <p:cNvCxnSpPr>
              <a:cxnSpLocks/>
              <a:stCxn id="197" idx="1"/>
              <a:endCxn id="197" idx="3"/>
            </p:cNvCxnSpPr>
            <p:nvPr/>
          </p:nvCxnSpPr>
          <p:spPr>
            <a:xfrm>
              <a:off x="6742994" y="4434320"/>
              <a:ext cx="4734157" cy="0"/>
            </a:xfrm>
            <a:prstGeom prst="line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662252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/>
      <p:bldP spid="45" grpId="0"/>
      <p:bldP spid="46" grpId="0"/>
      <p:bldP spid="49" grpId="0"/>
      <p:bldP spid="5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9" name="กลุ่ม 868">
            <a:extLst>
              <a:ext uri="{FF2B5EF4-FFF2-40B4-BE49-F238E27FC236}">
                <a16:creationId xmlns:a16="http://schemas.microsoft.com/office/drawing/2014/main" id="{0BE26654-C8D8-4BCD-A3DA-3EAB712E54CA}"/>
              </a:ext>
            </a:extLst>
          </p:cNvPr>
          <p:cNvGrpSpPr/>
          <p:nvPr/>
        </p:nvGrpSpPr>
        <p:grpSpPr>
          <a:xfrm>
            <a:off x="4088697" y="2635981"/>
            <a:ext cx="3097759" cy="3204088"/>
            <a:chOff x="3843071" y="2015305"/>
            <a:chExt cx="3099471" cy="3214427"/>
          </a:xfrm>
        </p:grpSpPr>
        <p:sp>
          <p:nvSpPr>
            <p:cNvPr id="863" name="รูปแบบอิสระ: รูปร่าง 862">
              <a:extLst>
                <a:ext uri="{FF2B5EF4-FFF2-40B4-BE49-F238E27FC236}">
                  <a16:creationId xmlns:a16="http://schemas.microsoft.com/office/drawing/2014/main" id="{260963F2-E7DC-4A8B-B5DE-544798059414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b="1" dirty="0"/>
            </a:p>
          </p:txBody>
        </p:sp>
        <p:grpSp>
          <p:nvGrpSpPr>
            <p:cNvPr id="859" name="กลุ่ม 858">
              <a:extLst>
                <a:ext uri="{FF2B5EF4-FFF2-40B4-BE49-F238E27FC236}">
                  <a16:creationId xmlns:a16="http://schemas.microsoft.com/office/drawing/2014/main" id="{B46BCC59-B6F1-45F0-8050-362F134D02BA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716" name="กลุ่ม 715">
                <a:extLst>
                  <a:ext uri="{FF2B5EF4-FFF2-40B4-BE49-F238E27FC236}">
                    <a16:creationId xmlns:a16="http://schemas.microsoft.com/office/drawing/2014/main" id="{1184DCE6-48DB-43FD-BE68-E7F2EEFE2B19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717" name="รูปแบบอิสระ: รูปร่าง 716">
                  <a:extLst>
                    <a:ext uri="{FF2B5EF4-FFF2-40B4-BE49-F238E27FC236}">
                      <a16:creationId xmlns:a16="http://schemas.microsoft.com/office/drawing/2014/main" id="{116BAC45-97E2-4758-A27E-735D822A3105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b="1" dirty="0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718" name="กลุ่ม 717">
                  <a:extLst>
                    <a:ext uri="{FF2B5EF4-FFF2-40B4-BE49-F238E27FC236}">
                      <a16:creationId xmlns:a16="http://schemas.microsoft.com/office/drawing/2014/main" id="{82731C6C-EB7D-4E51-A2F3-71E203577359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741" name="รูปแบบอิสระ: รูปร่าง 740">
                    <a:extLst>
                      <a:ext uri="{FF2B5EF4-FFF2-40B4-BE49-F238E27FC236}">
                        <a16:creationId xmlns:a16="http://schemas.microsoft.com/office/drawing/2014/main" id="{08151672-9291-4E1F-9F14-DCD49C9DFB85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b="1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742" name="รูปแบบอิสระ: รูปร่าง 741">
                    <a:extLst>
                      <a:ext uri="{FF2B5EF4-FFF2-40B4-BE49-F238E27FC236}">
                        <a16:creationId xmlns:a16="http://schemas.microsoft.com/office/drawing/2014/main" id="{D8870D1A-60A8-42B9-ACC1-3FE302E72168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b="1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sp>
              <p:nvSpPr>
                <p:cNvPr id="719" name="รูปแบบอิสระ: รูปร่าง 718">
                  <a:extLst>
                    <a:ext uri="{FF2B5EF4-FFF2-40B4-BE49-F238E27FC236}">
                      <a16:creationId xmlns:a16="http://schemas.microsoft.com/office/drawing/2014/main" id="{7540834F-864A-43AB-BEAE-96BA95805F92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b="1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720" name="รูปแบบอิสระ: รูปร่าง 719">
                  <a:extLst>
                    <a:ext uri="{FF2B5EF4-FFF2-40B4-BE49-F238E27FC236}">
                      <a16:creationId xmlns:a16="http://schemas.microsoft.com/office/drawing/2014/main" id="{50CCDD30-1695-40CB-9280-1C5B433FB939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b="1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721" name="แผนผังลำดับงาน: ตัวเชื่อมต่อ 720">
                  <a:extLst>
                    <a:ext uri="{FF2B5EF4-FFF2-40B4-BE49-F238E27FC236}">
                      <a16:creationId xmlns:a16="http://schemas.microsoft.com/office/drawing/2014/main" id="{7910E3B4-D8A9-45A3-B1AF-A47CD0C0E6B0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b="1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722" name="กลุ่ม 721">
                  <a:extLst>
                    <a:ext uri="{FF2B5EF4-FFF2-40B4-BE49-F238E27FC236}">
                      <a16:creationId xmlns:a16="http://schemas.microsoft.com/office/drawing/2014/main" id="{1E4D19C5-1211-4975-BE4C-69383A9C0DEF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726" name="กลุ่ม 725">
                    <a:extLst>
                      <a:ext uri="{FF2B5EF4-FFF2-40B4-BE49-F238E27FC236}">
                        <a16:creationId xmlns:a16="http://schemas.microsoft.com/office/drawing/2014/main" id="{BB8EC53E-8F01-4783-BEB8-3C2CF4C2A22A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739" name="รูปแบบอิสระ: รูปร่าง 738">
                      <a:extLst>
                        <a:ext uri="{FF2B5EF4-FFF2-40B4-BE49-F238E27FC236}">
                          <a16:creationId xmlns:a16="http://schemas.microsoft.com/office/drawing/2014/main" id="{3E9CF121-1E17-4EE6-A266-59450CBC6CB7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b="1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740" name="รูปแบบอิสระ: รูปร่าง 739">
                      <a:extLst>
                        <a:ext uri="{FF2B5EF4-FFF2-40B4-BE49-F238E27FC236}">
                          <a16:creationId xmlns:a16="http://schemas.microsoft.com/office/drawing/2014/main" id="{1939CC40-0A92-46D8-BCEA-8EDD8A29BFC0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b="1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727" name="กลุ่ม 726">
                    <a:extLst>
                      <a:ext uri="{FF2B5EF4-FFF2-40B4-BE49-F238E27FC236}">
                        <a16:creationId xmlns:a16="http://schemas.microsoft.com/office/drawing/2014/main" id="{379885B9-ABC2-413D-A606-F47679770EF4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736" name="แผนผังลำดับงาน: ตัวเชื่อมต่อ 735">
                      <a:extLst>
                        <a:ext uri="{FF2B5EF4-FFF2-40B4-BE49-F238E27FC236}">
                          <a16:creationId xmlns:a16="http://schemas.microsoft.com/office/drawing/2014/main" id="{930AB5A4-19B4-491C-9708-F3CEC6D0AFC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b="1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737" name="แผนผังลำดับงาน: ตัวเชื่อมต่อ 736">
                      <a:extLst>
                        <a:ext uri="{FF2B5EF4-FFF2-40B4-BE49-F238E27FC236}">
                          <a16:creationId xmlns:a16="http://schemas.microsoft.com/office/drawing/2014/main" id="{B07AA8A2-2233-4CD8-BB99-CCF45B364FA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b="1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738" name="แผนผังลำดับงาน: ตัวเชื่อมต่อ 737">
                      <a:extLst>
                        <a:ext uri="{FF2B5EF4-FFF2-40B4-BE49-F238E27FC236}">
                          <a16:creationId xmlns:a16="http://schemas.microsoft.com/office/drawing/2014/main" id="{0D6125B9-9322-4B1B-8D3B-7E9A241F7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b="1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728" name="กลุ่ม 727">
                    <a:extLst>
                      <a:ext uri="{FF2B5EF4-FFF2-40B4-BE49-F238E27FC236}">
                        <a16:creationId xmlns:a16="http://schemas.microsoft.com/office/drawing/2014/main" id="{C8CA79B6-AB9A-4442-9135-26A44632F078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733" name="ตัวเชื่อมต่อตรง 732">
                      <a:extLst>
                        <a:ext uri="{FF2B5EF4-FFF2-40B4-BE49-F238E27FC236}">
                          <a16:creationId xmlns:a16="http://schemas.microsoft.com/office/drawing/2014/main" id="{11711A95-2862-419D-BF82-7D6FB7EE7E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4" name="ตัวเชื่อมต่อตรง 733">
                      <a:extLst>
                        <a:ext uri="{FF2B5EF4-FFF2-40B4-BE49-F238E27FC236}">
                          <a16:creationId xmlns:a16="http://schemas.microsoft.com/office/drawing/2014/main" id="{B41A9B2A-4B3C-4A6C-B48D-598C0CF8463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5" name="ตัวเชื่อมต่อตรง 734">
                      <a:extLst>
                        <a:ext uri="{FF2B5EF4-FFF2-40B4-BE49-F238E27FC236}">
                          <a16:creationId xmlns:a16="http://schemas.microsoft.com/office/drawing/2014/main" id="{E2D50303-71AA-466B-B189-BB1159E3944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729" name="กลุ่ม 728">
                    <a:extLst>
                      <a:ext uri="{FF2B5EF4-FFF2-40B4-BE49-F238E27FC236}">
                        <a16:creationId xmlns:a16="http://schemas.microsoft.com/office/drawing/2014/main" id="{8598A747-EC1A-4971-8DE0-85180DD1D8FD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730" name="ตัวเชื่อมต่อตรง 729">
                      <a:extLst>
                        <a:ext uri="{FF2B5EF4-FFF2-40B4-BE49-F238E27FC236}">
                          <a16:creationId xmlns:a16="http://schemas.microsoft.com/office/drawing/2014/main" id="{6588835B-B388-49BF-B25D-4EB51495C7C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1" name="ตัวเชื่อมต่อตรง 730">
                      <a:extLst>
                        <a:ext uri="{FF2B5EF4-FFF2-40B4-BE49-F238E27FC236}">
                          <a16:creationId xmlns:a16="http://schemas.microsoft.com/office/drawing/2014/main" id="{4210EA19-0DF3-4E7F-A3C9-527A3BD515B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732" name="ตัวเชื่อมต่อตรง 731">
                      <a:extLst>
                        <a:ext uri="{FF2B5EF4-FFF2-40B4-BE49-F238E27FC236}">
                          <a16:creationId xmlns:a16="http://schemas.microsoft.com/office/drawing/2014/main" id="{F36AADD3-844E-4517-980D-4A11B853E1D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723" name="กลุ่ม 722">
                  <a:extLst>
                    <a:ext uri="{FF2B5EF4-FFF2-40B4-BE49-F238E27FC236}">
                      <a16:creationId xmlns:a16="http://schemas.microsoft.com/office/drawing/2014/main" id="{8BEDBE25-DE85-4C8D-A08D-8DF54D51592B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724" name="ตัวเชื่อมต่อตรง 723">
                    <a:extLst>
                      <a:ext uri="{FF2B5EF4-FFF2-40B4-BE49-F238E27FC236}">
                        <a16:creationId xmlns:a16="http://schemas.microsoft.com/office/drawing/2014/main" id="{AC737411-8FF8-44CF-A435-66DFE9E141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25" name="ตัวเชื่อมต่อตรง 724">
                    <a:extLst>
                      <a:ext uri="{FF2B5EF4-FFF2-40B4-BE49-F238E27FC236}">
                        <a16:creationId xmlns:a16="http://schemas.microsoft.com/office/drawing/2014/main" id="{1B29DBCA-BFFF-43D9-9981-07F4DA09DA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57" name="รูปแบบอิสระ: รูปร่าง 856">
                <a:extLst>
                  <a:ext uri="{FF2B5EF4-FFF2-40B4-BE49-F238E27FC236}">
                    <a16:creationId xmlns:a16="http://schemas.microsoft.com/office/drawing/2014/main" id="{9A63D1A0-1F91-45C6-BD5D-BF1DABF1EB69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b="1"/>
              </a:p>
            </p:txBody>
          </p:sp>
          <p:sp>
            <p:nvSpPr>
              <p:cNvPr id="858" name="รูปแบบอิสระ: รูปร่าง 857">
                <a:extLst>
                  <a:ext uri="{FF2B5EF4-FFF2-40B4-BE49-F238E27FC236}">
                    <a16:creationId xmlns:a16="http://schemas.microsoft.com/office/drawing/2014/main" id="{11001D51-3CEE-489D-9F9F-96DB96FC79C7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b="1"/>
              </a:p>
            </p:txBody>
          </p:sp>
        </p:grpSp>
        <p:sp>
          <p:nvSpPr>
            <p:cNvPr id="865" name="รูปแบบอิสระ: รูปร่าง 864">
              <a:extLst>
                <a:ext uri="{FF2B5EF4-FFF2-40B4-BE49-F238E27FC236}">
                  <a16:creationId xmlns:a16="http://schemas.microsoft.com/office/drawing/2014/main" id="{B938D7FD-9FEE-4FCB-89B4-6B3EAC77B08F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b="1" dirty="0"/>
            </a:p>
          </p:txBody>
        </p:sp>
        <p:sp>
          <p:nvSpPr>
            <p:cNvPr id="866" name="รูปแบบอิสระ: รูปร่าง 865">
              <a:extLst>
                <a:ext uri="{FF2B5EF4-FFF2-40B4-BE49-F238E27FC236}">
                  <a16:creationId xmlns:a16="http://schemas.microsoft.com/office/drawing/2014/main" id="{4E33AF95-DE55-4961-856F-3624422AA526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b="1"/>
            </a:p>
          </p:txBody>
        </p:sp>
        <p:sp>
          <p:nvSpPr>
            <p:cNvPr id="867" name="รูปแบบอิสระ: รูปร่าง 866">
              <a:extLst>
                <a:ext uri="{FF2B5EF4-FFF2-40B4-BE49-F238E27FC236}">
                  <a16:creationId xmlns:a16="http://schemas.microsoft.com/office/drawing/2014/main" id="{03E6D20D-3742-46D8-896E-27BC0435D6E2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b="1"/>
            </a:p>
          </p:txBody>
        </p:sp>
        <p:sp>
          <p:nvSpPr>
            <p:cNvPr id="868" name="รูปแบบอิสระ: รูปร่าง 867">
              <a:extLst>
                <a:ext uri="{FF2B5EF4-FFF2-40B4-BE49-F238E27FC236}">
                  <a16:creationId xmlns:a16="http://schemas.microsoft.com/office/drawing/2014/main" id="{4E1CA462-D174-4CF7-95C6-4C17CB1E8202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b="1"/>
            </a:p>
          </p:txBody>
        </p:sp>
      </p:grpSp>
      <p:grpSp>
        <p:nvGrpSpPr>
          <p:cNvPr id="878" name="กลุ่ม 877">
            <a:extLst>
              <a:ext uri="{FF2B5EF4-FFF2-40B4-BE49-F238E27FC236}">
                <a16:creationId xmlns:a16="http://schemas.microsoft.com/office/drawing/2014/main" id="{FC5F9BB6-F6C5-426D-B3BF-6436BC3A9129}"/>
              </a:ext>
            </a:extLst>
          </p:cNvPr>
          <p:cNvGrpSpPr/>
          <p:nvPr/>
        </p:nvGrpSpPr>
        <p:grpSpPr>
          <a:xfrm>
            <a:off x="98212" y="2834812"/>
            <a:ext cx="2955405" cy="3118947"/>
            <a:chOff x="68370" y="1997785"/>
            <a:chExt cx="3078739" cy="3214425"/>
          </a:xfrm>
        </p:grpSpPr>
        <p:grpSp>
          <p:nvGrpSpPr>
            <p:cNvPr id="872" name="กลุ่ม 871">
              <a:extLst>
                <a:ext uri="{FF2B5EF4-FFF2-40B4-BE49-F238E27FC236}">
                  <a16:creationId xmlns:a16="http://schemas.microsoft.com/office/drawing/2014/main" id="{AA1EF669-E274-4AB7-BE22-921B9DE12B74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870" name="รูปแบบอิสระ: รูปร่าง 869">
                <a:extLst>
                  <a:ext uri="{FF2B5EF4-FFF2-40B4-BE49-F238E27FC236}">
                    <a16:creationId xmlns:a16="http://schemas.microsoft.com/office/drawing/2014/main" id="{ECF1E508-2D10-470E-A4CA-3251FA676227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860" name="กลุ่ม 859">
                <a:extLst>
                  <a:ext uri="{FF2B5EF4-FFF2-40B4-BE49-F238E27FC236}">
                    <a16:creationId xmlns:a16="http://schemas.microsoft.com/office/drawing/2014/main" id="{17C46680-49C5-4723-9C72-FAEFA84B749D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690" name="กลุ่ม 689">
                  <a:extLst>
                    <a:ext uri="{FF2B5EF4-FFF2-40B4-BE49-F238E27FC236}">
                      <a16:creationId xmlns:a16="http://schemas.microsoft.com/office/drawing/2014/main" id="{C4FF7307-97BC-431F-A6BE-CAD72F9364B1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691" name="รูปแบบอิสระ: รูปร่าง 690">
                    <a:extLst>
                      <a:ext uri="{FF2B5EF4-FFF2-40B4-BE49-F238E27FC236}">
                        <a16:creationId xmlns:a16="http://schemas.microsoft.com/office/drawing/2014/main" id="{93C77901-D3A6-431C-9DC4-99F2A1896BD1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692" name="รูปแบบอิสระ: รูปร่าง 691">
                    <a:extLst>
                      <a:ext uri="{FF2B5EF4-FFF2-40B4-BE49-F238E27FC236}">
                        <a16:creationId xmlns:a16="http://schemas.microsoft.com/office/drawing/2014/main" id="{AD951894-1D42-4D0B-899E-C54508914E7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693" name="รูปแบบอิสระ: รูปร่าง 692">
                    <a:extLst>
                      <a:ext uri="{FF2B5EF4-FFF2-40B4-BE49-F238E27FC236}">
                        <a16:creationId xmlns:a16="http://schemas.microsoft.com/office/drawing/2014/main" id="{E01EAADB-BF96-4372-9D30-097A7B02E6F9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694" name="รูปแบบอิสระ: รูปร่าง 693">
                    <a:extLst>
                      <a:ext uri="{FF2B5EF4-FFF2-40B4-BE49-F238E27FC236}">
                        <a16:creationId xmlns:a16="http://schemas.microsoft.com/office/drawing/2014/main" id="{06E2B582-B44F-41CA-88A0-A46A54176532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695" name="กลุ่ม 694">
                    <a:extLst>
                      <a:ext uri="{FF2B5EF4-FFF2-40B4-BE49-F238E27FC236}">
                        <a16:creationId xmlns:a16="http://schemas.microsoft.com/office/drawing/2014/main" id="{FCAFC9F2-5343-4667-9187-AF1D7A481D7D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698" name="กลุ่ม 697">
                      <a:extLst>
                        <a:ext uri="{FF2B5EF4-FFF2-40B4-BE49-F238E27FC236}">
                          <a16:creationId xmlns:a16="http://schemas.microsoft.com/office/drawing/2014/main" id="{4243BEB8-BA11-49F8-ADC0-F98093D0C81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714" name="รูปแบบอิสระ: รูปร่าง 713">
                        <a:extLst>
                          <a:ext uri="{FF2B5EF4-FFF2-40B4-BE49-F238E27FC236}">
                            <a16:creationId xmlns:a16="http://schemas.microsoft.com/office/drawing/2014/main" id="{8A22265B-72C9-4C21-8C57-54750FDD0793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715" name="รูปแบบอิสระ: รูปร่าง 714">
                        <a:extLst>
                          <a:ext uri="{FF2B5EF4-FFF2-40B4-BE49-F238E27FC236}">
                            <a16:creationId xmlns:a16="http://schemas.microsoft.com/office/drawing/2014/main" id="{4D36B284-FA11-49C1-A685-8334A0890E32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699" name="กลุ่ม 698">
                      <a:extLst>
                        <a:ext uri="{FF2B5EF4-FFF2-40B4-BE49-F238E27FC236}">
                          <a16:creationId xmlns:a16="http://schemas.microsoft.com/office/drawing/2014/main" id="{E75DF1FF-9E93-4C4B-8C7A-8D56758B4D9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708" name="แผนผังลำดับงาน: ตัวเชื่อมต่อ 707">
                        <a:extLst>
                          <a:ext uri="{FF2B5EF4-FFF2-40B4-BE49-F238E27FC236}">
                            <a16:creationId xmlns:a16="http://schemas.microsoft.com/office/drawing/2014/main" id="{9FC65063-9A21-4D9E-A1FC-5FA30336BB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709" name="แผนผังลำดับงาน: ตัวเชื่อมต่อ 708">
                        <a:extLst>
                          <a:ext uri="{FF2B5EF4-FFF2-40B4-BE49-F238E27FC236}">
                            <a16:creationId xmlns:a16="http://schemas.microsoft.com/office/drawing/2014/main" id="{AA589304-C037-4914-BC8D-549AE0CC156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710" name="แผนผังลำดับงาน: ตัวเชื่อมต่อ 709">
                        <a:extLst>
                          <a:ext uri="{FF2B5EF4-FFF2-40B4-BE49-F238E27FC236}">
                            <a16:creationId xmlns:a16="http://schemas.microsoft.com/office/drawing/2014/main" id="{F1922D1B-B418-4D40-8B71-A4A9881C45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711" name="แผนผังลำดับงาน: ตัวเชื่อมต่อ 710">
                        <a:extLst>
                          <a:ext uri="{FF2B5EF4-FFF2-40B4-BE49-F238E27FC236}">
                            <a16:creationId xmlns:a16="http://schemas.microsoft.com/office/drawing/2014/main" id="{0628DB03-47CB-4035-BBDE-F66FD948D9B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712" name="แผนผังลำดับงาน: ตัวเชื่อมต่อ 711">
                        <a:extLst>
                          <a:ext uri="{FF2B5EF4-FFF2-40B4-BE49-F238E27FC236}">
                            <a16:creationId xmlns:a16="http://schemas.microsoft.com/office/drawing/2014/main" id="{E28B379A-F9E1-4350-A13F-1579030BA48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713" name="แผนผังลำดับงาน: ตัวเชื่อมต่อ 712">
                        <a:extLst>
                          <a:ext uri="{FF2B5EF4-FFF2-40B4-BE49-F238E27FC236}">
                            <a16:creationId xmlns:a16="http://schemas.microsoft.com/office/drawing/2014/main" id="{22055E0F-3B4E-4FDE-BE6D-76F7DFF09C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700" name="กลุ่ม 699">
                      <a:extLst>
                        <a:ext uri="{FF2B5EF4-FFF2-40B4-BE49-F238E27FC236}">
                          <a16:creationId xmlns:a16="http://schemas.microsoft.com/office/drawing/2014/main" id="{9A0BE492-A1B8-4E09-B351-5210FC96617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705" name="ตัวเชื่อมต่อตรง 704">
                        <a:extLst>
                          <a:ext uri="{FF2B5EF4-FFF2-40B4-BE49-F238E27FC236}">
                            <a16:creationId xmlns:a16="http://schemas.microsoft.com/office/drawing/2014/main" id="{8B7F4FCC-A457-42EB-BE2A-A2492C1630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706" name="ตัวเชื่อมต่อตรง 705">
                        <a:extLst>
                          <a:ext uri="{FF2B5EF4-FFF2-40B4-BE49-F238E27FC236}">
                            <a16:creationId xmlns:a16="http://schemas.microsoft.com/office/drawing/2014/main" id="{6C6FFBCE-479B-4C75-AF61-DA005C86E53F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707" name="ตัวเชื่อมต่อตรง 706">
                        <a:extLst>
                          <a:ext uri="{FF2B5EF4-FFF2-40B4-BE49-F238E27FC236}">
                            <a16:creationId xmlns:a16="http://schemas.microsoft.com/office/drawing/2014/main" id="{A44E91D8-6E24-4EDD-94C0-4837745FC70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701" name="กลุ่ม 700">
                      <a:extLst>
                        <a:ext uri="{FF2B5EF4-FFF2-40B4-BE49-F238E27FC236}">
                          <a16:creationId xmlns:a16="http://schemas.microsoft.com/office/drawing/2014/main" id="{29C1B0EA-AA40-4937-8C40-CA9A1DAF202B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702" name="ตัวเชื่อมต่อตรง 701">
                        <a:extLst>
                          <a:ext uri="{FF2B5EF4-FFF2-40B4-BE49-F238E27FC236}">
                            <a16:creationId xmlns:a16="http://schemas.microsoft.com/office/drawing/2014/main" id="{05118021-F68F-4601-85D5-17143651D15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703" name="ตัวเชื่อมต่อตรง 702">
                        <a:extLst>
                          <a:ext uri="{FF2B5EF4-FFF2-40B4-BE49-F238E27FC236}">
                            <a16:creationId xmlns:a16="http://schemas.microsoft.com/office/drawing/2014/main" id="{6B4510D1-1ED3-4790-991D-8E09A24BEC6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704" name="ตัวเชื่อมต่อตรง 703">
                        <a:extLst>
                          <a:ext uri="{FF2B5EF4-FFF2-40B4-BE49-F238E27FC236}">
                            <a16:creationId xmlns:a16="http://schemas.microsoft.com/office/drawing/2014/main" id="{4C6FB3A8-380B-4743-9821-11871645F0A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696" name="คอร์ด 695">
                    <a:extLst>
                      <a:ext uri="{FF2B5EF4-FFF2-40B4-BE49-F238E27FC236}">
                        <a16:creationId xmlns:a16="http://schemas.microsoft.com/office/drawing/2014/main" id="{7FD93AA4-4366-4F76-8401-BD1325D5C8FD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697" name="คอร์ด 99">
                    <a:extLst>
                      <a:ext uri="{FF2B5EF4-FFF2-40B4-BE49-F238E27FC236}">
                        <a16:creationId xmlns:a16="http://schemas.microsoft.com/office/drawing/2014/main" id="{F0D11D6E-D104-4478-AC02-9683D95E2F9C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743" name="รูปแบบอิสระ: รูปร่าง 742">
                  <a:extLst>
                    <a:ext uri="{FF2B5EF4-FFF2-40B4-BE49-F238E27FC236}">
                      <a16:creationId xmlns:a16="http://schemas.microsoft.com/office/drawing/2014/main" id="{FBC204E6-0A68-480C-8F2B-854EA534BB86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44" name="รูปแบบอิสระ: รูปร่าง 743">
                  <a:extLst>
                    <a:ext uri="{FF2B5EF4-FFF2-40B4-BE49-F238E27FC236}">
                      <a16:creationId xmlns:a16="http://schemas.microsoft.com/office/drawing/2014/main" id="{C1AA74D9-1589-41CC-97CE-EAEED315620A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871" name="รูปแบบอิสระ: รูปร่าง 870">
                <a:extLst>
                  <a:ext uri="{FF2B5EF4-FFF2-40B4-BE49-F238E27FC236}">
                    <a16:creationId xmlns:a16="http://schemas.microsoft.com/office/drawing/2014/main" id="{91077028-D455-4B7A-A2BF-2D5EB76F2EC8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873" name="สามเหลี่ยมหน้าจั่ว 872">
              <a:extLst>
                <a:ext uri="{FF2B5EF4-FFF2-40B4-BE49-F238E27FC236}">
                  <a16:creationId xmlns:a16="http://schemas.microsoft.com/office/drawing/2014/main" id="{CF20CCFC-7002-4922-A1F5-C13EC54ED258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77" name="สามเหลี่ยมหน้าจั่ว 872">
              <a:extLst>
                <a:ext uri="{FF2B5EF4-FFF2-40B4-BE49-F238E27FC236}">
                  <a16:creationId xmlns:a16="http://schemas.microsoft.com/office/drawing/2014/main" id="{7622B9D4-C3A7-41FF-A26C-502D8473C98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73" name="กลุ่ม 972">
            <a:extLst>
              <a:ext uri="{FF2B5EF4-FFF2-40B4-BE49-F238E27FC236}">
                <a16:creationId xmlns:a16="http://schemas.microsoft.com/office/drawing/2014/main" id="{649FDE07-BB95-4007-AA3B-DF7A85702258}"/>
              </a:ext>
            </a:extLst>
          </p:cNvPr>
          <p:cNvGrpSpPr/>
          <p:nvPr/>
        </p:nvGrpSpPr>
        <p:grpSpPr>
          <a:xfrm>
            <a:off x="3274838" y="5276714"/>
            <a:ext cx="1841788" cy="941953"/>
            <a:chOff x="7866315" y="2287795"/>
            <a:chExt cx="2749003" cy="1395136"/>
          </a:xfrm>
          <a:solidFill>
            <a:srgbClr val="C0EEE6"/>
          </a:solidFill>
        </p:grpSpPr>
        <p:sp>
          <p:nvSpPr>
            <p:cNvPr id="928" name="แผนผังลำดับงาน: ตัวเชื่อมต่อ 927">
              <a:extLst>
                <a:ext uri="{FF2B5EF4-FFF2-40B4-BE49-F238E27FC236}">
                  <a16:creationId xmlns:a16="http://schemas.microsoft.com/office/drawing/2014/main" id="{A567ABFC-8BD1-4BE3-B647-13E714EEC349}"/>
                </a:ext>
              </a:extLst>
            </p:cNvPr>
            <p:cNvSpPr/>
            <p:nvPr/>
          </p:nvSpPr>
          <p:spPr>
            <a:xfrm>
              <a:off x="7866315" y="2289392"/>
              <a:ext cx="1293651" cy="1213305"/>
            </a:xfrm>
            <a:prstGeom prst="flowChartConnector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31" name="ส่วนโค้ง 930">
              <a:extLst>
                <a:ext uri="{FF2B5EF4-FFF2-40B4-BE49-F238E27FC236}">
                  <a16:creationId xmlns:a16="http://schemas.microsoft.com/office/drawing/2014/main" id="{B1CFBA79-742F-4D9E-A1EB-318204F7C24B}"/>
                </a:ext>
              </a:extLst>
            </p:cNvPr>
            <p:cNvSpPr/>
            <p:nvPr/>
          </p:nvSpPr>
          <p:spPr>
            <a:xfrm>
              <a:off x="8797094" y="2377440"/>
              <a:ext cx="255466" cy="1069154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77 w 436880"/>
                <a:gd name="connsiteY1" fmla="*/ 516955 h 1039708"/>
                <a:gd name="connsiteX2" fmla="*/ 232214 w 436880"/>
                <a:gd name="connsiteY2" fmla="*/ 1038674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77 w 436880"/>
                <a:gd name="connsiteY1" fmla="*/ 516955 h 1039708"/>
                <a:gd name="connsiteX2" fmla="*/ 232214 w 436880"/>
                <a:gd name="connsiteY2" fmla="*/ 1038674 h 1039708"/>
                <a:gd name="connsiteX0" fmla="*/ 25400 w 243840"/>
                <a:gd name="connsiteY0" fmla="*/ 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3" fmla="*/ 25400 w 243840"/>
                <a:gd name="connsiteY3" fmla="*/ 519854 h 1038674"/>
                <a:gd name="connsiteX4" fmla="*/ 25400 w 243840"/>
                <a:gd name="connsiteY4" fmla="*/ 0 h 1038674"/>
                <a:gd name="connsiteX0" fmla="*/ 0 w 243840"/>
                <a:gd name="connsiteY0" fmla="*/ 508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0" fmla="*/ 25400 w 243840"/>
                <a:gd name="connsiteY0" fmla="*/ 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3" fmla="*/ 25400 w 243840"/>
                <a:gd name="connsiteY3" fmla="*/ 519854 h 1038674"/>
                <a:gd name="connsiteX4" fmla="*/ 25400 w 243840"/>
                <a:gd name="connsiteY4" fmla="*/ 0 h 1038674"/>
                <a:gd name="connsiteX0" fmla="*/ 0 w 243840"/>
                <a:gd name="connsiteY0" fmla="*/ 5080 h 1038674"/>
                <a:gd name="connsiteX1" fmla="*/ 243837 w 243840"/>
                <a:gd name="connsiteY1" fmla="*/ 516955 h 1038674"/>
                <a:gd name="connsiteX2" fmla="*/ 8694 w 243840"/>
                <a:gd name="connsiteY2" fmla="*/ 1033594 h 1038674"/>
                <a:gd name="connsiteX0" fmla="*/ 25400 w 243840"/>
                <a:gd name="connsiteY0" fmla="*/ 0 h 1058994"/>
                <a:gd name="connsiteX1" fmla="*/ 243837 w 243840"/>
                <a:gd name="connsiteY1" fmla="*/ 516955 h 1058994"/>
                <a:gd name="connsiteX2" fmla="*/ 39174 w 243840"/>
                <a:gd name="connsiteY2" fmla="*/ 1038674 h 1058994"/>
                <a:gd name="connsiteX3" fmla="*/ 25400 w 243840"/>
                <a:gd name="connsiteY3" fmla="*/ 519854 h 1058994"/>
                <a:gd name="connsiteX4" fmla="*/ 25400 w 243840"/>
                <a:gd name="connsiteY4" fmla="*/ 0 h 1058994"/>
                <a:gd name="connsiteX0" fmla="*/ 0 w 243840"/>
                <a:gd name="connsiteY0" fmla="*/ 5080 h 1058994"/>
                <a:gd name="connsiteX1" fmla="*/ 243837 w 243840"/>
                <a:gd name="connsiteY1" fmla="*/ 516955 h 1058994"/>
                <a:gd name="connsiteX2" fmla="*/ 18854 w 243840"/>
                <a:gd name="connsiteY2" fmla="*/ 1058994 h 1058994"/>
                <a:gd name="connsiteX0" fmla="*/ 37026 w 255466"/>
                <a:gd name="connsiteY0" fmla="*/ 0 h 1069154"/>
                <a:gd name="connsiteX1" fmla="*/ 255463 w 255466"/>
                <a:gd name="connsiteY1" fmla="*/ 516955 h 1069154"/>
                <a:gd name="connsiteX2" fmla="*/ 50800 w 255466"/>
                <a:gd name="connsiteY2" fmla="*/ 1038674 h 1069154"/>
                <a:gd name="connsiteX3" fmla="*/ 37026 w 255466"/>
                <a:gd name="connsiteY3" fmla="*/ 519854 h 1069154"/>
                <a:gd name="connsiteX4" fmla="*/ 37026 w 255466"/>
                <a:gd name="connsiteY4" fmla="*/ 0 h 1069154"/>
                <a:gd name="connsiteX0" fmla="*/ 11626 w 255466"/>
                <a:gd name="connsiteY0" fmla="*/ 5080 h 1069154"/>
                <a:gd name="connsiteX1" fmla="*/ 255463 w 255466"/>
                <a:gd name="connsiteY1" fmla="*/ 516955 h 1069154"/>
                <a:gd name="connsiteX2" fmla="*/ 0 w 255466"/>
                <a:gd name="connsiteY2" fmla="*/ 1069154 h 1069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466" h="1069154" stroke="0" extrusionOk="0">
                  <a:moveTo>
                    <a:pt x="37026" y="0"/>
                  </a:moveTo>
                  <a:cubicBezTo>
                    <a:pt x="157192" y="0"/>
                    <a:pt x="254792" y="230983"/>
                    <a:pt x="255463" y="516955"/>
                  </a:cubicBezTo>
                  <a:cubicBezTo>
                    <a:pt x="256109" y="792449"/>
                    <a:pt x="166333" y="1021302"/>
                    <a:pt x="50800" y="1038674"/>
                  </a:cubicBezTo>
                  <a:lnTo>
                    <a:pt x="37026" y="519854"/>
                  </a:lnTo>
                  <a:lnTo>
                    <a:pt x="37026" y="0"/>
                  </a:lnTo>
                  <a:close/>
                </a:path>
                <a:path w="255466" h="1069154" fill="none">
                  <a:moveTo>
                    <a:pt x="11626" y="5080"/>
                  </a:moveTo>
                  <a:cubicBezTo>
                    <a:pt x="131792" y="5080"/>
                    <a:pt x="254792" y="230983"/>
                    <a:pt x="255463" y="516955"/>
                  </a:cubicBezTo>
                  <a:cubicBezTo>
                    <a:pt x="256109" y="792449"/>
                    <a:pt x="115533" y="1051782"/>
                    <a:pt x="0" y="1069154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2" name="ส่วนโค้ง 931">
              <a:extLst>
                <a:ext uri="{FF2B5EF4-FFF2-40B4-BE49-F238E27FC236}">
                  <a16:creationId xmlns:a16="http://schemas.microsoft.com/office/drawing/2014/main" id="{7839A5BA-8094-43DE-8665-C860776D3E3D}"/>
                </a:ext>
              </a:extLst>
            </p:cNvPr>
            <p:cNvSpPr/>
            <p:nvPr/>
          </p:nvSpPr>
          <p:spPr>
            <a:xfrm>
              <a:off x="8637963" y="2308814"/>
              <a:ext cx="231716" cy="1192285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50800 w 226636"/>
                <a:gd name="connsiteY2" fmla="*/ 1029725 h 1151645"/>
                <a:gd name="connsiteX3" fmla="*/ 8197 w 226636"/>
                <a:gd name="connsiteY3" fmla="*/ 519854 h 1151645"/>
                <a:gd name="connsiteX4" fmla="*/ 8197 w 226636"/>
                <a:gd name="connsiteY4" fmla="*/ 0 h 1151645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0 w 226636"/>
                <a:gd name="connsiteY2" fmla="*/ 1151645 h 115164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716" h="1192285" stroke="0" extrusionOk="0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59509" y="980684"/>
                    <a:pt x="55880" y="1029725"/>
                  </a:cubicBezTo>
                  <a:lnTo>
                    <a:pt x="13277" y="519854"/>
                  </a:lnTo>
                  <a:lnTo>
                    <a:pt x="13277" y="0"/>
                  </a:lnTo>
                  <a:close/>
                </a:path>
                <a:path w="231716" h="1192285" fill="none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03629" y="1143244"/>
                    <a:pt x="0" y="1192285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3" name="ส่วนโค้ง 931">
              <a:extLst>
                <a:ext uri="{FF2B5EF4-FFF2-40B4-BE49-F238E27FC236}">
                  <a16:creationId xmlns:a16="http://schemas.microsoft.com/office/drawing/2014/main" id="{CEF4372F-6018-4D74-9798-BD541DC7FFE4}"/>
                </a:ext>
              </a:extLst>
            </p:cNvPr>
            <p:cNvSpPr/>
            <p:nvPr/>
          </p:nvSpPr>
          <p:spPr>
            <a:xfrm>
              <a:off x="8485813" y="2287795"/>
              <a:ext cx="231716" cy="1213304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50800 w 226636"/>
                <a:gd name="connsiteY2" fmla="*/ 1029725 h 1151645"/>
                <a:gd name="connsiteX3" fmla="*/ 8197 w 226636"/>
                <a:gd name="connsiteY3" fmla="*/ 519854 h 1151645"/>
                <a:gd name="connsiteX4" fmla="*/ 8197 w 226636"/>
                <a:gd name="connsiteY4" fmla="*/ 0 h 1151645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0 w 226636"/>
                <a:gd name="connsiteY2" fmla="*/ 1151645 h 115164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3117 w 231716"/>
                <a:gd name="connsiteY0" fmla="*/ 4992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716" h="1192285" stroke="0" extrusionOk="0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59509" y="980684"/>
                    <a:pt x="55880" y="1029725"/>
                  </a:cubicBezTo>
                  <a:lnTo>
                    <a:pt x="13277" y="519854"/>
                  </a:lnTo>
                  <a:lnTo>
                    <a:pt x="13277" y="0"/>
                  </a:lnTo>
                  <a:close/>
                </a:path>
                <a:path w="231716" h="1192285" fill="none">
                  <a:moveTo>
                    <a:pt x="3117" y="4992"/>
                  </a:moveTo>
                  <a:cubicBezTo>
                    <a:pt x="122266" y="4992"/>
                    <a:pt x="229596" y="227232"/>
                    <a:pt x="231683" y="510745"/>
                  </a:cubicBezTo>
                  <a:cubicBezTo>
                    <a:pt x="233534" y="762157"/>
                    <a:pt x="103629" y="1143244"/>
                    <a:pt x="0" y="1192285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936" name="ตัวเชื่อมต่อตรง 935">
              <a:extLst>
                <a:ext uri="{FF2B5EF4-FFF2-40B4-BE49-F238E27FC236}">
                  <a16:creationId xmlns:a16="http://schemas.microsoft.com/office/drawing/2014/main" id="{3833725E-8A7A-4164-BD3D-1B51D4BCDB9F}"/>
                </a:ext>
              </a:extLst>
            </p:cNvPr>
            <p:cNvCxnSpPr>
              <a:cxnSpLocks/>
              <a:stCxn id="928" idx="3"/>
            </p:cNvCxnSpPr>
            <p:nvPr/>
          </p:nvCxnSpPr>
          <p:spPr>
            <a:xfrm flipV="1">
              <a:off x="8055766" y="2938937"/>
              <a:ext cx="661763" cy="3860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ตัวเชื่อมต่อตรง 938">
              <a:extLst>
                <a:ext uri="{FF2B5EF4-FFF2-40B4-BE49-F238E27FC236}">
                  <a16:creationId xmlns:a16="http://schemas.microsoft.com/office/drawing/2014/main" id="{5320AD09-B910-4946-8F39-199F26E93A2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54931" y="3094193"/>
              <a:ext cx="529010" cy="33291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ตัวเชื่อมต่อตรง 940">
              <a:extLst>
                <a:ext uri="{FF2B5EF4-FFF2-40B4-BE49-F238E27FC236}">
                  <a16:creationId xmlns:a16="http://schemas.microsoft.com/office/drawing/2014/main" id="{4D960C5A-6F44-4C43-81D3-D2BB56CCFA45}"/>
                </a:ext>
              </a:extLst>
            </p:cNvPr>
            <p:cNvCxnSpPr>
              <a:cxnSpLocks/>
              <a:endCxn id="933" idx="1"/>
            </p:cNvCxnSpPr>
            <p:nvPr/>
          </p:nvCxnSpPr>
          <p:spPr>
            <a:xfrm flipV="1">
              <a:off x="7984130" y="2807544"/>
              <a:ext cx="733366" cy="4291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ตัวเชื่อมต่อตรง 942">
              <a:extLst>
                <a:ext uri="{FF2B5EF4-FFF2-40B4-BE49-F238E27FC236}">
                  <a16:creationId xmlns:a16="http://schemas.microsoft.com/office/drawing/2014/main" id="{83D53801-4552-4BA8-A9A5-6DD7A0A7D1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90459" y="3236720"/>
              <a:ext cx="347504" cy="230063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ตัวเชื่อมต่อตรง 945">
              <a:extLst>
                <a:ext uri="{FF2B5EF4-FFF2-40B4-BE49-F238E27FC236}">
                  <a16:creationId xmlns:a16="http://schemas.microsoft.com/office/drawing/2014/main" id="{2718CBA0-621E-4E35-90C3-D3FE4CFB52A0}"/>
                </a:ext>
              </a:extLst>
            </p:cNvPr>
            <p:cNvCxnSpPr>
              <a:cxnSpLocks/>
            </p:cNvCxnSpPr>
            <p:nvPr/>
          </p:nvCxnSpPr>
          <p:spPr>
            <a:xfrm>
              <a:off x="7901331" y="2731663"/>
              <a:ext cx="797303" cy="7114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ตัวเชื่อมต่อตรง 948">
              <a:extLst>
                <a:ext uri="{FF2B5EF4-FFF2-40B4-BE49-F238E27FC236}">
                  <a16:creationId xmlns:a16="http://schemas.microsoft.com/office/drawing/2014/main" id="{AFEB41E3-53DA-406C-8C7D-E0699FDBE08A}"/>
                </a:ext>
              </a:extLst>
            </p:cNvPr>
            <p:cNvCxnSpPr>
              <a:cxnSpLocks/>
            </p:cNvCxnSpPr>
            <p:nvPr/>
          </p:nvCxnSpPr>
          <p:spPr>
            <a:xfrm>
              <a:off x="7965268" y="2566908"/>
              <a:ext cx="733366" cy="135999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2" name="ตัวเชื่อมต่อตรง 951">
              <a:extLst>
                <a:ext uri="{FF2B5EF4-FFF2-40B4-BE49-F238E27FC236}">
                  <a16:creationId xmlns:a16="http://schemas.microsoft.com/office/drawing/2014/main" id="{FFD1DFBF-BF58-4E79-80F2-9E83C10390F1}"/>
                </a:ext>
              </a:extLst>
            </p:cNvPr>
            <p:cNvCxnSpPr>
              <a:cxnSpLocks/>
            </p:cNvCxnSpPr>
            <p:nvPr/>
          </p:nvCxnSpPr>
          <p:spPr>
            <a:xfrm>
              <a:off x="8046842" y="2465623"/>
              <a:ext cx="628175" cy="111187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5" name="ตัวเชื่อมต่อตรง 954">
              <a:extLst>
                <a:ext uri="{FF2B5EF4-FFF2-40B4-BE49-F238E27FC236}">
                  <a16:creationId xmlns:a16="http://schemas.microsoft.com/office/drawing/2014/main" id="{21D8DE96-A36F-4D4B-A616-52239C681680}"/>
                </a:ext>
              </a:extLst>
            </p:cNvPr>
            <p:cNvCxnSpPr>
              <a:cxnSpLocks/>
            </p:cNvCxnSpPr>
            <p:nvPr/>
          </p:nvCxnSpPr>
          <p:spPr>
            <a:xfrm>
              <a:off x="8196292" y="2369873"/>
              <a:ext cx="441671" cy="826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8" name="ตัวเชื่อมต่อตรง 957">
              <a:extLst>
                <a:ext uri="{FF2B5EF4-FFF2-40B4-BE49-F238E27FC236}">
                  <a16:creationId xmlns:a16="http://schemas.microsoft.com/office/drawing/2014/main" id="{B4A6857A-9D75-4CCB-80C4-490D5F1137A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00977" y="2746327"/>
              <a:ext cx="42399" cy="455310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4" name="ตัวเชื่อมต่อตรง 963">
              <a:extLst>
                <a:ext uri="{FF2B5EF4-FFF2-40B4-BE49-F238E27FC236}">
                  <a16:creationId xmlns:a16="http://schemas.microsoft.com/office/drawing/2014/main" id="{AC59CD0A-93AE-45E4-96C3-8705F95CB8C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142542" y="2755779"/>
              <a:ext cx="24778" cy="364929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6" name="ตัวเชื่อมต่อตรง 965">
              <a:extLst>
                <a:ext uri="{FF2B5EF4-FFF2-40B4-BE49-F238E27FC236}">
                  <a16:creationId xmlns:a16="http://schemas.microsoft.com/office/drawing/2014/main" id="{FF7D1583-9D59-4B63-B357-F309502E5A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96377" y="2778405"/>
              <a:ext cx="16786" cy="247818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8" name="ตัวเชื่อมต่อตรง 967">
              <a:extLst>
                <a:ext uri="{FF2B5EF4-FFF2-40B4-BE49-F238E27FC236}">
                  <a16:creationId xmlns:a16="http://schemas.microsoft.com/office/drawing/2014/main" id="{52192FED-1F16-452E-88E6-51BA2E7266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47108" y="2798569"/>
              <a:ext cx="17103" cy="162432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71" name="รูปแบบอิสระ: รูปร่าง 970">
              <a:extLst>
                <a:ext uri="{FF2B5EF4-FFF2-40B4-BE49-F238E27FC236}">
                  <a16:creationId xmlns:a16="http://schemas.microsoft.com/office/drawing/2014/main" id="{1AE0082C-E478-4E18-95EE-96F675C6E48E}"/>
                </a:ext>
              </a:extLst>
            </p:cNvPr>
            <p:cNvSpPr/>
            <p:nvPr/>
          </p:nvSpPr>
          <p:spPr>
            <a:xfrm rot="426459">
              <a:off x="8868216" y="3320862"/>
              <a:ext cx="1747102" cy="362069"/>
            </a:xfrm>
            <a:custGeom>
              <a:avLst/>
              <a:gdLst>
                <a:gd name="connsiteX0" fmla="*/ 0 w 1747101"/>
                <a:gd name="connsiteY0" fmla="*/ 249356 h 362069"/>
                <a:gd name="connsiteX1" fmla="*/ 238760 w 1747101"/>
                <a:gd name="connsiteY1" fmla="*/ 361116 h 362069"/>
                <a:gd name="connsiteX2" fmla="*/ 741680 w 1747101"/>
                <a:gd name="connsiteY2" fmla="*/ 193476 h 362069"/>
                <a:gd name="connsiteX3" fmla="*/ 990600 w 1747101"/>
                <a:gd name="connsiteY3" fmla="*/ 436 h 362069"/>
                <a:gd name="connsiteX4" fmla="*/ 1422400 w 1747101"/>
                <a:gd name="connsiteY4" fmla="*/ 249356 h 362069"/>
                <a:gd name="connsiteX5" fmla="*/ 1717040 w 1747101"/>
                <a:gd name="connsiteY5" fmla="*/ 127436 h 362069"/>
                <a:gd name="connsiteX6" fmla="*/ 1722120 w 1747101"/>
                <a:gd name="connsiteY6" fmla="*/ 122356 h 362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7101" h="362069">
                  <a:moveTo>
                    <a:pt x="0" y="249356"/>
                  </a:moveTo>
                  <a:cubicBezTo>
                    <a:pt x="57573" y="309892"/>
                    <a:pt x="115147" y="370429"/>
                    <a:pt x="238760" y="361116"/>
                  </a:cubicBezTo>
                  <a:cubicBezTo>
                    <a:pt x="362373" y="351803"/>
                    <a:pt x="616373" y="253589"/>
                    <a:pt x="741680" y="193476"/>
                  </a:cubicBezTo>
                  <a:cubicBezTo>
                    <a:pt x="866987" y="133363"/>
                    <a:pt x="877147" y="-8877"/>
                    <a:pt x="990600" y="436"/>
                  </a:cubicBezTo>
                  <a:cubicBezTo>
                    <a:pt x="1104053" y="9749"/>
                    <a:pt x="1301327" y="228189"/>
                    <a:pt x="1422400" y="249356"/>
                  </a:cubicBezTo>
                  <a:cubicBezTo>
                    <a:pt x="1543473" y="270523"/>
                    <a:pt x="1717040" y="127436"/>
                    <a:pt x="1717040" y="127436"/>
                  </a:cubicBezTo>
                  <a:cubicBezTo>
                    <a:pt x="1766993" y="106269"/>
                    <a:pt x="1744556" y="114312"/>
                    <a:pt x="1722120" y="122356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1005" name="แผนผังลำดับงาน: ตัวเชื่อมต่อ 1004">
            <a:extLst>
              <a:ext uri="{FF2B5EF4-FFF2-40B4-BE49-F238E27FC236}">
                <a16:creationId xmlns:a16="http://schemas.microsoft.com/office/drawing/2014/main" id="{CFB41535-CE0F-492C-8CED-07EF01691174}"/>
              </a:ext>
            </a:extLst>
          </p:cNvPr>
          <p:cNvSpPr/>
          <p:nvPr/>
        </p:nvSpPr>
        <p:spPr>
          <a:xfrm>
            <a:off x="2462228" y="5843679"/>
            <a:ext cx="615786" cy="587860"/>
          </a:xfrm>
          <a:prstGeom prst="flowChartConnector">
            <a:avLst/>
          </a:prstGeom>
          <a:solidFill>
            <a:srgbClr val="DC516E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656" name="กลุ่ม 655">
            <a:extLst>
              <a:ext uri="{FF2B5EF4-FFF2-40B4-BE49-F238E27FC236}">
                <a16:creationId xmlns:a16="http://schemas.microsoft.com/office/drawing/2014/main" id="{E33682C6-554D-4CAA-B355-C5220339D0D4}"/>
              </a:ext>
            </a:extLst>
          </p:cNvPr>
          <p:cNvGrpSpPr/>
          <p:nvPr/>
        </p:nvGrpSpPr>
        <p:grpSpPr>
          <a:xfrm>
            <a:off x="8656527" y="4376791"/>
            <a:ext cx="2480003" cy="3391878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657" name="รูปแบบอิสระ: รูปร่าง 656">
              <a:extLst>
                <a:ext uri="{FF2B5EF4-FFF2-40B4-BE49-F238E27FC236}">
                  <a16:creationId xmlns:a16="http://schemas.microsoft.com/office/drawing/2014/main" id="{98F2F1A1-BE2E-4964-99DA-60F2DE239D39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58" name="กลุ่ม 657">
              <a:extLst>
                <a:ext uri="{FF2B5EF4-FFF2-40B4-BE49-F238E27FC236}">
                  <a16:creationId xmlns:a16="http://schemas.microsoft.com/office/drawing/2014/main" id="{EB32FE02-FC54-4C38-A44F-E746ACDE80FF}"/>
                </a:ext>
              </a:extLst>
            </p:cNvPr>
            <p:cNvGrpSpPr/>
            <p:nvPr/>
          </p:nvGrpSpPr>
          <p:grpSpPr>
            <a:xfrm>
              <a:off x="3673328" y="2413186"/>
              <a:ext cx="553175" cy="345773"/>
              <a:chOff x="3673328" y="2413186"/>
              <a:chExt cx="553175" cy="345773"/>
            </a:xfrm>
            <a:solidFill>
              <a:srgbClr val="660066"/>
            </a:solidFill>
          </p:grpSpPr>
          <p:sp>
            <p:nvSpPr>
              <p:cNvPr id="687" name="สามเหลี่ยมหน้าจั่ว 8">
                <a:extLst>
                  <a:ext uri="{FF2B5EF4-FFF2-40B4-BE49-F238E27FC236}">
                    <a16:creationId xmlns:a16="http://schemas.microsoft.com/office/drawing/2014/main" id="{6132724D-8469-46A1-8F27-278736D023EE}"/>
                  </a:ext>
                </a:extLst>
              </p:cNvPr>
              <p:cNvSpPr/>
              <p:nvPr/>
            </p:nvSpPr>
            <p:spPr>
              <a:xfrm rot="10474012">
                <a:off x="3848897" y="2413186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88" name="สามเหลี่ยมหน้าจั่ว 9">
                <a:extLst>
                  <a:ext uri="{FF2B5EF4-FFF2-40B4-BE49-F238E27FC236}">
                    <a16:creationId xmlns:a16="http://schemas.microsoft.com/office/drawing/2014/main" id="{B54CB273-954A-47C9-BE7A-04061FD924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9" name="สามเหลี่ยมหน้าจั่ว 10">
                <a:extLst>
                  <a:ext uri="{FF2B5EF4-FFF2-40B4-BE49-F238E27FC236}">
                    <a16:creationId xmlns:a16="http://schemas.microsoft.com/office/drawing/2014/main" id="{800B12F3-599E-48D3-9B9A-24956E959CBE}"/>
                  </a:ext>
                </a:extLst>
              </p:cNvPr>
              <p:cNvSpPr/>
              <p:nvPr/>
            </p:nvSpPr>
            <p:spPr>
              <a:xfrm rot="11585451">
                <a:off x="4077332" y="2433627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59" name="กลุ่ม 658">
              <a:extLst>
                <a:ext uri="{FF2B5EF4-FFF2-40B4-BE49-F238E27FC236}">
                  <a16:creationId xmlns:a16="http://schemas.microsoft.com/office/drawing/2014/main" id="{C4BDE44D-C58D-4862-A044-7738B23D7F8F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685" name="รูปแบบอิสระ: รูปร่าง 684">
                <a:extLst>
                  <a:ext uri="{FF2B5EF4-FFF2-40B4-BE49-F238E27FC236}">
                    <a16:creationId xmlns:a16="http://schemas.microsoft.com/office/drawing/2014/main" id="{16E4DEC7-6ACA-4F34-A5D9-78D02DA89565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6" name="รูปแบบอิสระ: รูปร่าง 685">
                <a:extLst>
                  <a:ext uri="{FF2B5EF4-FFF2-40B4-BE49-F238E27FC236}">
                    <a16:creationId xmlns:a16="http://schemas.microsoft.com/office/drawing/2014/main" id="{97BEFCAB-E0DD-4A27-BE69-B61CC1089B0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60" name="กลุ่ม 659">
              <a:extLst>
                <a:ext uri="{FF2B5EF4-FFF2-40B4-BE49-F238E27FC236}">
                  <a16:creationId xmlns:a16="http://schemas.microsoft.com/office/drawing/2014/main" id="{90A4F1A7-7E74-46F3-AFC0-40576978A1B9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679" name="แผนผังลำดับงาน: ตัวเชื่อมต่อ 678">
                <a:extLst>
                  <a:ext uri="{FF2B5EF4-FFF2-40B4-BE49-F238E27FC236}">
                    <a16:creationId xmlns:a16="http://schemas.microsoft.com/office/drawing/2014/main" id="{F90DEC0C-9973-4119-96D3-12C6DFFC9E8A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0" name="แผนผังลำดับงาน: ตัวเชื่อมต่อ 679">
                <a:extLst>
                  <a:ext uri="{FF2B5EF4-FFF2-40B4-BE49-F238E27FC236}">
                    <a16:creationId xmlns:a16="http://schemas.microsoft.com/office/drawing/2014/main" id="{0B8F9151-106A-4732-8D68-F7C5DCD1C73F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1" name="แผนผังลำดับงาน: ตัวเชื่อมต่อ 680">
                <a:extLst>
                  <a:ext uri="{FF2B5EF4-FFF2-40B4-BE49-F238E27FC236}">
                    <a16:creationId xmlns:a16="http://schemas.microsoft.com/office/drawing/2014/main" id="{032C8C27-0193-4A51-809E-D25983A76876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82" name="แผนผังลำดับงาน: ตัวเชื่อมต่อ 681">
                <a:extLst>
                  <a:ext uri="{FF2B5EF4-FFF2-40B4-BE49-F238E27FC236}">
                    <a16:creationId xmlns:a16="http://schemas.microsoft.com/office/drawing/2014/main" id="{C99625AF-5C9A-4615-9247-12CBE88E49C5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83" name="แผนผังลำดับงาน: ตัวเชื่อมต่อ 682">
                <a:extLst>
                  <a:ext uri="{FF2B5EF4-FFF2-40B4-BE49-F238E27FC236}">
                    <a16:creationId xmlns:a16="http://schemas.microsoft.com/office/drawing/2014/main" id="{AED46E05-4064-40C5-9398-EB9F5D7825C3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4" name="แผนผังลำดับงาน: ตัวเชื่อมต่อ 683">
                <a:extLst>
                  <a:ext uri="{FF2B5EF4-FFF2-40B4-BE49-F238E27FC236}">
                    <a16:creationId xmlns:a16="http://schemas.microsoft.com/office/drawing/2014/main" id="{C6D31459-9F18-49EA-812E-9CD6E4DE6426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661" name="รูปแบบอิสระ: รูปร่าง 660">
              <a:extLst>
                <a:ext uri="{FF2B5EF4-FFF2-40B4-BE49-F238E27FC236}">
                  <a16:creationId xmlns:a16="http://schemas.microsoft.com/office/drawing/2014/main" id="{5F245B36-C68E-4794-A905-975770CE21C6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2" name="รูปแบบอิสระ: รูปร่าง 661">
              <a:extLst>
                <a:ext uri="{FF2B5EF4-FFF2-40B4-BE49-F238E27FC236}">
                  <a16:creationId xmlns:a16="http://schemas.microsoft.com/office/drawing/2014/main" id="{173BD813-8267-4C71-A4C1-50A7332DE06D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63" name="กลุ่ม 662">
              <a:extLst>
                <a:ext uri="{FF2B5EF4-FFF2-40B4-BE49-F238E27FC236}">
                  <a16:creationId xmlns:a16="http://schemas.microsoft.com/office/drawing/2014/main" id="{2456E7A4-C8D4-4D61-952E-383F6167AD87}"/>
                </a:ext>
              </a:extLst>
            </p:cNvPr>
            <p:cNvGrpSpPr/>
            <p:nvPr/>
          </p:nvGrpSpPr>
          <p:grpSpPr>
            <a:xfrm>
              <a:off x="2935793" y="3679493"/>
              <a:ext cx="461560" cy="771986"/>
              <a:chOff x="2935793" y="3679493"/>
              <a:chExt cx="461560" cy="771986"/>
            </a:xfrm>
            <a:solidFill>
              <a:srgbClr val="660066"/>
            </a:solidFill>
          </p:grpSpPr>
          <p:sp>
            <p:nvSpPr>
              <p:cNvPr id="676" name="สามเหลี่ยมหน้าจั่ว 27">
                <a:extLst>
                  <a:ext uri="{FF2B5EF4-FFF2-40B4-BE49-F238E27FC236}">
                    <a16:creationId xmlns:a16="http://schemas.microsoft.com/office/drawing/2014/main" id="{59D3F62E-9914-47BF-96AC-083335DB2CE6}"/>
                  </a:ext>
                </a:extLst>
              </p:cNvPr>
              <p:cNvSpPr/>
              <p:nvPr/>
            </p:nvSpPr>
            <p:spPr>
              <a:xfrm rot="5943786">
                <a:off x="3084043" y="3624898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77" name="สามเหลี่ยมหน้าจั่ว 28">
                <a:extLst>
                  <a:ext uri="{FF2B5EF4-FFF2-40B4-BE49-F238E27FC236}">
                    <a16:creationId xmlns:a16="http://schemas.microsoft.com/office/drawing/2014/main" id="{424A7FCA-35D0-422C-84E2-CE74F3EFDF47}"/>
                  </a:ext>
                </a:extLst>
              </p:cNvPr>
              <p:cNvSpPr/>
              <p:nvPr/>
            </p:nvSpPr>
            <p:spPr>
              <a:xfrm rot="5943786">
                <a:off x="3042667" y="3877627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78" name="สามเหลี่ยมหน้าจั่ว 29">
                <a:extLst>
                  <a:ext uri="{FF2B5EF4-FFF2-40B4-BE49-F238E27FC236}">
                    <a16:creationId xmlns:a16="http://schemas.microsoft.com/office/drawing/2014/main" id="{37FE6BCC-2E0F-4335-B586-974BAF52FC0B}"/>
                  </a:ext>
                </a:extLst>
              </p:cNvPr>
              <p:cNvSpPr/>
              <p:nvPr/>
            </p:nvSpPr>
            <p:spPr>
              <a:xfrm rot="5943786">
                <a:off x="2985383" y="4139408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64" name="กลุ่ม 663">
              <a:extLst>
                <a:ext uri="{FF2B5EF4-FFF2-40B4-BE49-F238E27FC236}">
                  <a16:creationId xmlns:a16="http://schemas.microsoft.com/office/drawing/2014/main" id="{D1011AEC-1C29-4F5A-9EA7-966368DBDDE7}"/>
                </a:ext>
              </a:extLst>
            </p:cNvPr>
            <p:cNvGrpSpPr/>
            <p:nvPr/>
          </p:nvGrpSpPr>
          <p:grpSpPr>
            <a:xfrm flipH="1">
              <a:off x="4472348" y="3654142"/>
              <a:ext cx="449585" cy="751908"/>
              <a:chOff x="2942098" y="3681505"/>
              <a:chExt cx="449585" cy="751908"/>
            </a:xfrm>
            <a:solidFill>
              <a:srgbClr val="660066"/>
            </a:solidFill>
          </p:grpSpPr>
          <p:sp>
            <p:nvSpPr>
              <p:cNvPr id="673" name="สามเหลี่ยมหน้าจั่ว 27">
                <a:extLst>
                  <a:ext uri="{FF2B5EF4-FFF2-40B4-BE49-F238E27FC236}">
                    <a16:creationId xmlns:a16="http://schemas.microsoft.com/office/drawing/2014/main" id="{2AF3A287-7D97-48EB-81E4-36F6D5D18775}"/>
                  </a:ext>
                </a:extLst>
              </p:cNvPr>
              <p:cNvSpPr/>
              <p:nvPr/>
            </p:nvSpPr>
            <p:spPr>
              <a:xfrm rot="6008731">
                <a:off x="3078137" y="3625150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74" name="สามเหลี่ยมหน้าจั่ว 28">
                <a:extLst>
                  <a:ext uri="{FF2B5EF4-FFF2-40B4-BE49-F238E27FC236}">
                    <a16:creationId xmlns:a16="http://schemas.microsoft.com/office/drawing/2014/main" id="{DA9AE935-0DEB-4985-A8A2-49ED79F5CC6A}"/>
                  </a:ext>
                </a:extLst>
              </p:cNvPr>
              <p:cNvSpPr/>
              <p:nvPr/>
            </p:nvSpPr>
            <p:spPr>
              <a:xfrm rot="5943786">
                <a:off x="3044409" y="3867316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5" name="สามเหลี่ยมหน้าจั่ว 29">
                <a:extLst>
                  <a:ext uri="{FF2B5EF4-FFF2-40B4-BE49-F238E27FC236}">
                    <a16:creationId xmlns:a16="http://schemas.microsoft.com/office/drawing/2014/main" id="{F3DC71F7-1270-48F0-9E02-452DCC2EA6DA}"/>
                  </a:ext>
                </a:extLst>
              </p:cNvPr>
              <p:cNvSpPr/>
              <p:nvPr/>
            </p:nvSpPr>
            <p:spPr>
              <a:xfrm rot="5943786">
                <a:off x="2991809" y="4121221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65" name="กลุ่ม 664">
              <a:extLst>
                <a:ext uri="{FF2B5EF4-FFF2-40B4-BE49-F238E27FC236}">
                  <a16:creationId xmlns:a16="http://schemas.microsoft.com/office/drawing/2014/main" id="{0EB91E0D-691D-480F-A508-3B9BD356D721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670" name="ตัวเชื่อมต่อตรง 669">
                <a:extLst>
                  <a:ext uri="{FF2B5EF4-FFF2-40B4-BE49-F238E27FC236}">
                    <a16:creationId xmlns:a16="http://schemas.microsoft.com/office/drawing/2014/main" id="{70377DE2-6F1E-42D8-8DE6-2CAB664AD9C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71" name="ตัวเชื่อมต่อตรง 670">
                <a:extLst>
                  <a:ext uri="{FF2B5EF4-FFF2-40B4-BE49-F238E27FC236}">
                    <a16:creationId xmlns:a16="http://schemas.microsoft.com/office/drawing/2014/main" id="{32A65BB9-0243-4F5F-A573-9CCF2CE0580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72" name="ตัวเชื่อมต่อตรง 671">
                <a:extLst>
                  <a:ext uri="{FF2B5EF4-FFF2-40B4-BE49-F238E27FC236}">
                    <a16:creationId xmlns:a16="http://schemas.microsoft.com/office/drawing/2014/main" id="{1312D006-6E7B-4956-9600-F68CD83F34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66" name="กลุ่ม 665">
              <a:extLst>
                <a:ext uri="{FF2B5EF4-FFF2-40B4-BE49-F238E27FC236}">
                  <a16:creationId xmlns:a16="http://schemas.microsoft.com/office/drawing/2014/main" id="{D714FE59-A955-4837-A4BB-0A5766F2E1C6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667" name="ตัวเชื่อมต่อตรง 666">
                <a:extLst>
                  <a:ext uri="{FF2B5EF4-FFF2-40B4-BE49-F238E27FC236}">
                    <a16:creationId xmlns:a16="http://schemas.microsoft.com/office/drawing/2014/main" id="{9CDCA3D7-A1B7-4914-8BD6-BAFF836254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68" name="ตัวเชื่อมต่อตรง 667">
                <a:extLst>
                  <a:ext uri="{FF2B5EF4-FFF2-40B4-BE49-F238E27FC236}">
                    <a16:creationId xmlns:a16="http://schemas.microsoft.com/office/drawing/2014/main" id="{6285D75D-D06C-490D-99AF-32A719551F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69" name="ตัวเชื่อมต่อตรง 668">
                <a:extLst>
                  <a:ext uri="{FF2B5EF4-FFF2-40B4-BE49-F238E27FC236}">
                    <a16:creationId xmlns:a16="http://schemas.microsoft.com/office/drawing/2014/main" id="{7A2AE18D-90A3-492E-A0B6-C45E11ABDF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31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-221828" y="38630"/>
            <a:ext cx="7794494" cy="26468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6600" b="1" dirty="0">
                <a:ln>
                  <a:solidFill>
                    <a:srgbClr val="5E2700"/>
                  </a:solidFill>
                </a:ln>
                <a:solidFill>
                  <a:srgbClr val="FFFF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rPr>
              <a:t>Bài 3</a:t>
            </a:r>
            <a:endParaRPr lang="th-TH" sz="16600" b="1" dirty="0">
              <a:ln>
                <a:solidFill>
                  <a:srgbClr val="5E2700"/>
                </a:solidFill>
              </a:ln>
              <a:solidFill>
                <a:srgbClr val="FFFF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  <a:cs typeface="TH Mali Grade 6" panose="02000506000000020004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2928335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1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-1" y="111887"/>
            <a:ext cx="12192001" cy="6469783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5362" y="409366"/>
            <a:ext cx="12437350" cy="898352"/>
          </a:xfrm>
        </p:spPr>
        <p:txBody>
          <a:bodyPr/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Trong các hình trên, hình có diện tích lớn nhất là: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62634" y="2011700"/>
            <a:ext cx="3417480" cy="1087277"/>
          </a:xfrm>
        </p:spPr>
        <p:txBody>
          <a:bodyPr>
            <a:norm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A. Hình vuông</a:t>
            </a:r>
          </a:p>
        </p:txBody>
      </p:sp>
      <p:pic>
        <p:nvPicPr>
          <p:cNvPr id="5" name="Picture 2" descr="Toán lớp 4 trang 144, 145 - Giải Toán lớp 4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8150" y="1437286"/>
            <a:ext cx="6814741" cy="4651664"/>
          </a:xfrm>
          <a:prstGeom prst="rect">
            <a:avLst/>
          </a:prstGeom>
          <a:noFill/>
          <a:ln w="38100">
            <a:solidFill>
              <a:schemeClr val="accent3">
                <a:lumMod val="75000"/>
              </a:schemeClr>
            </a:solidFill>
            <a:prstDash val="lgDashDot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9" y="2974237"/>
            <a:ext cx="3987417" cy="865081"/>
          </a:xfrm>
        </p:spPr>
        <p:txBody>
          <a:bodyPr>
            <a:no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B. </a:t>
            </a:r>
            <a:r>
              <a:rPr lang="en-US" sz="3600">
                <a:latin typeface="Cambria" panose="02040503050406030204" pitchFamily="18" charset="0"/>
                <a:ea typeface="Cambria" panose="02040503050406030204" pitchFamily="18" charset="0"/>
              </a:rPr>
              <a:t>Hình chữ </a:t>
            </a:r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nhật</a:t>
            </a:r>
          </a:p>
        </p:txBody>
      </p:sp>
      <p:sp>
        <p:nvSpPr>
          <p:cNvPr id="8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9" y="4010318"/>
            <a:ext cx="4125772" cy="1193117"/>
          </a:xfrm>
        </p:spPr>
        <p:txBody>
          <a:bodyPr>
            <a:norm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C. Hình bình hành</a:t>
            </a:r>
          </a:p>
        </p:txBody>
      </p:sp>
      <p:sp>
        <p:nvSpPr>
          <p:cNvPr id="9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8" y="4996807"/>
            <a:ext cx="3814170" cy="500162"/>
          </a:xfrm>
        </p:spPr>
        <p:txBody>
          <a:bodyPr>
            <a:no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D. Hình thoi</a:t>
            </a:r>
          </a:p>
        </p:txBody>
      </p:sp>
    </p:spTree>
    <p:extLst>
      <p:ext uri="{BB962C8B-B14F-4D97-AF65-F5344CB8AC3E}">
        <p14:creationId xmlns:p14="http://schemas.microsoft.com/office/powerpoint/2010/main" val="277421578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" grpId="0"/>
      <p:bldP spid="3" grpId="0" build="p"/>
      <p:bldP spid="7" grpId="0" build="p"/>
      <p:bldP spid="8" grpId="0" build="p"/>
      <p:bldP spid="9" grpId="0" build="p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170821" y="262613"/>
            <a:ext cx="11660159" cy="6489880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85605" y="1585687"/>
            <a:ext cx="4087996" cy="898352"/>
          </a:xfrm>
          <a:solidFill>
            <a:schemeClr val="accent3"/>
          </a:solidFill>
        </p:spPr>
        <p:txBody>
          <a:bodyPr/>
          <a:lstStyle/>
          <a:p>
            <a:r>
              <a:rPr lang="en-US" sz="4000"/>
              <a:t>Phương pháp giải</a:t>
            </a:r>
            <a:endParaRPr lang="en-US" sz="4000" dirty="0"/>
          </a:p>
        </p:txBody>
      </p:sp>
      <p:pic>
        <p:nvPicPr>
          <p:cNvPr id="5" name="Picture 2" descr="Toán lớp 4 trang 144, 145 - Giải Toán lớp 4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41375" y="533710"/>
            <a:ext cx="6363225" cy="3408874"/>
          </a:xfrm>
          <a:prstGeom prst="rect">
            <a:avLst/>
          </a:prstGeom>
          <a:noFill/>
          <a:ln w="38100">
            <a:solidFill>
              <a:schemeClr val="accent3">
                <a:lumMod val="75000"/>
              </a:schemeClr>
            </a:solidFill>
            <a:prstDash val="lgDashDot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661762D5-7C77-4D9E-8935-CEFA4AAFD50D}"/>
              </a:ext>
            </a:extLst>
          </p:cNvPr>
          <p:cNvSpPr txBox="1"/>
          <p:nvPr/>
        </p:nvSpPr>
        <p:spPr>
          <a:xfrm>
            <a:off x="1490590" y="4224154"/>
            <a:ext cx="9020619" cy="2246769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l"/>
            <a:r>
              <a:rPr lang="vi-VN" b="0" i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Tính diện tích các hình rồi so sánh kết quả với nhau:</a:t>
            </a:r>
          </a:p>
          <a:p>
            <a:pPr algn="l"/>
            <a:r>
              <a:rPr lang="vi-VN" b="0" i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Diện tích hình vuông = cạnh × 4.</a:t>
            </a:r>
          </a:p>
          <a:p>
            <a:pPr algn="l"/>
            <a:r>
              <a:rPr lang="vi-VN" b="0" i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Diện tích hình chữ nhật = chiều dài × chiều rộng.</a:t>
            </a:r>
          </a:p>
          <a:p>
            <a:pPr algn="l"/>
            <a:r>
              <a:rPr lang="vi-VN" b="0" i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Diện tích hình bình hành = độ dài đáy × chiều cao.</a:t>
            </a:r>
          </a:p>
          <a:p>
            <a:pPr algn="l"/>
            <a:r>
              <a:rPr lang="vi-VN" b="0" i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Diện tích hình thoi = tích độ dài hai đường chéo : 2.</a:t>
            </a:r>
          </a:p>
        </p:txBody>
      </p:sp>
    </p:spTree>
    <p:extLst>
      <p:ext uri="{BB962C8B-B14F-4D97-AF65-F5344CB8AC3E}">
        <p14:creationId xmlns:p14="http://schemas.microsoft.com/office/powerpoint/2010/main" val="148284643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0" y="144843"/>
            <a:ext cx="11861126" cy="6568313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19548" y="144843"/>
            <a:ext cx="5428388" cy="898352"/>
          </a:xfrm>
        </p:spPr>
        <p:txBody>
          <a:bodyPr/>
          <a:lstStyle/>
          <a:p>
            <a:r>
              <a:rPr lang="en-US" sz="4000"/>
              <a:t>Tính diện tích các hình</a:t>
            </a:r>
            <a:endParaRPr lang="en-US" sz="4000" dirty="0"/>
          </a:p>
        </p:txBody>
      </p:sp>
      <p:pic>
        <p:nvPicPr>
          <p:cNvPr id="5" name="Picture 2" descr="Toán lớp 4 trang 144, 145 - Giải Toán lớp 4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0784" y="1162443"/>
            <a:ext cx="5905024" cy="3791394"/>
          </a:xfrm>
          <a:prstGeom prst="rect">
            <a:avLst/>
          </a:prstGeom>
          <a:noFill/>
          <a:ln w="38100">
            <a:solidFill>
              <a:schemeClr val="accent3">
                <a:lumMod val="75000"/>
              </a:schemeClr>
            </a:solidFill>
            <a:prstDash val="lgDashDot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5">
            <a:extLst>
              <a:ext uri="{FF2B5EF4-FFF2-40B4-BE49-F238E27FC236}">
                <a16:creationId xmlns:a16="http://schemas.microsoft.com/office/drawing/2014/main" id="{6F0C6849-730C-4743-9809-0EB06AAB3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917" y="1162443"/>
            <a:ext cx="9545933" cy="4924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Diện tích hình vuông là: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5 × 5 = 25 (cm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accent5">
                  <a:lumMod val="75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Diện tích hình chữ nhật là: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6 × 4 = 24 (cm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accent5">
                  <a:lumMod val="75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Diện tích hình bình hành là: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5 × 4 = 20 (cm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accent5">
                  <a:lumMod val="75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Diện tích hình thoi là: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 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(6 x 4) : 2 = 12 (cm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)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accent5">
                  <a:lumMod val="75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Ta có: 25cm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 &gt; 24cm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 &gt; 20cm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 &gt; 12cm</a:t>
            </a:r>
            <a:r>
              <a:rPr kumimoji="0" lang="en-US" altLang="en-US" sz="3200" b="0" i="0" u="none" strike="noStrike" cap="none" normalizeH="0" baseline="3000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2</a:t>
            </a: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rgbClr val="003399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.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3200" b="0" i="0" u="none" strike="noStrike" cap="none" normalizeH="0" baseline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  <a:cs typeface="Arial" panose="020B0604020202020204" pitchFamily="34" charset="0"/>
              </a:rPr>
              <a:t>Vậy hình nào có diện tích lớn nhất?</a:t>
            </a:r>
            <a:endParaRPr kumimoji="0" lang="en-US" altLang="en-US" sz="3200" b="0" i="0" u="none" strike="noStrike" cap="none" normalizeH="0" baseline="0">
              <a:ln>
                <a:noFill/>
              </a:ln>
              <a:solidFill>
                <a:schemeClr val="accent5">
                  <a:lumMod val="75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08651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-1" y="55943"/>
            <a:ext cx="12192001" cy="6746113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23525" y="357135"/>
            <a:ext cx="12437350" cy="898352"/>
          </a:xfrm>
        </p:spPr>
        <p:txBody>
          <a:bodyPr/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Trong các hình trên, hình có diện tích lớn nhất là: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62634" y="2011700"/>
            <a:ext cx="3787972" cy="1087277"/>
          </a:xfrm>
        </p:spPr>
        <p:txBody>
          <a:bodyPr>
            <a:norm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A. Hình vuông</a:t>
            </a:r>
          </a:p>
        </p:txBody>
      </p:sp>
      <p:pic>
        <p:nvPicPr>
          <p:cNvPr id="5" name="Picture 2" descr="Toán lớp 4 trang 144, 145 - Giải Toán lớp 4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9714" y="1437286"/>
            <a:ext cx="7163178" cy="4651664"/>
          </a:xfrm>
          <a:prstGeom prst="rect">
            <a:avLst/>
          </a:prstGeom>
          <a:noFill/>
          <a:ln w="38100">
            <a:solidFill>
              <a:schemeClr val="accent3">
                <a:lumMod val="75000"/>
              </a:schemeClr>
            </a:solidFill>
            <a:prstDash val="lgDashDot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9" y="2974237"/>
            <a:ext cx="3910302" cy="865081"/>
          </a:xfrm>
        </p:spPr>
        <p:txBody>
          <a:bodyPr>
            <a:no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B. </a:t>
            </a:r>
            <a:r>
              <a:rPr lang="en-US" sz="3600">
                <a:latin typeface="Cambria" panose="02040503050406030204" pitchFamily="18" charset="0"/>
                <a:ea typeface="Cambria" panose="02040503050406030204" pitchFamily="18" charset="0"/>
              </a:rPr>
              <a:t>Hình chữ </a:t>
            </a:r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nhật</a:t>
            </a:r>
          </a:p>
        </p:txBody>
      </p:sp>
      <p:sp>
        <p:nvSpPr>
          <p:cNvPr id="8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9" y="4010318"/>
            <a:ext cx="4263188" cy="1193117"/>
          </a:xfrm>
        </p:spPr>
        <p:txBody>
          <a:bodyPr>
            <a:norm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C. Hình bình hành</a:t>
            </a:r>
          </a:p>
        </p:txBody>
      </p:sp>
      <p:sp>
        <p:nvSpPr>
          <p:cNvPr id="9" name="Text Placeholder 2"/>
          <p:cNvSpPr>
            <a:spLocks noGrp="1"/>
          </p:cNvSpPr>
          <p:nvPr>
            <p:ph type="body" sz="quarter" idx="14"/>
          </p:nvPr>
        </p:nvSpPr>
        <p:spPr>
          <a:xfrm>
            <a:off x="773267" y="4996807"/>
            <a:ext cx="3043989" cy="500162"/>
          </a:xfrm>
        </p:spPr>
        <p:txBody>
          <a:bodyPr>
            <a:noAutofit/>
          </a:bodyPr>
          <a:lstStyle/>
          <a:p>
            <a:r>
              <a:rPr lang="en-US" sz="3600" dirty="0">
                <a:latin typeface="Cambria" panose="02040503050406030204" pitchFamily="18" charset="0"/>
                <a:ea typeface="Cambria" panose="02040503050406030204" pitchFamily="18" charset="0"/>
              </a:rPr>
              <a:t>D. Hình thoi</a:t>
            </a:r>
          </a:p>
        </p:txBody>
      </p:sp>
      <p:sp>
        <p:nvSpPr>
          <p:cNvPr id="10" name="Oval 9"/>
          <p:cNvSpPr/>
          <p:nvPr/>
        </p:nvSpPr>
        <p:spPr>
          <a:xfrm>
            <a:off x="523525" y="1952397"/>
            <a:ext cx="762634" cy="696890"/>
          </a:xfrm>
          <a:prstGeom prst="ellipse">
            <a:avLst/>
          </a:prstGeom>
          <a:noFill/>
          <a:ln w="571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67531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" name="ชื่อเรื่อง 826">
            <a:extLst>
              <a:ext uri="{FF2B5EF4-FFF2-40B4-BE49-F238E27FC236}">
                <a16:creationId xmlns:a16="http://schemas.microsoft.com/office/drawing/2014/main" id="{6CD8181C-0044-4ED9-8576-429CB1D6D5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21436" y="553752"/>
            <a:ext cx="4811853" cy="958872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/>
          <a:p>
            <a:r>
              <a:rPr lang="en-US" dirty="0">
                <a:ln>
                  <a:solidFill>
                    <a:schemeClr val="tx2">
                      <a:lumMod val="75000"/>
                    </a:schemeClr>
                  </a:solidFill>
                </a:ln>
                <a:solidFill>
                  <a:srgbClr val="FFFF00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+mj-lt"/>
              </a:rPr>
              <a:t>Mục tiêu cần đạt</a:t>
            </a:r>
            <a:r>
              <a:rPr lang="en-US" b="1" dirty="0">
                <a:ln>
                  <a:solidFill>
                    <a:schemeClr val="tx2">
                      <a:lumMod val="75000"/>
                    </a:schemeClr>
                  </a:solidFill>
                </a:ln>
                <a:solidFill>
                  <a:srgbClr val="FFFF00"/>
                </a:solidFill>
                <a:effectLst>
                  <a:glow rad="139700">
                    <a:schemeClr val="accent1">
                      <a:satMod val="175000"/>
                      <a:alpha val="40000"/>
                    </a:schemeClr>
                  </a:glow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+mj-lt"/>
              </a:rPr>
              <a:t> </a:t>
            </a:r>
            <a:endParaRPr lang="th-TH" b="1" dirty="0">
              <a:ln>
                <a:solidFill>
                  <a:schemeClr val="tx2">
                    <a:lumMod val="75000"/>
                  </a:schemeClr>
                </a:solidFill>
              </a:ln>
              <a:solidFill>
                <a:srgbClr val="FFFF00"/>
              </a:solidFill>
              <a:effectLst>
                <a:glow rad="139700">
                  <a:schemeClr val="accent1">
                    <a:satMod val="175000"/>
                    <a:alpha val="40000"/>
                  </a:schemeClr>
                </a:glow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latin typeface="+mj-lt"/>
            </a:endParaRPr>
          </a:p>
        </p:txBody>
      </p:sp>
      <p:sp>
        <p:nvSpPr>
          <p:cNvPr id="828" name="ตัวแทนเนื้อหา 827">
            <a:extLst>
              <a:ext uri="{FF2B5EF4-FFF2-40B4-BE49-F238E27FC236}">
                <a16:creationId xmlns:a16="http://schemas.microsoft.com/office/drawing/2014/main" id="{3ABA27DC-CDA0-4417-804A-D38929CF13E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690951" y="2889234"/>
            <a:ext cx="6882568" cy="1611313"/>
          </a:xfrm>
        </p:spPr>
        <p:txBody>
          <a:bodyPr anchor="ctr">
            <a:normAutofit/>
          </a:bodyPr>
          <a:lstStyle/>
          <a:p>
            <a:pPr marL="0" indent="0" algn="just">
              <a:buNone/>
            </a:pPr>
            <a:endParaRPr lang="en-US" sz="1800" dirty="0">
              <a:solidFill>
                <a:srgbClr val="5E2700"/>
              </a:solidFill>
              <a:latin typeface="Itim" panose="00000500000000000000" pitchFamily="2" charset="-34"/>
              <a:cs typeface="Itim" panose="00000500000000000000" pitchFamily="2" charset="-34"/>
            </a:endParaRPr>
          </a:p>
          <a:p>
            <a:pPr marL="0" indent="0">
              <a:buNone/>
            </a:pPr>
            <a:endParaRPr lang="en-US" sz="2200" dirty="0">
              <a:latin typeface="Itim" panose="00000500000000000000" pitchFamily="2" charset="-34"/>
              <a:cs typeface="Itim" panose="00000500000000000000" pitchFamily="2" charset="-34"/>
              <a:sym typeface="SukhumvitSet-Text"/>
              <a:rtl val="0"/>
            </a:endParaRPr>
          </a:p>
          <a:p>
            <a:endParaRPr lang="th-TH" dirty="0">
              <a:latin typeface="Itim" panose="00000500000000000000" pitchFamily="2" charset="-34"/>
              <a:cs typeface="Itim" panose="00000500000000000000" pitchFamily="2" charset="-34"/>
            </a:endParaRPr>
          </a:p>
        </p:txBody>
      </p:sp>
      <p:grpSp>
        <p:nvGrpSpPr>
          <p:cNvPr id="867" name="กลุ่ม 866">
            <a:extLst>
              <a:ext uri="{FF2B5EF4-FFF2-40B4-BE49-F238E27FC236}">
                <a16:creationId xmlns:a16="http://schemas.microsoft.com/office/drawing/2014/main" id="{04BE41DB-C6EC-4914-AF15-0417F0B0C17A}"/>
              </a:ext>
            </a:extLst>
          </p:cNvPr>
          <p:cNvGrpSpPr/>
          <p:nvPr/>
        </p:nvGrpSpPr>
        <p:grpSpPr>
          <a:xfrm>
            <a:off x="-299357" y="3910763"/>
            <a:ext cx="2375086" cy="3186671"/>
            <a:chOff x="740741" y="1997785"/>
            <a:chExt cx="2406368" cy="3214425"/>
          </a:xfrm>
        </p:grpSpPr>
        <p:grpSp>
          <p:nvGrpSpPr>
            <p:cNvPr id="872" name="กลุ่ม 871">
              <a:extLst>
                <a:ext uri="{FF2B5EF4-FFF2-40B4-BE49-F238E27FC236}">
                  <a16:creationId xmlns:a16="http://schemas.microsoft.com/office/drawing/2014/main" id="{01387FF8-6863-4A6D-A365-F560CBBDA140}"/>
                </a:ext>
              </a:extLst>
            </p:cNvPr>
            <p:cNvGrpSpPr/>
            <p:nvPr/>
          </p:nvGrpSpPr>
          <p:grpSpPr>
            <a:xfrm>
              <a:off x="740741" y="1997785"/>
              <a:ext cx="2406368" cy="3214425"/>
              <a:chOff x="740741" y="1997785"/>
              <a:chExt cx="2406368" cy="3214425"/>
            </a:xfrm>
          </p:grpSpPr>
          <p:grpSp>
            <p:nvGrpSpPr>
              <p:cNvPr id="874" name="กลุ่ม 873">
                <a:extLst>
                  <a:ext uri="{FF2B5EF4-FFF2-40B4-BE49-F238E27FC236}">
                    <a16:creationId xmlns:a16="http://schemas.microsoft.com/office/drawing/2014/main" id="{28FF463C-E4DD-47DB-AB2A-FC12CCF8A495}"/>
                  </a:ext>
                </a:extLst>
              </p:cNvPr>
              <p:cNvGrpSpPr/>
              <p:nvPr/>
            </p:nvGrpSpPr>
            <p:grpSpPr>
              <a:xfrm rot="10800000" flipH="1" flipV="1">
                <a:off x="740741" y="1997785"/>
                <a:ext cx="2406368" cy="3214425"/>
                <a:chOff x="5263424" y="1674618"/>
                <a:chExt cx="2268181" cy="2959191"/>
              </a:xfr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877" name="รูปแบบอิสระ: รูปร่าง 876">
                  <a:extLst>
                    <a:ext uri="{FF2B5EF4-FFF2-40B4-BE49-F238E27FC236}">
                      <a16:creationId xmlns:a16="http://schemas.microsoft.com/office/drawing/2014/main" id="{C7B37637-5ED4-47DB-985E-1FA85B1707E1}"/>
                    </a:ext>
                  </a:extLst>
                </p:cNvPr>
                <p:cNvSpPr/>
                <p:nvPr/>
              </p:nvSpPr>
              <p:spPr>
                <a:xfrm>
                  <a:off x="5263424" y="1674618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78" name="รูปแบบอิสระ: รูปร่าง 877">
                  <a:extLst>
                    <a:ext uri="{FF2B5EF4-FFF2-40B4-BE49-F238E27FC236}">
                      <a16:creationId xmlns:a16="http://schemas.microsoft.com/office/drawing/2014/main" id="{26E78CB0-C56B-480F-9376-5033798C3A17}"/>
                    </a:ext>
                  </a:extLst>
                </p:cNvPr>
                <p:cNvSpPr/>
                <p:nvPr/>
              </p:nvSpPr>
              <p:spPr>
                <a:xfrm rot="21410072" flipH="1">
                  <a:off x="7058660" y="1724474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79" name="รูปแบบอิสระ: รูปร่าง 878">
                  <a:extLst>
                    <a:ext uri="{FF2B5EF4-FFF2-40B4-BE49-F238E27FC236}">
                      <a16:creationId xmlns:a16="http://schemas.microsoft.com/office/drawing/2014/main" id="{9DD87591-DB27-4D6F-AA51-D5990317FAD4}"/>
                    </a:ext>
                  </a:extLst>
                </p:cNvPr>
                <p:cNvSpPr/>
                <p:nvPr/>
              </p:nvSpPr>
              <p:spPr>
                <a:xfrm>
                  <a:off x="5463830" y="1753101"/>
                  <a:ext cx="879308" cy="996669"/>
                </a:xfrm>
                <a:custGeom>
                  <a:avLst/>
                  <a:gdLst>
                    <a:gd name="connsiteX0" fmla="*/ 116550 w 878744"/>
                    <a:gd name="connsiteY0" fmla="*/ 913496 h 967141"/>
                    <a:gd name="connsiteX1" fmla="*/ 520410 w 878744"/>
                    <a:gd name="connsiteY1" fmla="*/ 946516 h 967141"/>
                    <a:gd name="connsiteX2" fmla="*/ 830290 w 878744"/>
                    <a:gd name="connsiteY2" fmla="*/ 778876 h 967141"/>
                    <a:gd name="connsiteX3" fmla="*/ 873470 w 878744"/>
                    <a:gd name="connsiteY3" fmla="*/ 430896 h 967141"/>
                    <a:gd name="connsiteX4" fmla="*/ 784570 w 878744"/>
                    <a:gd name="connsiteY4" fmla="*/ 166736 h 967141"/>
                    <a:gd name="connsiteX5" fmla="*/ 583910 w 878744"/>
                    <a:gd name="connsiteY5" fmla="*/ 202296 h 967141"/>
                    <a:gd name="connsiteX6" fmla="*/ 324830 w 878744"/>
                    <a:gd name="connsiteY6" fmla="*/ 110856 h 967141"/>
                    <a:gd name="connsiteX7" fmla="*/ 131790 w 878744"/>
                    <a:gd name="connsiteY7" fmla="*/ 27036 h 967141"/>
                    <a:gd name="connsiteX8" fmla="*/ 12410 w 878744"/>
                    <a:gd name="connsiteY8" fmla="*/ 9256 h 967141"/>
                    <a:gd name="connsiteX9" fmla="*/ 17490 w 878744"/>
                    <a:gd name="connsiteY9" fmla="*/ 161656 h 967141"/>
                    <a:gd name="connsiteX10" fmla="*/ 134330 w 878744"/>
                    <a:gd name="connsiteY10" fmla="*/ 489316 h 967141"/>
                    <a:gd name="connsiteX11" fmla="*/ 116550 w 878744"/>
                    <a:gd name="connsiteY11" fmla="*/ 913496 h 967141"/>
                    <a:gd name="connsiteX0" fmla="*/ 116550 w 878744"/>
                    <a:gd name="connsiteY0" fmla="*/ 913496 h 956006"/>
                    <a:gd name="connsiteX1" fmla="*/ 520410 w 878744"/>
                    <a:gd name="connsiteY1" fmla="*/ 946516 h 956006"/>
                    <a:gd name="connsiteX2" fmla="*/ 830290 w 878744"/>
                    <a:gd name="connsiteY2" fmla="*/ 778876 h 956006"/>
                    <a:gd name="connsiteX3" fmla="*/ 873470 w 878744"/>
                    <a:gd name="connsiteY3" fmla="*/ 430896 h 956006"/>
                    <a:gd name="connsiteX4" fmla="*/ 784570 w 878744"/>
                    <a:gd name="connsiteY4" fmla="*/ 166736 h 956006"/>
                    <a:gd name="connsiteX5" fmla="*/ 583910 w 878744"/>
                    <a:gd name="connsiteY5" fmla="*/ 202296 h 956006"/>
                    <a:gd name="connsiteX6" fmla="*/ 324830 w 878744"/>
                    <a:gd name="connsiteY6" fmla="*/ 110856 h 956006"/>
                    <a:gd name="connsiteX7" fmla="*/ 131790 w 878744"/>
                    <a:gd name="connsiteY7" fmla="*/ 27036 h 956006"/>
                    <a:gd name="connsiteX8" fmla="*/ 12410 w 878744"/>
                    <a:gd name="connsiteY8" fmla="*/ 9256 h 956006"/>
                    <a:gd name="connsiteX9" fmla="*/ 17490 w 878744"/>
                    <a:gd name="connsiteY9" fmla="*/ 161656 h 956006"/>
                    <a:gd name="connsiteX10" fmla="*/ 134330 w 878744"/>
                    <a:gd name="connsiteY10" fmla="*/ 489316 h 956006"/>
                    <a:gd name="connsiteX11" fmla="*/ 131790 w 878744"/>
                    <a:gd name="connsiteY11" fmla="*/ 733156 h 956006"/>
                    <a:gd name="connsiteX12" fmla="*/ 116550 w 878744"/>
                    <a:gd name="connsiteY12" fmla="*/ 913496 h 956006"/>
                    <a:gd name="connsiteX0" fmla="*/ 121630 w 878744"/>
                    <a:gd name="connsiteY0" fmla="*/ 918576 h 957529"/>
                    <a:gd name="connsiteX1" fmla="*/ 520410 w 878744"/>
                    <a:gd name="connsiteY1" fmla="*/ 946516 h 957529"/>
                    <a:gd name="connsiteX2" fmla="*/ 830290 w 878744"/>
                    <a:gd name="connsiteY2" fmla="*/ 778876 h 957529"/>
                    <a:gd name="connsiteX3" fmla="*/ 873470 w 878744"/>
                    <a:gd name="connsiteY3" fmla="*/ 430896 h 957529"/>
                    <a:gd name="connsiteX4" fmla="*/ 784570 w 878744"/>
                    <a:gd name="connsiteY4" fmla="*/ 166736 h 957529"/>
                    <a:gd name="connsiteX5" fmla="*/ 583910 w 878744"/>
                    <a:gd name="connsiteY5" fmla="*/ 202296 h 957529"/>
                    <a:gd name="connsiteX6" fmla="*/ 324830 w 878744"/>
                    <a:gd name="connsiteY6" fmla="*/ 110856 h 957529"/>
                    <a:gd name="connsiteX7" fmla="*/ 131790 w 878744"/>
                    <a:gd name="connsiteY7" fmla="*/ 27036 h 957529"/>
                    <a:gd name="connsiteX8" fmla="*/ 12410 w 878744"/>
                    <a:gd name="connsiteY8" fmla="*/ 9256 h 957529"/>
                    <a:gd name="connsiteX9" fmla="*/ 17490 w 878744"/>
                    <a:gd name="connsiteY9" fmla="*/ 161656 h 957529"/>
                    <a:gd name="connsiteX10" fmla="*/ 134330 w 878744"/>
                    <a:gd name="connsiteY10" fmla="*/ 489316 h 957529"/>
                    <a:gd name="connsiteX11" fmla="*/ 131790 w 878744"/>
                    <a:gd name="connsiteY11" fmla="*/ 733156 h 957529"/>
                    <a:gd name="connsiteX12" fmla="*/ 121630 w 878744"/>
                    <a:gd name="connsiteY12" fmla="*/ 918576 h 957529"/>
                    <a:gd name="connsiteX0" fmla="*/ 121630 w 878744"/>
                    <a:gd name="connsiteY0" fmla="*/ 918576 h 968012"/>
                    <a:gd name="connsiteX1" fmla="*/ 520410 w 878744"/>
                    <a:gd name="connsiteY1" fmla="*/ 946516 h 968012"/>
                    <a:gd name="connsiteX2" fmla="*/ 830290 w 878744"/>
                    <a:gd name="connsiteY2" fmla="*/ 778876 h 968012"/>
                    <a:gd name="connsiteX3" fmla="*/ 873470 w 878744"/>
                    <a:gd name="connsiteY3" fmla="*/ 430896 h 968012"/>
                    <a:gd name="connsiteX4" fmla="*/ 784570 w 878744"/>
                    <a:gd name="connsiteY4" fmla="*/ 166736 h 968012"/>
                    <a:gd name="connsiteX5" fmla="*/ 583910 w 878744"/>
                    <a:gd name="connsiteY5" fmla="*/ 202296 h 968012"/>
                    <a:gd name="connsiteX6" fmla="*/ 324830 w 878744"/>
                    <a:gd name="connsiteY6" fmla="*/ 110856 h 968012"/>
                    <a:gd name="connsiteX7" fmla="*/ 131790 w 878744"/>
                    <a:gd name="connsiteY7" fmla="*/ 27036 h 968012"/>
                    <a:gd name="connsiteX8" fmla="*/ 12410 w 878744"/>
                    <a:gd name="connsiteY8" fmla="*/ 9256 h 968012"/>
                    <a:gd name="connsiteX9" fmla="*/ 17490 w 878744"/>
                    <a:gd name="connsiteY9" fmla="*/ 161656 h 968012"/>
                    <a:gd name="connsiteX10" fmla="*/ 134330 w 878744"/>
                    <a:gd name="connsiteY10" fmla="*/ 489316 h 968012"/>
                    <a:gd name="connsiteX11" fmla="*/ 131790 w 878744"/>
                    <a:gd name="connsiteY11" fmla="*/ 733156 h 968012"/>
                    <a:gd name="connsiteX12" fmla="*/ 121630 w 878744"/>
                    <a:gd name="connsiteY12" fmla="*/ 918576 h 968012"/>
                    <a:gd name="connsiteX0" fmla="*/ 108930 w 878744"/>
                    <a:gd name="connsiteY0" fmla="*/ 916036 h 966682"/>
                    <a:gd name="connsiteX1" fmla="*/ 520410 w 878744"/>
                    <a:gd name="connsiteY1" fmla="*/ 946516 h 966682"/>
                    <a:gd name="connsiteX2" fmla="*/ 830290 w 878744"/>
                    <a:gd name="connsiteY2" fmla="*/ 778876 h 966682"/>
                    <a:gd name="connsiteX3" fmla="*/ 873470 w 878744"/>
                    <a:gd name="connsiteY3" fmla="*/ 430896 h 966682"/>
                    <a:gd name="connsiteX4" fmla="*/ 784570 w 878744"/>
                    <a:gd name="connsiteY4" fmla="*/ 166736 h 966682"/>
                    <a:gd name="connsiteX5" fmla="*/ 583910 w 878744"/>
                    <a:gd name="connsiteY5" fmla="*/ 202296 h 966682"/>
                    <a:gd name="connsiteX6" fmla="*/ 324830 w 878744"/>
                    <a:gd name="connsiteY6" fmla="*/ 110856 h 966682"/>
                    <a:gd name="connsiteX7" fmla="*/ 131790 w 878744"/>
                    <a:gd name="connsiteY7" fmla="*/ 27036 h 966682"/>
                    <a:gd name="connsiteX8" fmla="*/ 12410 w 878744"/>
                    <a:gd name="connsiteY8" fmla="*/ 9256 h 966682"/>
                    <a:gd name="connsiteX9" fmla="*/ 17490 w 878744"/>
                    <a:gd name="connsiteY9" fmla="*/ 161656 h 966682"/>
                    <a:gd name="connsiteX10" fmla="*/ 134330 w 878744"/>
                    <a:gd name="connsiteY10" fmla="*/ 489316 h 966682"/>
                    <a:gd name="connsiteX11" fmla="*/ 131790 w 878744"/>
                    <a:gd name="connsiteY11" fmla="*/ 733156 h 966682"/>
                    <a:gd name="connsiteX12" fmla="*/ 108930 w 878744"/>
                    <a:gd name="connsiteY12" fmla="*/ 916036 h 966682"/>
                    <a:gd name="connsiteX0" fmla="*/ 108930 w 878744"/>
                    <a:gd name="connsiteY0" fmla="*/ 916036 h 956909"/>
                    <a:gd name="connsiteX1" fmla="*/ 520410 w 878744"/>
                    <a:gd name="connsiteY1" fmla="*/ 946516 h 956909"/>
                    <a:gd name="connsiteX2" fmla="*/ 830290 w 878744"/>
                    <a:gd name="connsiteY2" fmla="*/ 778876 h 956909"/>
                    <a:gd name="connsiteX3" fmla="*/ 873470 w 878744"/>
                    <a:gd name="connsiteY3" fmla="*/ 430896 h 956909"/>
                    <a:gd name="connsiteX4" fmla="*/ 784570 w 878744"/>
                    <a:gd name="connsiteY4" fmla="*/ 166736 h 956909"/>
                    <a:gd name="connsiteX5" fmla="*/ 583910 w 878744"/>
                    <a:gd name="connsiteY5" fmla="*/ 202296 h 956909"/>
                    <a:gd name="connsiteX6" fmla="*/ 324830 w 878744"/>
                    <a:gd name="connsiteY6" fmla="*/ 110856 h 956909"/>
                    <a:gd name="connsiteX7" fmla="*/ 131790 w 878744"/>
                    <a:gd name="connsiteY7" fmla="*/ 27036 h 956909"/>
                    <a:gd name="connsiteX8" fmla="*/ 12410 w 878744"/>
                    <a:gd name="connsiteY8" fmla="*/ 9256 h 956909"/>
                    <a:gd name="connsiteX9" fmla="*/ 17490 w 878744"/>
                    <a:gd name="connsiteY9" fmla="*/ 161656 h 956909"/>
                    <a:gd name="connsiteX10" fmla="*/ 134330 w 878744"/>
                    <a:gd name="connsiteY10" fmla="*/ 489316 h 956909"/>
                    <a:gd name="connsiteX11" fmla="*/ 124170 w 878744"/>
                    <a:gd name="connsiteY11" fmla="*/ 728076 h 956909"/>
                    <a:gd name="connsiteX12" fmla="*/ 108930 w 878744"/>
                    <a:gd name="connsiteY12" fmla="*/ 916036 h 956909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34330 w 878744"/>
                    <a:gd name="connsiteY10" fmla="*/ 48931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11470 w 878744"/>
                    <a:gd name="connsiteY10" fmla="*/ 49439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368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6870 w 878744"/>
                    <a:gd name="connsiteY12" fmla="*/ 979536 h 994781"/>
                    <a:gd name="connsiteX0" fmla="*/ 1622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62270 w 878744"/>
                    <a:gd name="connsiteY12" fmla="*/ 979536 h 994781"/>
                    <a:gd name="connsiteX0" fmla="*/ 13179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1790 w 878744"/>
                    <a:gd name="connsiteY12" fmla="*/ 979536 h 994781"/>
                    <a:gd name="connsiteX0" fmla="*/ 131790 w 878462"/>
                    <a:gd name="connsiteY0" fmla="*/ 979536 h 994781"/>
                    <a:gd name="connsiteX1" fmla="*/ 520410 w 878462"/>
                    <a:gd name="connsiteY1" fmla="*/ 946516 h 994781"/>
                    <a:gd name="connsiteX2" fmla="*/ 830290 w 878462"/>
                    <a:gd name="connsiteY2" fmla="*/ 778876 h 994781"/>
                    <a:gd name="connsiteX3" fmla="*/ 873470 w 878462"/>
                    <a:gd name="connsiteY3" fmla="*/ 430896 h 994781"/>
                    <a:gd name="connsiteX4" fmla="*/ 788380 w 878462"/>
                    <a:gd name="connsiteY4" fmla="*/ 193406 h 994781"/>
                    <a:gd name="connsiteX5" fmla="*/ 583910 w 878462"/>
                    <a:gd name="connsiteY5" fmla="*/ 202296 h 994781"/>
                    <a:gd name="connsiteX6" fmla="*/ 324830 w 878462"/>
                    <a:gd name="connsiteY6" fmla="*/ 110856 h 994781"/>
                    <a:gd name="connsiteX7" fmla="*/ 131790 w 878462"/>
                    <a:gd name="connsiteY7" fmla="*/ 27036 h 994781"/>
                    <a:gd name="connsiteX8" fmla="*/ 12410 w 878462"/>
                    <a:gd name="connsiteY8" fmla="*/ 9256 h 994781"/>
                    <a:gd name="connsiteX9" fmla="*/ 17490 w 878462"/>
                    <a:gd name="connsiteY9" fmla="*/ 161656 h 994781"/>
                    <a:gd name="connsiteX10" fmla="*/ 111470 w 878462"/>
                    <a:gd name="connsiteY10" fmla="*/ 494396 h 994781"/>
                    <a:gd name="connsiteX11" fmla="*/ 124170 w 878462"/>
                    <a:gd name="connsiteY11" fmla="*/ 728076 h 994781"/>
                    <a:gd name="connsiteX12" fmla="*/ 131790 w 878462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83910 w 878180"/>
                    <a:gd name="connsiteY5" fmla="*/ 20229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76290 w 878180"/>
                    <a:gd name="connsiteY5" fmla="*/ 22134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80277 h 995522"/>
                    <a:gd name="connsiteX1" fmla="*/ 520410 w 878180"/>
                    <a:gd name="connsiteY1" fmla="*/ 947257 h 995522"/>
                    <a:gd name="connsiteX2" fmla="*/ 830290 w 878180"/>
                    <a:gd name="connsiteY2" fmla="*/ 779617 h 995522"/>
                    <a:gd name="connsiteX3" fmla="*/ 873470 w 878180"/>
                    <a:gd name="connsiteY3" fmla="*/ 431637 h 995522"/>
                    <a:gd name="connsiteX4" fmla="*/ 792190 w 878180"/>
                    <a:gd name="connsiteY4" fmla="*/ 186527 h 995522"/>
                    <a:gd name="connsiteX5" fmla="*/ 576290 w 878180"/>
                    <a:gd name="connsiteY5" fmla="*/ 222087 h 995522"/>
                    <a:gd name="connsiteX6" fmla="*/ 340070 w 878180"/>
                    <a:gd name="connsiteY6" fmla="*/ 134457 h 995522"/>
                    <a:gd name="connsiteX7" fmla="*/ 131790 w 878180"/>
                    <a:gd name="connsiteY7" fmla="*/ 27777 h 995522"/>
                    <a:gd name="connsiteX8" fmla="*/ 12410 w 878180"/>
                    <a:gd name="connsiteY8" fmla="*/ 9997 h 995522"/>
                    <a:gd name="connsiteX9" fmla="*/ 17490 w 878180"/>
                    <a:gd name="connsiteY9" fmla="*/ 162397 h 995522"/>
                    <a:gd name="connsiteX10" fmla="*/ 111470 w 878180"/>
                    <a:gd name="connsiteY10" fmla="*/ 495137 h 995522"/>
                    <a:gd name="connsiteX11" fmla="*/ 124170 w 878180"/>
                    <a:gd name="connsiteY11" fmla="*/ 728817 h 995522"/>
                    <a:gd name="connsiteX12" fmla="*/ 131790 w 878180"/>
                    <a:gd name="connsiteY12" fmla="*/ 980277 h 995522"/>
                    <a:gd name="connsiteX0" fmla="*/ 131790 w 878180"/>
                    <a:gd name="connsiteY0" fmla="*/ 980277 h 994404"/>
                    <a:gd name="connsiteX1" fmla="*/ 520410 w 878180"/>
                    <a:gd name="connsiteY1" fmla="*/ 947257 h 994404"/>
                    <a:gd name="connsiteX2" fmla="*/ 830290 w 878180"/>
                    <a:gd name="connsiteY2" fmla="*/ 779617 h 994404"/>
                    <a:gd name="connsiteX3" fmla="*/ 873470 w 878180"/>
                    <a:gd name="connsiteY3" fmla="*/ 431637 h 994404"/>
                    <a:gd name="connsiteX4" fmla="*/ 792190 w 878180"/>
                    <a:gd name="connsiteY4" fmla="*/ 186527 h 994404"/>
                    <a:gd name="connsiteX5" fmla="*/ 576290 w 878180"/>
                    <a:gd name="connsiteY5" fmla="*/ 222087 h 994404"/>
                    <a:gd name="connsiteX6" fmla="*/ 340070 w 878180"/>
                    <a:gd name="connsiteY6" fmla="*/ 134457 h 994404"/>
                    <a:gd name="connsiteX7" fmla="*/ 131790 w 878180"/>
                    <a:gd name="connsiteY7" fmla="*/ 27777 h 994404"/>
                    <a:gd name="connsiteX8" fmla="*/ 12410 w 878180"/>
                    <a:gd name="connsiteY8" fmla="*/ 9997 h 994404"/>
                    <a:gd name="connsiteX9" fmla="*/ 17490 w 878180"/>
                    <a:gd name="connsiteY9" fmla="*/ 162397 h 994404"/>
                    <a:gd name="connsiteX10" fmla="*/ 111470 w 878180"/>
                    <a:gd name="connsiteY10" fmla="*/ 495137 h 994404"/>
                    <a:gd name="connsiteX11" fmla="*/ 147030 w 878180"/>
                    <a:gd name="connsiteY11" fmla="*/ 744057 h 994404"/>
                    <a:gd name="connsiteX12" fmla="*/ 131790 w 878180"/>
                    <a:gd name="connsiteY12" fmla="*/ 980277 h 994404"/>
                    <a:gd name="connsiteX0" fmla="*/ 131790 w 878180"/>
                    <a:gd name="connsiteY0" fmla="*/ 980277 h 993845"/>
                    <a:gd name="connsiteX1" fmla="*/ 520410 w 878180"/>
                    <a:gd name="connsiteY1" fmla="*/ 947257 h 993845"/>
                    <a:gd name="connsiteX2" fmla="*/ 830290 w 878180"/>
                    <a:gd name="connsiteY2" fmla="*/ 779617 h 993845"/>
                    <a:gd name="connsiteX3" fmla="*/ 873470 w 878180"/>
                    <a:gd name="connsiteY3" fmla="*/ 431637 h 993845"/>
                    <a:gd name="connsiteX4" fmla="*/ 792190 w 878180"/>
                    <a:gd name="connsiteY4" fmla="*/ 186527 h 993845"/>
                    <a:gd name="connsiteX5" fmla="*/ 576290 w 878180"/>
                    <a:gd name="connsiteY5" fmla="*/ 222087 h 993845"/>
                    <a:gd name="connsiteX6" fmla="*/ 340070 w 878180"/>
                    <a:gd name="connsiteY6" fmla="*/ 134457 h 993845"/>
                    <a:gd name="connsiteX7" fmla="*/ 131790 w 878180"/>
                    <a:gd name="connsiteY7" fmla="*/ 27777 h 993845"/>
                    <a:gd name="connsiteX8" fmla="*/ 12410 w 878180"/>
                    <a:gd name="connsiteY8" fmla="*/ 9997 h 993845"/>
                    <a:gd name="connsiteX9" fmla="*/ 17490 w 878180"/>
                    <a:gd name="connsiteY9" fmla="*/ 162397 h 993845"/>
                    <a:gd name="connsiteX10" fmla="*/ 111470 w 878180"/>
                    <a:gd name="connsiteY10" fmla="*/ 495137 h 993845"/>
                    <a:gd name="connsiteX11" fmla="*/ 135600 w 878180"/>
                    <a:gd name="connsiteY11" fmla="*/ 751677 h 993845"/>
                    <a:gd name="connsiteX12" fmla="*/ 131790 w 878180"/>
                    <a:gd name="connsiteY12" fmla="*/ 980277 h 993845"/>
                    <a:gd name="connsiteX0" fmla="*/ 154650 w 878180"/>
                    <a:gd name="connsiteY0" fmla="*/ 987897 h 1000223"/>
                    <a:gd name="connsiteX1" fmla="*/ 520410 w 878180"/>
                    <a:gd name="connsiteY1" fmla="*/ 947257 h 1000223"/>
                    <a:gd name="connsiteX2" fmla="*/ 830290 w 878180"/>
                    <a:gd name="connsiteY2" fmla="*/ 779617 h 1000223"/>
                    <a:gd name="connsiteX3" fmla="*/ 873470 w 878180"/>
                    <a:gd name="connsiteY3" fmla="*/ 431637 h 1000223"/>
                    <a:gd name="connsiteX4" fmla="*/ 792190 w 878180"/>
                    <a:gd name="connsiteY4" fmla="*/ 186527 h 1000223"/>
                    <a:gd name="connsiteX5" fmla="*/ 576290 w 878180"/>
                    <a:gd name="connsiteY5" fmla="*/ 222087 h 1000223"/>
                    <a:gd name="connsiteX6" fmla="*/ 340070 w 878180"/>
                    <a:gd name="connsiteY6" fmla="*/ 134457 h 1000223"/>
                    <a:gd name="connsiteX7" fmla="*/ 131790 w 878180"/>
                    <a:gd name="connsiteY7" fmla="*/ 27777 h 1000223"/>
                    <a:gd name="connsiteX8" fmla="*/ 12410 w 878180"/>
                    <a:gd name="connsiteY8" fmla="*/ 9997 h 1000223"/>
                    <a:gd name="connsiteX9" fmla="*/ 17490 w 878180"/>
                    <a:gd name="connsiteY9" fmla="*/ 162397 h 1000223"/>
                    <a:gd name="connsiteX10" fmla="*/ 111470 w 878180"/>
                    <a:gd name="connsiteY10" fmla="*/ 495137 h 1000223"/>
                    <a:gd name="connsiteX11" fmla="*/ 135600 w 878180"/>
                    <a:gd name="connsiteY11" fmla="*/ 751677 h 1000223"/>
                    <a:gd name="connsiteX12" fmla="*/ 154650 w 878180"/>
                    <a:gd name="connsiteY12" fmla="*/ 987897 h 1000223"/>
                    <a:gd name="connsiteX0" fmla="*/ 154650 w 878180"/>
                    <a:gd name="connsiteY0" fmla="*/ 984087 h 997007"/>
                    <a:gd name="connsiteX1" fmla="*/ 520410 w 878180"/>
                    <a:gd name="connsiteY1" fmla="*/ 947257 h 997007"/>
                    <a:gd name="connsiteX2" fmla="*/ 830290 w 878180"/>
                    <a:gd name="connsiteY2" fmla="*/ 779617 h 997007"/>
                    <a:gd name="connsiteX3" fmla="*/ 873470 w 878180"/>
                    <a:gd name="connsiteY3" fmla="*/ 431637 h 997007"/>
                    <a:gd name="connsiteX4" fmla="*/ 792190 w 878180"/>
                    <a:gd name="connsiteY4" fmla="*/ 186527 h 997007"/>
                    <a:gd name="connsiteX5" fmla="*/ 576290 w 878180"/>
                    <a:gd name="connsiteY5" fmla="*/ 222087 h 997007"/>
                    <a:gd name="connsiteX6" fmla="*/ 340070 w 878180"/>
                    <a:gd name="connsiteY6" fmla="*/ 134457 h 997007"/>
                    <a:gd name="connsiteX7" fmla="*/ 131790 w 878180"/>
                    <a:gd name="connsiteY7" fmla="*/ 27777 h 997007"/>
                    <a:gd name="connsiteX8" fmla="*/ 12410 w 878180"/>
                    <a:gd name="connsiteY8" fmla="*/ 9997 h 997007"/>
                    <a:gd name="connsiteX9" fmla="*/ 17490 w 878180"/>
                    <a:gd name="connsiteY9" fmla="*/ 162397 h 997007"/>
                    <a:gd name="connsiteX10" fmla="*/ 111470 w 878180"/>
                    <a:gd name="connsiteY10" fmla="*/ 495137 h 997007"/>
                    <a:gd name="connsiteX11" fmla="*/ 135600 w 878180"/>
                    <a:gd name="connsiteY11" fmla="*/ 751677 h 997007"/>
                    <a:gd name="connsiteX12" fmla="*/ 154650 w 878180"/>
                    <a:gd name="connsiteY12" fmla="*/ 984087 h 997007"/>
                    <a:gd name="connsiteX0" fmla="*/ 154650 w 879308"/>
                    <a:gd name="connsiteY0" fmla="*/ 984087 h 997007"/>
                    <a:gd name="connsiteX1" fmla="*/ 520410 w 879308"/>
                    <a:gd name="connsiteY1" fmla="*/ 947257 h 997007"/>
                    <a:gd name="connsiteX2" fmla="*/ 830290 w 879308"/>
                    <a:gd name="connsiteY2" fmla="*/ 779617 h 997007"/>
                    <a:gd name="connsiteX3" fmla="*/ 873470 w 879308"/>
                    <a:gd name="connsiteY3" fmla="*/ 431637 h 997007"/>
                    <a:gd name="connsiteX4" fmla="*/ 776950 w 879308"/>
                    <a:gd name="connsiteY4" fmla="*/ 182717 h 997007"/>
                    <a:gd name="connsiteX5" fmla="*/ 576290 w 879308"/>
                    <a:gd name="connsiteY5" fmla="*/ 222087 h 997007"/>
                    <a:gd name="connsiteX6" fmla="*/ 340070 w 879308"/>
                    <a:gd name="connsiteY6" fmla="*/ 134457 h 997007"/>
                    <a:gd name="connsiteX7" fmla="*/ 131790 w 879308"/>
                    <a:gd name="connsiteY7" fmla="*/ 27777 h 997007"/>
                    <a:gd name="connsiteX8" fmla="*/ 12410 w 879308"/>
                    <a:gd name="connsiteY8" fmla="*/ 9997 h 997007"/>
                    <a:gd name="connsiteX9" fmla="*/ 17490 w 879308"/>
                    <a:gd name="connsiteY9" fmla="*/ 162397 h 997007"/>
                    <a:gd name="connsiteX10" fmla="*/ 111470 w 879308"/>
                    <a:gd name="connsiteY10" fmla="*/ 495137 h 997007"/>
                    <a:gd name="connsiteX11" fmla="*/ 135600 w 879308"/>
                    <a:gd name="connsiteY11" fmla="*/ 751677 h 997007"/>
                    <a:gd name="connsiteX12" fmla="*/ 154650 w 879308"/>
                    <a:gd name="connsiteY12" fmla="*/ 984087 h 997007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6290 w 879308"/>
                    <a:gd name="connsiteY5" fmla="*/ 22174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8830 w 879308"/>
                    <a:gd name="connsiteY5" fmla="*/ 20396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308" h="996669">
                      <a:moveTo>
                        <a:pt x="154650" y="983749"/>
                      </a:moveTo>
                      <a:cubicBezTo>
                        <a:pt x="218785" y="1016346"/>
                        <a:pt x="407803" y="980997"/>
                        <a:pt x="520410" y="946919"/>
                      </a:cubicBezTo>
                      <a:cubicBezTo>
                        <a:pt x="633017" y="912841"/>
                        <a:pt x="771447" y="865216"/>
                        <a:pt x="830290" y="779279"/>
                      </a:cubicBezTo>
                      <a:cubicBezTo>
                        <a:pt x="889133" y="693342"/>
                        <a:pt x="882360" y="530782"/>
                        <a:pt x="873470" y="431299"/>
                      </a:cubicBezTo>
                      <a:cubicBezTo>
                        <a:pt x="864580" y="331816"/>
                        <a:pt x="826057" y="220267"/>
                        <a:pt x="776950" y="182379"/>
                      </a:cubicBezTo>
                      <a:cubicBezTo>
                        <a:pt x="727843" y="144491"/>
                        <a:pt x="651643" y="213706"/>
                        <a:pt x="578830" y="203969"/>
                      </a:cubicBezTo>
                      <a:cubicBezTo>
                        <a:pt x="506017" y="194232"/>
                        <a:pt x="414577" y="153381"/>
                        <a:pt x="340070" y="123959"/>
                      </a:cubicBezTo>
                      <a:cubicBezTo>
                        <a:pt x="265563" y="94537"/>
                        <a:pt x="186400" y="46489"/>
                        <a:pt x="131790" y="27439"/>
                      </a:cubicBezTo>
                      <a:cubicBezTo>
                        <a:pt x="77180" y="8389"/>
                        <a:pt x="31460" y="-12778"/>
                        <a:pt x="12410" y="9659"/>
                      </a:cubicBezTo>
                      <a:cubicBezTo>
                        <a:pt x="-6640" y="32096"/>
                        <a:pt x="-2830" y="82049"/>
                        <a:pt x="17490" y="162059"/>
                      </a:cubicBezTo>
                      <a:cubicBezTo>
                        <a:pt x="37810" y="242069"/>
                        <a:pt x="91785" y="396586"/>
                        <a:pt x="111470" y="494799"/>
                      </a:cubicBezTo>
                      <a:cubicBezTo>
                        <a:pt x="131155" y="593012"/>
                        <a:pt x="138563" y="680642"/>
                        <a:pt x="135600" y="751339"/>
                      </a:cubicBezTo>
                      <a:cubicBezTo>
                        <a:pt x="132637" y="822036"/>
                        <a:pt x="90515" y="951152"/>
                        <a:pt x="154650" y="983749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80" name="รูปแบบอิสระ: รูปร่าง 879">
                  <a:extLst>
                    <a:ext uri="{FF2B5EF4-FFF2-40B4-BE49-F238E27FC236}">
                      <a16:creationId xmlns:a16="http://schemas.microsoft.com/office/drawing/2014/main" id="{C6D83F3D-7EBD-4A09-84D7-72075FD66624}"/>
                    </a:ext>
                  </a:extLst>
                </p:cNvPr>
                <p:cNvSpPr/>
                <p:nvPr/>
              </p:nvSpPr>
              <p:spPr>
                <a:xfrm>
                  <a:off x="5450671" y="1801876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881" name="กลุ่ม 880">
                  <a:extLst>
                    <a:ext uri="{FF2B5EF4-FFF2-40B4-BE49-F238E27FC236}">
                      <a16:creationId xmlns:a16="http://schemas.microsoft.com/office/drawing/2014/main" id="{481B4A3C-24BF-48CB-914E-A04E341EC911}"/>
                    </a:ext>
                  </a:extLst>
                </p:cNvPr>
                <p:cNvGrpSpPr/>
                <p:nvPr/>
              </p:nvGrpSpPr>
              <p:grpSpPr>
                <a:xfrm>
                  <a:off x="5762797" y="2329698"/>
                  <a:ext cx="1355938" cy="615226"/>
                  <a:chOff x="845557" y="3324777"/>
                  <a:chExt cx="1355938" cy="615226"/>
                </a:xfrm>
              </p:grpSpPr>
              <p:grpSp>
                <p:nvGrpSpPr>
                  <p:cNvPr id="884" name="กลุ่ม 883">
                    <a:extLst>
                      <a:ext uri="{FF2B5EF4-FFF2-40B4-BE49-F238E27FC236}">
                        <a16:creationId xmlns:a16="http://schemas.microsoft.com/office/drawing/2014/main" id="{4191F885-96B1-424F-8E27-29DC71068145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1009" name="รูปแบบอิสระ: รูปร่าง 1008">
                      <a:extLst>
                        <a:ext uri="{FF2B5EF4-FFF2-40B4-BE49-F238E27FC236}">
                          <a16:creationId xmlns:a16="http://schemas.microsoft.com/office/drawing/2014/main" id="{37B4C646-95EF-43F7-8723-869885DA2218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1010" name="รูปแบบอิสระ: รูปร่าง 1009">
                      <a:extLst>
                        <a:ext uri="{FF2B5EF4-FFF2-40B4-BE49-F238E27FC236}">
                          <a16:creationId xmlns:a16="http://schemas.microsoft.com/office/drawing/2014/main" id="{70A9B252-B199-484F-A2C1-F44EE1AC7518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grpSp>
                <p:nvGrpSpPr>
                  <p:cNvPr id="885" name="กลุ่ม 884">
                    <a:extLst>
                      <a:ext uri="{FF2B5EF4-FFF2-40B4-BE49-F238E27FC236}">
                        <a16:creationId xmlns:a16="http://schemas.microsoft.com/office/drawing/2014/main" id="{04E9187A-C8BF-4ADF-8FD4-F2C0139688E2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1003" name="แผนผังลำดับงาน: ตัวเชื่อมต่อ 1002">
                      <a:extLst>
                        <a:ext uri="{FF2B5EF4-FFF2-40B4-BE49-F238E27FC236}">
                          <a16:creationId xmlns:a16="http://schemas.microsoft.com/office/drawing/2014/main" id="{6FD3C046-DC03-415C-A5ED-1F38D6CB0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004" name="แผนผังลำดับงาน: ตัวเชื่อมต่อ 1003">
                      <a:extLst>
                        <a:ext uri="{FF2B5EF4-FFF2-40B4-BE49-F238E27FC236}">
                          <a16:creationId xmlns:a16="http://schemas.microsoft.com/office/drawing/2014/main" id="{60ED9418-48E6-4B46-AF28-0043CB76C0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1005" name="แผนผังลำดับงาน: ตัวเชื่อมต่อ 1004">
                      <a:extLst>
                        <a:ext uri="{FF2B5EF4-FFF2-40B4-BE49-F238E27FC236}">
                          <a16:creationId xmlns:a16="http://schemas.microsoft.com/office/drawing/2014/main" id="{07A74D44-C759-433C-924D-6230A2D2E6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006" name="แผนผังลำดับงาน: ตัวเชื่อมต่อ 1005">
                      <a:extLst>
                        <a:ext uri="{FF2B5EF4-FFF2-40B4-BE49-F238E27FC236}">
                          <a16:creationId xmlns:a16="http://schemas.microsoft.com/office/drawing/2014/main" id="{6B15A6DB-1845-4B8B-9251-474A02BA9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  <p:sp>
                  <p:nvSpPr>
                    <p:cNvPr id="1007" name="แผนผังลำดับงาน: ตัวเชื่อมต่อ 1006">
                      <a:extLst>
                        <a:ext uri="{FF2B5EF4-FFF2-40B4-BE49-F238E27FC236}">
                          <a16:creationId xmlns:a16="http://schemas.microsoft.com/office/drawing/2014/main" id="{3C0D2152-93D7-4E8D-88FB-F1685E657F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008" name="แผนผังลำดับงาน: ตัวเชื่อมต่อ 1007">
                      <a:extLst>
                        <a:ext uri="{FF2B5EF4-FFF2-40B4-BE49-F238E27FC236}">
                          <a16:creationId xmlns:a16="http://schemas.microsoft.com/office/drawing/2014/main" id="{04660345-BD68-4579-99B4-9FAD8462D4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/>
                    </a:p>
                  </p:txBody>
                </p:sp>
              </p:grpSp>
              <p:grpSp>
                <p:nvGrpSpPr>
                  <p:cNvPr id="886" name="กลุ่ม 885">
                    <a:extLst>
                      <a:ext uri="{FF2B5EF4-FFF2-40B4-BE49-F238E27FC236}">
                        <a16:creationId xmlns:a16="http://schemas.microsoft.com/office/drawing/2014/main" id="{1415B221-4E86-49F5-8C16-E95ABC0DAD72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000" name="ตัวเชื่อมต่อตรง 999">
                      <a:extLst>
                        <a:ext uri="{FF2B5EF4-FFF2-40B4-BE49-F238E27FC236}">
                          <a16:creationId xmlns:a16="http://schemas.microsoft.com/office/drawing/2014/main" id="{4B542539-104D-446C-AE11-4EA45B9720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1" name="ตัวเชื่อมต่อตรง 1000">
                      <a:extLst>
                        <a:ext uri="{FF2B5EF4-FFF2-40B4-BE49-F238E27FC236}">
                          <a16:creationId xmlns:a16="http://schemas.microsoft.com/office/drawing/2014/main" id="{BFC323F2-CD8F-464A-A78D-247AA54074B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02" name="ตัวเชื่อมต่อตรง 1001">
                      <a:extLst>
                        <a:ext uri="{FF2B5EF4-FFF2-40B4-BE49-F238E27FC236}">
                          <a16:creationId xmlns:a16="http://schemas.microsoft.com/office/drawing/2014/main" id="{DFFC23DD-CA7A-4475-AA57-D1F57E2C4AA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887" name="กลุ่ม 886">
                    <a:extLst>
                      <a:ext uri="{FF2B5EF4-FFF2-40B4-BE49-F238E27FC236}">
                        <a16:creationId xmlns:a16="http://schemas.microsoft.com/office/drawing/2014/main" id="{3A26EE99-F2E7-4500-B52E-E108633B3833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888" name="ตัวเชื่อมต่อตรง 887">
                      <a:extLst>
                        <a:ext uri="{FF2B5EF4-FFF2-40B4-BE49-F238E27FC236}">
                          <a16:creationId xmlns:a16="http://schemas.microsoft.com/office/drawing/2014/main" id="{85CC6DB5-FA48-4FA8-8AF5-796BE5DFA28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89" name="ตัวเชื่อมต่อตรง 888">
                      <a:extLst>
                        <a:ext uri="{FF2B5EF4-FFF2-40B4-BE49-F238E27FC236}">
                          <a16:creationId xmlns:a16="http://schemas.microsoft.com/office/drawing/2014/main" id="{2CFAB308-D7DC-4CF2-8E04-EFC9571879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890" name="ตัวเชื่อมต่อตรง 889">
                      <a:extLst>
                        <a:ext uri="{FF2B5EF4-FFF2-40B4-BE49-F238E27FC236}">
                          <a16:creationId xmlns:a16="http://schemas.microsoft.com/office/drawing/2014/main" id="{A780FEBC-A084-41DD-A661-CC21B47F26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882" name="คอร์ด 881">
                  <a:extLst>
                    <a:ext uri="{FF2B5EF4-FFF2-40B4-BE49-F238E27FC236}">
                      <a16:creationId xmlns:a16="http://schemas.microsoft.com/office/drawing/2014/main" id="{73971CFB-2026-4F70-9AAA-7A3E1A0A6B62}"/>
                    </a:ext>
                  </a:extLst>
                </p:cNvPr>
                <p:cNvSpPr/>
                <p:nvPr/>
              </p:nvSpPr>
              <p:spPr>
                <a:xfrm rot="748035">
                  <a:off x="6971453" y="3317483"/>
                  <a:ext cx="560152" cy="561388"/>
                </a:xfrm>
                <a:prstGeom prst="chord">
                  <a:avLst/>
                </a:pr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83" name="คอร์ด 99">
                  <a:extLst>
                    <a:ext uri="{FF2B5EF4-FFF2-40B4-BE49-F238E27FC236}">
                      <a16:creationId xmlns:a16="http://schemas.microsoft.com/office/drawing/2014/main" id="{2CD79544-EC2E-462C-B88A-544E38E5EC10}"/>
                    </a:ext>
                  </a:extLst>
                </p:cNvPr>
                <p:cNvSpPr/>
                <p:nvPr/>
              </p:nvSpPr>
              <p:spPr>
                <a:xfrm rot="20880139" flipH="1">
                  <a:off x="5267137" y="3456269"/>
                  <a:ext cx="605585" cy="714770"/>
                </a:xfrm>
                <a:custGeom>
                  <a:avLst/>
                  <a:gdLst>
                    <a:gd name="connsiteX0" fmla="*/ 600401 w 699818"/>
                    <a:gd name="connsiteY0" fmla="*/ 609246 h 717509"/>
                    <a:gd name="connsiteX1" fmla="*/ 171669 w 699818"/>
                    <a:gd name="connsiteY1" fmla="*/ 667475 h 717509"/>
                    <a:gd name="connsiteX2" fmla="*/ 11370 w 699818"/>
                    <a:gd name="connsiteY2" fmla="*/ 268042 h 717509"/>
                    <a:gd name="connsiteX3" fmla="*/ 349909 w 699818"/>
                    <a:gd name="connsiteY3" fmla="*/ -2 h 717509"/>
                    <a:gd name="connsiteX4" fmla="*/ 600401 w 699818"/>
                    <a:gd name="connsiteY4" fmla="*/ 609246 h 717509"/>
                    <a:gd name="connsiteX0" fmla="*/ 607973 w 607973"/>
                    <a:gd name="connsiteY0" fmla="*/ 618550 h 710118"/>
                    <a:gd name="connsiteX1" fmla="*/ 169132 w 607973"/>
                    <a:gd name="connsiteY1" fmla="*/ 667477 h 710118"/>
                    <a:gd name="connsiteX2" fmla="*/ 8833 w 607973"/>
                    <a:gd name="connsiteY2" fmla="*/ 268044 h 710118"/>
                    <a:gd name="connsiteX3" fmla="*/ 347372 w 607973"/>
                    <a:gd name="connsiteY3" fmla="*/ 0 h 710118"/>
                    <a:gd name="connsiteX4" fmla="*/ 607973 w 607973"/>
                    <a:gd name="connsiteY4" fmla="*/ 618550 h 710118"/>
                    <a:gd name="connsiteX0" fmla="*/ 611711 w 611711"/>
                    <a:gd name="connsiteY0" fmla="*/ 617648 h 709680"/>
                    <a:gd name="connsiteX1" fmla="*/ 169168 w 611711"/>
                    <a:gd name="connsiteY1" fmla="*/ 667477 h 709680"/>
                    <a:gd name="connsiteX2" fmla="*/ 8869 w 611711"/>
                    <a:gd name="connsiteY2" fmla="*/ 268044 h 709680"/>
                    <a:gd name="connsiteX3" fmla="*/ 347408 w 611711"/>
                    <a:gd name="connsiteY3" fmla="*/ 0 h 709680"/>
                    <a:gd name="connsiteX4" fmla="*/ 611711 w 611711"/>
                    <a:gd name="connsiteY4" fmla="*/ 617648 h 709680"/>
                    <a:gd name="connsiteX0" fmla="*/ 598454 w 598454"/>
                    <a:gd name="connsiteY0" fmla="*/ 626687 h 714203"/>
                    <a:gd name="connsiteX1" fmla="*/ 169039 w 598454"/>
                    <a:gd name="connsiteY1" fmla="*/ 667477 h 714203"/>
                    <a:gd name="connsiteX2" fmla="*/ 8740 w 598454"/>
                    <a:gd name="connsiteY2" fmla="*/ 268044 h 714203"/>
                    <a:gd name="connsiteX3" fmla="*/ 347279 w 598454"/>
                    <a:gd name="connsiteY3" fmla="*/ 0 h 714203"/>
                    <a:gd name="connsiteX4" fmla="*/ 598454 w 598454"/>
                    <a:gd name="connsiteY4" fmla="*/ 626687 h 714203"/>
                    <a:gd name="connsiteX0" fmla="*/ 605585 w 605585"/>
                    <a:gd name="connsiteY0" fmla="*/ 627777 h 714770"/>
                    <a:gd name="connsiteX1" fmla="*/ 169107 w 605585"/>
                    <a:gd name="connsiteY1" fmla="*/ 667477 h 714770"/>
                    <a:gd name="connsiteX2" fmla="*/ 8808 w 605585"/>
                    <a:gd name="connsiteY2" fmla="*/ 268044 h 714770"/>
                    <a:gd name="connsiteX3" fmla="*/ 347347 w 605585"/>
                    <a:gd name="connsiteY3" fmla="*/ 0 h 714770"/>
                    <a:gd name="connsiteX4" fmla="*/ 605585 w 605585"/>
                    <a:gd name="connsiteY4" fmla="*/ 627777 h 71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585" h="714770">
                      <a:moveTo>
                        <a:pt x="605585" y="627777"/>
                      </a:moveTo>
                      <a:cubicBezTo>
                        <a:pt x="492881" y="746252"/>
                        <a:pt x="268570" y="727433"/>
                        <a:pt x="169107" y="667477"/>
                      </a:cubicBezTo>
                      <a:cubicBezTo>
                        <a:pt x="69644" y="607522"/>
                        <a:pt x="-30676" y="422946"/>
                        <a:pt x="8808" y="268044"/>
                      </a:cubicBezTo>
                      <a:cubicBezTo>
                        <a:pt x="49055" y="110149"/>
                        <a:pt x="188172" y="0"/>
                        <a:pt x="347347" y="0"/>
                      </a:cubicBezTo>
                      <a:lnTo>
                        <a:pt x="605585" y="627777"/>
                      </a:ln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sp>
            <p:nvSpPr>
              <p:cNvPr id="875" name="รูปแบบอิสระ: รูปร่าง 874">
                <a:extLst>
                  <a:ext uri="{FF2B5EF4-FFF2-40B4-BE49-F238E27FC236}">
                    <a16:creationId xmlns:a16="http://schemas.microsoft.com/office/drawing/2014/main" id="{10F5333E-C808-405B-8975-FBAE2976AF33}"/>
                  </a:ext>
                </a:extLst>
              </p:cNvPr>
              <p:cNvSpPr/>
              <p:nvPr/>
            </p:nvSpPr>
            <p:spPr>
              <a:xfrm rot="21144157">
                <a:off x="1494875" y="463260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6" name="รูปแบบอิสระ: รูปร่าง 875">
                <a:extLst>
                  <a:ext uri="{FF2B5EF4-FFF2-40B4-BE49-F238E27FC236}">
                    <a16:creationId xmlns:a16="http://schemas.microsoft.com/office/drawing/2014/main" id="{EB7AAF1A-25EA-4625-AA1E-2375DCCB9A39}"/>
                  </a:ext>
                </a:extLst>
              </p:cNvPr>
              <p:cNvSpPr/>
              <p:nvPr/>
            </p:nvSpPr>
            <p:spPr>
              <a:xfrm rot="455843" flipH="1">
                <a:off x="2106138" y="463136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869" name="สามเหลี่ยมหน้าจั่ว 872">
              <a:extLst>
                <a:ext uri="{FF2B5EF4-FFF2-40B4-BE49-F238E27FC236}">
                  <a16:creationId xmlns:a16="http://schemas.microsoft.com/office/drawing/2014/main" id="{5FD53042-5A99-491D-B237-6DEF25F0D35A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870" name="สามเหลี่ยมหน้าจั่ว 872">
              <a:extLst>
                <a:ext uri="{FF2B5EF4-FFF2-40B4-BE49-F238E27FC236}">
                  <a16:creationId xmlns:a16="http://schemas.microsoft.com/office/drawing/2014/main" id="{BB60956B-75A1-4397-9CDE-384B090BA3B6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185">
            <a:extLst>
              <a:ext uri="{FF2B5EF4-FFF2-40B4-BE49-F238E27FC236}">
                <a16:creationId xmlns:a16="http://schemas.microsoft.com/office/drawing/2014/main" id="{56004699-37BF-445D-8367-9165E7712E20}"/>
              </a:ext>
            </a:extLst>
          </p:cNvPr>
          <p:cNvGrpSpPr/>
          <p:nvPr/>
        </p:nvGrpSpPr>
        <p:grpSpPr>
          <a:xfrm rot="19929849">
            <a:off x="177517" y="1238757"/>
            <a:ext cx="3445693" cy="1452717"/>
            <a:chOff x="10001184" y="5338622"/>
            <a:chExt cx="2106391" cy="1022263"/>
          </a:xfrm>
        </p:grpSpPr>
        <p:grpSp>
          <p:nvGrpSpPr>
            <p:cNvPr id="82" name="กลุ่ม 186">
              <a:extLst>
                <a:ext uri="{FF2B5EF4-FFF2-40B4-BE49-F238E27FC236}">
                  <a16:creationId xmlns:a16="http://schemas.microsoft.com/office/drawing/2014/main" id="{8B6E160D-8029-4213-8DEA-16E2E070B81C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89" name="รูปแบบอิสระ: รูปร่าง 193">
                <a:extLst>
                  <a:ext uri="{FF2B5EF4-FFF2-40B4-BE49-F238E27FC236}">
                    <a16:creationId xmlns:a16="http://schemas.microsoft.com/office/drawing/2014/main" id="{679BDE87-DF81-4FF6-80BC-E5AB34EA798F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0" name="วงรี 194">
                <a:extLst>
                  <a:ext uri="{FF2B5EF4-FFF2-40B4-BE49-F238E27FC236}">
                    <a16:creationId xmlns:a16="http://schemas.microsoft.com/office/drawing/2014/main" id="{B292B859-64A5-46E2-9864-7DF60D04045C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1" name="วงรี 195">
                <a:extLst>
                  <a:ext uri="{FF2B5EF4-FFF2-40B4-BE49-F238E27FC236}">
                    <a16:creationId xmlns:a16="http://schemas.microsoft.com/office/drawing/2014/main" id="{55B233C8-C44C-4C56-B1EB-343E07C76634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196">
                <a:extLst>
                  <a:ext uri="{FF2B5EF4-FFF2-40B4-BE49-F238E27FC236}">
                    <a16:creationId xmlns:a16="http://schemas.microsoft.com/office/drawing/2014/main" id="{8FCAE1F6-D42D-4621-8D1E-9C41DC44CEF1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197">
                <a:extLst>
                  <a:ext uri="{FF2B5EF4-FFF2-40B4-BE49-F238E27FC236}">
                    <a16:creationId xmlns:a16="http://schemas.microsoft.com/office/drawing/2014/main" id="{9A4A50A5-BCFC-470F-829F-CD3840CDDF28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รูปแบบอิสระ: รูปร่าง 198">
                <a:extLst>
                  <a:ext uri="{FF2B5EF4-FFF2-40B4-BE49-F238E27FC236}">
                    <a16:creationId xmlns:a16="http://schemas.microsoft.com/office/drawing/2014/main" id="{A7B5DB0A-C576-4538-8B27-CC95CBC12D49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5" name="วงรี 199">
                <a:extLst>
                  <a:ext uri="{FF2B5EF4-FFF2-40B4-BE49-F238E27FC236}">
                    <a16:creationId xmlns:a16="http://schemas.microsoft.com/office/drawing/2014/main" id="{26E9A81A-A950-41D3-9F65-CE41D03213FC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6" name="วงรี 200">
                <a:extLst>
                  <a:ext uri="{FF2B5EF4-FFF2-40B4-BE49-F238E27FC236}">
                    <a16:creationId xmlns:a16="http://schemas.microsoft.com/office/drawing/2014/main" id="{3C99D5D0-F7E1-46ED-A1B2-1448D100AD9A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7" name="วงรี 201">
                <a:extLst>
                  <a:ext uri="{FF2B5EF4-FFF2-40B4-BE49-F238E27FC236}">
                    <a16:creationId xmlns:a16="http://schemas.microsoft.com/office/drawing/2014/main" id="{734382FA-FA42-47B8-85FC-6CECB4951D0E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วงรี 202">
                <a:extLst>
                  <a:ext uri="{FF2B5EF4-FFF2-40B4-BE49-F238E27FC236}">
                    <a16:creationId xmlns:a16="http://schemas.microsoft.com/office/drawing/2014/main" id="{AF8BBC49-5995-45B5-98A6-43E313A30C7C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83" name="กลุ่ม 187">
              <a:extLst>
                <a:ext uri="{FF2B5EF4-FFF2-40B4-BE49-F238E27FC236}">
                  <a16:creationId xmlns:a16="http://schemas.microsoft.com/office/drawing/2014/main" id="{43EEBF54-F045-499C-9D85-1CE7E520575D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84" name="รูปแบบอิสระ: รูปร่าง 188">
                <a:extLst>
                  <a:ext uri="{FF2B5EF4-FFF2-40B4-BE49-F238E27FC236}">
                    <a16:creationId xmlns:a16="http://schemas.microsoft.com/office/drawing/2014/main" id="{4CAE7EAE-E7F2-4B30-B518-FCD83440B13A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5" name="วงรี 189">
                <a:extLst>
                  <a:ext uri="{FF2B5EF4-FFF2-40B4-BE49-F238E27FC236}">
                    <a16:creationId xmlns:a16="http://schemas.microsoft.com/office/drawing/2014/main" id="{EC675A88-ADAB-45CC-800C-32321F6F605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วงรี 190">
                <a:extLst>
                  <a:ext uri="{FF2B5EF4-FFF2-40B4-BE49-F238E27FC236}">
                    <a16:creationId xmlns:a16="http://schemas.microsoft.com/office/drawing/2014/main" id="{0F6569F9-D390-48DB-992F-C7336F794E6F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191">
                <a:extLst>
                  <a:ext uri="{FF2B5EF4-FFF2-40B4-BE49-F238E27FC236}">
                    <a16:creationId xmlns:a16="http://schemas.microsoft.com/office/drawing/2014/main" id="{F99B7A9F-3895-4545-80F2-33B620F5CE87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192">
                <a:extLst>
                  <a:ext uri="{FF2B5EF4-FFF2-40B4-BE49-F238E27FC236}">
                    <a16:creationId xmlns:a16="http://schemas.microsoft.com/office/drawing/2014/main" id="{ACC1D042-03CF-4A7C-BC69-76C51073FC65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2" name="Rectangle 1"/>
          <p:cNvSpPr/>
          <p:nvPr/>
        </p:nvSpPr>
        <p:spPr>
          <a:xfrm>
            <a:off x="3937690" y="1824500"/>
            <a:ext cx="8696270" cy="483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nl-NL" b="1" dirty="0">
                <a:latin typeface="Times New Roman" panose="02020603050405020304" pitchFamily="18" charset="0"/>
                <a:ea typeface="Times New Roman" panose="02020603050405020304" pitchFamily="18" charset="0"/>
              </a:rPr>
              <a:t>1. Kiến thức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- Giúp HS luyện tập kiến thức về diện tích hình thoi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b="1" dirty="0">
                <a:latin typeface="Times New Roman" panose="02020603050405020304" pitchFamily="18" charset="0"/>
                <a:ea typeface="Times New Roman" panose="02020603050405020304" pitchFamily="18" charset="0"/>
              </a:rPr>
              <a:t>2. Kĩ năng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- Giải được các bài toán về diện tích hình thoi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b="1" dirty="0">
                <a:latin typeface="Times New Roman" panose="02020603050405020304" pitchFamily="18" charset="0"/>
                <a:ea typeface="Times New Roman" panose="02020603050405020304" pitchFamily="18" charset="0"/>
              </a:rPr>
              <a:t>3. Phẩm chất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dirty="0">
                <a:latin typeface="Times New Roman" panose="02020603050405020304" pitchFamily="18" charset="0"/>
                <a:ea typeface="Times New Roman" panose="02020603050405020304" pitchFamily="18" charset="0"/>
              </a:rPr>
              <a:t>- Tự giác, cẩn thận, trình bày bài sạch sẽ.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b="1" dirty="0">
                <a:latin typeface="Times New Roman" panose="02020603050405020304" pitchFamily="18" charset="0"/>
                <a:ea typeface="Times New Roman" panose="02020603050405020304" pitchFamily="18" charset="0"/>
              </a:rPr>
              <a:t>4. Góp phần phát triển các NL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dirty="0">
                <a:latin typeface="Times New Roman" panose="02020603050405020304" pitchFamily="18" charset="0"/>
                <a:ea typeface="Times New Roman" panose="02020603050405020304" pitchFamily="18" charset="0"/>
              </a:rPr>
              <a:t>- NL tự học, làm việc nhóm, NL tính toán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* Bài tập cần làm: </a:t>
            </a:r>
            <a:r>
              <a:rPr lang="nl-NL" dirty="0">
                <a:latin typeface="Times New Roman" panose="02020603050405020304" pitchFamily="18" charset="0"/>
                <a:ea typeface="Times New Roman" panose="02020603050405020304" pitchFamily="18" charset="0"/>
              </a:rPr>
              <a:t>Bài 1 (a), bài 2, bài 4. </a:t>
            </a:r>
            <a:r>
              <a:rPr lang="nl-NL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HSNK làm tất cả bài tập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nl-NL" b="1" i="1" dirty="0">
                <a:latin typeface="Times New Roman" panose="02020603050405020304" pitchFamily="18" charset="0"/>
                <a:ea typeface="Times New Roman" panose="02020603050405020304" pitchFamily="18" charset="0"/>
              </a:rPr>
              <a:t>* GT: Không làm ý b bài 1</a:t>
            </a:r>
            <a:endParaRPr lang="en-US" sz="2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210B77D6-ACA7-41CA-9E22-73A7A5570EF9}"/>
              </a:ext>
            </a:extLst>
          </p:cNvPr>
          <p:cNvSpPr/>
          <p:nvPr/>
        </p:nvSpPr>
        <p:spPr>
          <a:xfrm>
            <a:off x="10919303" y="6525787"/>
            <a:ext cx="800220" cy="2616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00" b="0" cap="none" spc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Măng Non</a:t>
            </a:r>
            <a:endParaRPr lang="en-US" sz="1100" b="0" cap="none" spc="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25120A2B-014A-46E7-A226-5FCA4A214A26}"/>
              </a:ext>
            </a:extLst>
          </p:cNvPr>
          <p:cNvSpPr/>
          <p:nvPr/>
        </p:nvSpPr>
        <p:spPr>
          <a:xfrm>
            <a:off x="510326" y="6238449"/>
            <a:ext cx="800220" cy="2616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00" b="0" cap="none" spc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Măng Non</a:t>
            </a:r>
            <a:endParaRPr lang="en-US" sz="1100" b="0" cap="none" spc="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467712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8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7" grpId="0"/>
      <p:bldP spid="828" grpId="0" build="p"/>
      <p:bldP spid="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286264" y="510104"/>
            <a:ext cx="5287986" cy="2044671"/>
          </a:xfrm>
        </p:spPr>
        <p:txBody>
          <a:bodyPr/>
          <a:lstStyle/>
          <a:p>
            <a:r>
              <a:rPr lang="en-US" sz="7200" dirty="0"/>
              <a:t>DẶN DÒ</a:t>
            </a:r>
          </a:p>
        </p:txBody>
      </p:sp>
      <p:grpSp>
        <p:nvGrpSpPr>
          <p:cNvPr id="3" name="กลุ่ม 91">
            <a:extLst>
              <a:ext uri="{FF2B5EF4-FFF2-40B4-BE49-F238E27FC236}">
                <a16:creationId xmlns:a16="http://schemas.microsoft.com/office/drawing/2014/main" id="{6551A6E9-5A55-40E2-95F7-CB2286528D8F}"/>
              </a:ext>
            </a:extLst>
          </p:cNvPr>
          <p:cNvGrpSpPr/>
          <p:nvPr/>
        </p:nvGrpSpPr>
        <p:grpSpPr>
          <a:xfrm>
            <a:off x="126916" y="1844713"/>
            <a:ext cx="2404860" cy="2552772"/>
            <a:chOff x="68370" y="1997785"/>
            <a:chExt cx="3078739" cy="3214425"/>
          </a:xfrm>
        </p:grpSpPr>
        <p:grpSp>
          <p:nvGrpSpPr>
            <p:cNvPr id="4" name="กลุ่ม 92">
              <a:extLst>
                <a:ext uri="{FF2B5EF4-FFF2-40B4-BE49-F238E27FC236}">
                  <a16:creationId xmlns:a16="http://schemas.microsoft.com/office/drawing/2014/main" id="{A43750E4-8BBA-4E2C-83E3-832F0FBDBACD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7" name="รูปแบบอิสระ: รูปร่าง 95">
                <a:extLst>
                  <a:ext uri="{FF2B5EF4-FFF2-40B4-BE49-F238E27FC236}">
                    <a16:creationId xmlns:a16="http://schemas.microsoft.com/office/drawing/2014/main" id="{EB939065-8AD6-41FE-828E-9C958E2DB407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8" name="กลุ่ม 96">
                <a:extLst>
                  <a:ext uri="{FF2B5EF4-FFF2-40B4-BE49-F238E27FC236}">
                    <a16:creationId xmlns:a16="http://schemas.microsoft.com/office/drawing/2014/main" id="{D2BFBC65-F8A7-4F10-A9A1-CA31E7819D6C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10" name="กลุ่ม 98">
                  <a:extLst>
                    <a:ext uri="{FF2B5EF4-FFF2-40B4-BE49-F238E27FC236}">
                      <a16:creationId xmlns:a16="http://schemas.microsoft.com/office/drawing/2014/main" id="{7E35F0E5-6851-47AF-802B-07865BED327F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13" name="รูปแบบอิสระ: รูปร่าง 101">
                    <a:extLst>
                      <a:ext uri="{FF2B5EF4-FFF2-40B4-BE49-F238E27FC236}">
                        <a16:creationId xmlns:a16="http://schemas.microsoft.com/office/drawing/2014/main" id="{C3322A26-19E8-4D81-A845-2657B4BD48B0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4" name="รูปแบบอิสระ: รูปร่าง 102">
                    <a:extLst>
                      <a:ext uri="{FF2B5EF4-FFF2-40B4-BE49-F238E27FC236}">
                        <a16:creationId xmlns:a16="http://schemas.microsoft.com/office/drawing/2014/main" id="{D1846504-FCB5-4C8B-8D34-1FF0E3AE8A79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5" name="รูปแบบอิสระ: รูปร่าง 103">
                    <a:extLst>
                      <a:ext uri="{FF2B5EF4-FFF2-40B4-BE49-F238E27FC236}">
                        <a16:creationId xmlns:a16="http://schemas.microsoft.com/office/drawing/2014/main" id="{3F34823B-728A-41E3-ABAA-F8CFC3C149B8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6" name="รูปแบบอิสระ: รูปร่าง 104">
                    <a:extLst>
                      <a:ext uri="{FF2B5EF4-FFF2-40B4-BE49-F238E27FC236}">
                        <a16:creationId xmlns:a16="http://schemas.microsoft.com/office/drawing/2014/main" id="{CFF9ADBF-40AE-45B0-AA94-8CE4B2D95AEC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17" name="กลุ่ม 105">
                    <a:extLst>
                      <a:ext uri="{FF2B5EF4-FFF2-40B4-BE49-F238E27FC236}">
                        <a16:creationId xmlns:a16="http://schemas.microsoft.com/office/drawing/2014/main" id="{6FEFDCE6-ED96-4E9F-875A-FDABF3B234D8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20" name="กลุ่ม 108">
                      <a:extLst>
                        <a:ext uri="{FF2B5EF4-FFF2-40B4-BE49-F238E27FC236}">
                          <a16:creationId xmlns:a16="http://schemas.microsoft.com/office/drawing/2014/main" id="{14D74FB8-15F6-4C01-A23C-C48CE46780C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36" name="รูปแบบอิสระ: รูปร่าง 124">
                        <a:extLst>
                          <a:ext uri="{FF2B5EF4-FFF2-40B4-BE49-F238E27FC236}">
                            <a16:creationId xmlns:a16="http://schemas.microsoft.com/office/drawing/2014/main" id="{7F53A2D4-5DCB-4DF6-BD10-127E2AA3409B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7" name="รูปแบบอิสระ: รูปร่าง 125">
                        <a:extLst>
                          <a:ext uri="{FF2B5EF4-FFF2-40B4-BE49-F238E27FC236}">
                            <a16:creationId xmlns:a16="http://schemas.microsoft.com/office/drawing/2014/main" id="{3FECE6C0-B2F0-49B3-A12B-790564CA22DE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21" name="กลุ่ม 109">
                      <a:extLst>
                        <a:ext uri="{FF2B5EF4-FFF2-40B4-BE49-F238E27FC236}">
                          <a16:creationId xmlns:a16="http://schemas.microsoft.com/office/drawing/2014/main" id="{B2A2C96F-206D-4834-9636-924CAC7562B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30" name="แผนผังลำดับงาน: ตัวเชื่อมต่อ 118">
                        <a:extLst>
                          <a:ext uri="{FF2B5EF4-FFF2-40B4-BE49-F238E27FC236}">
                            <a16:creationId xmlns:a16="http://schemas.microsoft.com/office/drawing/2014/main" id="{D69AE1A5-A5EE-4AD6-A292-6084FA314D9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1" name="แผนผังลำดับงาน: ตัวเชื่อมต่อ 119">
                        <a:extLst>
                          <a:ext uri="{FF2B5EF4-FFF2-40B4-BE49-F238E27FC236}">
                            <a16:creationId xmlns:a16="http://schemas.microsoft.com/office/drawing/2014/main" id="{2608A4DC-C910-4716-AB6E-8704C73A146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2" name="แผนผังลำดับงาน: ตัวเชื่อมต่อ 120">
                        <a:extLst>
                          <a:ext uri="{FF2B5EF4-FFF2-40B4-BE49-F238E27FC236}">
                            <a16:creationId xmlns:a16="http://schemas.microsoft.com/office/drawing/2014/main" id="{EE5A13C1-9354-4335-9A73-CB6A1C6B0B6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3" name="แผนผังลำดับงาน: ตัวเชื่อมต่อ 121">
                        <a:extLst>
                          <a:ext uri="{FF2B5EF4-FFF2-40B4-BE49-F238E27FC236}">
                            <a16:creationId xmlns:a16="http://schemas.microsoft.com/office/drawing/2014/main" id="{BC95DE2C-E6CB-4051-A2DC-B679B658597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4" name="แผนผังลำดับงาน: ตัวเชื่อมต่อ 122">
                        <a:extLst>
                          <a:ext uri="{FF2B5EF4-FFF2-40B4-BE49-F238E27FC236}">
                            <a16:creationId xmlns:a16="http://schemas.microsoft.com/office/drawing/2014/main" id="{FDD9C654-A2CC-4FDD-AE64-0D8CB5276D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5" name="แผนผังลำดับงาน: ตัวเชื่อมต่อ 123">
                        <a:extLst>
                          <a:ext uri="{FF2B5EF4-FFF2-40B4-BE49-F238E27FC236}">
                            <a16:creationId xmlns:a16="http://schemas.microsoft.com/office/drawing/2014/main" id="{FFE4BE1B-FE7C-415D-92F9-01627E98BD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22" name="กลุ่ม 110">
                      <a:extLst>
                        <a:ext uri="{FF2B5EF4-FFF2-40B4-BE49-F238E27FC236}">
                          <a16:creationId xmlns:a16="http://schemas.microsoft.com/office/drawing/2014/main" id="{FEFFAA15-F479-4591-8A0E-27EC559057A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27" name="ตัวเชื่อมต่อตรง 115">
                        <a:extLst>
                          <a:ext uri="{FF2B5EF4-FFF2-40B4-BE49-F238E27FC236}">
                            <a16:creationId xmlns:a16="http://schemas.microsoft.com/office/drawing/2014/main" id="{00A28A9A-7961-4912-B262-3A80941DD9F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8" name="ตัวเชื่อมต่อตรง 116">
                        <a:extLst>
                          <a:ext uri="{FF2B5EF4-FFF2-40B4-BE49-F238E27FC236}">
                            <a16:creationId xmlns:a16="http://schemas.microsoft.com/office/drawing/2014/main" id="{50D0CF08-B4C3-45B3-B12A-592B8FF60148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9" name="ตัวเชื่อมต่อตรง 117">
                        <a:extLst>
                          <a:ext uri="{FF2B5EF4-FFF2-40B4-BE49-F238E27FC236}">
                            <a16:creationId xmlns:a16="http://schemas.microsoft.com/office/drawing/2014/main" id="{D32AE9E3-B1AF-4618-BC20-00520D1B8D5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3" name="กลุ่ม 111">
                      <a:extLst>
                        <a:ext uri="{FF2B5EF4-FFF2-40B4-BE49-F238E27FC236}">
                          <a16:creationId xmlns:a16="http://schemas.microsoft.com/office/drawing/2014/main" id="{D36E518F-7A8B-4D64-ADD7-FB0EF6EE1250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24" name="ตัวเชื่อมต่อตรง 112">
                        <a:extLst>
                          <a:ext uri="{FF2B5EF4-FFF2-40B4-BE49-F238E27FC236}">
                            <a16:creationId xmlns:a16="http://schemas.microsoft.com/office/drawing/2014/main" id="{166C67C1-D51F-4A3D-82D2-0B5ED2352CA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5" name="ตัวเชื่อมต่อตรง 113">
                        <a:extLst>
                          <a:ext uri="{FF2B5EF4-FFF2-40B4-BE49-F238E27FC236}">
                            <a16:creationId xmlns:a16="http://schemas.microsoft.com/office/drawing/2014/main" id="{69DB96CA-3134-486F-B4F7-575F278B157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26" name="ตัวเชื่อมต่อตรง 114">
                        <a:extLst>
                          <a:ext uri="{FF2B5EF4-FFF2-40B4-BE49-F238E27FC236}">
                            <a16:creationId xmlns:a16="http://schemas.microsoft.com/office/drawing/2014/main" id="{730217DA-6FD4-45FA-8CE1-11DD5235A35D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18" name="คอร์ด 106">
                    <a:extLst>
                      <a:ext uri="{FF2B5EF4-FFF2-40B4-BE49-F238E27FC236}">
                        <a16:creationId xmlns:a16="http://schemas.microsoft.com/office/drawing/2014/main" id="{A467A227-76FB-40E4-B22A-4576DC9920C1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9" name="คอร์ด 99">
                    <a:extLst>
                      <a:ext uri="{FF2B5EF4-FFF2-40B4-BE49-F238E27FC236}">
                        <a16:creationId xmlns:a16="http://schemas.microsoft.com/office/drawing/2014/main" id="{99FD9E69-186B-4AF4-A0E8-EA8A20F4805D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11" name="รูปแบบอิสระ: รูปร่าง 99">
                  <a:extLst>
                    <a:ext uri="{FF2B5EF4-FFF2-40B4-BE49-F238E27FC236}">
                      <a16:creationId xmlns:a16="http://schemas.microsoft.com/office/drawing/2014/main" id="{2463AE6D-2469-4ED9-A63A-6D1662E56BD8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" name="รูปแบบอิสระ: รูปร่าง 100">
                  <a:extLst>
                    <a:ext uri="{FF2B5EF4-FFF2-40B4-BE49-F238E27FC236}">
                      <a16:creationId xmlns:a16="http://schemas.microsoft.com/office/drawing/2014/main" id="{8D10526A-78CD-4D49-A7C2-290B65FE3372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9" name="รูปแบบอิสระ: รูปร่าง 97">
                <a:extLst>
                  <a:ext uri="{FF2B5EF4-FFF2-40B4-BE49-F238E27FC236}">
                    <a16:creationId xmlns:a16="http://schemas.microsoft.com/office/drawing/2014/main" id="{B0F9CD92-D6CA-494A-A159-9CF4B8AD3F10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5" name="สามเหลี่ยมหน้าจั่ว 872">
              <a:extLst>
                <a:ext uri="{FF2B5EF4-FFF2-40B4-BE49-F238E27FC236}">
                  <a16:creationId xmlns:a16="http://schemas.microsoft.com/office/drawing/2014/main" id="{A9A271F7-894B-4D72-B3BB-F580733013D2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" name="สามเหลี่ยมหน้าจั่ว 872">
              <a:extLst>
                <a:ext uri="{FF2B5EF4-FFF2-40B4-BE49-F238E27FC236}">
                  <a16:creationId xmlns:a16="http://schemas.microsoft.com/office/drawing/2014/main" id="{DC8180C9-CA96-454F-95BF-62B5345117A4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8" name="กลุ่ม 126">
            <a:extLst>
              <a:ext uri="{FF2B5EF4-FFF2-40B4-BE49-F238E27FC236}">
                <a16:creationId xmlns:a16="http://schemas.microsoft.com/office/drawing/2014/main" id="{3328B5E0-14B4-4C45-A9C2-0DC0F6826533}"/>
              </a:ext>
            </a:extLst>
          </p:cNvPr>
          <p:cNvGrpSpPr/>
          <p:nvPr/>
        </p:nvGrpSpPr>
        <p:grpSpPr>
          <a:xfrm>
            <a:off x="8214917" y="3694467"/>
            <a:ext cx="4887785" cy="2402806"/>
            <a:chOff x="7866315" y="2287795"/>
            <a:chExt cx="2749003" cy="1395136"/>
          </a:xfrm>
          <a:solidFill>
            <a:srgbClr val="C0EEE6"/>
          </a:solidFill>
        </p:grpSpPr>
        <p:sp>
          <p:nvSpPr>
            <p:cNvPr id="39" name="แผนผังลำดับงาน: ตัวเชื่อมต่อ 127">
              <a:extLst>
                <a:ext uri="{FF2B5EF4-FFF2-40B4-BE49-F238E27FC236}">
                  <a16:creationId xmlns:a16="http://schemas.microsoft.com/office/drawing/2014/main" id="{10437276-D798-4523-9356-8BFBE3C7C59E}"/>
                </a:ext>
              </a:extLst>
            </p:cNvPr>
            <p:cNvSpPr/>
            <p:nvPr/>
          </p:nvSpPr>
          <p:spPr>
            <a:xfrm>
              <a:off x="7866315" y="2289392"/>
              <a:ext cx="1293651" cy="1213305"/>
            </a:xfrm>
            <a:prstGeom prst="flowChartConnector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0" name="ส่วนโค้ง 930">
              <a:extLst>
                <a:ext uri="{FF2B5EF4-FFF2-40B4-BE49-F238E27FC236}">
                  <a16:creationId xmlns:a16="http://schemas.microsoft.com/office/drawing/2014/main" id="{EEDD9E18-8890-4504-9456-512BF4A63878}"/>
                </a:ext>
              </a:extLst>
            </p:cNvPr>
            <p:cNvSpPr/>
            <p:nvPr/>
          </p:nvSpPr>
          <p:spPr>
            <a:xfrm>
              <a:off x="8797094" y="2377440"/>
              <a:ext cx="255466" cy="1069154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77 w 436880"/>
                <a:gd name="connsiteY1" fmla="*/ 516955 h 1039708"/>
                <a:gd name="connsiteX2" fmla="*/ 232214 w 436880"/>
                <a:gd name="connsiteY2" fmla="*/ 1038674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77 w 436880"/>
                <a:gd name="connsiteY1" fmla="*/ 516955 h 1039708"/>
                <a:gd name="connsiteX2" fmla="*/ 232214 w 436880"/>
                <a:gd name="connsiteY2" fmla="*/ 1038674 h 1039708"/>
                <a:gd name="connsiteX0" fmla="*/ 25400 w 243840"/>
                <a:gd name="connsiteY0" fmla="*/ 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3" fmla="*/ 25400 w 243840"/>
                <a:gd name="connsiteY3" fmla="*/ 519854 h 1038674"/>
                <a:gd name="connsiteX4" fmla="*/ 25400 w 243840"/>
                <a:gd name="connsiteY4" fmla="*/ 0 h 1038674"/>
                <a:gd name="connsiteX0" fmla="*/ 0 w 243840"/>
                <a:gd name="connsiteY0" fmla="*/ 508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0" fmla="*/ 25400 w 243840"/>
                <a:gd name="connsiteY0" fmla="*/ 0 h 1038674"/>
                <a:gd name="connsiteX1" fmla="*/ 243837 w 243840"/>
                <a:gd name="connsiteY1" fmla="*/ 516955 h 1038674"/>
                <a:gd name="connsiteX2" fmla="*/ 39174 w 243840"/>
                <a:gd name="connsiteY2" fmla="*/ 1038674 h 1038674"/>
                <a:gd name="connsiteX3" fmla="*/ 25400 w 243840"/>
                <a:gd name="connsiteY3" fmla="*/ 519854 h 1038674"/>
                <a:gd name="connsiteX4" fmla="*/ 25400 w 243840"/>
                <a:gd name="connsiteY4" fmla="*/ 0 h 1038674"/>
                <a:gd name="connsiteX0" fmla="*/ 0 w 243840"/>
                <a:gd name="connsiteY0" fmla="*/ 5080 h 1038674"/>
                <a:gd name="connsiteX1" fmla="*/ 243837 w 243840"/>
                <a:gd name="connsiteY1" fmla="*/ 516955 h 1038674"/>
                <a:gd name="connsiteX2" fmla="*/ 8694 w 243840"/>
                <a:gd name="connsiteY2" fmla="*/ 1033594 h 1038674"/>
                <a:gd name="connsiteX0" fmla="*/ 25400 w 243840"/>
                <a:gd name="connsiteY0" fmla="*/ 0 h 1058994"/>
                <a:gd name="connsiteX1" fmla="*/ 243837 w 243840"/>
                <a:gd name="connsiteY1" fmla="*/ 516955 h 1058994"/>
                <a:gd name="connsiteX2" fmla="*/ 39174 w 243840"/>
                <a:gd name="connsiteY2" fmla="*/ 1038674 h 1058994"/>
                <a:gd name="connsiteX3" fmla="*/ 25400 w 243840"/>
                <a:gd name="connsiteY3" fmla="*/ 519854 h 1058994"/>
                <a:gd name="connsiteX4" fmla="*/ 25400 w 243840"/>
                <a:gd name="connsiteY4" fmla="*/ 0 h 1058994"/>
                <a:gd name="connsiteX0" fmla="*/ 0 w 243840"/>
                <a:gd name="connsiteY0" fmla="*/ 5080 h 1058994"/>
                <a:gd name="connsiteX1" fmla="*/ 243837 w 243840"/>
                <a:gd name="connsiteY1" fmla="*/ 516955 h 1058994"/>
                <a:gd name="connsiteX2" fmla="*/ 18854 w 243840"/>
                <a:gd name="connsiteY2" fmla="*/ 1058994 h 1058994"/>
                <a:gd name="connsiteX0" fmla="*/ 37026 w 255466"/>
                <a:gd name="connsiteY0" fmla="*/ 0 h 1069154"/>
                <a:gd name="connsiteX1" fmla="*/ 255463 w 255466"/>
                <a:gd name="connsiteY1" fmla="*/ 516955 h 1069154"/>
                <a:gd name="connsiteX2" fmla="*/ 50800 w 255466"/>
                <a:gd name="connsiteY2" fmla="*/ 1038674 h 1069154"/>
                <a:gd name="connsiteX3" fmla="*/ 37026 w 255466"/>
                <a:gd name="connsiteY3" fmla="*/ 519854 h 1069154"/>
                <a:gd name="connsiteX4" fmla="*/ 37026 w 255466"/>
                <a:gd name="connsiteY4" fmla="*/ 0 h 1069154"/>
                <a:gd name="connsiteX0" fmla="*/ 11626 w 255466"/>
                <a:gd name="connsiteY0" fmla="*/ 5080 h 1069154"/>
                <a:gd name="connsiteX1" fmla="*/ 255463 w 255466"/>
                <a:gd name="connsiteY1" fmla="*/ 516955 h 1069154"/>
                <a:gd name="connsiteX2" fmla="*/ 0 w 255466"/>
                <a:gd name="connsiteY2" fmla="*/ 1069154 h 1069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466" h="1069154" stroke="0" extrusionOk="0">
                  <a:moveTo>
                    <a:pt x="37026" y="0"/>
                  </a:moveTo>
                  <a:cubicBezTo>
                    <a:pt x="157192" y="0"/>
                    <a:pt x="254792" y="230983"/>
                    <a:pt x="255463" y="516955"/>
                  </a:cubicBezTo>
                  <a:cubicBezTo>
                    <a:pt x="256109" y="792449"/>
                    <a:pt x="166333" y="1021302"/>
                    <a:pt x="50800" y="1038674"/>
                  </a:cubicBezTo>
                  <a:lnTo>
                    <a:pt x="37026" y="519854"/>
                  </a:lnTo>
                  <a:lnTo>
                    <a:pt x="37026" y="0"/>
                  </a:lnTo>
                  <a:close/>
                </a:path>
                <a:path w="255466" h="1069154" fill="none">
                  <a:moveTo>
                    <a:pt x="11626" y="5080"/>
                  </a:moveTo>
                  <a:cubicBezTo>
                    <a:pt x="131792" y="5080"/>
                    <a:pt x="254792" y="230983"/>
                    <a:pt x="255463" y="516955"/>
                  </a:cubicBezTo>
                  <a:cubicBezTo>
                    <a:pt x="256109" y="792449"/>
                    <a:pt x="115533" y="1051782"/>
                    <a:pt x="0" y="1069154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1" name="ส่วนโค้ง 931">
              <a:extLst>
                <a:ext uri="{FF2B5EF4-FFF2-40B4-BE49-F238E27FC236}">
                  <a16:creationId xmlns:a16="http://schemas.microsoft.com/office/drawing/2014/main" id="{50F8DB04-C132-4DB9-9DD9-322E8D8533D1}"/>
                </a:ext>
              </a:extLst>
            </p:cNvPr>
            <p:cNvSpPr/>
            <p:nvPr/>
          </p:nvSpPr>
          <p:spPr>
            <a:xfrm>
              <a:off x="8637963" y="2308814"/>
              <a:ext cx="231716" cy="1192285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50800 w 226636"/>
                <a:gd name="connsiteY2" fmla="*/ 1029725 h 1151645"/>
                <a:gd name="connsiteX3" fmla="*/ 8197 w 226636"/>
                <a:gd name="connsiteY3" fmla="*/ 519854 h 1151645"/>
                <a:gd name="connsiteX4" fmla="*/ 8197 w 226636"/>
                <a:gd name="connsiteY4" fmla="*/ 0 h 1151645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0 w 226636"/>
                <a:gd name="connsiteY2" fmla="*/ 1151645 h 115164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716" h="1192285" stroke="0" extrusionOk="0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59509" y="980684"/>
                    <a:pt x="55880" y="1029725"/>
                  </a:cubicBezTo>
                  <a:lnTo>
                    <a:pt x="13277" y="519854"/>
                  </a:lnTo>
                  <a:lnTo>
                    <a:pt x="13277" y="0"/>
                  </a:lnTo>
                  <a:close/>
                </a:path>
                <a:path w="231716" h="1192285" fill="none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03629" y="1143244"/>
                    <a:pt x="0" y="1192285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ส่วนโค้ง 931">
              <a:extLst>
                <a:ext uri="{FF2B5EF4-FFF2-40B4-BE49-F238E27FC236}">
                  <a16:creationId xmlns:a16="http://schemas.microsoft.com/office/drawing/2014/main" id="{E3AD5B59-EDF4-4FFA-8964-53C5953B8A59}"/>
                </a:ext>
              </a:extLst>
            </p:cNvPr>
            <p:cNvSpPr/>
            <p:nvPr/>
          </p:nvSpPr>
          <p:spPr>
            <a:xfrm>
              <a:off x="8485813" y="2287795"/>
              <a:ext cx="231716" cy="1213304"/>
            </a:xfrm>
            <a:custGeom>
              <a:avLst/>
              <a:gdLst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3" fmla="*/ 218440 w 436880"/>
                <a:gd name="connsiteY3" fmla="*/ 519854 h 1039708"/>
                <a:gd name="connsiteX4" fmla="*/ 218440 w 436880"/>
                <a:gd name="connsiteY4" fmla="*/ 0 h 1039708"/>
                <a:gd name="connsiteX0" fmla="*/ 218440 w 436880"/>
                <a:gd name="connsiteY0" fmla="*/ 0 h 1039708"/>
                <a:gd name="connsiteX1" fmla="*/ 436846 w 436880"/>
                <a:gd name="connsiteY1" fmla="*/ 510745 h 1039708"/>
                <a:gd name="connsiteX2" fmla="*/ 261043 w 436880"/>
                <a:gd name="connsiteY2" fmla="*/ 1029725 h 1039708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50800 w 226636"/>
                <a:gd name="connsiteY2" fmla="*/ 1029725 h 1151645"/>
                <a:gd name="connsiteX3" fmla="*/ 8197 w 226636"/>
                <a:gd name="connsiteY3" fmla="*/ 519854 h 1151645"/>
                <a:gd name="connsiteX4" fmla="*/ 8197 w 226636"/>
                <a:gd name="connsiteY4" fmla="*/ 0 h 1151645"/>
                <a:gd name="connsiteX0" fmla="*/ 8197 w 226636"/>
                <a:gd name="connsiteY0" fmla="*/ 0 h 1151645"/>
                <a:gd name="connsiteX1" fmla="*/ 226603 w 226636"/>
                <a:gd name="connsiteY1" fmla="*/ 510745 h 1151645"/>
                <a:gd name="connsiteX2" fmla="*/ 0 w 226636"/>
                <a:gd name="connsiteY2" fmla="*/ 1151645 h 115164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  <a:gd name="connsiteX0" fmla="*/ 13277 w 231716"/>
                <a:gd name="connsiteY0" fmla="*/ 0 h 1192285"/>
                <a:gd name="connsiteX1" fmla="*/ 231683 w 231716"/>
                <a:gd name="connsiteY1" fmla="*/ 510745 h 1192285"/>
                <a:gd name="connsiteX2" fmla="*/ 55880 w 231716"/>
                <a:gd name="connsiteY2" fmla="*/ 1029725 h 1192285"/>
                <a:gd name="connsiteX3" fmla="*/ 13277 w 231716"/>
                <a:gd name="connsiteY3" fmla="*/ 519854 h 1192285"/>
                <a:gd name="connsiteX4" fmla="*/ 13277 w 231716"/>
                <a:gd name="connsiteY4" fmla="*/ 0 h 1192285"/>
                <a:gd name="connsiteX0" fmla="*/ 3117 w 231716"/>
                <a:gd name="connsiteY0" fmla="*/ 4992 h 1192285"/>
                <a:gd name="connsiteX1" fmla="*/ 231683 w 231716"/>
                <a:gd name="connsiteY1" fmla="*/ 510745 h 1192285"/>
                <a:gd name="connsiteX2" fmla="*/ 0 w 231716"/>
                <a:gd name="connsiteY2" fmla="*/ 1192285 h 119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716" h="1192285" stroke="0" extrusionOk="0">
                  <a:moveTo>
                    <a:pt x="13277" y="0"/>
                  </a:moveTo>
                  <a:cubicBezTo>
                    <a:pt x="132426" y="0"/>
                    <a:pt x="229596" y="227232"/>
                    <a:pt x="231683" y="510745"/>
                  </a:cubicBezTo>
                  <a:cubicBezTo>
                    <a:pt x="233534" y="762157"/>
                    <a:pt x="159509" y="980684"/>
                    <a:pt x="55880" y="1029725"/>
                  </a:cubicBezTo>
                  <a:lnTo>
                    <a:pt x="13277" y="519854"/>
                  </a:lnTo>
                  <a:lnTo>
                    <a:pt x="13277" y="0"/>
                  </a:lnTo>
                  <a:close/>
                </a:path>
                <a:path w="231716" h="1192285" fill="none">
                  <a:moveTo>
                    <a:pt x="3117" y="4992"/>
                  </a:moveTo>
                  <a:cubicBezTo>
                    <a:pt x="122266" y="4992"/>
                    <a:pt x="229596" y="227232"/>
                    <a:pt x="231683" y="510745"/>
                  </a:cubicBezTo>
                  <a:cubicBezTo>
                    <a:pt x="233534" y="762157"/>
                    <a:pt x="103629" y="1143244"/>
                    <a:pt x="0" y="1192285"/>
                  </a:cubicBezTo>
                </a:path>
              </a:pathLst>
            </a:cu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43" name="ตัวเชื่อมต่อตรง 131">
              <a:extLst>
                <a:ext uri="{FF2B5EF4-FFF2-40B4-BE49-F238E27FC236}">
                  <a16:creationId xmlns:a16="http://schemas.microsoft.com/office/drawing/2014/main" id="{E86594D4-179B-4A39-90C9-E40554A3AA14}"/>
                </a:ext>
              </a:extLst>
            </p:cNvPr>
            <p:cNvCxnSpPr>
              <a:cxnSpLocks/>
              <a:stCxn id="39" idx="3"/>
            </p:cNvCxnSpPr>
            <p:nvPr/>
          </p:nvCxnSpPr>
          <p:spPr>
            <a:xfrm flipV="1">
              <a:off x="8055766" y="2938937"/>
              <a:ext cx="661763" cy="3860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132">
              <a:extLst>
                <a:ext uri="{FF2B5EF4-FFF2-40B4-BE49-F238E27FC236}">
                  <a16:creationId xmlns:a16="http://schemas.microsoft.com/office/drawing/2014/main" id="{06C78D18-EACF-411B-A39A-101AC2FB4AE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54931" y="3094193"/>
              <a:ext cx="529010" cy="33291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133">
              <a:extLst>
                <a:ext uri="{FF2B5EF4-FFF2-40B4-BE49-F238E27FC236}">
                  <a16:creationId xmlns:a16="http://schemas.microsoft.com/office/drawing/2014/main" id="{F2372CB6-2F30-46A3-9DA5-8F5BBBB03D48}"/>
                </a:ext>
              </a:extLst>
            </p:cNvPr>
            <p:cNvCxnSpPr>
              <a:cxnSpLocks/>
              <a:endCxn id="42" idx="1"/>
            </p:cNvCxnSpPr>
            <p:nvPr/>
          </p:nvCxnSpPr>
          <p:spPr>
            <a:xfrm flipV="1">
              <a:off x="7984130" y="2807544"/>
              <a:ext cx="733366" cy="4291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134">
              <a:extLst>
                <a:ext uri="{FF2B5EF4-FFF2-40B4-BE49-F238E27FC236}">
                  <a16:creationId xmlns:a16="http://schemas.microsoft.com/office/drawing/2014/main" id="{5BEE0FE5-6E6D-43CB-BE45-A0D10395E6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290459" y="3236720"/>
              <a:ext cx="347504" cy="230063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135">
              <a:extLst>
                <a:ext uri="{FF2B5EF4-FFF2-40B4-BE49-F238E27FC236}">
                  <a16:creationId xmlns:a16="http://schemas.microsoft.com/office/drawing/2014/main" id="{5ED821DC-7761-4001-A6D9-AFB43F47EDE2}"/>
                </a:ext>
              </a:extLst>
            </p:cNvPr>
            <p:cNvCxnSpPr>
              <a:cxnSpLocks/>
            </p:cNvCxnSpPr>
            <p:nvPr/>
          </p:nvCxnSpPr>
          <p:spPr>
            <a:xfrm>
              <a:off x="7901331" y="2731663"/>
              <a:ext cx="797303" cy="7114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136">
              <a:extLst>
                <a:ext uri="{FF2B5EF4-FFF2-40B4-BE49-F238E27FC236}">
                  <a16:creationId xmlns:a16="http://schemas.microsoft.com/office/drawing/2014/main" id="{8560AA3A-A29F-4B61-ADCB-BE68252E35EB}"/>
                </a:ext>
              </a:extLst>
            </p:cNvPr>
            <p:cNvCxnSpPr>
              <a:cxnSpLocks/>
            </p:cNvCxnSpPr>
            <p:nvPr/>
          </p:nvCxnSpPr>
          <p:spPr>
            <a:xfrm>
              <a:off x="7965268" y="2566908"/>
              <a:ext cx="733366" cy="135999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137">
              <a:extLst>
                <a:ext uri="{FF2B5EF4-FFF2-40B4-BE49-F238E27FC236}">
                  <a16:creationId xmlns:a16="http://schemas.microsoft.com/office/drawing/2014/main" id="{BE310675-7226-4C30-9838-1FD67561BB57}"/>
                </a:ext>
              </a:extLst>
            </p:cNvPr>
            <p:cNvCxnSpPr>
              <a:cxnSpLocks/>
            </p:cNvCxnSpPr>
            <p:nvPr/>
          </p:nvCxnSpPr>
          <p:spPr>
            <a:xfrm>
              <a:off x="8046842" y="2465623"/>
              <a:ext cx="628175" cy="111187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138">
              <a:extLst>
                <a:ext uri="{FF2B5EF4-FFF2-40B4-BE49-F238E27FC236}">
                  <a16:creationId xmlns:a16="http://schemas.microsoft.com/office/drawing/2014/main" id="{F3AA76FA-A2E0-448E-B90F-B3A090F70E69}"/>
                </a:ext>
              </a:extLst>
            </p:cNvPr>
            <p:cNvCxnSpPr>
              <a:cxnSpLocks/>
            </p:cNvCxnSpPr>
            <p:nvPr/>
          </p:nvCxnSpPr>
          <p:spPr>
            <a:xfrm>
              <a:off x="8196292" y="2369873"/>
              <a:ext cx="441671" cy="82676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139">
              <a:extLst>
                <a:ext uri="{FF2B5EF4-FFF2-40B4-BE49-F238E27FC236}">
                  <a16:creationId xmlns:a16="http://schemas.microsoft.com/office/drawing/2014/main" id="{F9E532DC-7AD0-4075-BA1F-44C523AEE38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00977" y="2746327"/>
              <a:ext cx="42399" cy="455310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140">
              <a:extLst>
                <a:ext uri="{FF2B5EF4-FFF2-40B4-BE49-F238E27FC236}">
                  <a16:creationId xmlns:a16="http://schemas.microsoft.com/office/drawing/2014/main" id="{FC78CAD2-2F71-4092-948F-2A810C6EA7D1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142542" y="2755779"/>
              <a:ext cx="24778" cy="364929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141">
              <a:extLst>
                <a:ext uri="{FF2B5EF4-FFF2-40B4-BE49-F238E27FC236}">
                  <a16:creationId xmlns:a16="http://schemas.microsoft.com/office/drawing/2014/main" id="{0C90DD11-0B03-48B3-A086-E8B715AEB7B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296377" y="2778405"/>
              <a:ext cx="16786" cy="247818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142">
              <a:extLst>
                <a:ext uri="{FF2B5EF4-FFF2-40B4-BE49-F238E27FC236}">
                  <a16:creationId xmlns:a16="http://schemas.microsoft.com/office/drawing/2014/main" id="{44BB0609-CAF7-4306-9EE9-F8FD1652F5B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47108" y="2798569"/>
              <a:ext cx="17103" cy="162432"/>
            </a:xfrm>
            <a:prstGeom prst="line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รูปแบบอิสระ: รูปร่าง 143">
              <a:extLst>
                <a:ext uri="{FF2B5EF4-FFF2-40B4-BE49-F238E27FC236}">
                  <a16:creationId xmlns:a16="http://schemas.microsoft.com/office/drawing/2014/main" id="{7A4F3D38-AB16-4C94-8B15-08BFD6EDEF90}"/>
                </a:ext>
              </a:extLst>
            </p:cNvPr>
            <p:cNvSpPr/>
            <p:nvPr/>
          </p:nvSpPr>
          <p:spPr>
            <a:xfrm rot="426459">
              <a:off x="8868216" y="3320862"/>
              <a:ext cx="1747102" cy="362069"/>
            </a:xfrm>
            <a:custGeom>
              <a:avLst/>
              <a:gdLst>
                <a:gd name="connsiteX0" fmla="*/ 0 w 1747101"/>
                <a:gd name="connsiteY0" fmla="*/ 249356 h 362069"/>
                <a:gd name="connsiteX1" fmla="*/ 238760 w 1747101"/>
                <a:gd name="connsiteY1" fmla="*/ 361116 h 362069"/>
                <a:gd name="connsiteX2" fmla="*/ 741680 w 1747101"/>
                <a:gd name="connsiteY2" fmla="*/ 193476 h 362069"/>
                <a:gd name="connsiteX3" fmla="*/ 990600 w 1747101"/>
                <a:gd name="connsiteY3" fmla="*/ 436 h 362069"/>
                <a:gd name="connsiteX4" fmla="*/ 1422400 w 1747101"/>
                <a:gd name="connsiteY4" fmla="*/ 249356 h 362069"/>
                <a:gd name="connsiteX5" fmla="*/ 1717040 w 1747101"/>
                <a:gd name="connsiteY5" fmla="*/ 127436 h 362069"/>
                <a:gd name="connsiteX6" fmla="*/ 1722120 w 1747101"/>
                <a:gd name="connsiteY6" fmla="*/ 122356 h 362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7101" h="362069">
                  <a:moveTo>
                    <a:pt x="0" y="249356"/>
                  </a:moveTo>
                  <a:cubicBezTo>
                    <a:pt x="57573" y="309892"/>
                    <a:pt x="115147" y="370429"/>
                    <a:pt x="238760" y="361116"/>
                  </a:cubicBezTo>
                  <a:cubicBezTo>
                    <a:pt x="362373" y="351803"/>
                    <a:pt x="616373" y="253589"/>
                    <a:pt x="741680" y="193476"/>
                  </a:cubicBezTo>
                  <a:cubicBezTo>
                    <a:pt x="866987" y="133363"/>
                    <a:pt x="877147" y="-8877"/>
                    <a:pt x="990600" y="436"/>
                  </a:cubicBezTo>
                  <a:cubicBezTo>
                    <a:pt x="1104053" y="9749"/>
                    <a:pt x="1301327" y="228189"/>
                    <a:pt x="1422400" y="249356"/>
                  </a:cubicBezTo>
                  <a:cubicBezTo>
                    <a:pt x="1543473" y="270523"/>
                    <a:pt x="1717040" y="127436"/>
                    <a:pt x="1717040" y="127436"/>
                  </a:cubicBezTo>
                  <a:cubicBezTo>
                    <a:pt x="1766993" y="106269"/>
                    <a:pt x="1744556" y="114312"/>
                    <a:pt x="1722120" y="122356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56" name="กลุ่ม 207">
            <a:extLst>
              <a:ext uri="{FF2B5EF4-FFF2-40B4-BE49-F238E27FC236}">
                <a16:creationId xmlns:a16="http://schemas.microsoft.com/office/drawing/2014/main" id="{1E71EE3E-D89E-4E38-9B56-3F490061DF0C}"/>
              </a:ext>
            </a:extLst>
          </p:cNvPr>
          <p:cNvGrpSpPr/>
          <p:nvPr/>
        </p:nvGrpSpPr>
        <p:grpSpPr>
          <a:xfrm>
            <a:off x="4980141" y="5171143"/>
            <a:ext cx="3450988" cy="1593104"/>
            <a:chOff x="7083020" y="1823528"/>
            <a:chExt cx="4883784" cy="2757100"/>
          </a:xfrm>
          <a:effectLst>
            <a:outerShdw blurRad="50800" dist="38100" algn="l" rotWithShape="0">
              <a:prstClr val="black">
                <a:alpha val="40000"/>
              </a:prstClr>
            </a:outerShdw>
          </a:effectLst>
        </p:grpSpPr>
        <p:sp>
          <p:nvSpPr>
            <p:cNvPr id="57" name="สี่เหลี่ยมคางหมู 26">
              <a:extLst>
                <a:ext uri="{FF2B5EF4-FFF2-40B4-BE49-F238E27FC236}">
                  <a16:creationId xmlns:a16="http://schemas.microsoft.com/office/drawing/2014/main" id="{3ADADA3E-B523-433C-8649-F716EC36DAC2}"/>
                </a:ext>
              </a:extLst>
            </p:cNvPr>
            <p:cNvSpPr/>
            <p:nvPr/>
          </p:nvSpPr>
          <p:spPr>
            <a:xfrm>
              <a:off x="7083020" y="2434660"/>
              <a:ext cx="4883784" cy="2145968"/>
            </a:xfrm>
            <a:custGeom>
              <a:avLst/>
              <a:gdLst>
                <a:gd name="connsiteX0" fmla="*/ 0 w 4777104"/>
                <a:gd name="connsiteY0" fmla="*/ 1666240 h 1666240"/>
                <a:gd name="connsiteX1" fmla="*/ 416560 w 4777104"/>
                <a:gd name="connsiteY1" fmla="*/ 0 h 1666240"/>
                <a:gd name="connsiteX2" fmla="*/ 4360544 w 4777104"/>
                <a:gd name="connsiteY2" fmla="*/ 0 h 1666240"/>
                <a:gd name="connsiteX3" fmla="*/ 4777104 w 4777104"/>
                <a:gd name="connsiteY3" fmla="*/ 1666240 h 1666240"/>
                <a:gd name="connsiteX4" fmla="*/ 0 w 4777104"/>
                <a:gd name="connsiteY4" fmla="*/ 1666240 h 1666240"/>
                <a:gd name="connsiteX0" fmla="*/ 0 w 4838064"/>
                <a:gd name="connsiteY0" fmla="*/ 1503680 h 1666240"/>
                <a:gd name="connsiteX1" fmla="*/ 477520 w 4838064"/>
                <a:gd name="connsiteY1" fmla="*/ 0 h 1666240"/>
                <a:gd name="connsiteX2" fmla="*/ 4421504 w 4838064"/>
                <a:gd name="connsiteY2" fmla="*/ 0 h 1666240"/>
                <a:gd name="connsiteX3" fmla="*/ 4838064 w 4838064"/>
                <a:gd name="connsiteY3" fmla="*/ 1666240 h 1666240"/>
                <a:gd name="connsiteX4" fmla="*/ 0 w 4838064"/>
                <a:gd name="connsiteY4" fmla="*/ 1503680 h 1666240"/>
                <a:gd name="connsiteX0" fmla="*/ 0 w 4883784"/>
                <a:gd name="connsiteY0" fmla="*/ 1503680 h 1503680"/>
                <a:gd name="connsiteX1" fmla="*/ 477520 w 4883784"/>
                <a:gd name="connsiteY1" fmla="*/ 0 h 1503680"/>
                <a:gd name="connsiteX2" fmla="*/ 4421504 w 4883784"/>
                <a:gd name="connsiteY2" fmla="*/ 0 h 1503680"/>
                <a:gd name="connsiteX3" fmla="*/ 4883784 w 4883784"/>
                <a:gd name="connsiteY3" fmla="*/ 1483360 h 1503680"/>
                <a:gd name="connsiteX4" fmla="*/ 0 w 4883784"/>
                <a:gd name="connsiteY4" fmla="*/ 1503680 h 1503680"/>
                <a:gd name="connsiteX0" fmla="*/ 0 w 4883784"/>
                <a:gd name="connsiteY0" fmla="*/ 1503680 h 1781439"/>
                <a:gd name="connsiteX1" fmla="*/ 477520 w 4883784"/>
                <a:gd name="connsiteY1" fmla="*/ 0 h 1781439"/>
                <a:gd name="connsiteX2" fmla="*/ 4421504 w 4883784"/>
                <a:gd name="connsiteY2" fmla="*/ 0 h 1781439"/>
                <a:gd name="connsiteX3" fmla="*/ 4883784 w 4883784"/>
                <a:gd name="connsiteY3" fmla="*/ 1483360 h 1781439"/>
                <a:gd name="connsiteX4" fmla="*/ 0 w 4883784"/>
                <a:gd name="connsiteY4" fmla="*/ 1503680 h 1781439"/>
                <a:gd name="connsiteX0" fmla="*/ 0 w 4883784"/>
                <a:gd name="connsiteY0" fmla="*/ 1503680 h 2061566"/>
                <a:gd name="connsiteX1" fmla="*/ 477520 w 4883784"/>
                <a:gd name="connsiteY1" fmla="*/ 0 h 2061566"/>
                <a:gd name="connsiteX2" fmla="*/ 4421504 w 4883784"/>
                <a:gd name="connsiteY2" fmla="*/ 0 h 2061566"/>
                <a:gd name="connsiteX3" fmla="*/ 4883784 w 4883784"/>
                <a:gd name="connsiteY3" fmla="*/ 1483360 h 2061566"/>
                <a:gd name="connsiteX4" fmla="*/ 1874519 w 4883784"/>
                <a:gd name="connsiteY4" fmla="*/ 2061539 h 2061566"/>
                <a:gd name="connsiteX5" fmla="*/ 0 w 4883784"/>
                <a:gd name="connsiteY5" fmla="*/ 1503680 h 2061566"/>
                <a:gd name="connsiteX0" fmla="*/ 0 w 4883784"/>
                <a:gd name="connsiteY0" fmla="*/ 1503680 h 2078010"/>
                <a:gd name="connsiteX1" fmla="*/ 477520 w 4883784"/>
                <a:gd name="connsiteY1" fmla="*/ 0 h 2078010"/>
                <a:gd name="connsiteX2" fmla="*/ 4421504 w 4883784"/>
                <a:gd name="connsiteY2" fmla="*/ 0 h 2078010"/>
                <a:gd name="connsiteX3" fmla="*/ 4883784 w 4883784"/>
                <a:gd name="connsiteY3" fmla="*/ 1483360 h 2078010"/>
                <a:gd name="connsiteX4" fmla="*/ 3926839 w 4883784"/>
                <a:gd name="connsiteY4" fmla="*/ 1898978 h 2078010"/>
                <a:gd name="connsiteX5" fmla="*/ 1874519 w 4883784"/>
                <a:gd name="connsiteY5" fmla="*/ 2061539 h 2078010"/>
                <a:gd name="connsiteX6" fmla="*/ 0 w 4883784"/>
                <a:gd name="connsiteY6" fmla="*/ 1503680 h 2078010"/>
                <a:gd name="connsiteX0" fmla="*/ 0 w 4883784"/>
                <a:gd name="connsiteY0" fmla="*/ 1503680 h 2141212"/>
                <a:gd name="connsiteX1" fmla="*/ 477520 w 4883784"/>
                <a:gd name="connsiteY1" fmla="*/ 0 h 2141212"/>
                <a:gd name="connsiteX2" fmla="*/ 4421504 w 4883784"/>
                <a:gd name="connsiteY2" fmla="*/ 0 h 2141212"/>
                <a:gd name="connsiteX3" fmla="*/ 4883784 w 4883784"/>
                <a:gd name="connsiteY3" fmla="*/ 1483360 h 2141212"/>
                <a:gd name="connsiteX4" fmla="*/ 3398519 w 4883784"/>
                <a:gd name="connsiteY4" fmla="*/ 2092018 h 2141212"/>
                <a:gd name="connsiteX5" fmla="*/ 1874519 w 4883784"/>
                <a:gd name="connsiteY5" fmla="*/ 2061539 h 2141212"/>
                <a:gd name="connsiteX6" fmla="*/ 0 w 4883784"/>
                <a:gd name="connsiteY6" fmla="*/ 1503680 h 2141212"/>
                <a:gd name="connsiteX0" fmla="*/ 0 w 4883784"/>
                <a:gd name="connsiteY0" fmla="*/ 1503680 h 2167267"/>
                <a:gd name="connsiteX1" fmla="*/ 477520 w 4883784"/>
                <a:gd name="connsiteY1" fmla="*/ 0 h 2167267"/>
                <a:gd name="connsiteX2" fmla="*/ 4421504 w 4883784"/>
                <a:gd name="connsiteY2" fmla="*/ 0 h 2167267"/>
                <a:gd name="connsiteX3" fmla="*/ 4883784 w 4883784"/>
                <a:gd name="connsiteY3" fmla="*/ 1483360 h 2167267"/>
                <a:gd name="connsiteX4" fmla="*/ 3398519 w 4883784"/>
                <a:gd name="connsiteY4" fmla="*/ 2092018 h 2167267"/>
                <a:gd name="connsiteX5" fmla="*/ 1874519 w 4883784"/>
                <a:gd name="connsiteY5" fmla="*/ 2122499 h 2167267"/>
                <a:gd name="connsiteX6" fmla="*/ 0 w 4883784"/>
                <a:gd name="connsiteY6" fmla="*/ 1503680 h 2167267"/>
                <a:gd name="connsiteX0" fmla="*/ 0 w 4883784"/>
                <a:gd name="connsiteY0" fmla="*/ 1503680 h 2149961"/>
                <a:gd name="connsiteX1" fmla="*/ 477520 w 4883784"/>
                <a:gd name="connsiteY1" fmla="*/ 0 h 2149961"/>
                <a:gd name="connsiteX2" fmla="*/ 4421504 w 4883784"/>
                <a:gd name="connsiteY2" fmla="*/ 0 h 2149961"/>
                <a:gd name="connsiteX3" fmla="*/ 4883784 w 4883784"/>
                <a:gd name="connsiteY3" fmla="*/ 1483360 h 2149961"/>
                <a:gd name="connsiteX4" fmla="*/ 3398519 w 4883784"/>
                <a:gd name="connsiteY4" fmla="*/ 2092018 h 2149961"/>
                <a:gd name="connsiteX5" fmla="*/ 1874519 w 4883784"/>
                <a:gd name="connsiteY5" fmla="*/ 2122499 h 2149961"/>
                <a:gd name="connsiteX6" fmla="*/ 0 w 4883784"/>
                <a:gd name="connsiteY6" fmla="*/ 1503680 h 2149961"/>
                <a:gd name="connsiteX0" fmla="*/ 0 w 4883784"/>
                <a:gd name="connsiteY0" fmla="*/ 1503680 h 2136043"/>
                <a:gd name="connsiteX1" fmla="*/ 477520 w 4883784"/>
                <a:gd name="connsiteY1" fmla="*/ 0 h 2136043"/>
                <a:gd name="connsiteX2" fmla="*/ 4421504 w 4883784"/>
                <a:gd name="connsiteY2" fmla="*/ 0 h 2136043"/>
                <a:gd name="connsiteX3" fmla="*/ 4883784 w 4883784"/>
                <a:gd name="connsiteY3" fmla="*/ 1483360 h 2136043"/>
                <a:gd name="connsiteX4" fmla="*/ 3423919 w 4883784"/>
                <a:gd name="connsiteY4" fmla="*/ 2061538 h 2136043"/>
                <a:gd name="connsiteX5" fmla="*/ 1874519 w 4883784"/>
                <a:gd name="connsiteY5" fmla="*/ 2122499 h 2136043"/>
                <a:gd name="connsiteX6" fmla="*/ 0 w 4883784"/>
                <a:gd name="connsiteY6" fmla="*/ 1503680 h 2136043"/>
                <a:gd name="connsiteX0" fmla="*/ 0 w 4883784"/>
                <a:gd name="connsiteY0" fmla="*/ 1503680 h 2136043"/>
                <a:gd name="connsiteX1" fmla="*/ 477520 w 4883784"/>
                <a:gd name="connsiteY1" fmla="*/ 0 h 2136043"/>
                <a:gd name="connsiteX2" fmla="*/ 4421504 w 4883784"/>
                <a:gd name="connsiteY2" fmla="*/ 0 h 2136043"/>
                <a:gd name="connsiteX3" fmla="*/ 4883784 w 4883784"/>
                <a:gd name="connsiteY3" fmla="*/ 1483360 h 2136043"/>
                <a:gd name="connsiteX4" fmla="*/ 3423919 w 4883784"/>
                <a:gd name="connsiteY4" fmla="*/ 2061538 h 2136043"/>
                <a:gd name="connsiteX5" fmla="*/ 1874519 w 4883784"/>
                <a:gd name="connsiteY5" fmla="*/ 2122499 h 2136043"/>
                <a:gd name="connsiteX6" fmla="*/ 0 w 4883784"/>
                <a:gd name="connsiteY6" fmla="*/ 1503680 h 2136043"/>
                <a:gd name="connsiteX0" fmla="*/ 0 w 4883784"/>
                <a:gd name="connsiteY0" fmla="*/ 1503680 h 2147203"/>
                <a:gd name="connsiteX1" fmla="*/ 477520 w 4883784"/>
                <a:gd name="connsiteY1" fmla="*/ 0 h 2147203"/>
                <a:gd name="connsiteX2" fmla="*/ 4421504 w 4883784"/>
                <a:gd name="connsiteY2" fmla="*/ 0 h 2147203"/>
                <a:gd name="connsiteX3" fmla="*/ 4883784 w 4883784"/>
                <a:gd name="connsiteY3" fmla="*/ 1483360 h 2147203"/>
                <a:gd name="connsiteX4" fmla="*/ 3434079 w 4883784"/>
                <a:gd name="connsiteY4" fmla="*/ 2086938 h 2147203"/>
                <a:gd name="connsiteX5" fmla="*/ 1874519 w 4883784"/>
                <a:gd name="connsiteY5" fmla="*/ 2122499 h 2147203"/>
                <a:gd name="connsiteX6" fmla="*/ 0 w 4883784"/>
                <a:gd name="connsiteY6" fmla="*/ 1503680 h 2147203"/>
                <a:gd name="connsiteX0" fmla="*/ 0 w 4883784"/>
                <a:gd name="connsiteY0" fmla="*/ 1503680 h 2147203"/>
                <a:gd name="connsiteX1" fmla="*/ 477520 w 4883784"/>
                <a:gd name="connsiteY1" fmla="*/ 0 h 2147203"/>
                <a:gd name="connsiteX2" fmla="*/ 4421504 w 4883784"/>
                <a:gd name="connsiteY2" fmla="*/ 0 h 2147203"/>
                <a:gd name="connsiteX3" fmla="*/ 4883784 w 4883784"/>
                <a:gd name="connsiteY3" fmla="*/ 1483360 h 2147203"/>
                <a:gd name="connsiteX4" fmla="*/ 3434079 w 4883784"/>
                <a:gd name="connsiteY4" fmla="*/ 2086938 h 2147203"/>
                <a:gd name="connsiteX5" fmla="*/ 1874519 w 4883784"/>
                <a:gd name="connsiteY5" fmla="*/ 2122499 h 2147203"/>
                <a:gd name="connsiteX6" fmla="*/ 0 w 4883784"/>
                <a:gd name="connsiteY6" fmla="*/ 1503680 h 2147203"/>
                <a:gd name="connsiteX0" fmla="*/ 0 w 4883784"/>
                <a:gd name="connsiteY0" fmla="*/ 1503680 h 2132019"/>
                <a:gd name="connsiteX1" fmla="*/ 477520 w 4883784"/>
                <a:gd name="connsiteY1" fmla="*/ 0 h 2132019"/>
                <a:gd name="connsiteX2" fmla="*/ 4421504 w 4883784"/>
                <a:gd name="connsiteY2" fmla="*/ 0 h 2132019"/>
                <a:gd name="connsiteX3" fmla="*/ 4883784 w 4883784"/>
                <a:gd name="connsiteY3" fmla="*/ 1483360 h 2132019"/>
                <a:gd name="connsiteX4" fmla="*/ 3434079 w 4883784"/>
                <a:gd name="connsiteY4" fmla="*/ 2086938 h 2132019"/>
                <a:gd name="connsiteX5" fmla="*/ 1874519 w 4883784"/>
                <a:gd name="connsiteY5" fmla="*/ 2122499 h 2132019"/>
                <a:gd name="connsiteX6" fmla="*/ 0 w 4883784"/>
                <a:gd name="connsiteY6" fmla="*/ 1503680 h 2132019"/>
                <a:gd name="connsiteX0" fmla="*/ 0 w 4883784"/>
                <a:gd name="connsiteY0" fmla="*/ 1503680 h 2145968"/>
                <a:gd name="connsiteX1" fmla="*/ 477520 w 4883784"/>
                <a:gd name="connsiteY1" fmla="*/ 0 h 2145968"/>
                <a:gd name="connsiteX2" fmla="*/ 4421504 w 4883784"/>
                <a:gd name="connsiteY2" fmla="*/ 0 h 2145968"/>
                <a:gd name="connsiteX3" fmla="*/ 4883784 w 4883784"/>
                <a:gd name="connsiteY3" fmla="*/ 1483360 h 2145968"/>
                <a:gd name="connsiteX4" fmla="*/ 3428999 w 4883784"/>
                <a:gd name="connsiteY4" fmla="*/ 2117418 h 2145968"/>
                <a:gd name="connsiteX5" fmla="*/ 1874519 w 4883784"/>
                <a:gd name="connsiteY5" fmla="*/ 2122499 h 2145968"/>
                <a:gd name="connsiteX6" fmla="*/ 0 w 4883784"/>
                <a:gd name="connsiteY6" fmla="*/ 1503680 h 214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83784" h="2145968">
                  <a:moveTo>
                    <a:pt x="0" y="1503680"/>
                  </a:moveTo>
                  <a:lnTo>
                    <a:pt x="477520" y="0"/>
                  </a:lnTo>
                  <a:lnTo>
                    <a:pt x="4421504" y="0"/>
                  </a:lnTo>
                  <a:lnTo>
                    <a:pt x="4883784" y="1483360"/>
                  </a:lnTo>
                  <a:cubicBezTo>
                    <a:pt x="4785253" y="1877750"/>
                    <a:pt x="3961023" y="2010895"/>
                    <a:pt x="3428999" y="2117418"/>
                  </a:cubicBezTo>
                  <a:cubicBezTo>
                    <a:pt x="2922375" y="2168061"/>
                    <a:pt x="2446865" y="2139275"/>
                    <a:pt x="1874519" y="2122499"/>
                  </a:cubicBezTo>
                  <a:cubicBezTo>
                    <a:pt x="1060555" y="2125886"/>
                    <a:pt x="3386" y="1756676"/>
                    <a:pt x="0" y="1503680"/>
                  </a:cubicBezTo>
                  <a:close/>
                </a:path>
              </a:pathLst>
            </a:custGeom>
            <a:solidFill>
              <a:srgbClr val="FDE65B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8" name="วงรี 209">
              <a:extLst>
                <a:ext uri="{FF2B5EF4-FFF2-40B4-BE49-F238E27FC236}">
                  <a16:creationId xmlns:a16="http://schemas.microsoft.com/office/drawing/2014/main" id="{8FFBC04F-A0C1-4BF1-9ADF-CD324BDED403}"/>
                </a:ext>
              </a:extLst>
            </p:cNvPr>
            <p:cNvSpPr/>
            <p:nvPr/>
          </p:nvSpPr>
          <p:spPr>
            <a:xfrm>
              <a:off x="7541443" y="1823528"/>
              <a:ext cx="3968685" cy="1302744"/>
            </a:xfrm>
            <a:prstGeom prst="ellipse">
              <a:avLst/>
            </a:prstGeom>
            <a:solidFill>
              <a:srgbClr val="FDC64E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" name="วงรี 210">
              <a:extLst>
                <a:ext uri="{FF2B5EF4-FFF2-40B4-BE49-F238E27FC236}">
                  <a16:creationId xmlns:a16="http://schemas.microsoft.com/office/drawing/2014/main" id="{27A031E6-D527-40D9-8392-44D71F5105AD}"/>
                </a:ext>
              </a:extLst>
            </p:cNvPr>
            <p:cNvSpPr/>
            <p:nvPr/>
          </p:nvSpPr>
          <p:spPr>
            <a:xfrm>
              <a:off x="8031392" y="2071440"/>
              <a:ext cx="2987040" cy="726440"/>
            </a:xfrm>
            <a:prstGeom prst="ellipse">
              <a:avLst/>
            </a:prstGeom>
            <a:solidFill>
              <a:srgbClr val="FDE65B"/>
            </a:solidFill>
            <a:ln>
              <a:noFill/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0" name="กลุ่ม 211">
              <a:extLst>
                <a:ext uri="{FF2B5EF4-FFF2-40B4-BE49-F238E27FC236}">
                  <a16:creationId xmlns:a16="http://schemas.microsoft.com/office/drawing/2014/main" id="{5596B151-71C2-4001-9B60-ACBF011763FA}"/>
                </a:ext>
              </a:extLst>
            </p:cNvPr>
            <p:cNvGrpSpPr/>
            <p:nvPr/>
          </p:nvGrpSpPr>
          <p:grpSpPr>
            <a:xfrm rot="1219497">
              <a:off x="7409094" y="3178253"/>
              <a:ext cx="2106391" cy="1106954"/>
              <a:chOff x="271617" y="1864931"/>
              <a:chExt cx="2106391" cy="1106954"/>
            </a:xfrm>
          </p:grpSpPr>
          <p:sp>
            <p:nvSpPr>
              <p:cNvPr id="72" name="รูปแบบอิสระ: รูปร่าง 223">
                <a:extLst>
                  <a:ext uri="{FF2B5EF4-FFF2-40B4-BE49-F238E27FC236}">
                    <a16:creationId xmlns:a16="http://schemas.microsoft.com/office/drawing/2014/main" id="{45134C53-6C78-49F8-B96A-B8E2B262E63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3" name="วงรี 224">
                <a:extLst>
                  <a:ext uri="{FF2B5EF4-FFF2-40B4-BE49-F238E27FC236}">
                    <a16:creationId xmlns:a16="http://schemas.microsoft.com/office/drawing/2014/main" id="{8BCC2C46-612B-4737-B7C3-13BB2281285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225">
                <a:extLst>
                  <a:ext uri="{FF2B5EF4-FFF2-40B4-BE49-F238E27FC236}">
                    <a16:creationId xmlns:a16="http://schemas.microsoft.com/office/drawing/2014/main" id="{D0F32E3E-48B0-4377-92CC-0E2259F721D0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วงรี 226">
                <a:extLst>
                  <a:ext uri="{FF2B5EF4-FFF2-40B4-BE49-F238E27FC236}">
                    <a16:creationId xmlns:a16="http://schemas.microsoft.com/office/drawing/2014/main" id="{370BA95B-0B95-43F7-8955-BDA265C2F8F7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6" name="วงรี 227">
                <a:extLst>
                  <a:ext uri="{FF2B5EF4-FFF2-40B4-BE49-F238E27FC236}">
                    <a16:creationId xmlns:a16="http://schemas.microsoft.com/office/drawing/2014/main" id="{F1D37D5C-165B-4386-9CD9-2525305DAB93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รูปแบบอิสระ: รูปร่าง 228">
                <a:extLst>
                  <a:ext uri="{FF2B5EF4-FFF2-40B4-BE49-F238E27FC236}">
                    <a16:creationId xmlns:a16="http://schemas.microsoft.com/office/drawing/2014/main" id="{1DCDF101-4CF5-436F-ABAC-0AAC0C7848D9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8" name="วงรี 229">
                <a:extLst>
                  <a:ext uri="{FF2B5EF4-FFF2-40B4-BE49-F238E27FC236}">
                    <a16:creationId xmlns:a16="http://schemas.microsoft.com/office/drawing/2014/main" id="{3D6A6E42-87C7-4818-BD86-E0F8C7936A0B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วงรี 230">
                <a:extLst>
                  <a:ext uri="{FF2B5EF4-FFF2-40B4-BE49-F238E27FC236}">
                    <a16:creationId xmlns:a16="http://schemas.microsoft.com/office/drawing/2014/main" id="{9069D09E-8249-4484-BB9C-7F15D21B40C5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วงรี 231">
                <a:extLst>
                  <a:ext uri="{FF2B5EF4-FFF2-40B4-BE49-F238E27FC236}">
                    <a16:creationId xmlns:a16="http://schemas.microsoft.com/office/drawing/2014/main" id="{BBE0BDCD-778E-4865-82BF-4C3C097CC787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1" name="วงรี 232">
                <a:extLst>
                  <a:ext uri="{FF2B5EF4-FFF2-40B4-BE49-F238E27FC236}">
                    <a16:creationId xmlns:a16="http://schemas.microsoft.com/office/drawing/2014/main" id="{C34F7CB7-47B9-435C-9CC4-CC879A5BEA0D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รูปแบบอิสระ: รูปร่าง 233">
                <a:extLst>
                  <a:ext uri="{FF2B5EF4-FFF2-40B4-BE49-F238E27FC236}">
                    <a16:creationId xmlns:a16="http://schemas.microsoft.com/office/drawing/2014/main" id="{1CC94A4F-E345-42A4-BEA2-7FFB380E1F56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3" name="วงรี 234">
                <a:extLst>
                  <a:ext uri="{FF2B5EF4-FFF2-40B4-BE49-F238E27FC236}">
                    <a16:creationId xmlns:a16="http://schemas.microsoft.com/office/drawing/2014/main" id="{399C7069-E24A-4728-9BDC-1275886D7EFD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วงรี 235">
                <a:extLst>
                  <a:ext uri="{FF2B5EF4-FFF2-40B4-BE49-F238E27FC236}">
                    <a16:creationId xmlns:a16="http://schemas.microsoft.com/office/drawing/2014/main" id="{31461564-8C53-40FF-9913-0A0CC4EDD9C5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วงรี 236">
                <a:extLst>
                  <a:ext uri="{FF2B5EF4-FFF2-40B4-BE49-F238E27FC236}">
                    <a16:creationId xmlns:a16="http://schemas.microsoft.com/office/drawing/2014/main" id="{5E2EBB17-F99A-433A-8567-7ED760B03CBA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วงรี 237">
                <a:extLst>
                  <a:ext uri="{FF2B5EF4-FFF2-40B4-BE49-F238E27FC236}">
                    <a16:creationId xmlns:a16="http://schemas.microsoft.com/office/drawing/2014/main" id="{E7A9FDAF-C0D2-4764-89E5-AC957A63EAB4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1" name="กลุ่ม 212">
              <a:extLst>
                <a:ext uri="{FF2B5EF4-FFF2-40B4-BE49-F238E27FC236}">
                  <a16:creationId xmlns:a16="http://schemas.microsoft.com/office/drawing/2014/main" id="{E4D16C5D-184F-4FDA-BBC9-3D90DC2F1EF8}"/>
                </a:ext>
              </a:extLst>
            </p:cNvPr>
            <p:cNvGrpSpPr/>
            <p:nvPr/>
          </p:nvGrpSpPr>
          <p:grpSpPr>
            <a:xfrm rot="152790">
              <a:off x="10128997" y="3153505"/>
              <a:ext cx="1357210" cy="1106954"/>
              <a:chOff x="1020798" y="1864931"/>
              <a:chExt cx="1357210" cy="1106954"/>
            </a:xfrm>
          </p:grpSpPr>
          <p:sp>
            <p:nvSpPr>
              <p:cNvPr id="62" name="รูปแบบอิสระ: รูปร่าง 213">
                <a:extLst>
                  <a:ext uri="{FF2B5EF4-FFF2-40B4-BE49-F238E27FC236}">
                    <a16:creationId xmlns:a16="http://schemas.microsoft.com/office/drawing/2014/main" id="{170ECA35-E8A3-409F-AFC4-13654DAD3317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3" name="วงรี 214">
                <a:extLst>
                  <a:ext uri="{FF2B5EF4-FFF2-40B4-BE49-F238E27FC236}">
                    <a16:creationId xmlns:a16="http://schemas.microsoft.com/office/drawing/2014/main" id="{4985FA7A-3E04-4526-A511-556915AC558F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215">
                <a:extLst>
                  <a:ext uri="{FF2B5EF4-FFF2-40B4-BE49-F238E27FC236}">
                    <a16:creationId xmlns:a16="http://schemas.microsoft.com/office/drawing/2014/main" id="{D08135BA-2D38-4810-8DB9-F1C21B295C8F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วงรี 216">
                <a:extLst>
                  <a:ext uri="{FF2B5EF4-FFF2-40B4-BE49-F238E27FC236}">
                    <a16:creationId xmlns:a16="http://schemas.microsoft.com/office/drawing/2014/main" id="{352A953F-B8FD-4AB2-A7FA-612EE1154356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" name="วงรี 217">
                <a:extLst>
                  <a:ext uri="{FF2B5EF4-FFF2-40B4-BE49-F238E27FC236}">
                    <a16:creationId xmlns:a16="http://schemas.microsoft.com/office/drawing/2014/main" id="{53209579-FD6B-4369-A162-D304392225C8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รูปแบบอิสระ: รูปร่าง 218">
                <a:extLst>
                  <a:ext uri="{FF2B5EF4-FFF2-40B4-BE49-F238E27FC236}">
                    <a16:creationId xmlns:a16="http://schemas.microsoft.com/office/drawing/2014/main" id="{8A6D6520-0E60-4CC7-8C86-F6FCA928ACA3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8" name="วงรี 219">
                <a:extLst>
                  <a:ext uri="{FF2B5EF4-FFF2-40B4-BE49-F238E27FC236}">
                    <a16:creationId xmlns:a16="http://schemas.microsoft.com/office/drawing/2014/main" id="{0D1833BE-72D3-4C73-A55C-036B386EB2E8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วงรี 220">
                <a:extLst>
                  <a:ext uri="{FF2B5EF4-FFF2-40B4-BE49-F238E27FC236}">
                    <a16:creationId xmlns:a16="http://schemas.microsoft.com/office/drawing/2014/main" id="{5D5DBC47-442A-4215-9A43-AE2BF42CFD87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วงรี 221">
                <a:extLst>
                  <a:ext uri="{FF2B5EF4-FFF2-40B4-BE49-F238E27FC236}">
                    <a16:creationId xmlns:a16="http://schemas.microsoft.com/office/drawing/2014/main" id="{AC545991-9657-4917-AC0D-78179BB8FD9E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1" name="วงรี 222">
                <a:extLst>
                  <a:ext uri="{FF2B5EF4-FFF2-40B4-BE49-F238E27FC236}">
                    <a16:creationId xmlns:a16="http://schemas.microsoft.com/office/drawing/2014/main" id="{E20B0D24-2423-4908-83A0-4EC228B1DC0C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7" name="กลุ่ม 238">
            <a:extLst>
              <a:ext uri="{FF2B5EF4-FFF2-40B4-BE49-F238E27FC236}">
                <a16:creationId xmlns:a16="http://schemas.microsoft.com/office/drawing/2014/main" id="{43E97ECA-1726-42DE-B98F-C137043DD6DB}"/>
              </a:ext>
            </a:extLst>
          </p:cNvPr>
          <p:cNvGrpSpPr/>
          <p:nvPr/>
        </p:nvGrpSpPr>
        <p:grpSpPr>
          <a:xfrm>
            <a:off x="20853" y="5507267"/>
            <a:ext cx="1752271" cy="2695865"/>
            <a:chOff x="1777678" y="1219637"/>
            <a:chExt cx="3612645" cy="5251251"/>
          </a:xfrm>
        </p:grpSpPr>
        <p:grpSp>
          <p:nvGrpSpPr>
            <p:cNvPr id="88" name="กลุ่ม 239">
              <a:extLst>
                <a:ext uri="{FF2B5EF4-FFF2-40B4-BE49-F238E27FC236}">
                  <a16:creationId xmlns:a16="http://schemas.microsoft.com/office/drawing/2014/main" id="{CD369377-36B6-486B-8B13-56D34A9E72D9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137" name="กลุ่ม 288">
                <a:extLst>
                  <a:ext uri="{FF2B5EF4-FFF2-40B4-BE49-F238E27FC236}">
                    <a16:creationId xmlns:a16="http://schemas.microsoft.com/office/drawing/2014/main" id="{3C7DA8BC-0205-4608-B4AF-4C5752A5DF0C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151" name="กลุ่ม 302">
                  <a:extLst>
                    <a:ext uri="{FF2B5EF4-FFF2-40B4-BE49-F238E27FC236}">
                      <a16:creationId xmlns:a16="http://schemas.microsoft.com/office/drawing/2014/main" id="{B62866C9-07A8-48EA-ABD6-6F736D0CE009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83" name="รูปแบบอิสระ: รูปร่าง 334">
                    <a:extLst>
                      <a:ext uri="{FF2B5EF4-FFF2-40B4-BE49-F238E27FC236}">
                        <a16:creationId xmlns:a16="http://schemas.microsoft.com/office/drawing/2014/main" id="{74A90460-9DD4-42DC-99A8-492C380E4ADB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84" name="ตัวเชื่อมต่อตรง 335">
                    <a:extLst>
                      <a:ext uri="{FF2B5EF4-FFF2-40B4-BE49-F238E27FC236}">
                        <a16:creationId xmlns:a16="http://schemas.microsoft.com/office/drawing/2014/main" id="{3C908660-3793-470E-AE01-8F547E230AD3}"/>
                      </a:ext>
                    </a:extLst>
                  </p:cNvPr>
                  <p:cNvCxnSpPr>
                    <a:cxnSpLocks/>
                    <a:stCxn id="18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5" name="รูปแบบอิสระ: รูปร่าง 336">
                    <a:extLst>
                      <a:ext uri="{FF2B5EF4-FFF2-40B4-BE49-F238E27FC236}">
                        <a16:creationId xmlns:a16="http://schemas.microsoft.com/office/drawing/2014/main" id="{F2DD9AA9-5B94-4487-970F-21B906F69EED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6" name="รูปแบบอิสระ: รูปร่าง 337">
                    <a:extLst>
                      <a:ext uri="{FF2B5EF4-FFF2-40B4-BE49-F238E27FC236}">
                        <a16:creationId xmlns:a16="http://schemas.microsoft.com/office/drawing/2014/main" id="{C102B9E7-A9A1-4B20-836F-4A3A1A88C0E7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7" name="รูปแบบอิสระ: รูปร่าง 338">
                    <a:extLst>
                      <a:ext uri="{FF2B5EF4-FFF2-40B4-BE49-F238E27FC236}">
                        <a16:creationId xmlns:a16="http://schemas.microsoft.com/office/drawing/2014/main" id="{D6637515-F5E4-46FD-8672-DAFCAD78643F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8" name="รูปแบบอิสระ: รูปร่าง 339">
                    <a:extLst>
                      <a:ext uri="{FF2B5EF4-FFF2-40B4-BE49-F238E27FC236}">
                        <a16:creationId xmlns:a16="http://schemas.microsoft.com/office/drawing/2014/main" id="{262623DF-FC87-4983-B65A-E3A296EE1D42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2" name="กลุ่ม 303">
                  <a:extLst>
                    <a:ext uri="{FF2B5EF4-FFF2-40B4-BE49-F238E27FC236}">
                      <a16:creationId xmlns:a16="http://schemas.microsoft.com/office/drawing/2014/main" id="{FCD3514E-19AC-4840-9AC0-57DAD0C9869F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77" name="รูปแบบอิสระ: รูปร่าง 328">
                    <a:extLst>
                      <a:ext uri="{FF2B5EF4-FFF2-40B4-BE49-F238E27FC236}">
                        <a16:creationId xmlns:a16="http://schemas.microsoft.com/office/drawing/2014/main" id="{B6689688-A199-4DE7-A8A7-9ED667679111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78" name="ตัวเชื่อมต่อตรง 329">
                    <a:extLst>
                      <a:ext uri="{FF2B5EF4-FFF2-40B4-BE49-F238E27FC236}">
                        <a16:creationId xmlns:a16="http://schemas.microsoft.com/office/drawing/2014/main" id="{C759288E-E9F6-46B2-8E24-09BF05D80D52}"/>
                      </a:ext>
                    </a:extLst>
                  </p:cNvPr>
                  <p:cNvCxnSpPr>
                    <a:cxnSpLocks/>
                    <a:stCxn id="177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9" name="รูปแบบอิสระ: รูปร่าง 330">
                    <a:extLst>
                      <a:ext uri="{FF2B5EF4-FFF2-40B4-BE49-F238E27FC236}">
                        <a16:creationId xmlns:a16="http://schemas.microsoft.com/office/drawing/2014/main" id="{F145C6ED-DE73-40B3-AAC2-E3A73808866B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0" name="รูปแบบอิสระ: รูปร่าง 331">
                    <a:extLst>
                      <a:ext uri="{FF2B5EF4-FFF2-40B4-BE49-F238E27FC236}">
                        <a16:creationId xmlns:a16="http://schemas.microsoft.com/office/drawing/2014/main" id="{987BFB74-E97A-4AE9-ACD8-E0CD66241BB2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1" name="รูปแบบอิสระ: รูปร่าง 332">
                    <a:extLst>
                      <a:ext uri="{FF2B5EF4-FFF2-40B4-BE49-F238E27FC236}">
                        <a16:creationId xmlns:a16="http://schemas.microsoft.com/office/drawing/2014/main" id="{0FCF05A8-89D8-4A7F-9D5F-CCB74108B94E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82" name="รูปแบบอิสระ: รูปร่าง 333">
                    <a:extLst>
                      <a:ext uri="{FF2B5EF4-FFF2-40B4-BE49-F238E27FC236}">
                        <a16:creationId xmlns:a16="http://schemas.microsoft.com/office/drawing/2014/main" id="{E47FC7DF-99C9-4D14-9242-780FADAECA08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3" name="กลุ่ม 304">
                  <a:extLst>
                    <a:ext uri="{FF2B5EF4-FFF2-40B4-BE49-F238E27FC236}">
                      <a16:creationId xmlns:a16="http://schemas.microsoft.com/office/drawing/2014/main" id="{995F0B9C-6B6B-4A60-BC04-B890C5593462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175" name="สี่เหลี่ยมผืนผ้า 5">
                    <a:extLst>
                      <a:ext uri="{FF2B5EF4-FFF2-40B4-BE49-F238E27FC236}">
                        <a16:creationId xmlns:a16="http://schemas.microsoft.com/office/drawing/2014/main" id="{EF6F7A61-51B2-4E60-9DE7-E65BAEF7E3EE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6" name="สี่เหลี่ยมผืนผ้า 5">
                    <a:extLst>
                      <a:ext uri="{FF2B5EF4-FFF2-40B4-BE49-F238E27FC236}">
                        <a16:creationId xmlns:a16="http://schemas.microsoft.com/office/drawing/2014/main" id="{0465AC4F-3598-4F33-82EC-2CCF3AAF423E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154" name="กลุ่ม 305">
                  <a:extLst>
                    <a:ext uri="{FF2B5EF4-FFF2-40B4-BE49-F238E27FC236}">
                      <a16:creationId xmlns:a16="http://schemas.microsoft.com/office/drawing/2014/main" id="{A0446F06-489F-45C4-85FF-431AF215FC87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69" name="รูปแบบอิสระ: รูปร่าง 320">
                    <a:extLst>
                      <a:ext uri="{FF2B5EF4-FFF2-40B4-BE49-F238E27FC236}">
                        <a16:creationId xmlns:a16="http://schemas.microsoft.com/office/drawing/2014/main" id="{CEACD3D3-AD2A-402C-9AB6-C214310C58C0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70" name="ตัวเชื่อมต่อตรง 321">
                    <a:extLst>
                      <a:ext uri="{FF2B5EF4-FFF2-40B4-BE49-F238E27FC236}">
                        <a16:creationId xmlns:a16="http://schemas.microsoft.com/office/drawing/2014/main" id="{DFEEB892-022E-4066-9742-20AFDE427FB8}"/>
                      </a:ext>
                    </a:extLst>
                  </p:cNvPr>
                  <p:cNvCxnSpPr>
                    <a:cxnSpLocks/>
                    <a:stCxn id="169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1" name="รูปแบบอิสระ: รูปร่าง 322">
                    <a:extLst>
                      <a:ext uri="{FF2B5EF4-FFF2-40B4-BE49-F238E27FC236}">
                        <a16:creationId xmlns:a16="http://schemas.microsoft.com/office/drawing/2014/main" id="{E064FAFD-A9E5-49D5-A79C-0FC51B220E77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2" name="รูปแบบอิสระ: รูปร่าง 323">
                    <a:extLst>
                      <a:ext uri="{FF2B5EF4-FFF2-40B4-BE49-F238E27FC236}">
                        <a16:creationId xmlns:a16="http://schemas.microsoft.com/office/drawing/2014/main" id="{DFDE542A-1ECC-4385-8ACA-7B3A78FC5150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3" name="รูปแบบอิสระ: รูปร่าง 324">
                    <a:extLst>
                      <a:ext uri="{FF2B5EF4-FFF2-40B4-BE49-F238E27FC236}">
                        <a16:creationId xmlns:a16="http://schemas.microsoft.com/office/drawing/2014/main" id="{AA6C0F9C-E299-4793-8C76-19BF62BCCEB4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4" name="รูปแบบอิสระ: รูปร่าง 325">
                    <a:extLst>
                      <a:ext uri="{FF2B5EF4-FFF2-40B4-BE49-F238E27FC236}">
                        <a16:creationId xmlns:a16="http://schemas.microsoft.com/office/drawing/2014/main" id="{F3087990-83C2-46BD-A917-F8F9558B3F4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5" name="กลุ่ม 306">
                  <a:extLst>
                    <a:ext uri="{FF2B5EF4-FFF2-40B4-BE49-F238E27FC236}">
                      <a16:creationId xmlns:a16="http://schemas.microsoft.com/office/drawing/2014/main" id="{EF66228B-9D4B-4D5B-8643-F6708E5631FC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63" name="รูปแบบอิสระ: รูปร่าง 314">
                    <a:extLst>
                      <a:ext uri="{FF2B5EF4-FFF2-40B4-BE49-F238E27FC236}">
                        <a16:creationId xmlns:a16="http://schemas.microsoft.com/office/drawing/2014/main" id="{7894AE56-0B1B-45E4-8609-6F6219EA2957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64" name="ตัวเชื่อมต่อตรง 315">
                    <a:extLst>
                      <a:ext uri="{FF2B5EF4-FFF2-40B4-BE49-F238E27FC236}">
                        <a16:creationId xmlns:a16="http://schemas.microsoft.com/office/drawing/2014/main" id="{DE8CEAC9-59E8-49B7-BD09-579E5416E9E2}"/>
                      </a:ext>
                    </a:extLst>
                  </p:cNvPr>
                  <p:cNvCxnSpPr>
                    <a:cxnSpLocks/>
                    <a:stCxn id="163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5" name="รูปแบบอิสระ: รูปร่าง 316">
                    <a:extLst>
                      <a:ext uri="{FF2B5EF4-FFF2-40B4-BE49-F238E27FC236}">
                        <a16:creationId xmlns:a16="http://schemas.microsoft.com/office/drawing/2014/main" id="{0D10B360-46DF-46B3-9521-B2BAA9569E5C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6" name="รูปแบบอิสระ: รูปร่าง 317">
                    <a:extLst>
                      <a:ext uri="{FF2B5EF4-FFF2-40B4-BE49-F238E27FC236}">
                        <a16:creationId xmlns:a16="http://schemas.microsoft.com/office/drawing/2014/main" id="{7B839D64-A454-4C9B-91EE-F4FDDCFA0EE8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7" name="รูปแบบอิสระ: รูปร่าง 318">
                    <a:extLst>
                      <a:ext uri="{FF2B5EF4-FFF2-40B4-BE49-F238E27FC236}">
                        <a16:creationId xmlns:a16="http://schemas.microsoft.com/office/drawing/2014/main" id="{3BF14E20-CF5C-4346-9EDD-4F2F97948B4F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8" name="รูปแบบอิสระ: รูปร่าง 319">
                    <a:extLst>
                      <a:ext uri="{FF2B5EF4-FFF2-40B4-BE49-F238E27FC236}">
                        <a16:creationId xmlns:a16="http://schemas.microsoft.com/office/drawing/2014/main" id="{7C65AA9E-9F6B-4917-B043-548825573349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56" name="กลุ่ม 307">
                  <a:extLst>
                    <a:ext uri="{FF2B5EF4-FFF2-40B4-BE49-F238E27FC236}">
                      <a16:creationId xmlns:a16="http://schemas.microsoft.com/office/drawing/2014/main" id="{BB5DC447-011E-4E76-A061-537A58F348D2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57" name="รูปแบบอิสระ: รูปร่าง 308">
                    <a:extLst>
                      <a:ext uri="{FF2B5EF4-FFF2-40B4-BE49-F238E27FC236}">
                        <a16:creationId xmlns:a16="http://schemas.microsoft.com/office/drawing/2014/main" id="{D1F8D006-1D9E-4B03-95F4-E9C2DF3C6BD7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58" name="ตัวเชื่อมต่อตรง 309">
                    <a:extLst>
                      <a:ext uri="{FF2B5EF4-FFF2-40B4-BE49-F238E27FC236}">
                        <a16:creationId xmlns:a16="http://schemas.microsoft.com/office/drawing/2014/main" id="{CBAF321D-E9EA-4D13-8AEA-4F640D3E0108}"/>
                      </a:ext>
                    </a:extLst>
                  </p:cNvPr>
                  <p:cNvCxnSpPr>
                    <a:cxnSpLocks/>
                    <a:stCxn id="157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9" name="รูปแบบอิสระ: รูปร่าง 310">
                    <a:extLst>
                      <a:ext uri="{FF2B5EF4-FFF2-40B4-BE49-F238E27FC236}">
                        <a16:creationId xmlns:a16="http://schemas.microsoft.com/office/drawing/2014/main" id="{D36EEB8B-A622-4823-839F-426CD6DB922B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0" name="รูปแบบอิสระ: รูปร่าง 311">
                    <a:extLst>
                      <a:ext uri="{FF2B5EF4-FFF2-40B4-BE49-F238E27FC236}">
                        <a16:creationId xmlns:a16="http://schemas.microsoft.com/office/drawing/2014/main" id="{8366BC21-5EF3-47B9-BC55-6F8F2E4D6364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1" name="รูปแบบอิสระ: รูปร่าง 312">
                    <a:extLst>
                      <a:ext uri="{FF2B5EF4-FFF2-40B4-BE49-F238E27FC236}">
                        <a16:creationId xmlns:a16="http://schemas.microsoft.com/office/drawing/2014/main" id="{0C4C2B0F-BDC5-44DD-AF81-854A6237A86B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2" name="รูปแบบอิสระ: รูปร่าง 313">
                    <a:extLst>
                      <a:ext uri="{FF2B5EF4-FFF2-40B4-BE49-F238E27FC236}">
                        <a16:creationId xmlns:a16="http://schemas.microsoft.com/office/drawing/2014/main" id="{2BE780D7-E6B5-4CBA-9892-8031F78351D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38" name="กลุ่ม 289">
                <a:extLst>
                  <a:ext uri="{FF2B5EF4-FFF2-40B4-BE49-F238E27FC236}">
                    <a16:creationId xmlns:a16="http://schemas.microsoft.com/office/drawing/2014/main" id="{B1C4CC35-E7F4-481F-B941-5117455AB9C4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139" name="รูปแบบอิสระ: รูปร่าง 290">
                  <a:extLst>
                    <a:ext uri="{FF2B5EF4-FFF2-40B4-BE49-F238E27FC236}">
                      <a16:creationId xmlns:a16="http://schemas.microsoft.com/office/drawing/2014/main" id="{2B58A1F3-95E1-4227-949A-898CC3A41EF4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0" name="รูปแบบอิสระ: รูปร่าง 291">
                  <a:extLst>
                    <a:ext uri="{FF2B5EF4-FFF2-40B4-BE49-F238E27FC236}">
                      <a16:creationId xmlns:a16="http://schemas.microsoft.com/office/drawing/2014/main" id="{9969387E-560E-447B-B6DB-27549213F325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41" name="ตัวเชื่อมต่อตรง 292">
                  <a:extLst>
                    <a:ext uri="{FF2B5EF4-FFF2-40B4-BE49-F238E27FC236}">
                      <a16:creationId xmlns:a16="http://schemas.microsoft.com/office/drawing/2014/main" id="{E9DF90CD-09E1-4E84-B895-11A7244D6E26}"/>
                    </a:ext>
                  </a:extLst>
                </p:cNvPr>
                <p:cNvCxnSpPr>
                  <a:cxnSpLocks/>
                  <a:endCxn id="140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42" name="กลุ่ม 293">
                  <a:extLst>
                    <a:ext uri="{FF2B5EF4-FFF2-40B4-BE49-F238E27FC236}">
                      <a16:creationId xmlns:a16="http://schemas.microsoft.com/office/drawing/2014/main" id="{57FAA1CD-74DA-45FF-B28D-9CE026EBF58B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49" name="รูปแบบอิสระ: รูปร่าง 300">
                    <a:extLst>
                      <a:ext uri="{FF2B5EF4-FFF2-40B4-BE49-F238E27FC236}">
                        <a16:creationId xmlns:a16="http://schemas.microsoft.com/office/drawing/2014/main" id="{422B6C5F-5695-4CAF-9EFB-DE659E5F790C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0" name="วงรี 77">
                    <a:extLst>
                      <a:ext uri="{FF2B5EF4-FFF2-40B4-BE49-F238E27FC236}">
                        <a16:creationId xmlns:a16="http://schemas.microsoft.com/office/drawing/2014/main" id="{F86DCF2F-B16A-4CEA-9E61-32E505F3C5B4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3" name="กลุ่ม 294">
                  <a:extLst>
                    <a:ext uri="{FF2B5EF4-FFF2-40B4-BE49-F238E27FC236}">
                      <a16:creationId xmlns:a16="http://schemas.microsoft.com/office/drawing/2014/main" id="{F4C00297-20A4-4470-95CC-8B7131C16ADB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47" name="รูปแบบอิสระ: รูปร่าง 298">
                    <a:extLst>
                      <a:ext uri="{FF2B5EF4-FFF2-40B4-BE49-F238E27FC236}">
                        <a16:creationId xmlns:a16="http://schemas.microsoft.com/office/drawing/2014/main" id="{A44416F7-F080-4074-B990-15D51E29336F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48" name="วงรี 77">
                    <a:extLst>
                      <a:ext uri="{FF2B5EF4-FFF2-40B4-BE49-F238E27FC236}">
                        <a16:creationId xmlns:a16="http://schemas.microsoft.com/office/drawing/2014/main" id="{06FD95E2-8A82-49B4-A930-24B570D7E465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4" name="กลุ่ม 295">
                  <a:extLst>
                    <a:ext uri="{FF2B5EF4-FFF2-40B4-BE49-F238E27FC236}">
                      <a16:creationId xmlns:a16="http://schemas.microsoft.com/office/drawing/2014/main" id="{DB9B4ABD-546A-46A7-A526-E6A7F153DBB1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45" name="รูปแบบอิสระ: รูปร่าง 296">
                    <a:extLst>
                      <a:ext uri="{FF2B5EF4-FFF2-40B4-BE49-F238E27FC236}">
                        <a16:creationId xmlns:a16="http://schemas.microsoft.com/office/drawing/2014/main" id="{45A30B07-C887-464E-A229-4597E88C1940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46" name="วงรี 77">
                    <a:extLst>
                      <a:ext uri="{FF2B5EF4-FFF2-40B4-BE49-F238E27FC236}">
                        <a16:creationId xmlns:a16="http://schemas.microsoft.com/office/drawing/2014/main" id="{5DAB1BB9-0658-4F52-841A-DA5AF23EBB62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</p:grpSp>
        <p:grpSp>
          <p:nvGrpSpPr>
            <p:cNvPr id="89" name="กลุ่ม 240">
              <a:extLst>
                <a:ext uri="{FF2B5EF4-FFF2-40B4-BE49-F238E27FC236}">
                  <a16:creationId xmlns:a16="http://schemas.microsoft.com/office/drawing/2014/main" id="{361BC430-C13C-4AA6-B01C-A6C5DA4A329C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120" name="กลุ่ม 271">
                <a:extLst>
                  <a:ext uri="{FF2B5EF4-FFF2-40B4-BE49-F238E27FC236}">
                    <a16:creationId xmlns:a16="http://schemas.microsoft.com/office/drawing/2014/main" id="{B263D907-49E6-43BD-BF01-70C97FC8DF3D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127" name="รูปแบบอิสระ: รูปร่าง 278">
                  <a:extLst>
                    <a:ext uri="{FF2B5EF4-FFF2-40B4-BE49-F238E27FC236}">
                      <a16:creationId xmlns:a16="http://schemas.microsoft.com/office/drawing/2014/main" id="{6171DA63-3C6C-4B4F-B568-9FC1AB17068D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8" name="วงรี 279">
                  <a:extLst>
                    <a:ext uri="{FF2B5EF4-FFF2-40B4-BE49-F238E27FC236}">
                      <a16:creationId xmlns:a16="http://schemas.microsoft.com/office/drawing/2014/main" id="{B6EA2DFB-9E62-4446-B062-983D525EFC47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9" name="วงรี 280">
                  <a:extLst>
                    <a:ext uri="{FF2B5EF4-FFF2-40B4-BE49-F238E27FC236}">
                      <a16:creationId xmlns:a16="http://schemas.microsoft.com/office/drawing/2014/main" id="{D0FEEA10-D2D5-486A-B308-7320CCDC3290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วงรี 281">
                  <a:extLst>
                    <a:ext uri="{FF2B5EF4-FFF2-40B4-BE49-F238E27FC236}">
                      <a16:creationId xmlns:a16="http://schemas.microsoft.com/office/drawing/2014/main" id="{89A0C5DC-7DC0-4466-8144-60C17DBB4084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1" name="วงรี 282">
                  <a:extLst>
                    <a:ext uri="{FF2B5EF4-FFF2-40B4-BE49-F238E27FC236}">
                      <a16:creationId xmlns:a16="http://schemas.microsoft.com/office/drawing/2014/main" id="{BDDDC25C-88FF-42BE-861A-3BB462BCF06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2" name="รูปแบบอิสระ: รูปร่าง 283">
                  <a:extLst>
                    <a:ext uri="{FF2B5EF4-FFF2-40B4-BE49-F238E27FC236}">
                      <a16:creationId xmlns:a16="http://schemas.microsoft.com/office/drawing/2014/main" id="{2267B250-18B8-446F-A7E2-D5DC7D80A180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3" name="วงรี 284">
                  <a:extLst>
                    <a:ext uri="{FF2B5EF4-FFF2-40B4-BE49-F238E27FC236}">
                      <a16:creationId xmlns:a16="http://schemas.microsoft.com/office/drawing/2014/main" id="{D2159087-55AA-40DB-BE98-B88158D1C6FF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4" name="วงรี 285">
                  <a:extLst>
                    <a:ext uri="{FF2B5EF4-FFF2-40B4-BE49-F238E27FC236}">
                      <a16:creationId xmlns:a16="http://schemas.microsoft.com/office/drawing/2014/main" id="{6CFD9EC5-B9AD-4BA3-8587-C96F4E7D3A4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5" name="วงรี 286">
                  <a:extLst>
                    <a:ext uri="{FF2B5EF4-FFF2-40B4-BE49-F238E27FC236}">
                      <a16:creationId xmlns:a16="http://schemas.microsoft.com/office/drawing/2014/main" id="{649811BB-F8AC-4121-AF68-0306A830B4C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6" name="วงรี 287">
                  <a:extLst>
                    <a:ext uri="{FF2B5EF4-FFF2-40B4-BE49-F238E27FC236}">
                      <a16:creationId xmlns:a16="http://schemas.microsoft.com/office/drawing/2014/main" id="{EA5EA537-3A85-4991-9809-2DD42887BB6B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21" name="กลุ่ม 272">
                <a:extLst>
                  <a:ext uri="{FF2B5EF4-FFF2-40B4-BE49-F238E27FC236}">
                    <a16:creationId xmlns:a16="http://schemas.microsoft.com/office/drawing/2014/main" id="{088BA04F-0D40-452F-A0AF-E642C2B39DD4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122" name="รูปแบบอิสระ: รูปร่าง 273">
                  <a:extLst>
                    <a:ext uri="{FF2B5EF4-FFF2-40B4-BE49-F238E27FC236}">
                      <a16:creationId xmlns:a16="http://schemas.microsoft.com/office/drawing/2014/main" id="{C0ABB82D-1CBA-444D-B050-18EC449230F2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3" name="วงรี 274">
                  <a:extLst>
                    <a:ext uri="{FF2B5EF4-FFF2-40B4-BE49-F238E27FC236}">
                      <a16:creationId xmlns:a16="http://schemas.microsoft.com/office/drawing/2014/main" id="{17CE368E-2058-4F8A-A3EB-D8871A587DBD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275">
                  <a:extLst>
                    <a:ext uri="{FF2B5EF4-FFF2-40B4-BE49-F238E27FC236}">
                      <a16:creationId xmlns:a16="http://schemas.microsoft.com/office/drawing/2014/main" id="{4029B24C-E38B-44F0-AA88-CCBFA59A8323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5" name="วงรี 276">
                  <a:extLst>
                    <a:ext uri="{FF2B5EF4-FFF2-40B4-BE49-F238E27FC236}">
                      <a16:creationId xmlns:a16="http://schemas.microsoft.com/office/drawing/2014/main" id="{ECFBF877-6648-4277-9D64-97E1517047F1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6" name="วงรี 277">
                  <a:extLst>
                    <a:ext uri="{FF2B5EF4-FFF2-40B4-BE49-F238E27FC236}">
                      <a16:creationId xmlns:a16="http://schemas.microsoft.com/office/drawing/2014/main" id="{480073F9-6910-4EB5-8107-DD3A17F5E68A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90" name="กลุ่ม 241">
              <a:extLst>
                <a:ext uri="{FF2B5EF4-FFF2-40B4-BE49-F238E27FC236}">
                  <a16:creationId xmlns:a16="http://schemas.microsoft.com/office/drawing/2014/main" id="{E2543546-B5D2-4F54-A4A6-3459733D127A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103" name="กลุ่ม 254">
                <a:extLst>
                  <a:ext uri="{FF2B5EF4-FFF2-40B4-BE49-F238E27FC236}">
                    <a16:creationId xmlns:a16="http://schemas.microsoft.com/office/drawing/2014/main" id="{437EB866-51C8-4A22-BD1C-22E437701171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110" name="รูปแบบอิสระ: รูปร่าง 261">
                  <a:extLst>
                    <a:ext uri="{FF2B5EF4-FFF2-40B4-BE49-F238E27FC236}">
                      <a16:creationId xmlns:a16="http://schemas.microsoft.com/office/drawing/2014/main" id="{357EEC5A-6479-4BB4-A422-B22E4CE408EA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1" name="วงรี 262">
                  <a:extLst>
                    <a:ext uri="{FF2B5EF4-FFF2-40B4-BE49-F238E27FC236}">
                      <a16:creationId xmlns:a16="http://schemas.microsoft.com/office/drawing/2014/main" id="{DB09B2B8-46A2-4578-BEAA-2BDC4B4C5912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2" name="วงรี 263">
                  <a:extLst>
                    <a:ext uri="{FF2B5EF4-FFF2-40B4-BE49-F238E27FC236}">
                      <a16:creationId xmlns:a16="http://schemas.microsoft.com/office/drawing/2014/main" id="{E7D6350F-E2E9-4AE2-ABAB-6DA47E5FCA05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3" name="วงรี 264">
                  <a:extLst>
                    <a:ext uri="{FF2B5EF4-FFF2-40B4-BE49-F238E27FC236}">
                      <a16:creationId xmlns:a16="http://schemas.microsoft.com/office/drawing/2014/main" id="{25145459-218A-42AA-A4BF-52DBD093CAF1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4" name="วงรี 265">
                  <a:extLst>
                    <a:ext uri="{FF2B5EF4-FFF2-40B4-BE49-F238E27FC236}">
                      <a16:creationId xmlns:a16="http://schemas.microsoft.com/office/drawing/2014/main" id="{CDD9F8D9-7181-4425-9999-5665E6B7C3A2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5" name="รูปแบบอิสระ: รูปร่าง 266">
                  <a:extLst>
                    <a:ext uri="{FF2B5EF4-FFF2-40B4-BE49-F238E27FC236}">
                      <a16:creationId xmlns:a16="http://schemas.microsoft.com/office/drawing/2014/main" id="{80F0B66C-D48B-41B8-B5FE-FD5980684720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6" name="วงรี 267">
                  <a:extLst>
                    <a:ext uri="{FF2B5EF4-FFF2-40B4-BE49-F238E27FC236}">
                      <a16:creationId xmlns:a16="http://schemas.microsoft.com/office/drawing/2014/main" id="{AB6A58FA-DAC2-4DA5-95DB-05D44803FC7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7" name="วงรี 268">
                  <a:extLst>
                    <a:ext uri="{FF2B5EF4-FFF2-40B4-BE49-F238E27FC236}">
                      <a16:creationId xmlns:a16="http://schemas.microsoft.com/office/drawing/2014/main" id="{C55CDAB7-90D0-40FE-AEF0-7F40817A510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8" name="วงรี 269">
                  <a:extLst>
                    <a:ext uri="{FF2B5EF4-FFF2-40B4-BE49-F238E27FC236}">
                      <a16:creationId xmlns:a16="http://schemas.microsoft.com/office/drawing/2014/main" id="{FD102DD7-263E-495A-8967-33FF66AF137D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270">
                  <a:extLst>
                    <a:ext uri="{FF2B5EF4-FFF2-40B4-BE49-F238E27FC236}">
                      <a16:creationId xmlns:a16="http://schemas.microsoft.com/office/drawing/2014/main" id="{8181B439-AA48-4430-930D-851509D70143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04" name="กลุ่ม 255">
                <a:extLst>
                  <a:ext uri="{FF2B5EF4-FFF2-40B4-BE49-F238E27FC236}">
                    <a16:creationId xmlns:a16="http://schemas.microsoft.com/office/drawing/2014/main" id="{6AD7F110-0C32-4431-859D-D50CD97F9CB9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105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15AD5046-CDE7-4E9B-91CC-54908A76F60B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6" name="วงรี 257">
                  <a:extLst>
                    <a:ext uri="{FF2B5EF4-FFF2-40B4-BE49-F238E27FC236}">
                      <a16:creationId xmlns:a16="http://schemas.microsoft.com/office/drawing/2014/main" id="{4810A47F-73FA-4E0A-8743-17530E00038A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258">
                  <a:extLst>
                    <a:ext uri="{FF2B5EF4-FFF2-40B4-BE49-F238E27FC236}">
                      <a16:creationId xmlns:a16="http://schemas.microsoft.com/office/drawing/2014/main" id="{6A24076F-BAC0-4766-ADBB-C33F8ED5E347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8" name="วงรี 259">
                  <a:extLst>
                    <a:ext uri="{FF2B5EF4-FFF2-40B4-BE49-F238E27FC236}">
                      <a16:creationId xmlns:a16="http://schemas.microsoft.com/office/drawing/2014/main" id="{C32E21A8-BB35-4638-86C0-13BE0C46869B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9" name="วงรี 260">
                  <a:extLst>
                    <a:ext uri="{FF2B5EF4-FFF2-40B4-BE49-F238E27FC236}">
                      <a16:creationId xmlns:a16="http://schemas.microsoft.com/office/drawing/2014/main" id="{3230EE81-E8FF-4B9A-9BE3-AC07FF43FC16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91" name="กลุ่ม 242">
              <a:extLst>
                <a:ext uri="{FF2B5EF4-FFF2-40B4-BE49-F238E27FC236}">
                  <a16:creationId xmlns:a16="http://schemas.microsoft.com/office/drawing/2014/main" id="{AA79F4FF-D308-481E-A40E-D143903E8C01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98" name="รูปแบบอิสระ: รูปร่าง 249">
                <a:extLst>
                  <a:ext uri="{FF2B5EF4-FFF2-40B4-BE49-F238E27FC236}">
                    <a16:creationId xmlns:a16="http://schemas.microsoft.com/office/drawing/2014/main" id="{5CC5F691-1C53-4930-91D3-32045731DBB4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9" name="วงรี 250">
                <a:extLst>
                  <a:ext uri="{FF2B5EF4-FFF2-40B4-BE49-F238E27FC236}">
                    <a16:creationId xmlns:a16="http://schemas.microsoft.com/office/drawing/2014/main" id="{F0B3D9A3-EA8E-4C26-A7A5-A0CFD192E951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0" name="วงรี 251">
                <a:extLst>
                  <a:ext uri="{FF2B5EF4-FFF2-40B4-BE49-F238E27FC236}">
                    <a16:creationId xmlns:a16="http://schemas.microsoft.com/office/drawing/2014/main" id="{C449A319-D5BB-4937-9D3C-FA695D03C492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1" name="วงรี 252">
                <a:extLst>
                  <a:ext uri="{FF2B5EF4-FFF2-40B4-BE49-F238E27FC236}">
                    <a16:creationId xmlns:a16="http://schemas.microsoft.com/office/drawing/2014/main" id="{B3A3C834-8411-4DB1-8973-E2D7917CD51A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253">
                <a:extLst>
                  <a:ext uri="{FF2B5EF4-FFF2-40B4-BE49-F238E27FC236}">
                    <a16:creationId xmlns:a16="http://schemas.microsoft.com/office/drawing/2014/main" id="{A2ACBD77-463D-4B88-917E-7EB7EF8A45D8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2" name="กลุ่ม 243">
              <a:extLst>
                <a:ext uri="{FF2B5EF4-FFF2-40B4-BE49-F238E27FC236}">
                  <a16:creationId xmlns:a16="http://schemas.microsoft.com/office/drawing/2014/main" id="{28CA0543-9AB4-4A2F-9F72-14FB4E9D6323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93" name="รูปแบบอิสระ: รูปร่าง 244">
                <a:extLst>
                  <a:ext uri="{FF2B5EF4-FFF2-40B4-BE49-F238E27FC236}">
                    <a16:creationId xmlns:a16="http://schemas.microsoft.com/office/drawing/2014/main" id="{1DF08E86-5167-4E9A-81BF-C1A6C31276AE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4" name="วงรี 245">
                <a:extLst>
                  <a:ext uri="{FF2B5EF4-FFF2-40B4-BE49-F238E27FC236}">
                    <a16:creationId xmlns:a16="http://schemas.microsoft.com/office/drawing/2014/main" id="{87A694B7-7F74-4C47-BE7F-4109EB6291E0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5" name="วงรี 246">
                <a:extLst>
                  <a:ext uri="{FF2B5EF4-FFF2-40B4-BE49-F238E27FC236}">
                    <a16:creationId xmlns:a16="http://schemas.microsoft.com/office/drawing/2014/main" id="{9F58772A-0181-4ABA-A52A-44428D01F8B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6" name="วงรี 247">
                <a:extLst>
                  <a:ext uri="{FF2B5EF4-FFF2-40B4-BE49-F238E27FC236}">
                    <a16:creationId xmlns:a16="http://schemas.microsoft.com/office/drawing/2014/main" id="{B9758AD5-0382-4F76-BC35-C178CDF9BE5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7" name="วงรี 248">
                <a:extLst>
                  <a:ext uri="{FF2B5EF4-FFF2-40B4-BE49-F238E27FC236}">
                    <a16:creationId xmlns:a16="http://schemas.microsoft.com/office/drawing/2014/main" id="{D553AAD0-6B45-4AD7-9DC0-DC81EDBD3350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89" name="กลุ่ม 340">
            <a:extLst>
              <a:ext uri="{FF2B5EF4-FFF2-40B4-BE49-F238E27FC236}">
                <a16:creationId xmlns:a16="http://schemas.microsoft.com/office/drawing/2014/main" id="{E856E685-453E-4DB5-B2CC-99E105D9974E}"/>
              </a:ext>
            </a:extLst>
          </p:cNvPr>
          <p:cNvGrpSpPr/>
          <p:nvPr/>
        </p:nvGrpSpPr>
        <p:grpSpPr>
          <a:xfrm>
            <a:off x="1662909" y="5999284"/>
            <a:ext cx="1122083" cy="1812724"/>
            <a:chOff x="2492332" y="582689"/>
            <a:chExt cx="4146187" cy="6074613"/>
          </a:xfrm>
        </p:grpSpPr>
        <p:grpSp>
          <p:nvGrpSpPr>
            <p:cNvPr id="190" name="กลุ่ม 341">
              <a:extLst>
                <a:ext uri="{FF2B5EF4-FFF2-40B4-BE49-F238E27FC236}">
                  <a16:creationId xmlns:a16="http://schemas.microsoft.com/office/drawing/2014/main" id="{3687EF6A-0D35-4A99-8F72-BD827FB9E6B3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22" name="รูปแบบอิสระ: รูปร่าง 373">
                <a:extLst>
                  <a:ext uri="{FF2B5EF4-FFF2-40B4-BE49-F238E27FC236}">
                    <a16:creationId xmlns:a16="http://schemas.microsoft.com/office/drawing/2014/main" id="{6049B3C9-96AF-4D5F-95AF-CD00FE94251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23" name="ตัวเชื่อมต่อตรง 374">
                <a:extLst>
                  <a:ext uri="{FF2B5EF4-FFF2-40B4-BE49-F238E27FC236}">
                    <a16:creationId xmlns:a16="http://schemas.microsoft.com/office/drawing/2014/main" id="{501CECE0-F655-49D6-8A68-F20D528C400B}"/>
                  </a:ext>
                </a:extLst>
              </p:cNvPr>
              <p:cNvCxnSpPr>
                <a:cxnSpLocks/>
                <a:stCxn id="22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รูปแบบอิสระ: รูปร่าง 375">
                <a:extLst>
                  <a:ext uri="{FF2B5EF4-FFF2-40B4-BE49-F238E27FC236}">
                    <a16:creationId xmlns:a16="http://schemas.microsoft.com/office/drawing/2014/main" id="{4C34B105-732C-46F8-A197-1D613998796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5" name="รูปแบบอิสระ: รูปร่าง 376">
                <a:extLst>
                  <a:ext uri="{FF2B5EF4-FFF2-40B4-BE49-F238E27FC236}">
                    <a16:creationId xmlns:a16="http://schemas.microsoft.com/office/drawing/2014/main" id="{2B0078CD-F4A7-4F8E-86DD-FA3420095E5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6" name="รูปแบบอิสระ: รูปร่าง 377">
                <a:extLst>
                  <a:ext uri="{FF2B5EF4-FFF2-40B4-BE49-F238E27FC236}">
                    <a16:creationId xmlns:a16="http://schemas.microsoft.com/office/drawing/2014/main" id="{F75D6AF3-732D-4071-9F2E-7CEF0FEDE222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7" name="รูปแบบอิสระ: รูปร่าง 378">
                <a:extLst>
                  <a:ext uri="{FF2B5EF4-FFF2-40B4-BE49-F238E27FC236}">
                    <a16:creationId xmlns:a16="http://schemas.microsoft.com/office/drawing/2014/main" id="{67F77C42-D4B4-44FA-882D-D2E04826954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1" name="กลุ่ม 342">
              <a:extLst>
                <a:ext uri="{FF2B5EF4-FFF2-40B4-BE49-F238E27FC236}">
                  <a16:creationId xmlns:a16="http://schemas.microsoft.com/office/drawing/2014/main" id="{66AC5118-8BEF-4896-8E89-BB62F94B41BD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16" name="รูปแบบอิสระ: รูปร่าง 367">
                <a:extLst>
                  <a:ext uri="{FF2B5EF4-FFF2-40B4-BE49-F238E27FC236}">
                    <a16:creationId xmlns:a16="http://schemas.microsoft.com/office/drawing/2014/main" id="{A7796F05-2865-410D-9833-FB68BBC8338F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17" name="ตัวเชื่อมต่อตรง 368">
                <a:extLst>
                  <a:ext uri="{FF2B5EF4-FFF2-40B4-BE49-F238E27FC236}">
                    <a16:creationId xmlns:a16="http://schemas.microsoft.com/office/drawing/2014/main" id="{B1B805B7-C80C-46EB-A722-9BF4FA473085}"/>
                  </a:ext>
                </a:extLst>
              </p:cNvPr>
              <p:cNvCxnSpPr>
                <a:cxnSpLocks/>
                <a:stCxn id="2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8" name="รูปแบบอิสระ: รูปร่าง 369">
                <a:extLst>
                  <a:ext uri="{FF2B5EF4-FFF2-40B4-BE49-F238E27FC236}">
                    <a16:creationId xmlns:a16="http://schemas.microsoft.com/office/drawing/2014/main" id="{9C6D9F52-C26E-4174-91FA-170718EA6EF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9" name="รูปแบบอิสระ: รูปร่าง 370">
                <a:extLst>
                  <a:ext uri="{FF2B5EF4-FFF2-40B4-BE49-F238E27FC236}">
                    <a16:creationId xmlns:a16="http://schemas.microsoft.com/office/drawing/2014/main" id="{B936F385-1A5D-4B2B-9948-DDEB1F62442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0" name="รูปแบบอิสระ: รูปร่าง 371">
                <a:extLst>
                  <a:ext uri="{FF2B5EF4-FFF2-40B4-BE49-F238E27FC236}">
                    <a16:creationId xmlns:a16="http://schemas.microsoft.com/office/drawing/2014/main" id="{3DC9CE80-C757-4E7B-8271-986A544B802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1" name="รูปแบบอิสระ: รูปร่าง 372">
                <a:extLst>
                  <a:ext uri="{FF2B5EF4-FFF2-40B4-BE49-F238E27FC236}">
                    <a16:creationId xmlns:a16="http://schemas.microsoft.com/office/drawing/2014/main" id="{EF429BC9-7418-4B05-92B0-8E09EB793DA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2" name="กลุ่ม 343">
              <a:extLst>
                <a:ext uri="{FF2B5EF4-FFF2-40B4-BE49-F238E27FC236}">
                  <a16:creationId xmlns:a16="http://schemas.microsoft.com/office/drawing/2014/main" id="{2FE79B74-6BED-4987-A3D6-103EA40534A1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214" name="สี่เหลี่ยมผืนผ้า 5">
                <a:extLst>
                  <a:ext uri="{FF2B5EF4-FFF2-40B4-BE49-F238E27FC236}">
                    <a16:creationId xmlns:a16="http://schemas.microsoft.com/office/drawing/2014/main" id="{2C7B711F-484A-4155-9FC1-4A5ED8C6CF32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5" name="สี่เหลี่ยมผืนผ้า 5">
                <a:extLst>
                  <a:ext uri="{FF2B5EF4-FFF2-40B4-BE49-F238E27FC236}">
                    <a16:creationId xmlns:a16="http://schemas.microsoft.com/office/drawing/2014/main" id="{A8EED3EC-A887-4CD5-AE8A-2871F2A4F2CF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93" name="กลุ่ม 344">
              <a:extLst>
                <a:ext uri="{FF2B5EF4-FFF2-40B4-BE49-F238E27FC236}">
                  <a16:creationId xmlns:a16="http://schemas.microsoft.com/office/drawing/2014/main" id="{FD7AB7D1-AADF-4932-B0E8-949DA0D83C37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08" name="รูปแบบอิสระ: รูปร่าง 359">
                <a:extLst>
                  <a:ext uri="{FF2B5EF4-FFF2-40B4-BE49-F238E27FC236}">
                    <a16:creationId xmlns:a16="http://schemas.microsoft.com/office/drawing/2014/main" id="{FDEADA76-8003-41A5-9945-71507ACC1A03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09" name="ตัวเชื่อมต่อตรง 360">
                <a:extLst>
                  <a:ext uri="{FF2B5EF4-FFF2-40B4-BE49-F238E27FC236}">
                    <a16:creationId xmlns:a16="http://schemas.microsoft.com/office/drawing/2014/main" id="{DB6A4AC6-BE2E-4DC2-BBB3-AD9122AD369F}"/>
                  </a:ext>
                </a:extLst>
              </p:cNvPr>
              <p:cNvCxnSpPr>
                <a:cxnSpLocks/>
                <a:stCxn id="20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" name="รูปแบบอิสระ: รูปร่าง 361">
                <a:extLst>
                  <a:ext uri="{FF2B5EF4-FFF2-40B4-BE49-F238E27FC236}">
                    <a16:creationId xmlns:a16="http://schemas.microsoft.com/office/drawing/2014/main" id="{7CAEA233-4CD3-4F37-941B-BD383C0B33DD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1" name="รูปแบบอิสระ: รูปร่าง 362">
                <a:extLst>
                  <a:ext uri="{FF2B5EF4-FFF2-40B4-BE49-F238E27FC236}">
                    <a16:creationId xmlns:a16="http://schemas.microsoft.com/office/drawing/2014/main" id="{61F08E5B-F1C6-4D5F-8A29-C186EE3DD68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2" name="รูปแบบอิสระ: รูปร่าง 363">
                <a:extLst>
                  <a:ext uri="{FF2B5EF4-FFF2-40B4-BE49-F238E27FC236}">
                    <a16:creationId xmlns:a16="http://schemas.microsoft.com/office/drawing/2014/main" id="{13873F69-B8A8-4856-B6EB-1B7156F23AE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13" name="รูปแบบอิสระ: รูปร่าง 364">
                <a:extLst>
                  <a:ext uri="{FF2B5EF4-FFF2-40B4-BE49-F238E27FC236}">
                    <a16:creationId xmlns:a16="http://schemas.microsoft.com/office/drawing/2014/main" id="{CE375BD0-A25C-4D88-AF28-65762C18D1F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4" name="กลุ่ม 345">
              <a:extLst>
                <a:ext uri="{FF2B5EF4-FFF2-40B4-BE49-F238E27FC236}">
                  <a16:creationId xmlns:a16="http://schemas.microsoft.com/office/drawing/2014/main" id="{62F18DE2-3729-4D9F-A8FD-CF1434D388A2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02" name="รูปแบบอิสระ: รูปร่าง 353">
                <a:extLst>
                  <a:ext uri="{FF2B5EF4-FFF2-40B4-BE49-F238E27FC236}">
                    <a16:creationId xmlns:a16="http://schemas.microsoft.com/office/drawing/2014/main" id="{0ED84E63-ABE4-40CB-AEB2-622107D1E63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03" name="ตัวเชื่อมต่อตรง 354">
                <a:extLst>
                  <a:ext uri="{FF2B5EF4-FFF2-40B4-BE49-F238E27FC236}">
                    <a16:creationId xmlns:a16="http://schemas.microsoft.com/office/drawing/2014/main" id="{B5F8B572-F78E-4CC7-BF4A-F71DFD5422B4}"/>
                  </a:ext>
                </a:extLst>
              </p:cNvPr>
              <p:cNvCxnSpPr>
                <a:cxnSpLocks/>
                <a:stCxn id="20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รูปแบบอิสระ: รูปร่าง 355">
                <a:extLst>
                  <a:ext uri="{FF2B5EF4-FFF2-40B4-BE49-F238E27FC236}">
                    <a16:creationId xmlns:a16="http://schemas.microsoft.com/office/drawing/2014/main" id="{C85591EE-D41A-413E-A3FB-C175F92CE4B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5" name="รูปแบบอิสระ: รูปร่าง 356">
                <a:extLst>
                  <a:ext uri="{FF2B5EF4-FFF2-40B4-BE49-F238E27FC236}">
                    <a16:creationId xmlns:a16="http://schemas.microsoft.com/office/drawing/2014/main" id="{2D84E899-E1B6-4DFA-B985-3D5DF2796C9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รูปแบบอิสระ: รูปร่าง 357">
                <a:extLst>
                  <a:ext uri="{FF2B5EF4-FFF2-40B4-BE49-F238E27FC236}">
                    <a16:creationId xmlns:a16="http://schemas.microsoft.com/office/drawing/2014/main" id="{2132A53B-849E-44F2-9464-B09FEBE9749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7" name="รูปแบบอิสระ: รูปร่าง 358">
                <a:extLst>
                  <a:ext uri="{FF2B5EF4-FFF2-40B4-BE49-F238E27FC236}">
                    <a16:creationId xmlns:a16="http://schemas.microsoft.com/office/drawing/2014/main" id="{5D209A1C-5A6A-4F5F-B470-6F55330605BB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5" name="กลุ่ม 346">
              <a:extLst>
                <a:ext uri="{FF2B5EF4-FFF2-40B4-BE49-F238E27FC236}">
                  <a16:creationId xmlns:a16="http://schemas.microsoft.com/office/drawing/2014/main" id="{523E5B11-7FE4-4A79-A4DE-CCDF668DD89E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196" name="รูปแบบอิสระ: รูปร่าง 347">
                <a:extLst>
                  <a:ext uri="{FF2B5EF4-FFF2-40B4-BE49-F238E27FC236}">
                    <a16:creationId xmlns:a16="http://schemas.microsoft.com/office/drawing/2014/main" id="{83134067-E942-4046-A995-8641D8FFED5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197" name="ตัวเชื่อมต่อตรง 348">
                <a:extLst>
                  <a:ext uri="{FF2B5EF4-FFF2-40B4-BE49-F238E27FC236}">
                    <a16:creationId xmlns:a16="http://schemas.microsoft.com/office/drawing/2014/main" id="{0FC05176-653F-439C-8467-5C7844772463}"/>
                  </a:ext>
                </a:extLst>
              </p:cNvPr>
              <p:cNvCxnSpPr>
                <a:cxnSpLocks/>
                <a:stCxn id="19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" name="รูปแบบอิสระ: รูปร่าง 349">
                <a:extLst>
                  <a:ext uri="{FF2B5EF4-FFF2-40B4-BE49-F238E27FC236}">
                    <a16:creationId xmlns:a16="http://schemas.microsoft.com/office/drawing/2014/main" id="{04DEB5C2-271B-4B62-960B-448F2BA1B2E5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9" name="รูปแบบอิสระ: รูปร่าง 350">
                <a:extLst>
                  <a:ext uri="{FF2B5EF4-FFF2-40B4-BE49-F238E27FC236}">
                    <a16:creationId xmlns:a16="http://schemas.microsoft.com/office/drawing/2014/main" id="{B0A5849A-1B81-462A-859E-6B853E5066C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0" name="รูปแบบอิสระ: รูปร่าง 351">
                <a:extLst>
                  <a:ext uri="{FF2B5EF4-FFF2-40B4-BE49-F238E27FC236}">
                    <a16:creationId xmlns:a16="http://schemas.microsoft.com/office/drawing/2014/main" id="{A1B95322-4603-4093-A188-310482C1978C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1" name="รูปแบบอิสระ: รูปร่าง 352">
                <a:extLst>
                  <a:ext uri="{FF2B5EF4-FFF2-40B4-BE49-F238E27FC236}">
                    <a16:creationId xmlns:a16="http://schemas.microsoft.com/office/drawing/2014/main" id="{A4108A61-7539-48C6-B797-E6F6EDDFF22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228" name="Rectangle 227">
            <a:extLst>
              <a:ext uri="{FF2B5EF4-FFF2-40B4-BE49-F238E27FC236}">
                <a16:creationId xmlns:a16="http://schemas.microsoft.com/office/drawing/2014/main" id="{3DC262DC-3751-4C7B-B97F-FFE601F595A3}"/>
              </a:ext>
            </a:extLst>
          </p:cNvPr>
          <p:cNvSpPr/>
          <p:nvPr/>
        </p:nvSpPr>
        <p:spPr>
          <a:xfrm>
            <a:off x="104171" y="4408627"/>
            <a:ext cx="800220" cy="2616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00" b="0" cap="none" spc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Măng Non</a:t>
            </a:r>
            <a:endParaRPr lang="en-US" sz="1100" b="0" cap="none" spc="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008583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สี่เหลี่ยมผืนผ้า 135">
            <a:extLst>
              <a:ext uri="{FF2B5EF4-FFF2-40B4-BE49-F238E27FC236}">
                <a16:creationId xmlns:a16="http://schemas.microsoft.com/office/drawing/2014/main" id="{F2FF7595-97B7-4D40-AA10-3AAEF5FD76BC}"/>
              </a:ext>
            </a:extLst>
          </p:cNvPr>
          <p:cNvSpPr/>
          <p:nvPr/>
        </p:nvSpPr>
        <p:spPr>
          <a:xfrm>
            <a:off x="1601260" y="960543"/>
            <a:ext cx="9830005" cy="1107996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r>
              <a:rPr lang="en-US" sz="6600" b="1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rPr>
              <a:t>CHÚC CÁC EM HỌC TỐT!</a:t>
            </a:r>
            <a:endParaRPr lang="th-TH" sz="6600" b="1" dirty="0">
              <a:ln/>
              <a:solidFill>
                <a:srgbClr val="5E27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cs typeface="TH Mali Grade 6" panose="02000506000000020004" pitchFamily="2" charset="-34"/>
            </a:endParaRPr>
          </a:p>
        </p:txBody>
      </p:sp>
      <p:sp>
        <p:nvSpPr>
          <p:cNvPr id="185" name="เมฆ 256">
            <a:extLst>
              <a:ext uri="{FF2B5EF4-FFF2-40B4-BE49-F238E27FC236}">
                <a16:creationId xmlns:a16="http://schemas.microsoft.com/office/drawing/2014/main" id="{E5EFD1A6-4638-4E62-AC68-10BEEB9F1D0E}"/>
              </a:ext>
            </a:extLst>
          </p:cNvPr>
          <p:cNvSpPr/>
          <p:nvPr/>
        </p:nvSpPr>
        <p:spPr>
          <a:xfrm>
            <a:off x="8790848" y="277573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6" name="เมฆ 256">
            <a:extLst>
              <a:ext uri="{FF2B5EF4-FFF2-40B4-BE49-F238E27FC236}">
                <a16:creationId xmlns:a16="http://schemas.microsoft.com/office/drawing/2014/main" id="{2035D568-3FEF-4F6D-BCBC-7DE4675DB6BD}"/>
              </a:ext>
            </a:extLst>
          </p:cNvPr>
          <p:cNvSpPr/>
          <p:nvPr/>
        </p:nvSpPr>
        <p:spPr>
          <a:xfrm rot="459428">
            <a:off x="379795" y="1232574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7" name="เมฆ 256">
            <a:extLst>
              <a:ext uri="{FF2B5EF4-FFF2-40B4-BE49-F238E27FC236}">
                <a16:creationId xmlns:a16="http://schemas.microsoft.com/office/drawing/2014/main" id="{B7BC9641-A7D2-4841-86EF-CBB875239DAD}"/>
              </a:ext>
            </a:extLst>
          </p:cNvPr>
          <p:cNvSpPr/>
          <p:nvPr/>
        </p:nvSpPr>
        <p:spPr>
          <a:xfrm rot="585698">
            <a:off x="-156462" y="-210067"/>
            <a:ext cx="1005398" cy="67031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8" name="เมฆ 256">
            <a:extLst>
              <a:ext uri="{FF2B5EF4-FFF2-40B4-BE49-F238E27FC236}">
                <a16:creationId xmlns:a16="http://schemas.microsoft.com/office/drawing/2014/main" id="{907174E9-85D1-4678-9207-875879563F34}"/>
              </a:ext>
            </a:extLst>
          </p:cNvPr>
          <p:cNvSpPr/>
          <p:nvPr/>
        </p:nvSpPr>
        <p:spPr>
          <a:xfrm rot="459428">
            <a:off x="11456580" y="-158797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89" name="เมฆ 256">
            <a:extLst>
              <a:ext uri="{FF2B5EF4-FFF2-40B4-BE49-F238E27FC236}">
                <a16:creationId xmlns:a16="http://schemas.microsoft.com/office/drawing/2014/main" id="{BE28F546-012D-4158-8D6E-D9F1D152C8FA}"/>
              </a:ext>
            </a:extLst>
          </p:cNvPr>
          <p:cNvSpPr/>
          <p:nvPr/>
        </p:nvSpPr>
        <p:spPr>
          <a:xfrm rot="585698">
            <a:off x="10980479" y="1179378"/>
            <a:ext cx="890076" cy="499835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90" name="เมฆ 256">
            <a:extLst>
              <a:ext uri="{FF2B5EF4-FFF2-40B4-BE49-F238E27FC236}">
                <a16:creationId xmlns:a16="http://schemas.microsoft.com/office/drawing/2014/main" id="{BD9F0E6E-E8F3-40F3-8F8E-FC67A4B1ED22}"/>
              </a:ext>
            </a:extLst>
          </p:cNvPr>
          <p:cNvSpPr/>
          <p:nvPr/>
        </p:nvSpPr>
        <p:spPr>
          <a:xfrm rot="1020809">
            <a:off x="2601637" y="234848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CCF9043A-2FC2-4314-A3A1-41EEB6BC1E1F}"/>
              </a:ext>
            </a:extLst>
          </p:cNvPr>
          <p:cNvGrpSpPr/>
          <p:nvPr/>
        </p:nvGrpSpPr>
        <p:grpSpPr>
          <a:xfrm>
            <a:off x="4678710" y="2471356"/>
            <a:ext cx="3443333" cy="3697103"/>
            <a:chOff x="6925084" y="939609"/>
            <a:chExt cx="3027518" cy="3188928"/>
          </a:xfrm>
        </p:grpSpPr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B65B308-02F9-482C-89D9-C1E51CA835CF}"/>
                </a:ext>
              </a:extLst>
            </p:cNvPr>
            <p:cNvGrpSpPr/>
            <p:nvPr/>
          </p:nvGrpSpPr>
          <p:grpSpPr>
            <a:xfrm rot="11560916">
              <a:off x="9065888" y="2266684"/>
              <a:ext cx="886714" cy="1756672"/>
              <a:chOff x="2768138" y="-613191"/>
              <a:chExt cx="884866" cy="1660027"/>
            </a:xfrm>
          </p:grpSpPr>
          <p:sp>
            <p:nvSpPr>
              <p:cNvPr id="238" name="รูปแบบอิสระ: รูปร่าง 237">
                <a:extLst>
                  <a:ext uri="{FF2B5EF4-FFF2-40B4-BE49-F238E27FC236}">
                    <a16:creationId xmlns:a16="http://schemas.microsoft.com/office/drawing/2014/main" id="{8A62102E-A4D2-49E3-85F3-94A1367BA6BA}"/>
                  </a:ext>
                </a:extLst>
              </p:cNvPr>
              <p:cNvSpPr/>
              <p:nvPr/>
            </p:nvSpPr>
            <p:spPr>
              <a:xfrm rot="10093967">
                <a:off x="2768138" y="-613191"/>
                <a:ext cx="884866" cy="1660027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39" name="สามเหลี่ยมหน้าจั่ว 474">
                <a:extLst>
                  <a:ext uri="{FF2B5EF4-FFF2-40B4-BE49-F238E27FC236}">
                    <a16:creationId xmlns:a16="http://schemas.microsoft.com/office/drawing/2014/main" id="{848471E9-C904-4BF1-87A9-8E485091E076}"/>
                  </a:ext>
                </a:extLst>
              </p:cNvPr>
              <p:cNvSpPr/>
              <p:nvPr/>
            </p:nvSpPr>
            <p:spPr>
              <a:xfrm rot="5400000">
                <a:off x="2896086" y="396423"/>
                <a:ext cx="232966" cy="268229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0" name="สามเหลี่ยมหน้าจั่ว 474">
                <a:extLst>
                  <a:ext uri="{FF2B5EF4-FFF2-40B4-BE49-F238E27FC236}">
                    <a16:creationId xmlns:a16="http://schemas.microsoft.com/office/drawing/2014/main" id="{CE1D409A-9ECC-4687-ACFE-85B3CDA4FDA0}"/>
                  </a:ext>
                </a:extLst>
              </p:cNvPr>
              <p:cNvSpPr/>
              <p:nvPr/>
            </p:nvSpPr>
            <p:spPr>
              <a:xfrm rot="16200000" flipH="1">
                <a:off x="2922848" y="70463"/>
                <a:ext cx="229716" cy="269515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1" name="สามเหลี่ยมหน้าจั่ว 474">
                <a:extLst>
                  <a:ext uri="{FF2B5EF4-FFF2-40B4-BE49-F238E27FC236}">
                    <a16:creationId xmlns:a16="http://schemas.microsoft.com/office/drawing/2014/main" id="{F06A4CBF-91D7-47E1-91CB-D9D17E3FE2D2}"/>
                  </a:ext>
                </a:extLst>
              </p:cNvPr>
              <p:cNvSpPr/>
              <p:nvPr/>
            </p:nvSpPr>
            <p:spPr>
              <a:xfrm rot="3903624">
                <a:off x="2951522" y="716456"/>
                <a:ext cx="235617" cy="274386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  <a:gd name="connsiteX0" fmla="*/ 0 w 232966"/>
                  <a:gd name="connsiteY0" fmla="*/ 263371 h 278376"/>
                  <a:gd name="connsiteX1" fmla="*/ 116483 w 232966"/>
                  <a:gd name="connsiteY1" fmla="*/ 0 h 278376"/>
                  <a:gd name="connsiteX2" fmla="*/ 232966 w 232966"/>
                  <a:gd name="connsiteY2" fmla="*/ 263371 h 278376"/>
                  <a:gd name="connsiteX3" fmla="*/ 134923 w 232966"/>
                  <a:gd name="connsiteY3" fmla="*/ 278377 h 278376"/>
                  <a:gd name="connsiteX4" fmla="*/ 0 w 232966"/>
                  <a:gd name="connsiteY4" fmla="*/ 263371 h 278376"/>
                  <a:gd name="connsiteX0" fmla="*/ 0 w 235617"/>
                  <a:gd name="connsiteY0" fmla="*/ 263371 h 278377"/>
                  <a:gd name="connsiteX1" fmla="*/ 116483 w 235617"/>
                  <a:gd name="connsiteY1" fmla="*/ 0 h 278377"/>
                  <a:gd name="connsiteX2" fmla="*/ 235617 w 235617"/>
                  <a:gd name="connsiteY2" fmla="*/ 266754 h 278377"/>
                  <a:gd name="connsiteX3" fmla="*/ 134923 w 235617"/>
                  <a:gd name="connsiteY3" fmla="*/ 278377 h 278377"/>
                  <a:gd name="connsiteX4" fmla="*/ 0 w 235617"/>
                  <a:gd name="connsiteY4" fmla="*/ 263371 h 2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17" h="278377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5617" y="266754"/>
                    </a:lnTo>
                    <a:cubicBezTo>
                      <a:pt x="200284" y="267103"/>
                      <a:pt x="170256" y="278028"/>
                      <a:pt x="134923" y="278377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93" name="กลุ่ม 192">
              <a:extLst>
                <a:ext uri="{FF2B5EF4-FFF2-40B4-BE49-F238E27FC236}">
                  <a16:creationId xmlns:a16="http://schemas.microsoft.com/office/drawing/2014/main" id="{37E7BE9C-6870-4A37-96B4-12840B375BDF}"/>
                </a:ext>
              </a:extLst>
            </p:cNvPr>
            <p:cNvGrpSpPr/>
            <p:nvPr/>
          </p:nvGrpSpPr>
          <p:grpSpPr>
            <a:xfrm>
              <a:off x="6925084" y="939609"/>
              <a:ext cx="2344798" cy="3188928"/>
              <a:chOff x="803735" y="981668"/>
              <a:chExt cx="2480003" cy="3391878"/>
            </a:xfrm>
          </p:grpSpPr>
          <p:grpSp>
            <p:nvGrpSpPr>
              <p:cNvPr id="194" name="กลุ่ม 193">
                <a:extLst>
                  <a:ext uri="{FF2B5EF4-FFF2-40B4-BE49-F238E27FC236}">
                    <a16:creationId xmlns:a16="http://schemas.microsoft.com/office/drawing/2014/main" id="{5F5EB978-A1D4-4583-B8E3-6E6F5B0CCEF9}"/>
                  </a:ext>
                </a:extLst>
              </p:cNvPr>
              <p:cNvGrpSpPr/>
              <p:nvPr/>
            </p:nvGrpSpPr>
            <p:grpSpPr>
              <a:xfrm>
                <a:off x="803735" y="981668"/>
                <a:ext cx="2480003" cy="3391878"/>
                <a:chOff x="2804160" y="2202089"/>
                <a:chExt cx="2237116" cy="2959191"/>
              </a:xfrm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35C9B118-C7FD-4936-AE7C-E3CC7C1CF437}"/>
                    </a:ext>
                  </a:extLst>
                </p:cNvPr>
                <p:cNvSpPr/>
                <p:nvPr/>
              </p:nvSpPr>
              <p:spPr>
                <a:xfrm>
                  <a:off x="2804160" y="2202089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EFBA46"/>
                </a:solidFill>
                <a:ln w="57150">
                  <a:solidFill>
                    <a:schemeClr val="tx1"/>
                  </a:solidFill>
                </a:ln>
                <a:effectLst/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206" name="กลุ่ม 205">
                  <a:extLst>
                    <a:ext uri="{FF2B5EF4-FFF2-40B4-BE49-F238E27FC236}">
                      <a16:creationId xmlns:a16="http://schemas.microsoft.com/office/drawing/2014/main" id="{195D1AA5-8BD7-4978-9EDF-9FC7528EED41}"/>
                    </a:ext>
                  </a:extLst>
                </p:cNvPr>
                <p:cNvGrpSpPr/>
                <p:nvPr/>
              </p:nvGrpSpPr>
              <p:grpSpPr>
                <a:xfrm>
                  <a:off x="3672603" y="2409900"/>
                  <a:ext cx="553180" cy="345773"/>
                  <a:chOff x="3672603" y="2409900"/>
                  <a:chExt cx="553180" cy="345773"/>
                </a:xfrm>
                <a:solidFill>
                  <a:srgbClr val="660066"/>
                </a:solidFill>
              </p:grpSpPr>
              <p:sp>
                <p:nvSpPr>
                  <p:cNvPr id="235" name="สามเหลี่ยมหน้าจั่ว 8">
                    <a:extLst>
                      <a:ext uri="{FF2B5EF4-FFF2-40B4-BE49-F238E27FC236}">
                        <a16:creationId xmlns:a16="http://schemas.microsoft.com/office/drawing/2014/main" id="{507CBF2D-A4CC-4AC4-A266-D9FDC2B5BB79}"/>
                      </a:ext>
                    </a:extLst>
                  </p:cNvPr>
                  <p:cNvSpPr/>
                  <p:nvPr/>
                </p:nvSpPr>
                <p:spPr>
                  <a:xfrm rot="10474012">
                    <a:off x="3848896" y="2409900"/>
                    <a:ext cx="215266" cy="345773"/>
                  </a:xfrm>
                  <a:custGeom>
                    <a:avLst/>
                    <a:gdLst>
                      <a:gd name="connsiteX0" fmla="*/ 0 w 208280"/>
                      <a:gd name="connsiteY0" fmla="*/ 337820 h 337820"/>
                      <a:gd name="connsiteX1" fmla="*/ 104140 w 208280"/>
                      <a:gd name="connsiteY1" fmla="*/ 0 h 337820"/>
                      <a:gd name="connsiteX2" fmla="*/ 208280 w 208280"/>
                      <a:gd name="connsiteY2" fmla="*/ 337820 h 337820"/>
                      <a:gd name="connsiteX3" fmla="*/ 0 w 208280"/>
                      <a:gd name="connsiteY3" fmla="*/ 337820 h 337820"/>
                      <a:gd name="connsiteX0" fmla="*/ 0 w 207919"/>
                      <a:gd name="connsiteY0" fmla="*/ 334027 h 337820"/>
                      <a:gd name="connsiteX1" fmla="*/ 103779 w 207919"/>
                      <a:gd name="connsiteY1" fmla="*/ 0 h 337820"/>
                      <a:gd name="connsiteX2" fmla="*/ 207919 w 207919"/>
                      <a:gd name="connsiteY2" fmla="*/ 337820 h 337820"/>
                      <a:gd name="connsiteX3" fmla="*/ 0 w 207919"/>
                      <a:gd name="connsiteY3" fmla="*/ 334027 h 337820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4764"/>
                      <a:gd name="connsiteX1" fmla="*/ 103779 w 207919"/>
                      <a:gd name="connsiteY1" fmla="*/ 0 h 344764"/>
                      <a:gd name="connsiteX2" fmla="*/ 207919 w 207919"/>
                      <a:gd name="connsiteY2" fmla="*/ 337820 h 344764"/>
                      <a:gd name="connsiteX3" fmla="*/ 115118 w 207919"/>
                      <a:gd name="connsiteY3" fmla="*/ 344764 h 344764"/>
                      <a:gd name="connsiteX4" fmla="*/ 0 w 207919"/>
                      <a:gd name="connsiteY4" fmla="*/ 334027 h 344764"/>
                      <a:gd name="connsiteX0" fmla="*/ 0 w 213458"/>
                      <a:gd name="connsiteY0" fmla="*/ 338604 h 344764"/>
                      <a:gd name="connsiteX1" fmla="*/ 109318 w 213458"/>
                      <a:gd name="connsiteY1" fmla="*/ 0 h 344764"/>
                      <a:gd name="connsiteX2" fmla="*/ 213458 w 213458"/>
                      <a:gd name="connsiteY2" fmla="*/ 337820 h 344764"/>
                      <a:gd name="connsiteX3" fmla="*/ 120657 w 213458"/>
                      <a:gd name="connsiteY3" fmla="*/ 344764 h 344764"/>
                      <a:gd name="connsiteX4" fmla="*/ 0 w 213458"/>
                      <a:gd name="connsiteY4" fmla="*/ 338604 h 344764"/>
                      <a:gd name="connsiteX0" fmla="*/ 0 w 215266"/>
                      <a:gd name="connsiteY0" fmla="*/ 338604 h 345773"/>
                      <a:gd name="connsiteX1" fmla="*/ 109318 w 215266"/>
                      <a:gd name="connsiteY1" fmla="*/ 0 h 345773"/>
                      <a:gd name="connsiteX2" fmla="*/ 215266 w 215266"/>
                      <a:gd name="connsiteY2" fmla="*/ 345646 h 345773"/>
                      <a:gd name="connsiteX3" fmla="*/ 120657 w 215266"/>
                      <a:gd name="connsiteY3" fmla="*/ 344764 h 345773"/>
                      <a:gd name="connsiteX4" fmla="*/ 0 w 215266"/>
                      <a:gd name="connsiteY4" fmla="*/ 338604 h 34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6" h="345773">
                        <a:moveTo>
                          <a:pt x="0" y="338604"/>
                        </a:moveTo>
                        <a:lnTo>
                          <a:pt x="109318" y="0"/>
                        </a:lnTo>
                        <a:lnTo>
                          <a:pt x="215266" y="345646"/>
                        </a:lnTo>
                        <a:cubicBezTo>
                          <a:pt x="175984" y="346316"/>
                          <a:pt x="159939" y="344094"/>
                          <a:pt x="120657" y="344764"/>
                        </a:cubicBezTo>
                        <a:cubicBezTo>
                          <a:pt x="39581" y="343077"/>
                          <a:pt x="42667" y="341741"/>
                          <a:pt x="0" y="338604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36" name="สามเหลี่ยมหน้าจั่ว 9">
                    <a:extLst>
                      <a:ext uri="{FF2B5EF4-FFF2-40B4-BE49-F238E27FC236}">
                        <a16:creationId xmlns:a16="http://schemas.microsoft.com/office/drawing/2014/main" id="{F09CB8B8-B96E-4096-9FE7-B0F7892DD69F}"/>
                      </a:ext>
                    </a:extLst>
                  </p:cNvPr>
                  <p:cNvSpPr/>
                  <p:nvPr/>
                </p:nvSpPr>
                <p:spPr>
                  <a:xfrm rot="10053214">
                    <a:off x="3672603" y="2445746"/>
                    <a:ext cx="148655" cy="233411"/>
                  </a:xfrm>
                  <a:custGeom>
                    <a:avLst/>
                    <a:gdLst>
                      <a:gd name="connsiteX0" fmla="*/ 0 w 143300"/>
                      <a:gd name="connsiteY0" fmla="*/ 220938 h 220938"/>
                      <a:gd name="connsiteX1" fmla="*/ 71650 w 143300"/>
                      <a:gd name="connsiteY1" fmla="*/ 0 h 220938"/>
                      <a:gd name="connsiteX2" fmla="*/ 143300 w 143300"/>
                      <a:gd name="connsiteY2" fmla="*/ 220938 h 220938"/>
                      <a:gd name="connsiteX3" fmla="*/ 0 w 143300"/>
                      <a:gd name="connsiteY3" fmla="*/ 220938 h 220938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0 w 147817"/>
                      <a:gd name="connsiteY3" fmla="*/ 241400 h 241400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93041 w 147817"/>
                      <a:gd name="connsiteY3" fmla="*/ 237777 h 241400"/>
                      <a:gd name="connsiteX4" fmla="*/ 0 w 147817"/>
                      <a:gd name="connsiteY4" fmla="*/ 241400 h 241400"/>
                      <a:gd name="connsiteX0" fmla="*/ 0 w 157448"/>
                      <a:gd name="connsiteY0" fmla="*/ 249678 h 249678"/>
                      <a:gd name="connsiteX1" fmla="*/ 85798 w 157448"/>
                      <a:gd name="connsiteY1" fmla="*/ 0 h 249678"/>
                      <a:gd name="connsiteX2" fmla="*/ 157448 w 157448"/>
                      <a:gd name="connsiteY2" fmla="*/ 220938 h 249678"/>
                      <a:gd name="connsiteX3" fmla="*/ 102672 w 157448"/>
                      <a:gd name="connsiteY3" fmla="*/ 237777 h 249678"/>
                      <a:gd name="connsiteX4" fmla="*/ 0 w 157448"/>
                      <a:gd name="connsiteY4" fmla="*/ 249678 h 249678"/>
                      <a:gd name="connsiteX0" fmla="*/ 0 w 152521"/>
                      <a:gd name="connsiteY0" fmla="*/ 227356 h 237777"/>
                      <a:gd name="connsiteX1" fmla="*/ 80871 w 152521"/>
                      <a:gd name="connsiteY1" fmla="*/ 0 h 237777"/>
                      <a:gd name="connsiteX2" fmla="*/ 152521 w 152521"/>
                      <a:gd name="connsiteY2" fmla="*/ 220938 h 237777"/>
                      <a:gd name="connsiteX3" fmla="*/ 97745 w 152521"/>
                      <a:gd name="connsiteY3" fmla="*/ 237777 h 237777"/>
                      <a:gd name="connsiteX4" fmla="*/ 0 w 152521"/>
                      <a:gd name="connsiteY4" fmla="*/ 227356 h 237777"/>
                      <a:gd name="connsiteX0" fmla="*/ 0 w 152521"/>
                      <a:gd name="connsiteY0" fmla="*/ 227356 h 230336"/>
                      <a:gd name="connsiteX1" fmla="*/ 80871 w 152521"/>
                      <a:gd name="connsiteY1" fmla="*/ 0 h 230336"/>
                      <a:gd name="connsiteX2" fmla="*/ 152521 w 152521"/>
                      <a:gd name="connsiteY2" fmla="*/ 220938 h 230336"/>
                      <a:gd name="connsiteX3" fmla="*/ 99387 w 152521"/>
                      <a:gd name="connsiteY3" fmla="*/ 230336 h 230336"/>
                      <a:gd name="connsiteX4" fmla="*/ 0 w 152521"/>
                      <a:gd name="connsiteY4" fmla="*/ 227356 h 230336"/>
                      <a:gd name="connsiteX0" fmla="*/ 0 w 148655"/>
                      <a:gd name="connsiteY0" fmla="*/ 233411 h 233411"/>
                      <a:gd name="connsiteX1" fmla="*/ 77005 w 148655"/>
                      <a:gd name="connsiteY1" fmla="*/ 0 h 233411"/>
                      <a:gd name="connsiteX2" fmla="*/ 148655 w 148655"/>
                      <a:gd name="connsiteY2" fmla="*/ 220938 h 233411"/>
                      <a:gd name="connsiteX3" fmla="*/ 95521 w 148655"/>
                      <a:gd name="connsiteY3" fmla="*/ 230336 h 233411"/>
                      <a:gd name="connsiteX4" fmla="*/ 0 w 148655"/>
                      <a:gd name="connsiteY4" fmla="*/ 233411 h 23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55" h="233411">
                        <a:moveTo>
                          <a:pt x="0" y="233411"/>
                        </a:moveTo>
                        <a:lnTo>
                          <a:pt x="77005" y="0"/>
                        </a:lnTo>
                        <a:lnTo>
                          <a:pt x="148655" y="220938"/>
                        </a:lnTo>
                        <a:cubicBezTo>
                          <a:pt x="124333" y="224562"/>
                          <a:pt x="119843" y="226712"/>
                          <a:pt x="95521" y="230336"/>
                        </a:cubicBezTo>
                        <a:lnTo>
                          <a:pt x="0" y="23341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37" name="สามเหลี่ยมหน้าจั่ว 10">
                    <a:extLst>
                      <a:ext uri="{FF2B5EF4-FFF2-40B4-BE49-F238E27FC236}">
                        <a16:creationId xmlns:a16="http://schemas.microsoft.com/office/drawing/2014/main" id="{65663A50-1446-4A2D-9931-B0FBF6624EF8}"/>
                      </a:ext>
                    </a:extLst>
                  </p:cNvPr>
                  <p:cNvSpPr/>
                  <p:nvPr/>
                </p:nvSpPr>
                <p:spPr>
                  <a:xfrm rot="11585451">
                    <a:off x="4076612" y="2427730"/>
                    <a:ext cx="149171" cy="229902"/>
                  </a:xfrm>
                  <a:custGeom>
                    <a:avLst/>
                    <a:gdLst>
                      <a:gd name="connsiteX0" fmla="*/ 0 w 140123"/>
                      <a:gd name="connsiteY0" fmla="*/ 235324 h 235324"/>
                      <a:gd name="connsiteX1" fmla="*/ 70062 w 140123"/>
                      <a:gd name="connsiteY1" fmla="*/ 0 h 235324"/>
                      <a:gd name="connsiteX2" fmla="*/ 140123 w 140123"/>
                      <a:gd name="connsiteY2" fmla="*/ 235324 h 235324"/>
                      <a:gd name="connsiteX3" fmla="*/ 0 w 140123"/>
                      <a:gd name="connsiteY3" fmla="*/ 235324 h 235324"/>
                      <a:gd name="connsiteX0" fmla="*/ 0 w 140684"/>
                      <a:gd name="connsiteY0" fmla="*/ 235324 h 235324"/>
                      <a:gd name="connsiteX1" fmla="*/ 70062 w 140684"/>
                      <a:gd name="connsiteY1" fmla="*/ 0 h 235324"/>
                      <a:gd name="connsiteX2" fmla="*/ 140684 w 140684"/>
                      <a:gd name="connsiteY2" fmla="*/ 229327 h 235324"/>
                      <a:gd name="connsiteX3" fmla="*/ 0 w 140684"/>
                      <a:gd name="connsiteY3" fmla="*/ 235324 h 235324"/>
                      <a:gd name="connsiteX0" fmla="*/ 0 w 146121"/>
                      <a:gd name="connsiteY0" fmla="*/ 228765 h 229327"/>
                      <a:gd name="connsiteX1" fmla="*/ 75499 w 146121"/>
                      <a:gd name="connsiteY1" fmla="*/ 0 h 229327"/>
                      <a:gd name="connsiteX2" fmla="*/ 146121 w 146121"/>
                      <a:gd name="connsiteY2" fmla="*/ 229327 h 229327"/>
                      <a:gd name="connsiteX3" fmla="*/ 0 w 146121"/>
                      <a:gd name="connsiteY3" fmla="*/ 228765 h 229327"/>
                      <a:gd name="connsiteX0" fmla="*/ 0 w 144798"/>
                      <a:gd name="connsiteY0" fmla="*/ 228765 h 234850"/>
                      <a:gd name="connsiteX1" fmla="*/ 75499 w 144798"/>
                      <a:gd name="connsiteY1" fmla="*/ 0 h 234850"/>
                      <a:gd name="connsiteX2" fmla="*/ 144798 w 144798"/>
                      <a:gd name="connsiteY2" fmla="*/ 234850 h 234850"/>
                      <a:gd name="connsiteX3" fmla="*/ 0 w 144798"/>
                      <a:gd name="connsiteY3" fmla="*/ 228765 h 234850"/>
                      <a:gd name="connsiteX0" fmla="*/ 0 w 150321"/>
                      <a:gd name="connsiteY0" fmla="*/ 227442 h 234850"/>
                      <a:gd name="connsiteX1" fmla="*/ 81022 w 150321"/>
                      <a:gd name="connsiteY1" fmla="*/ 0 h 234850"/>
                      <a:gd name="connsiteX2" fmla="*/ 150321 w 150321"/>
                      <a:gd name="connsiteY2" fmla="*/ 234850 h 234850"/>
                      <a:gd name="connsiteX3" fmla="*/ 0 w 150321"/>
                      <a:gd name="connsiteY3" fmla="*/ 227442 h 234850"/>
                      <a:gd name="connsiteX0" fmla="*/ 0 w 149171"/>
                      <a:gd name="connsiteY0" fmla="*/ 227442 h 229902"/>
                      <a:gd name="connsiteX1" fmla="*/ 81022 w 149171"/>
                      <a:gd name="connsiteY1" fmla="*/ 0 h 229902"/>
                      <a:gd name="connsiteX2" fmla="*/ 149171 w 149171"/>
                      <a:gd name="connsiteY2" fmla="*/ 229902 h 229902"/>
                      <a:gd name="connsiteX3" fmla="*/ 0 w 149171"/>
                      <a:gd name="connsiteY3" fmla="*/ 227442 h 229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171" h="229902">
                        <a:moveTo>
                          <a:pt x="0" y="227442"/>
                        </a:moveTo>
                        <a:lnTo>
                          <a:pt x="81022" y="0"/>
                        </a:lnTo>
                        <a:lnTo>
                          <a:pt x="149171" y="229902"/>
                        </a:lnTo>
                        <a:lnTo>
                          <a:pt x="0" y="22744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207" name="กลุ่ม 206">
                  <a:extLst>
                    <a:ext uri="{FF2B5EF4-FFF2-40B4-BE49-F238E27FC236}">
                      <a16:creationId xmlns:a16="http://schemas.microsoft.com/office/drawing/2014/main" id="{3CCFFA8B-9998-4689-855E-79C894C8FA33}"/>
                    </a:ext>
                  </a:extLst>
                </p:cNvPr>
                <p:cNvGrpSpPr/>
                <p:nvPr/>
              </p:nvGrpSpPr>
              <p:grpSpPr>
                <a:xfrm>
                  <a:off x="3673493" y="3224085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233" name="รูปแบบอิสระ: รูปร่าง 232">
                    <a:extLst>
                      <a:ext uri="{FF2B5EF4-FFF2-40B4-BE49-F238E27FC236}">
                        <a16:creationId xmlns:a16="http://schemas.microsoft.com/office/drawing/2014/main" id="{08EF1373-F718-4553-B2DB-E77882B25CF4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34" name="รูปแบบอิสระ: รูปร่าง 233">
                    <a:extLst>
                      <a:ext uri="{FF2B5EF4-FFF2-40B4-BE49-F238E27FC236}">
                        <a16:creationId xmlns:a16="http://schemas.microsoft.com/office/drawing/2014/main" id="{0FFAE260-CA88-44F2-80F5-CF2912E9A512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08" name="กลุ่ม 207">
                  <a:extLst>
                    <a:ext uri="{FF2B5EF4-FFF2-40B4-BE49-F238E27FC236}">
                      <a16:creationId xmlns:a16="http://schemas.microsoft.com/office/drawing/2014/main" id="{CAE1E66F-75EA-49A9-B6E9-69BECA604D28}"/>
                    </a:ext>
                  </a:extLst>
                </p:cNvPr>
                <p:cNvGrpSpPr/>
                <p:nvPr/>
              </p:nvGrpSpPr>
              <p:grpSpPr>
                <a:xfrm>
                  <a:off x="3390605" y="2906545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227" name="แผนผังลำดับงาน: ตัวเชื่อมต่อ 226">
                    <a:extLst>
                      <a:ext uri="{FF2B5EF4-FFF2-40B4-BE49-F238E27FC236}">
                        <a16:creationId xmlns:a16="http://schemas.microsoft.com/office/drawing/2014/main" id="{95E4BD09-4A78-4EFB-9ECD-A945E4A4CBB0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28" name="แผนผังลำดับงาน: ตัวเชื่อมต่อ 227">
                    <a:extLst>
                      <a:ext uri="{FF2B5EF4-FFF2-40B4-BE49-F238E27FC236}">
                        <a16:creationId xmlns:a16="http://schemas.microsoft.com/office/drawing/2014/main" id="{7C53DC90-4093-4D46-9319-725BA70258E5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29" name="แผนผังลำดับงาน: ตัวเชื่อมต่อ 228">
                    <a:extLst>
                      <a:ext uri="{FF2B5EF4-FFF2-40B4-BE49-F238E27FC236}">
                        <a16:creationId xmlns:a16="http://schemas.microsoft.com/office/drawing/2014/main" id="{1C12E059-8290-4BEE-8D04-F67B271A2F81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30" name="แผนผังลำดับงาน: ตัวเชื่อมต่อ 229">
                    <a:extLst>
                      <a:ext uri="{FF2B5EF4-FFF2-40B4-BE49-F238E27FC236}">
                        <a16:creationId xmlns:a16="http://schemas.microsoft.com/office/drawing/2014/main" id="{AAFAD8B3-797B-46DB-9278-8EE89A02F6EE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31" name="แผนผังลำดับงาน: ตัวเชื่อมต่อ 230">
                    <a:extLst>
                      <a:ext uri="{FF2B5EF4-FFF2-40B4-BE49-F238E27FC236}">
                        <a16:creationId xmlns:a16="http://schemas.microsoft.com/office/drawing/2014/main" id="{1BD2C865-BE71-4F61-BC8D-D3AD981DDEFF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32" name="แผนผังลำดับงาน: ตัวเชื่อมต่อ 231">
                    <a:extLst>
                      <a:ext uri="{FF2B5EF4-FFF2-40B4-BE49-F238E27FC236}">
                        <a16:creationId xmlns:a16="http://schemas.microsoft.com/office/drawing/2014/main" id="{0B32646F-E998-4DD9-8F72-7196A3CE9C66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349216F7-F0CE-41D1-A357-4AD16FC6DAC0}"/>
                    </a:ext>
                  </a:extLst>
                </p:cNvPr>
                <p:cNvSpPr/>
                <p:nvPr/>
              </p:nvSpPr>
              <p:spPr>
                <a:xfrm>
                  <a:off x="2992417" y="2291228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7DE6297C-B4F5-4B69-B353-31D3783C10BB}"/>
                    </a:ext>
                  </a:extLst>
                </p:cNvPr>
                <p:cNvSpPr/>
                <p:nvPr/>
              </p:nvSpPr>
              <p:spPr>
                <a:xfrm rot="21410072" flipH="1">
                  <a:off x="4608321" y="2230801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211" name="กลุ่ม 210">
                  <a:extLst>
                    <a:ext uri="{FF2B5EF4-FFF2-40B4-BE49-F238E27FC236}">
                      <a16:creationId xmlns:a16="http://schemas.microsoft.com/office/drawing/2014/main" id="{CC5C5AB7-25C5-48E8-9A0D-E087FD0811E4}"/>
                    </a:ext>
                  </a:extLst>
                </p:cNvPr>
                <p:cNvGrpSpPr/>
                <p:nvPr/>
              </p:nvGrpSpPr>
              <p:grpSpPr>
                <a:xfrm>
                  <a:off x="2931850" y="3678037"/>
                  <a:ext cx="459318" cy="768166"/>
                  <a:chOff x="2931850" y="3678037"/>
                  <a:chExt cx="459318" cy="768166"/>
                </a:xfrm>
                <a:solidFill>
                  <a:srgbClr val="660066"/>
                </a:solidFill>
              </p:grpSpPr>
              <p:sp>
                <p:nvSpPr>
                  <p:cNvPr id="224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41AB1BF3-7D5C-4F87-A35D-EDD22808C8D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77858" y="3623442"/>
                    <a:ext cx="258716" cy="367905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716" h="367905">
                        <a:moveTo>
                          <a:pt x="0" y="363762"/>
                        </a:moveTo>
                        <a:lnTo>
                          <a:pt x="131430" y="0"/>
                        </a:lnTo>
                        <a:lnTo>
                          <a:pt x="258716" y="367905"/>
                        </a:lnTo>
                        <a:lnTo>
                          <a:pt x="0" y="36376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25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A09CD9D7-13EC-4DB7-8889-9FF356367A9B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8170" y="3875499"/>
                    <a:ext cx="252648" cy="375202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  <a:gd name="connsiteX0" fmla="*/ 0 w 252648"/>
                      <a:gd name="connsiteY0" fmla="*/ 368803 h 375202"/>
                      <a:gd name="connsiteX1" fmla="*/ 126768 w 252648"/>
                      <a:gd name="connsiteY1" fmla="*/ 0 h 375202"/>
                      <a:gd name="connsiteX2" fmla="*/ 252648 w 252648"/>
                      <a:gd name="connsiteY2" fmla="*/ 375202 h 375202"/>
                      <a:gd name="connsiteX3" fmla="*/ 0 w 252648"/>
                      <a:gd name="connsiteY3" fmla="*/ 368803 h 37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648" h="375202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52648" y="375202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26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D96971F3-EF24-4FAA-8BCE-83245FF7648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1440" y="4134132"/>
                    <a:ext cx="262481" cy="36166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481" h="361661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212" name="กลุ่ม 211">
                  <a:extLst>
                    <a:ext uri="{FF2B5EF4-FFF2-40B4-BE49-F238E27FC236}">
                      <a16:creationId xmlns:a16="http://schemas.microsoft.com/office/drawing/2014/main" id="{3736BA8E-CDB8-4D68-9B79-0D61DD5DCC13}"/>
                    </a:ext>
                  </a:extLst>
                </p:cNvPr>
                <p:cNvGrpSpPr/>
                <p:nvPr/>
              </p:nvGrpSpPr>
              <p:grpSpPr>
                <a:xfrm flipH="1">
                  <a:off x="4476372" y="3652104"/>
                  <a:ext cx="454873" cy="753714"/>
                  <a:chOff x="2932786" y="3679467"/>
                  <a:chExt cx="454873" cy="753714"/>
                </a:xfrm>
                <a:solidFill>
                  <a:srgbClr val="660066"/>
                </a:solidFill>
              </p:grpSpPr>
              <p:sp>
                <p:nvSpPr>
                  <p:cNvPr id="221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B0F69504-1C17-4AA7-9C82-65EDF9D152D6}"/>
                      </a:ext>
                    </a:extLst>
                  </p:cNvPr>
                  <p:cNvSpPr/>
                  <p:nvPr/>
                </p:nvSpPr>
                <p:spPr>
                  <a:xfrm rot="6008731">
                    <a:off x="3074113" y="3623112"/>
                    <a:ext cx="257191" cy="36990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  <a:gd name="connsiteX0" fmla="*/ 0 w 258797"/>
                      <a:gd name="connsiteY0" fmla="*/ 375349 h 375349"/>
                      <a:gd name="connsiteX1" fmla="*/ 131511 w 258797"/>
                      <a:gd name="connsiteY1" fmla="*/ 0 h 375349"/>
                      <a:gd name="connsiteX2" fmla="*/ 258797 w 258797"/>
                      <a:gd name="connsiteY2" fmla="*/ 367905 h 375349"/>
                      <a:gd name="connsiteX3" fmla="*/ 0 w 258797"/>
                      <a:gd name="connsiteY3" fmla="*/ 375349 h 375349"/>
                      <a:gd name="connsiteX0" fmla="*/ 0 w 257191"/>
                      <a:gd name="connsiteY0" fmla="*/ 369901 h 369901"/>
                      <a:gd name="connsiteX1" fmla="*/ 129905 w 257191"/>
                      <a:gd name="connsiteY1" fmla="*/ 0 h 369901"/>
                      <a:gd name="connsiteX2" fmla="*/ 257191 w 257191"/>
                      <a:gd name="connsiteY2" fmla="*/ 367905 h 369901"/>
                      <a:gd name="connsiteX3" fmla="*/ 0 w 257191"/>
                      <a:gd name="connsiteY3" fmla="*/ 369901 h 369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91" h="369901">
                        <a:moveTo>
                          <a:pt x="0" y="369901"/>
                        </a:moveTo>
                        <a:lnTo>
                          <a:pt x="129905" y="0"/>
                        </a:lnTo>
                        <a:lnTo>
                          <a:pt x="257191" y="367905"/>
                        </a:lnTo>
                        <a:lnTo>
                          <a:pt x="0" y="36990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22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D1AE7D14-C9B3-4779-9788-4E00271A53D1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7426" y="3868071"/>
                    <a:ext cx="246831" cy="370986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831" h="370986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46831" y="370986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23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B750BA16-32DF-436D-9BAB-2D30043BBEC0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2497" y="4120989"/>
                    <a:ext cx="262481" cy="361904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  <a:gd name="connsiteX0" fmla="*/ 0 w 266697"/>
                      <a:gd name="connsiteY0" fmla="*/ 358118 h 358118"/>
                      <a:gd name="connsiteX1" fmla="*/ 132331 w 266697"/>
                      <a:gd name="connsiteY1" fmla="*/ 0 h 358118"/>
                      <a:gd name="connsiteX2" fmla="*/ 266697 w 266697"/>
                      <a:gd name="connsiteY2" fmla="*/ 355845 h 358118"/>
                      <a:gd name="connsiteX3" fmla="*/ 0 w 266697"/>
                      <a:gd name="connsiteY3" fmla="*/ 358118 h 358118"/>
                      <a:gd name="connsiteX0" fmla="*/ 0 w 266697"/>
                      <a:gd name="connsiteY0" fmla="*/ 358118 h 361904"/>
                      <a:gd name="connsiteX1" fmla="*/ 132331 w 266697"/>
                      <a:gd name="connsiteY1" fmla="*/ 0 h 361904"/>
                      <a:gd name="connsiteX2" fmla="*/ 266697 w 266697"/>
                      <a:gd name="connsiteY2" fmla="*/ 355845 h 361904"/>
                      <a:gd name="connsiteX3" fmla="*/ 10630 w 266697"/>
                      <a:gd name="connsiteY3" fmla="*/ 361904 h 361904"/>
                      <a:gd name="connsiteX4" fmla="*/ 0 w 266697"/>
                      <a:gd name="connsiteY4" fmla="*/ 358118 h 361904"/>
                      <a:gd name="connsiteX0" fmla="*/ 0 w 262481"/>
                      <a:gd name="connsiteY0" fmla="*/ 358118 h 361904"/>
                      <a:gd name="connsiteX1" fmla="*/ 132331 w 262481"/>
                      <a:gd name="connsiteY1" fmla="*/ 0 h 361904"/>
                      <a:gd name="connsiteX2" fmla="*/ 262481 w 262481"/>
                      <a:gd name="connsiteY2" fmla="*/ 361661 h 361904"/>
                      <a:gd name="connsiteX3" fmla="*/ 10630 w 262481"/>
                      <a:gd name="connsiteY3" fmla="*/ 361904 h 361904"/>
                      <a:gd name="connsiteX4" fmla="*/ 0 w 262481"/>
                      <a:gd name="connsiteY4" fmla="*/ 358118 h 36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481" h="361904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10630" y="361904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213" name="กลุ่ม 212">
                  <a:extLst>
                    <a:ext uri="{FF2B5EF4-FFF2-40B4-BE49-F238E27FC236}">
                      <a16:creationId xmlns:a16="http://schemas.microsoft.com/office/drawing/2014/main" id="{1F5CB5B5-7431-44B7-B65E-C394BACAB41C}"/>
                    </a:ext>
                  </a:extLst>
                </p:cNvPr>
                <p:cNvGrpSpPr/>
                <p:nvPr/>
              </p:nvGrpSpPr>
              <p:grpSpPr>
                <a:xfrm>
                  <a:off x="3240829" y="3260980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8" name="ตัวเชื่อมต่อตรง 217">
                    <a:extLst>
                      <a:ext uri="{FF2B5EF4-FFF2-40B4-BE49-F238E27FC236}">
                        <a16:creationId xmlns:a16="http://schemas.microsoft.com/office/drawing/2014/main" id="{370F37ED-0DBA-4886-A734-2308BF3EBC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9" name="ตัวเชื่อมต่อตรง 218">
                    <a:extLst>
                      <a:ext uri="{FF2B5EF4-FFF2-40B4-BE49-F238E27FC236}">
                        <a16:creationId xmlns:a16="http://schemas.microsoft.com/office/drawing/2014/main" id="{6AA2C543-A893-47E2-822C-EBAF291BF6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0" name="ตัวเชื่อมต่อตรง 219">
                    <a:extLst>
                      <a:ext uri="{FF2B5EF4-FFF2-40B4-BE49-F238E27FC236}">
                        <a16:creationId xmlns:a16="http://schemas.microsoft.com/office/drawing/2014/main" id="{2B38E75B-7A5E-486D-8D1F-DF70AEA863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4" name="กลุ่ม 213">
                  <a:extLst>
                    <a:ext uri="{FF2B5EF4-FFF2-40B4-BE49-F238E27FC236}">
                      <a16:creationId xmlns:a16="http://schemas.microsoft.com/office/drawing/2014/main" id="{BF63101A-5784-4F9A-92CB-7428DDAA1103}"/>
                    </a:ext>
                  </a:extLst>
                </p:cNvPr>
                <p:cNvGrpSpPr/>
                <p:nvPr/>
              </p:nvGrpSpPr>
              <p:grpSpPr>
                <a:xfrm flipH="1">
                  <a:off x="4385231" y="3262043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5" name="ตัวเชื่อมต่อตรง 214">
                    <a:extLst>
                      <a:ext uri="{FF2B5EF4-FFF2-40B4-BE49-F238E27FC236}">
                        <a16:creationId xmlns:a16="http://schemas.microsoft.com/office/drawing/2014/main" id="{1E4E1566-E874-48DC-8CBF-48C5F554FA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ตัวเชื่อมต่อตรง 215">
                    <a:extLst>
                      <a:ext uri="{FF2B5EF4-FFF2-40B4-BE49-F238E27FC236}">
                        <a16:creationId xmlns:a16="http://schemas.microsoft.com/office/drawing/2014/main" id="{C1D78B93-C73F-4695-AAA0-6794647CB5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7" name="ตัวเชื่อมต่อตรง 216">
                    <a:extLst>
                      <a:ext uri="{FF2B5EF4-FFF2-40B4-BE49-F238E27FC236}">
                        <a16:creationId xmlns:a16="http://schemas.microsoft.com/office/drawing/2014/main" id="{C68E057C-C81E-48A2-B880-921C90F853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82EF057D-9826-4017-8A09-ADDC11C1E16C}"/>
                  </a:ext>
                </a:extLst>
              </p:cNvPr>
              <p:cNvGrpSpPr/>
              <p:nvPr/>
            </p:nvGrpSpPr>
            <p:grpSpPr>
              <a:xfrm>
                <a:off x="1584062" y="3843842"/>
                <a:ext cx="939364" cy="524415"/>
                <a:chOff x="1584062" y="3843842"/>
                <a:chExt cx="939364" cy="524415"/>
              </a:xfrm>
            </p:grpSpPr>
            <p:sp>
              <p:nvSpPr>
                <p:cNvPr id="196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C6D32316-B513-42D0-AE54-E44CD74AD2EF}"/>
                    </a:ext>
                  </a:extLst>
                </p:cNvPr>
                <p:cNvSpPr/>
                <p:nvPr/>
              </p:nvSpPr>
              <p:spPr>
                <a:xfrm rot="455843" flipH="1">
                  <a:off x="2170838" y="3843842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grpSp>
              <p:nvGrpSpPr>
                <p:cNvPr id="197" name="กลุ่ม 196">
                  <a:extLst>
                    <a:ext uri="{FF2B5EF4-FFF2-40B4-BE49-F238E27FC236}">
                      <a16:creationId xmlns:a16="http://schemas.microsoft.com/office/drawing/2014/main" id="{9A69ABA3-95A1-4E51-9267-8BFC18A85D6D}"/>
                    </a:ext>
                  </a:extLst>
                </p:cNvPr>
                <p:cNvGrpSpPr/>
                <p:nvPr/>
              </p:nvGrpSpPr>
              <p:grpSpPr>
                <a:xfrm>
                  <a:off x="1584062" y="3845045"/>
                  <a:ext cx="352588" cy="523212"/>
                  <a:chOff x="1584062" y="3845045"/>
                  <a:chExt cx="352588" cy="523212"/>
                </a:xfrm>
              </p:grpSpPr>
              <p:sp>
                <p:nvSpPr>
                  <p:cNvPr id="201" name="รูปแบบอิสระ: รูปร่าง 200">
                    <a:extLst>
                      <a:ext uri="{FF2B5EF4-FFF2-40B4-BE49-F238E27FC236}">
                        <a16:creationId xmlns:a16="http://schemas.microsoft.com/office/drawing/2014/main" id="{6F41F2AC-9772-4D22-B6B3-621760AD43B4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584062" y="3845045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02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790C433-C299-4924-AE44-B5FEDAEBCB94}"/>
                      </a:ext>
                    </a:extLst>
                  </p:cNvPr>
                  <p:cNvSpPr/>
                  <p:nvPr/>
                </p:nvSpPr>
                <p:spPr>
                  <a:xfrm rot="5579581">
                    <a:off x="1614757" y="386900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03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8D9DEDF-02EF-4645-911D-1A81AFE1E8FB}"/>
                      </a:ext>
                    </a:extLst>
                  </p:cNvPr>
                  <p:cNvSpPr/>
                  <p:nvPr/>
                </p:nvSpPr>
                <p:spPr>
                  <a:xfrm rot="16539676" flipH="1">
                    <a:off x="1726018" y="4006445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04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7770DA90-710A-45E8-9A00-63EFA18E3562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1630466" y="4151652"/>
                    <a:ext cx="136151" cy="147228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51" h="147228">
                        <a:moveTo>
                          <a:pt x="0" y="135537"/>
                        </a:moveTo>
                        <a:lnTo>
                          <a:pt x="68718" y="0"/>
                        </a:lnTo>
                        <a:lnTo>
                          <a:pt x="136151" y="136117"/>
                        </a:lnTo>
                        <a:cubicBezTo>
                          <a:pt x="115920" y="136856"/>
                          <a:pt x="99104" y="146489"/>
                          <a:pt x="78873" y="147228"/>
                        </a:cubicBezTo>
                        <a:lnTo>
                          <a:pt x="0" y="13553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198" name="สามเหลี่ยมหน้าจั่ว 47">
                  <a:extLst>
                    <a:ext uri="{FF2B5EF4-FFF2-40B4-BE49-F238E27FC236}">
                      <a16:creationId xmlns:a16="http://schemas.microsoft.com/office/drawing/2014/main" id="{F4715498-3FE4-437B-B5F3-AE4CE8EFDF17}"/>
                    </a:ext>
                  </a:extLst>
                </p:cNvPr>
                <p:cNvSpPr/>
                <p:nvPr/>
              </p:nvSpPr>
              <p:spPr>
                <a:xfrm rot="5211867">
                  <a:off x="2223927" y="388348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99" name="สามเหลี่ยมหน้าจั่ว 47">
                  <a:extLst>
                    <a:ext uri="{FF2B5EF4-FFF2-40B4-BE49-F238E27FC236}">
                      <a16:creationId xmlns:a16="http://schemas.microsoft.com/office/drawing/2014/main" id="{8744A4C4-4240-4085-85BB-3FFCD1AD309D}"/>
                    </a:ext>
                  </a:extLst>
                </p:cNvPr>
                <p:cNvSpPr/>
                <p:nvPr/>
              </p:nvSpPr>
              <p:spPr>
                <a:xfrm rot="16200000" flipH="1">
                  <a:off x="2354333" y="4009427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0" name="สามเหลี่ยมหน้าจั่ว 47">
                  <a:extLst>
                    <a:ext uri="{FF2B5EF4-FFF2-40B4-BE49-F238E27FC236}">
                      <a16:creationId xmlns:a16="http://schemas.microsoft.com/office/drawing/2014/main" id="{7E07EB7E-B303-41F3-9198-69BE41D75B53}"/>
                    </a:ext>
                  </a:extLst>
                </p:cNvPr>
                <p:cNvSpPr/>
                <p:nvPr/>
              </p:nvSpPr>
              <p:spPr>
                <a:xfrm rot="4448411">
                  <a:off x="2274361" y="4164374"/>
                  <a:ext cx="137712" cy="15403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  <a:gd name="connsiteX0" fmla="*/ 0 w 139274"/>
                    <a:gd name="connsiteY0" fmla="*/ 146532 h 147228"/>
                    <a:gd name="connsiteX1" fmla="*/ 71841 w 139274"/>
                    <a:gd name="connsiteY1" fmla="*/ 0 h 147228"/>
                    <a:gd name="connsiteX2" fmla="*/ 139274 w 139274"/>
                    <a:gd name="connsiteY2" fmla="*/ 136117 h 147228"/>
                    <a:gd name="connsiteX3" fmla="*/ 81996 w 139274"/>
                    <a:gd name="connsiteY3" fmla="*/ 147228 h 147228"/>
                    <a:gd name="connsiteX4" fmla="*/ 0 w 139274"/>
                    <a:gd name="connsiteY4" fmla="*/ 146532 h 147228"/>
                    <a:gd name="connsiteX0" fmla="*/ 0 w 137712"/>
                    <a:gd name="connsiteY0" fmla="*/ 146532 h 147228"/>
                    <a:gd name="connsiteX1" fmla="*/ 71841 w 137712"/>
                    <a:gd name="connsiteY1" fmla="*/ 0 h 147228"/>
                    <a:gd name="connsiteX2" fmla="*/ 137712 w 137712"/>
                    <a:gd name="connsiteY2" fmla="*/ 141615 h 147228"/>
                    <a:gd name="connsiteX3" fmla="*/ 81996 w 137712"/>
                    <a:gd name="connsiteY3" fmla="*/ 147228 h 147228"/>
                    <a:gd name="connsiteX4" fmla="*/ 0 w 137712"/>
                    <a:gd name="connsiteY4" fmla="*/ 146532 h 147228"/>
                    <a:gd name="connsiteX0" fmla="*/ 0 w 137712"/>
                    <a:gd name="connsiteY0" fmla="*/ 146532 h 154037"/>
                    <a:gd name="connsiteX1" fmla="*/ 71841 w 137712"/>
                    <a:gd name="connsiteY1" fmla="*/ 0 h 154037"/>
                    <a:gd name="connsiteX2" fmla="*/ 137712 w 137712"/>
                    <a:gd name="connsiteY2" fmla="*/ 141615 h 154037"/>
                    <a:gd name="connsiteX3" fmla="*/ 78081 w 137712"/>
                    <a:gd name="connsiteY3" fmla="*/ 154037 h 154037"/>
                    <a:gd name="connsiteX4" fmla="*/ 0 w 137712"/>
                    <a:gd name="connsiteY4" fmla="*/ 146532 h 154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12" h="154037">
                      <a:moveTo>
                        <a:pt x="0" y="146532"/>
                      </a:moveTo>
                      <a:lnTo>
                        <a:pt x="71841" y="0"/>
                      </a:lnTo>
                      <a:lnTo>
                        <a:pt x="137712" y="141615"/>
                      </a:lnTo>
                      <a:cubicBezTo>
                        <a:pt x="117481" y="142354"/>
                        <a:pt x="98312" y="153298"/>
                        <a:pt x="78081" y="154037"/>
                      </a:cubicBezTo>
                      <a:lnTo>
                        <a:pt x="0" y="14653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</p:grp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FD7C9286-F07E-4263-AF7D-E915C3016B0E}"/>
              </a:ext>
            </a:extLst>
          </p:cNvPr>
          <p:cNvGrpSpPr/>
          <p:nvPr/>
        </p:nvGrpSpPr>
        <p:grpSpPr>
          <a:xfrm>
            <a:off x="7722270" y="2750070"/>
            <a:ext cx="3460721" cy="3687960"/>
            <a:chOff x="3843071" y="2015305"/>
            <a:chExt cx="3099471" cy="3214427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5C194963-E7CB-49C8-8DC3-DFB348CA1172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44" name="กลุ่ม 243">
              <a:extLst>
                <a:ext uri="{FF2B5EF4-FFF2-40B4-BE49-F238E27FC236}">
                  <a16:creationId xmlns:a16="http://schemas.microsoft.com/office/drawing/2014/main" id="{7AA4BBAC-C7CC-46C7-B8D9-1A68233A699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49" name="กลุ่ม 248">
                <a:extLst>
                  <a:ext uri="{FF2B5EF4-FFF2-40B4-BE49-F238E27FC236}">
                    <a16:creationId xmlns:a16="http://schemas.microsoft.com/office/drawing/2014/main" id="{F813215D-F9DA-4E52-BBAE-2D3AEA668860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2" name="รูปแบบอิสระ: รูปร่าง 251">
                  <a:extLst>
                    <a:ext uri="{FF2B5EF4-FFF2-40B4-BE49-F238E27FC236}">
                      <a16:creationId xmlns:a16="http://schemas.microsoft.com/office/drawing/2014/main" id="{95D6DE3A-DE40-4F20-8A7B-BE872546244A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53" name="กลุ่ม 252">
                  <a:extLst>
                    <a:ext uri="{FF2B5EF4-FFF2-40B4-BE49-F238E27FC236}">
                      <a16:creationId xmlns:a16="http://schemas.microsoft.com/office/drawing/2014/main" id="{890E5A6B-DAE1-4671-9CE4-201118952748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1FDDCCD4-49F9-4D8D-BD5D-8782DCE939E0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277" name="รูปแบบอิสระ: รูปร่าง 276">
                    <a:extLst>
                      <a:ext uri="{FF2B5EF4-FFF2-40B4-BE49-F238E27FC236}">
                        <a16:creationId xmlns:a16="http://schemas.microsoft.com/office/drawing/2014/main" id="{D3D783BF-27D5-4EEA-A02F-639B3C1312BD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sp>
              <p:nvSpPr>
                <p:cNvPr id="25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2D441852-C465-43E1-B224-1F3AC2B890FE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55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20E785F4-45E4-47C3-B346-F25C64938E6C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256" name="แผนผังลำดับงาน: ตัวเชื่อมต่อ 255">
                  <a:extLst>
                    <a:ext uri="{FF2B5EF4-FFF2-40B4-BE49-F238E27FC236}">
                      <a16:creationId xmlns:a16="http://schemas.microsoft.com/office/drawing/2014/main" id="{4077772C-67F3-4CA6-8F5D-89C9E1C67B42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grpSp>
              <p:nvGrpSpPr>
                <p:cNvPr id="257" name="กลุ่ม 256">
                  <a:extLst>
                    <a:ext uri="{FF2B5EF4-FFF2-40B4-BE49-F238E27FC236}">
                      <a16:creationId xmlns:a16="http://schemas.microsoft.com/office/drawing/2014/main" id="{334F75E7-85E1-4CFD-BD54-96DCE722B2BE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1" name="กลุ่ม 260">
                    <a:extLst>
                      <a:ext uri="{FF2B5EF4-FFF2-40B4-BE49-F238E27FC236}">
                        <a16:creationId xmlns:a16="http://schemas.microsoft.com/office/drawing/2014/main" id="{25A444E7-1745-46F8-BAC7-5AE24FF2AF11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4" name="รูปแบบอิสระ: รูปร่าง 273">
                      <a:extLst>
                        <a:ext uri="{FF2B5EF4-FFF2-40B4-BE49-F238E27FC236}">
                          <a16:creationId xmlns:a16="http://schemas.microsoft.com/office/drawing/2014/main" id="{BED9C593-8484-4E31-A832-564D4A7BA9BA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75" name="รูปแบบอิสระ: รูปร่าง 274">
                      <a:extLst>
                        <a:ext uri="{FF2B5EF4-FFF2-40B4-BE49-F238E27FC236}">
                          <a16:creationId xmlns:a16="http://schemas.microsoft.com/office/drawing/2014/main" id="{3AD7F71E-F05F-4B12-9DB2-895546C246EE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62" name="กลุ่ม 261">
                    <a:extLst>
                      <a:ext uri="{FF2B5EF4-FFF2-40B4-BE49-F238E27FC236}">
                        <a16:creationId xmlns:a16="http://schemas.microsoft.com/office/drawing/2014/main" id="{CEFDD82D-A9D9-42AB-B026-C2A58A940356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71" name="แผนผังลำดับงาน: ตัวเชื่อมต่อ 270">
                      <a:extLst>
                        <a:ext uri="{FF2B5EF4-FFF2-40B4-BE49-F238E27FC236}">
                          <a16:creationId xmlns:a16="http://schemas.microsoft.com/office/drawing/2014/main" id="{652CE6A2-02FC-46CA-A992-0EB2DC660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72" name="แผนผังลำดับงาน: ตัวเชื่อมต่อ 271">
                      <a:extLst>
                        <a:ext uri="{FF2B5EF4-FFF2-40B4-BE49-F238E27FC236}">
                          <a16:creationId xmlns:a16="http://schemas.microsoft.com/office/drawing/2014/main" id="{2DAF3439-2952-420A-B555-4B4AD77D6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  <p:sp>
                  <p:nvSpPr>
                    <p:cNvPr id="273" name="แผนผังลำดับงาน: ตัวเชื่อมต่อ 272">
                      <a:extLst>
                        <a:ext uri="{FF2B5EF4-FFF2-40B4-BE49-F238E27FC236}">
                          <a16:creationId xmlns:a16="http://schemas.microsoft.com/office/drawing/2014/main" id="{F0343260-3226-4165-A90A-C663F6D69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>
                        <a:solidFill>
                          <a:srgbClr val="5E2700"/>
                        </a:solidFill>
                      </a:endParaRPr>
                    </a:p>
                  </p:txBody>
                </p:sp>
              </p:grpSp>
              <p:grpSp>
                <p:nvGrpSpPr>
                  <p:cNvPr id="263" name="กลุ่ม 262">
                    <a:extLst>
                      <a:ext uri="{FF2B5EF4-FFF2-40B4-BE49-F238E27FC236}">
                        <a16:creationId xmlns:a16="http://schemas.microsoft.com/office/drawing/2014/main" id="{EFE7DAE2-2019-4437-A7AD-1D92D54B8F81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8" name="ตัวเชื่อมต่อตรง 267">
                      <a:extLst>
                        <a:ext uri="{FF2B5EF4-FFF2-40B4-BE49-F238E27FC236}">
                          <a16:creationId xmlns:a16="http://schemas.microsoft.com/office/drawing/2014/main" id="{1B8152B4-F0F9-4343-A42D-91B963342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" name="ตัวเชื่อมต่อตรง 268">
                      <a:extLst>
                        <a:ext uri="{FF2B5EF4-FFF2-40B4-BE49-F238E27FC236}">
                          <a16:creationId xmlns:a16="http://schemas.microsoft.com/office/drawing/2014/main" id="{8927A176-6DDE-4AC7-8795-9606C0DF8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2101A9BC-E752-4366-8F89-C595970B67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4" name="กลุ่ม 263">
                    <a:extLst>
                      <a:ext uri="{FF2B5EF4-FFF2-40B4-BE49-F238E27FC236}">
                        <a16:creationId xmlns:a16="http://schemas.microsoft.com/office/drawing/2014/main" id="{FA2759BB-A0E9-4D88-955B-26B8B0CE351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5" name="ตัวเชื่อมต่อตรง 264">
                      <a:extLst>
                        <a:ext uri="{FF2B5EF4-FFF2-40B4-BE49-F238E27FC236}">
                          <a16:creationId xmlns:a16="http://schemas.microsoft.com/office/drawing/2014/main" id="{C49E98E3-06A1-45C5-AEBB-49564026D7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6" name="ตัวเชื่อมต่อตรง 265">
                      <a:extLst>
                        <a:ext uri="{FF2B5EF4-FFF2-40B4-BE49-F238E27FC236}">
                          <a16:creationId xmlns:a16="http://schemas.microsoft.com/office/drawing/2014/main" id="{DCC8CFBC-6AFD-4F10-B37C-ABD760770A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ตัวเชื่อมต่อตรง 266">
                      <a:extLst>
                        <a:ext uri="{FF2B5EF4-FFF2-40B4-BE49-F238E27FC236}">
                          <a16:creationId xmlns:a16="http://schemas.microsoft.com/office/drawing/2014/main" id="{900984AD-288A-4FD7-B78C-A8F4C0AF59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0F4C7F52-011C-4ACE-98FD-D7E2EA1AC3E0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59" name="ตัวเชื่อมต่อตรง 258">
                    <a:extLst>
                      <a:ext uri="{FF2B5EF4-FFF2-40B4-BE49-F238E27FC236}">
                        <a16:creationId xmlns:a16="http://schemas.microsoft.com/office/drawing/2014/main" id="{BF48A814-3D2C-46F5-A461-B721969026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ตัวเชื่อมต่อตรง 259">
                    <a:extLst>
                      <a:ext uri="{FF2B5EF4-FFF2-40B4-BE49-F238E27FC236}">
                        <a16:creationId xmlns:a16="http://schemas.microsoft.com/office/drawing/2014/main" id="{EEF7F71F-9B6E-4D56-A507-4004E9740D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0" name="รูปแบบอิสระ: รูปร่าง 249">
                <a:extLst>
                  <a:ext uri="{FF2B5EF4-FFF2-40B4-BE49-F238E27FC236}">
                    <a16:creationId xmlns:a16="http://schemas.microsoft.com/office/drawing/2014/main" id="{2AF9C281-63E3-42E1-A0E7-64B2E178EDD3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51" name="รูปแบบอิสระ: รูปร่าง 250">
                <a:extLst>
                  <a:ext uri="{FF2B5EF4-FFF2-40B4-BE49-F238E27FC236}">
                    <a16:creationId xmlns:a16="http://schemas.microsoft.com/office/drawing/2014/main" id="{6E052119-373B-4F97-B440-40A6AF504629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0E560E40-60F9-4B51-BD18-7408A6DEE233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B08847D-FE07-4885-AC5E-CA550642E7CF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D873CEBF-AB0F-4237-A88F-00EB1FEB19D9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3CDE90F1-BAFE-4C91-8C8D-7B28385B1EB7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8" name="กลุ่ม 277">
            <a:extLst>
              <a:ext uri="{FF2B5EF4-FFF2-40B4-BE49-F238E27FC236}">
                <a16:creationId xmlns:a16="http://schemas.microsoft.com/office/drawing/2014/main" id="{522393D2-F85B-4482-8FA8-21CEC72B18CA}"/>
              </a:ext>
            </a:extLst>
          </p:cNvPr>
          <p:cNvGrpSpPr/>
          <p:nvPr/>
        </p:nvGrpSpPr>
        <p:grpSpPr>
          <a:xfrm>
            <a:off x="997067" y="2729421"/>
            <a:ext cx="3528381" cy="3720181"/>
            <a:chOff x="68370" y="1997785"/>
            <a:chExt cx="3078739" cy="3214425"/>
          </a:xfrm>
        </p:grpSpPr>
        <p:grpSp>
          <p:nvGrpSpPr>
            <p:cNvPr id="279" name="กลุ่ม 278">
              <a:extLst>
                <a:ext uri="{FF2B5EF4-FFF2-40B4-BE49-F238E27FC236}">
                  <a16:creationId xmlns:a16="http://schemas.microsoft.com/office/drawing/2014/main" id="{8B0ADBF6-6203-4353-A585-AA478BC6EBAF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282" name="รูปแบบอิสระ: รูปร่าง 281">
                <a:extLst>
                  <a:ext uri="{FF2B5EF4-FFF2-40B4-BE49-F238E27FC236}">
                    <a16:creationId xmlns:a16="http://schemas.microsoft.com/office/drawing/2014/main" id="{D40A4779-DF51-4C93-B9EE-D62EAC81CCC1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283" name="กลุ่ม 282">
                <a:extLst>
                  <a:ext uri="{FF2B5EF4-FFF2-40B4-BE49-F238E27FC236}">
                    <a16:creationId xmlns:a16="http://schemas.microsoft.com/office/drawing/2014/main" id="{B2A7EA10-CBB1-4C70-B8EC-31D540804A60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EC8E2D4C-FECC-4145-A61C-AE9856EDD1C6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04471013-9CEA-4391-9E40-601BD51C3C76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89" name="รูปแบบอิสระ: รูปร่าง 288">
                    <a:extLst>
                      <a:ext uri="{FF2B5EF4-FFF2-40B4-BE49-F238E27FC236}">
                        <a16:creationId xmlns:a16="http://schemas.microsoft.com/office/drawing/2014/main" id="{E660BBEC-ADF1-450B-BD84-324F4A9032C7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8B9B4CA1-137C-4E1C-BCF2-864EFE7878BE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94077F85-5A47-4733-87FE-549D58CE2737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F6E11B50-A8B1-4BF4-A23D-F4BB399DA050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295" name="กลุ่ม 294">
                      <a:extLst>
                        <a:ext uri="{FF2B5EF4-FFF2-40B4-BE49-F238E27FC236}">
                          <a16:creationId xmlns:a16="http://schemas.microsoft.com/office/drawing/2014/main" id="{E4C156DF-1EA3-4D94-A1D6-60DAC7520D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311" name="รูปแบบอิสระ: รูปร่าง 310">
                        <a:extLst>
                          <a:ext uri="{FF2B5EF4-FFF2-40B4-BE49-F238E27FC236}">
                            <a16:creationId xmlns:a16="http://schemas.microsoft.com/office/drawing/2014/main" id="{3AE38350-E9DD-455F-8CB1-288666E5A682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12" name="รูปแบบอิสระ: รูปร่าง 311">
                        <a:extLst>
                          <a:ext uri="{FF2B5EF4-FFF2-40B4-BE49-F238E27FC236}">
                            <a16:creationId xmlns:a16="http://schemas.microsoft.com/office/drawing/2014/main" id="{958DF900-313A-4CF3-ADB1-27D8E0BB248E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296" name="กลุ่ม 295">
                      <a:extLst>
                        <a:ext uri="{FF2B5EF4-FFF2-40B4-BE49-F238E27FC236}">
                          <a16:creationId xmlns:a16="http://schemas.microsoft.com/office/drawing/2014/main" id="{4396F4AC-CEEC-4318-9511-B62FE87AA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305" name="แผนผังลำดับงาน: ตัวเชื่อมต่อ 304">
                        <a:extLst>
                          <a:ext uri="{FF2B5EF4-FFF2-40B4-BE49-F238E27FC236}">
                            <a16:creationId xmlns:a16="http://schemas.microsoft.com/office/drawing/2014/main" id="{154684B3-DD29-491D-B717-D54C136A5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06" name="แผนผังลำดับงาน: ตัวเชื่อมต่อ 305">
                        <a:extLst>
                          <a:ext uri="{FF2B5EF4-FFF2-40B4-BE49-F238E27FC236}">
                            <a16:creationId xmlns:a16="http://schemas.microsoft.com/office/drawing/2014/main" id="{A187AC4C-0509-40A7-94A6-E017469E0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07" name="แผนผังลำดับงาน: ตัวเชื่อมต่อ 306">
                        <a:extLst>
                          <a:ext uri="{FF2B5EF4-FFF2-40B4-BE49-F238E27FC236}">
                            <a16:creationId xmlns:a16="http://schemas.microsoft.com/office/drawing/2014/main" id="{CBF2BF8D-B130-49F7-B207-4E4468AE7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08" name="แผนผังลำดับงาน: ตัวเชื่อมต่อ 307">
                        <a:extLst>
                          <a:ext uri="{FF2B5EF4-FFF2-40B4-BE49-F238E27FC236}">
                            <a16:creationId xmlns:a16="http://schemas.microsoft.com/office/drawing/2014/main" id="{DAD9AD55-11E6-4033-AAF8-ED99C19C8D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309" name="แผนผังลำดับงาน: ตัวเชื่อมต่อ 308">
                        <a:extLst>
                          <a:ext uri="{FF2B5EF4-FFF2-40B4-BE49-F238E27FC236}">
                            <a16:creationId xmlns:a16="http://schemas.microsoft.com/office/drawing/2014/main" id="{F796FD31-DD3C-4985-B681-CD605044A8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310" name="แผนผังลำดับงาน: ตัวเชื่อมต่อ 309">
                        <a:extLst>
                          <a:ext uri="{FF2B5EF4-FFF2-40B4-BE49-F238E27FC236}">
                            <a16:creationId xmlns:a16="http://schemas.microsoft.com/office/drawing/2014/main" id="{556BDD59-4C07-40E3-865A-A29D2D590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297" name="กลุ่ม 296">
                      <a:extLst>
                        <a:ext uri="{FF2B5EF4-FFF2-40B4-BE49-F238E27FC236}">
                          <a16:creationId xmlns:a16="http://schemas.microsoft.com/office/drawing/2014/main" id="{B449C33C-3086-4A74-939F-E74F8332FD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02" name="ตัวเชื่อมต่อตรง 301">
                        <a:extLst>
                          <a:ext uri="{FF2B5EF4-FFF2-40B4-BE49-F238E27FC236}">
                            <a16:creationId xmlns:a16="http://schemas.microsoft.com/office/drawing/2014/main" id="{9284E770-4C0D-4AF9-98E5-45E0FFA0D7D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" name="ตัวเชื่อมต่อตรง 302">
                        <a:extLst>
                          <a:ext uri="{FF2B5EF4-FFF2-40B4-BE49-F238E27FC236}">
                            <a16:creationId xmlns:a16="http://schemas.microsoft.com/office/drawing/2014/main" id="{63CC29CD-35EF-4767-8A61-E0BF96C24ED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" name="ตัวเชื่อมต่อตรง 303">
                        <a:extLst>
                          <a:ext uri="{FF2B5EF4-FFF2-40B4-BE49-F238E27FC236}">
                            <a16:creationId xmlns:a16="http://schemas.microsoft.com/office/drawing/2014/main" id="{E95AFB9F-9292-455C-8F25-8D1A63AF35A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98" name="กลุ่ม 297">
                      <a:extLst>
                        <a:ext uri="{FF2B5EF4-FFF2-40B4-BE49-F238E27FC236}">
                          <a16:creationId xmlns:a16="http://schemas.microsoft.com/office/drawing/2014/main" id="{25C3C1E3-D0D7-44A5-8BF5-DA77A9643A1B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299" name="ตัวเชื่อมต่อตรง 298">
                        <a:extLst>
                          <a:ext uri="{FF2B5EF4-FFF2-40B4-BE49-F238E27FC236}">
                            <a16:creationId xmlns:a16="http://schemas.microsoft.com/office/drawing/2014/main" id="{80BE4747-4650-420D-B7D4-3DA7052826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0" name="ตัวเชื่อมต่อตรง 299">
                        <a:extLst>
                          <a:ext uri="{FF2B5EF4-FFF2-40B4-BE49-F238E27FC236}">
                            <a16:creationId xmlns:a16="http://schemas.microsoft.com/office/drawing/2014/main" id="{E18A2E32-C493-4E26-AF88-772C6CB65C2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1" name="ตัวเชื่อมต่อตรง 300">
                        <a:extLst>
                          <a:ext uri="{FF2B5EF4-FFF2-40B4-BE49-F238E27FC236}">
                            <a16:creationId xmlns:a16="http://schemas.microsoft.com/office/drawing/2014/main" id="{66EC6DAC-401C-4A4B-A0BC-ED4AEE1B008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3" name="คอร์ด 292">
                    <a:extLst>
                      <a:ext uri="{FF2B5EF4-FFF2-40B4-BE49-F238E27FC236}">
                        <a16:creationId xmlns:a16="http://schemas.microsoft.com/office/drawing/2014/main" id="{706077E1-8B98-4EA1-BA8F-862B5A9F2093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94" name="คอร์ด 99">
                    <a:extLst>
                      <a:ext uri="{FF2B5EF4-FFF2-40B4-BE49-F238E27FC236}">
                        <a16:creationId xmlns:a16="http://schemas.microsoft.com/office/drawing/2014/main" id="{452D2BD6-1E5B-4799-99A0-8E86A8EEBF62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286" name="รูปแบบอิสระ: รูปร่าง 285">
                  <a:extLst>
                    <a:ext uri="{FF2B5EF4-FFF2-40B4-BE49-F238E27FC236}">
                      <a16:creationId xmlns:a16="http://schemas.microsoft.com/office/drawing/2014/main" id="{282D2A37-8413-4039-8002-B840F447D3E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87" name="รูปแบบอิสระ: รูปร่าง 286">
                  <a:extLst>
                    <a:ext uri="{FF2B5EF4-FFF2-40B4-BE49-F238E27FC236}">
                      <a16:creationId xmlns:a16="http://schemas.microsoft.com/office/drawing/2014/main" id="{F3434FF8-085E-4A67-865B-7B81458776A3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284" name="รูปแบบอิสระ: รูปร่าง 283">
                <a:extLst>
                  <a:ext uri="{FF2B5EF4-FFF2-40B4-BE49-F238E27FC236}">
                    <a16:creationId xmlns:a16="http://schemas.microsoft.com/office/drawing/2014/main" id="{8F387FAF-D8B5-420C-A181-E72AD1BBAB71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80" name="สามเหลี่ยมหน้าจั่ว 872">
              <a:extLst>
                <a:ext uri="{FF2B5EF4-FFF2-40B4-BE49-F238E27FC236}">
                  <a16:creationId xmlns:a16="http://schemas.microsoft.com/office/drawing/2014/main" id="{19AC6E3D-EAD2-4337-83F4-43A00A13000D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81" name="สามเหลี่ยมหน้าจั่ว 872">
              <a:extLst>
                <a:ext uri="{FF2B5EF4-FFF2-40B4-BE49-F238E27FC236}">
                  <a16:creationId xmlns:a16="http://schemas.microsoft.com/office/drawing/2014/main" id="{73E89266-D7B9-4580-B21A-D9749690BB8B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5445104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C6E69449-7676-4537-BAF1-0DACA9CA10C6}"/>
              </a:ext>
            </a:extLst>
          </p:cNvPr>
          <p:cNvGrpSpPr/>
          <p:nvPr/>
        </p:nvGrpSpPr>
        <p:grpSpPr>
          <a:xfrm>
            <a:off x="400545" y="3897350"/>
            <a:ext cx="2777473" cy="3752081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A2A54D5B-37C2-4F29-BCBC-1A2C759B6B0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E675D871-FE5A-446A-9EDD-DB269D90210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AF7788D6-56C2-43BB-A470-C173F3AF378C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60E34FB9-37C4-493D-978A-D1F69D97704C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1B561D2-EE29-49B5-AC1F-B0DD8413A810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934BEBA4-789E-44F5-AB0D-6F99E54794C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211" name="รูปแบบอิสระ: รูปร่าง 210">
                  <a:extLst>
                    <a:ext uri="{FF2B5EF4-FFF2-40B4-BE49-F238E27FC236}">
                      <a16:creationId xmlns:a16="http://schemas.microsoft.com/office/drawing/2014/main" id="{41C9AC55-516D-45C6-9939-C5E4E9F803C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12" name="รูปแบบอิสระ: รูปร่าง 211">
                  <a:extLst>
                    <a:ext uri="{FF2B5EF4-FFF2-40B4-BE49-F238E27FC236}">
                      <a16:creationId xmlns:a16="http://schemas.microsoft.com/office/drawing/2014/main" id="{28539B1B-2EE9-4D23-90F8-68A05FB5CF3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96" name="กลุ่ม 195">
                <a:extLst>
                  <a:ext uri="{FF2B5EF4-FFF2-40B4-BE49-F238E27FC236}">
                    <a16:creationId xmlns:a16="http://schemas.microsoft.com/office/drawing/2014/main" id="{AFFA2C65-5324-4085-858D-1EF5443E13F2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05" name="แผนผังลำดับงาน: ตัวเชื่อมต่อ 204">
                  <a:extLst>
                    <a:ext uri="{FF2B5EF4-FFF2-40B4-BE49-F238E27FC236}">
                      <a16:creationId xmlns:a16="http://schemas.microsoft.com/office/drawing/2014/main" id="{59670FC5-4DDF-4FF7-8C84-67B3386AF5E6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6" name="แผนผังลำดับงาน: ตัวเชื่อมต่อ 205">
                  <a:extLst>
                    <a:ext uri="{FF2B5EF4-FFF2-40B4-BE49-F238E27FC236}">
                      <a16:creationId xmlns:a16="http://schemas.microsoft.com/office/drawing/2014/main" id="{05B8F7B6-8CB3-40AF-AC59-3C92057CB10F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7" name="แผนผังลำดับงาน: ตัวเชื่อมต่อ 206">
                  <a:extLst>
                    <a:ext uri="{FF2B5EF4-FFF2-40B4-BE49-F238E27FC236}">
                      <a16:creationId xmlns:a16="http://schemas.microsoft.com/office/drawing/2014/main" id="{50A13CEF-43CE-4E10-B01F-64A9CF0F393F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8" name="แผนผังลำดับงาน: ตัวเชื่อมต่อ 207">
                  <a:extLst>
                    <a:ext uri="{FF2B5EF4-FFF2-40B4-BE49-F238E27FC236}">
                      <a16:creationId xmlns:a16="http://schemas.microsoft.com/office/drawing/2014/main" id="{1D3FFB1D-0F3F-4E39-B126-AAD5D04A90C0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09" name="แผนผังลำดับงาน: ตัวเชื่อมต่อ 208">
                  <a:extLst>
                    <a:ext uri="{FF2B5EF4-FFF2-40B4-BE49-F238E27FC236}">
                      <a16:creationId xmlns:a16="http://schemas.microsoft.com/office/drawing/2014/main" id="{BCFAD8A4-A3EB-47BA-97FA-85414324478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0" name="แผนผังลำดับงาน: ตัวเชื่อมต่อ 209">
                  <a:extLst>
                    <a:ext uri="{FF2B5EF4-FFF2-40B4-BE49-F238E27FC236}">
                      <a16:creationId xmlns:a16="http://schemas.microsoft.com/office/drawing/2014/main" id="{EF9F0E1B-256A-4B75-B17A-0150A5286AD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97" name="กลุ่ม 196">
                <a:extLst>
                  <a:ext uri="{FF2B5EF4-FFF2-40B4-BE49-F238E27FC236}">
                    <a16:creationId xmlns:a16="http://schemas.microsoft.com/office/drawing/2014/main" id="{8B040151-CC99-420B-A6A7-9807E02049C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02" name="ตัวเชื่อมต่อตรง 201">
                  <a:extLst>
                    <a:ext uri="{FF2B5EF4-FFF2-40B4-BE49-F238E27FC236}">
                      <a16:creationId xmlns:a16="http://schemas.microsoft.com/office/drawing/2014/main" id="{745A80A8-93BA-4ED4-A32A-B345CEFF13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ตัวเชื่อมต่อตรง 202">
                  <a:extLst>
                    <a:ext uri="{FF2B5EF4-FFF2-40B4-BE49-F238E27FC236}">
                      <a16:creationId xmlns:a16="http://schemas.microsoft.com/office/drawing/2014/main" id="{85922898-E9DB-4CFD-B377-D87176BB54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ตัวเชื่อมต่อตรง 203">
                  <a:extLst>
                    <a:ext uri="{FF2B5EF4-FFF2-40B4-BE49-F238E27FC236}">
                      <a16:creationId xmlns:a16="http://schemas.microsoft.com/office/drawing/2014/main" id="{932576AD-D0FF-4184-885A-2EE84E71CD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ED18B81F-3CF9-4628-B38D-6454BD8750FA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99" name="ตัวเชื่อมต่อตรง 198">
                  <a:extLst>
                    <a:ext uri="{FF2B5EF4-FFF2-40B4-BE49-F238E27FC236}">
                      <a16:creationId xmlns:a16="http://schemas.microsoft.com/office/drawing/2014/main" id="{4D7E13AF-751A-4707-806E-1D018499A8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ตัวเชื่อมต่อตรง 199">
                  <a:extLst>
                    <a:ext uri="{FF2B5EF4-FFF2-40B4-BE49-F238E27FC236}">
                      <a16:creationId xmlns:a16="http://schemas.microsoft.com/office/drawing/2014/main" id="{A687BA1D-E7A5-409A-A3D1-12B9C276AE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1" name="ตัวเชื่อมต่อตรง 200">
                  <a:extLst>
                    <a:ext uri="{FF2B5EF4-FFF2-40B4-BE49-F238E27FC236}">
                      <a16:creationId xmlns:a16="http://schemas.microsoft.com/office/drawing/2014/main" id="{79DED8A7-A9E9-4FAC-9A67-8E708692B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3" name="คอร์ด 192">
              <a:extLst>
                <a:ext uri="{FF2B5EF4-FFF2-40B4-BE49-F238E27FC236}">
                  <a16:creationId xmlns:a16="http://schemas.microsoft.com/office/drawing/2014/main" id="{BC4541DF-EDF5-44B8-AB5F-19802CFF0BD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4" name="คอร์ด 99">
              <a:extLst>
                <a:ext uri="{FF2B5EF4-FFF2-40B4-BE49-F238E27FC236}">
                  <a16:creationId xmlns:a16="http://schemas.microsoft.com/office/drawing/2014/main" id="{DDD93F1A-C832-4918-8D64-862FBFCD6FD6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04D3609A-8555-450C-9704-5920D047F581}"/>
              </a:ext>
            </a:extLst>
          </p:cNvPr>
          <p:cNvGrpSpPr/>
          <p:nvPr/>
        </p:nvGrpSpPr>
        <p:grpSpPr>
          <a:xfrm>
            <a:off x="4725268" y="4315014"/>
            <a:ext cx="2750651" cy="3692953"/>
            <a:chOff x="4715019" y="3596077"/>
            <a:chExt cx="2750651" cy="3692953"/>
          </a:xfrm>
        </p:grpSpPr>
        <p:grpSp>
          <p:nvGrpSpPr>
            <p:cNvPr id="160" name="กลุ่ม 159">
              <a:extLst>
                <a:ext uri="{FF2B5EF4-FFF2-40B4-BE49-F238E27FC236}">
                  <a16:creationId xmlns:a16="http://schemas.microsoft.com/office/drawing/2014/main" id="{558AC937-B84A-4E52-AA01-733FC3A35554}"/>
                </a:ext>
              </a:extLst>
            </p:cNvPr>
            <p:cNvGrpSpPr/>
            <p:nvPr/>
          </p:nvGrpSpPr>
          <p:grpSpPr>
            <a:xfrm>
              <a:off x="4715019" y="3596077"/>
              <a:ext cx="2750651" cy="3692953"/>
              <a:chOff x="6997471" y="2147161"/>
              <a:chExt cx="2663841" cy="3692953"/>
            </a:xfrm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grpSpPr>
          <p:sp>
            <p:nvSpPr>
              <p:cNvPr id="161" name="รูปแบบอิสระ: รูปร่าง 160">
                <a:extLst>
                  <a:ext uri="{FF2B5EF4-FFF2-40B4-BE49-F238E27FC236}">
                    <a16:creationId xmlns:a16="http://schemas.microsoft.com/office/drawing/2014/main" id="{784F3C5A-12E9-4F98-83AF-2ACAC59AAE64}"/>
                  </a:ext>
                </a:extLst>
              </p:cNvPr>
              <p:cNvSpPr/>
              <p:nvPr/>
            </p:nvSpPr>
            <p:spPr>
              <a:xfrm>
                <a:off x="6997471" y="2147161"/>
                <a:ext cx="2663841" cy="3692953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E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162" name="กลุ่ม 161">
                <a:extLst>
                  <a:ext uri="{FF2B5EF4-FFF2-40B4-BE49-F238E27FC236}">
                    <a16:creationId xmlns:a16="http://schemas.microsoft.com/office/drawing/2014/main" id="{00A0CD35-1E11-4CE2-B6EF-77C1CA1C26C9}"/>
                  </a:ext>
                </a:extLst>
              </p:cNvPr>
              <p:cNvGrpSpPr/>
              <p:nvPr/>
            </p:nvGrpSpPr>
            <p:grpSpPr>
              <a:xfrm>
                <a:off x="7236306" y="2206483"/>
                <a:ext cx="2223242" cy="1029858"/>
                <a:chOff x="7228461" y="2215721"/>
                <a:chExt cx="2223242" cy="1029858"/>
              </a:xfrm>
              <a:solidFill>
                <a:srgbClr val="A064BC"/>
              </a:solidFill>
            </p:grpSpPr>
            <p:sp>
              <p:nvSpPr>
                <p:cNvPr id="185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674E1E7C-B399-4D01-A719-9DCA0CEA930F}"/>
                    </a:ext>
                  </a:extLst>
                </p:cNvPr>
                <p:cNvSpPr/>
                <p:nvPr/>
              </p:nvSpPr>
              <p:spPr>
                <a:xfrm>
                  <a:off x="7228461" y="2248287"/>
                  <a:ext cx="1117285" cy="997292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5588 w 1105817"/>
                    <a:gd name="connsiteY6" fmla="*/ 25284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133"/>
                    <a:gd name="connsiteY0" fmla="*/ 970651 h 986901"/>
                    <a:gd name="connsiteX1" fmla="*/ 798115 w 1105133"/>
                    <a:gd name="connsiteY1" fmla="*/ 874131 h 986901"/>
                    <a:gd name="connsiteX2" fmla="*/ 1100375 w 1105133"/>
                    <a:gd name="connsiteY2" fmla="*/ 262499 h 986901"/>
                    <a:gd name="connsiteX3" fmla="*/ 976421 w 1105133"/>
                    <a:gd name="connsiteY3" fmla="*/ 179188 h 986901"/>
                    <a:gd name="connsiteX4" fmla="*/ 852596 w 1105133"/>
                    <a:gd name="connsiteY4" fmla="*/ 207764 h 986901"/>
                    <a:gd name="connsiteX5" fmla="*/ 775763 w 1105133"/>
                    <a:gd name="connsiteY5" fmla="*/ 236083 h 986901"/>
                    <a:gd name="connsiteX6" fmla="*/ 641141 w 1105133"/>
                    <a:gd name="connsiteY6" fmla="*/ 260469 h 986901"/>
                    <a:gd name="connsiteX7" fmla="*/ 645588 w 1105133"/>
                    <a:gd name="connsiteY7" fmla="*/ 252847 h 986901"/>
                    <a:gd name="connsiteX8" fmla="*/ 375459 w 1105133"/>
                    <a:gd name="connsiteY8" fmla="*/ 135499 h 986901"/>
                    <a:gd name="connsiteX9" fmla="*/ 244901 w 1105133"/>
                    <a:gd name="connsiteY9" fmla="*/ 64889 h 986901"/>
                    <a:gd name="connsiteX10" fmla="*/ 145841 w 1105133"/>
                    <a:gd name="connsiteY10" fmla="*/ 26789 h 986901"/>
                    <a:gd name="connsiteX11" fmla="*/ 85391 w 1105133"/>
                    <a:gd name="connsiteY11" fmla="*/ 9515 h 986901"/>
                    <a:gd name="connsiteX12" fmla="*/ 46781 w 1105133"/>
                    <a:gd name="connsiteY12" fmla="*/ 3929 h 986901"/>
                    <a:gd name="connsiteX13" fmla="*/ 47 w 1105133"/>
                    <a:gd name="connsiteY13" fmla="*/ 69459 h 986901"/>
                    <a:gd name="connsiteX14" fmla="*/ 39162 w 1105133"/>
                    <a:gd name="connsiteY14" fmla="*/ 219828 h 986901"/>
                    <a:gd name="connsiteX15" fmla="*/ 110791 w 1105133"/>
                    <a:gd name="connsiteY15" fmla="*/ 401691 h 986901"/>
                    <a:gd name="connsiteX16" fmla="*/ 158035 w 1105133"/>
                    <a:gd name="connsiteY16" fmla="*/ 672963 h 986901"/>
                    <a:gd name="connsiteX17" fmla="*/ 241347 w 1105133"/>
                    <a:gd name="connsiteY17" fmla="*/ 970651 h 986901"/>
                    <a:gd name="connsiteX0" fmla="*/ 241347 w 1115427"/>
                    <a:gd name="connsiteY0" fmla="*/ 970651 h 986901"/>
                    <a:gd name="connsiteX1" fmla="*/ 798115 w 1115427"/>
                    <a:gd name="connsiteY1" fmla="*/ 874131 h 986901"/>
                    <a:gd name="connsiteX2" fmla="*/ 1100375 w 1115427"/>
                    <a:gd name="connsiteY2" fmla="*/ 262499 h 986901"/>
                    <a:gd name="connsiteX3" fmla="*/ 1050716 w 1115427"/>
                    <a:gd name="connsiteY3" fmla="*/ 162043 h 986901"/>
                    <a:gd name="connsiteX4" fmla="*/ 852596 w 1115427"/>
                    <a:gd name="connsiteY4" fmla="*/ 207764 h 986901"/>
                    <a:gd name="connsiteX5" fmla="*/ 775763 w 1115427"/>
                    <a:gd name="connsiteY5" fmla="*/ 236083 h 986901"/>
                    <a:gd name="connsiteX6" fmla="*/ 641141 w 1115427"/>
                    <a:gd name="connsiteY6" fmla="*/ 260469 h 986901"/>
                    <a:gd name="connsiteX7" fmla="*/ 645588 w 1115427"/>
                    <a:gd name="connsiteY7" fmla="*/ 252847 h 986901"/>
                    <a:gd name="connsiteX8" fmla="*/ 375459 w 1115427"/>
                    <a:gd name="connsiteY8" fmla="*/ 135499 h 986901"/>
                    <a:gd name="connsiteX9" fmla="*/ 244901 w 1115427"/>
                    <a:gd name="connsiteY9" fmla="*/ 64889 h 986901"/>
                    <a:gd name="connsiteX10" fmla="*/ 145841 w 1115427"/>
                    <a:gd name="connsiteY10" fmla="*/ 26789 h 986901"/>
                    <a:gd name="connsiteX11" fmla="*/ 85391 w 1115427"/>
                    <a:gd name="connsiteY11" fmla="*/ 9515 h 986901"/>
                    <a:gd name="connsiteX12" fmla="*/ 46781 w 1115427"/>
                    <a:gd name="connsiteY12" fmla="*/ 3929 h 986901"/>
                    <a:gd name="connsiteX13" fmla="*/ 47 w 1115427"/>
                    <a:gd name="connsiteY13" fmla="*/ 69459 h 986901"/>
                    <a:gd name="connsiteX14" fmla="*/ 39162 w 1115427"/>
                    <a:gd name="connsiteY14" fmla="*/ 219828 h 986901"/>
                    <a:gd name="connsiteX15" fmla="*/ 110791 w 1115427"/>
                    <a:gd name="connsiteY15" fmla="*/ 401691 h 986901"/>
                    <a:gd name="connsiteX16" fmla="*/ 158035 w 1115427"/>
                    <a:gd name="connsiteY16" fmla="*/ 672963 h 986901"/>
                    <a:gd name="connsiteX17" fmla="*/ 241347 w 1115427"/>
                    <a:gd name="connsiteY17" fmla="*/ 970651 h 986901"/>
                    <a:gd name="connsiteX0" fmla="*/ 241347 w 1115427"/>
                    <a:gd name="connsiteY0" fmla="*/ 970490 h 986740"/>
                    <a:gd name="connsiteX1" fmla="*/ 798115 w 1115427"/>
                    <a:gd name="connsiteY1" fmla="*/ 873970 h 986740"/>
                    <a:gd name="connsiteX2" fmla="*/ 1100375 w 1115427"/>
                    <a:gd name="connsiteY2" fmla="*/ 262338 h 986740"/>
                    <a:gd name="connsiteX3" fmla="*/ 1050716 w 1115427"/>
                    <a:gd name="connsiteY3" fmla="*/ 161882 h 986740"/>
                    <a:gd name="connsiteX4" fmla="*/ 852596 w 1115427"/>
                    <a:gd name="connsiteY4" fmla="*/ 207603 h 986740"/>
                    <a:gd name="connsiteX5" fmla="*/ 775763 w 1115427"/>
                    <a:gd name="connsiteY5" fmla="*/ 235922 h 986740"/>
                    <a:gd name="connsiteX6" fmla="*/ 641141 w 1115427"/>
                    <a:gd name="connsiteY6" fmla="*/ 260308 h 986740"/>
                    <a:gd name="connsiteX7" fmla="*/ 645588 w 1115427"/>
                    <a:gd name="connsiteY7" fmla="*/ 252686 h 986740"/>
                    <a:gd name="connsiteX8" fmla="*/ 375459 w 1115427"/>
                    <a:gd name="connsiteY8" fmla="*/ 135338 h 986740"/>
                    <a:gd name="connsiteX9" fmla="*/ 244901 w 1115427"/>
                    <a:gd name="connsiteY9" fmla="*/ 64728 h 986740"/>
                    <a:gd name="connsiteX10" fmla="*/ 145841 w 1115427"/>
                    <a:gd name="connsiteY10" fmla="*/ 20913 h 986740"/>
                    <a:gd name="connsiteX11" fmla="*/ 85391 w 1115427"/>
                    <a:gd name="connsiteY11" fmla="*/ 9354 h 986740"/>
                    <a:gd name="connsiteX12" fmla="*/ 46781 w 1115427"/>
                    <a:gd name="connsiteY12" fmla="*/ 3768 h 986740"/>
                    <a:gd name="connsiteX13" fmla="*/ 47 w 1115427"/>
                    <a:gd name="connsiteY13" fmla="*/ 69298 h 986740"/>
                    <a:gd name="connsiteX14" fmla="*/ 39162 w 1115427"/>
                    <a:gd name="connsiteY14" fmla="*/ 219667 h 986740"/>
                    <a:gd name="connsiteX15" fmla="*/ 110791 w 1115427"/>
                    <a:gd name="connsiteY15" fmla="*/ 401530 h 986740"/>
                    <a:gd name="connsiteX16" fmla="*/ 158035 w 1115427"/>
                    <a:gd name="connsiteY16" fmla="*/ 672802 h 986740"/>
                    <a:gd name="connsiteX17" fmla="*/ 241347 w 1115427"/>
                    <a:gd name="connsiteY17" fmla="*/ 970490 h 986740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75459 w 1115427"/>
                    <a:gd name="connsiteY8" fmla="*/ 137470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86889 w 1115427"/>
                    <a:gd name="connsiteY8" fmla="*/ 135565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14 w 1115394"/>
                    <a:gd name="connsiteY0" fmla="*/ 976778 h 993028"/>
                    <a:gd name="connsiteX1" fmla="*/ 798082 w 1115394"/>
                    <a:gd name="connsiteY1" fmla="*/ 880258 h 993028"/>
                    <a:gd name="connsiteX2" fmla="*/ 1100342 w 1115394"/>
                    <a:gd name="connsiteY2" fmla="*/ 268626 h 993028"/>
                    <a:gd name="connsiteX3" fmla="*/ 1050683 w 1115394"/>
                    <a:gd name="connsiteY3" fmla="*/ 168170 h 993028"/>
                    <a:gd name="connsiteX4" fmla="*/ 852563 w 1115394"/>
                    <a:gd name="connsiteY4" fmla="*/ 213891 h 993028"/>
                    <a:gd name="connsiteX5" fmla="*/ 775730 w 1115394"/>
                    <a:gd name="connsiteY5" fmla="*/ 242210 h 993028"/>
                    <a:gd name="connsiteX6" fmla="*/ 641108 w 1115394"/>
                    <a:gd name="connsiteY6" fmla="*/ 266596 h 993028"/>
                    <a:gd name="connsiteX7" fmla="*/ 645555 w 1115394"/>
                    <a:gd name="connsiteY7" fmla="*/ 258974 h 993028"/>
                    <a:gd name="connsiteX8" fmla="*/ 386856 w 1115394"/>
                    <a:gd name="connsiteY8" fmla="*/ 139721 h 993028"/>
                    <a:gd name="connsiteX9" fmla="*/ 244868 w 1115394"/>
                    <a:gd name="connsiteY9" fmla="*/ 71016 h 993028"/>
                    <a:gd name="connsiteX10" fmla="*/ 145808 w 1115394"/>
                    <a:gd name="connsiteY10" fmla="*/ 27201 h 993028"/>
                    <a:gd name="connsiteX11" fmla="*/ 85358 w 1115394"/>
                    <a:gd name="connsiteY11" fmla="*/ 8022 h 993028"/>
                    <a:gd name="connsiteX12" fmla="*/ 35318 w 1115394"/>
                    <a:gd name="connsiteY12" fmla="*/ 4341 h 993028"/>
                    <a:gd name="connsiteX13" fmla="*/ 14 w 1115394"/>
                    <a:gd name="connsiteY13" fmla="*/ 75586 h 993028"/>
                    <a:gd name="connsiteX14" fmla="*/ 39129 w 1115394"/>
                    <a:gd name="connsiteY14" fmla="*/ 225955 h 993028"/>
                    <a:gd name="connsiteX15" fmla="*/ 110758 w 1115394"/>
                    <a:gd name="connsiteY15" fmla="*/ 407818 h 993028"/>
                    <a:gd name="connsiteX16" fmla="*/ 158002 w 1115394"/>
                    <a:gd name="connsiteY16" fmla="*/ 679090 h 993028"/>
                    <a:gd name="connsiteX17" fmla="*/ 241314 w 1115394"/>
                    <a:gd name="connsiteY17" fmla="*/ 976778 h 993028"/>
                    <a:gd name="connsiteX0" fmla="*/ 241314 w 1115394"/>
                    <a:gd name="connsiteY0" fmla="*/ 976778 h 992046"/>
                    <a:gd name="connsiteX1" fmla="*/ 798082 w 1115394"/>
                    <a:gd name="connsiteY1" fmla="*/ 880258 h 992046"/>
                    <a:gd name="connsiteX2" fmla="*/ 1100342 w 1115394"/>
                    <a:gd name="connsiteY2" fmla="*/ 268626 h 992046"/>
                    <a:gd name="connsiteX3" fmla="*/ 1050683 w 1115394"/>
                    <a:gd name="connsiteY3" fmla="*/ 168170 h 992046"/>
                    <a:gd name="connsiteX4" fmla="*/ 852563 w 1115394"/>
                    <a:gd name="connsiteY4" fmla="*/ 213891 h 992046"/>
                    <a:gd name="connsiteX5" fmla="*/ 775730 w 1115394"/>
                    <a:gd name="connsiteY5" fmla="*/ 242210 h 992046"/>
                    <a:gd name="connsiteX6" fmla="*/ 641108 w 1115394"/>
                    <a:gd name="connsiteY6" fmla="*/ 266596 h 992046"/>
                    <a:gd name="connsiteX7" fmla="*/ 645555 w 1115394"/>
                    <a:gd name="connsiteY7" fmla="*/ 258974 h 992046"/>
                    <a:gd name="connsiteX8" fmla="*/ 386856 w 1115394"/>
                    <a:gd name="connsiteY8" fmla="*/ 139721 h 992046"/>
                    <a:gd name="connsiteX9" fmla="*/ 244868 w 1115394"/>
                    <a:gd name="connsiteY9" fmla="*/ 71016 h 992046"/>
                    <a:gd name="connsiteX10" fmla="*/ 145808 w 1115394"/>
                    <a:gd name="connsiteY10" fmla="*/ 27201 h 992046"/>
                    <a:gd name="connsiteX11" fmla="*/ 85358 w 1115394"/>
                    <a:gd name="connsiteY11" fmla="*/ 8022 h 992046"/>
                    <a:gd name="connsiteX12" fmla="*/ 35318 w 1115394"/>
                    <a:gd name="connsiteY12" fmla="*/ 4341 h 992046"/>
                    <a:gd name="connsiteX13" fmla="*/ 14 w 1115394"/>
                    <a:gd name="connsiteY13" fmla="*/ 75586 h 992046"/>
                    <a:gd name="connsiteX14" fmla="*/ 39129 w 1115394"/>
                    <a:gd name="connsiteY14" fmla="*/ 225955 h 992046"/>
                    <a:gd name="connsiteX15" fmla="*/ 110758 w 1115394"/>
                    <a:gd name="connsiteY15" fmla="*/ 407818 h 992046"/>
                    <a:gd name="connsiteX16" fmla="*/ 182767 w 1115394"/>
                    <a:gd name="connsiteY16" fmla="*/ 692425 h 992046"/>
                    <a:gd name="connsiteX17" fmla="*/ 241314 w 1115394"/>
                    <a:gd name="connsiteY17" fmla="*/ 976778 h 992046"/>
                    <a:gd name="connsiteX0" fmla="*/ 241314 w 1115394"/>
                    <a:gd name="connsiteY0" fmla="*/ 976778 h 991906"/>
                    <a:gd name="connsiteX1" fmla="*/ 798082 w 1115394"/>
                    <a:gd name="connsiteY1" fmla="*/ 880258 h 991906"/>
                    <a:gd name="connsiteX2" fmla="*/ 1100342 w 1115394"/>
                    <a:gd name="connsiteY2" fmla="*/ 268626 h 991906"/>
                    <a:gd name="connsiteX3" fmla="*/ 1050683 w 1115394"/>
                    <a:gd name="connsiteY3" fmla="*/ 168170 h 991906"/>
                    <a:gd name="connsiteX4" fmla="*/ 852563 w 1115394"/>
                    <a:gd name="connsiteY4" fmla="*/ 213891 h 991906"/>
                    <a:gd name="connsiteX5" fmla="*/ 775730 w 1115394"/>
                    <a:gd name="connsiteY5" fmla="*/ 242210 h 991906"/>
                    <a:gd name="connsiteX6" fmla="*/ 641108 w 1115394"/>
                    <a:gd name="connsiteY6" fmla="*/ 266596 h 991906"/>
                    <a:gd name="connsiteX7" fmla="*/ 645555 w 1115394"/>
                    <a:gd name="connsiteY7" fmla="*/ 258974 h 991906"/>
                    <a:gd name="connsiteX8" fmla="*/ 386856 w 1115394"/>
                    <a:gd name="connsiteY8" fmla="*/ 139721 h 991906"/>
                    <a:gd name="connsiteX9" fmla="*/ 244868 w 1115394"/>
                    <a:gd name="connsiteY9" fmla="*/ 71016 h 991906"/>
                    <a:gd name="connsiteX10" fmla="*/ 145808 w 1115394"/>
                    <a:gd name="connsiteY10" fmla="*/ 27201 h 991906"/>
                    <a:gd name="connsiteX11" fmla="*/ 85358 w 1115394"/>
                    <a:gd name="connsiteY11" fmla="*/ 8022 h 991906"/>
                    <a:gd name="connsiteX12" fmla="*/ 35318 w 1115394"/>
                    <a:gd name="connsiteY12" fmla="*/ 4341 h 991906"/>
                    <a:gd name="connsiteX13" fmla="*/ 14 w 1115394"/>
                    <a:gd name="connsiteY13" fmla="*/ 75586 h 991906"/>
                    <a:gd name="connsiteX14" fmla="*/ 39129 w 1115394"/>
                    <a:gd name="connsiteY14" fmla="*/ 225955 h 991906"/>
                    <a:gd name="connsiteX15" fmla="*/ 110758 w 1115394"/>
                    <a:gd name="connsiteY15" fmla="*/ 407818 h 991906"/>
                    <a:gd name="connsiteX16" fmla="*/ 173242 w 1115394"/>
                    <a:gd name="connsiteY16" fmla="*/ 694330 h 991906"/>
                    <a:gd name="connsiteX17" fmla="*/ 241314 w 111539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10748 w 1115384"/>
                    <a:gd name="connsiteY15" fmla="*/ 40781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62942 w 1115384"/>
                    <a:gd name="connsiteY16" fmla="*/ 693950 h 991906"/>
                    <a:gd name="connsiteX17" fmla="*/ 173232 w 1115384"/>
                    <a:gd name="connsiteY17" fmla="*/ 694330 h 991906"/>
                    <a:gd name="connsiteX18" fmla="*/ 241304 w 1115384"/>
                    <a:gd name="connsiteY18" fmla="*/ 976778 h 991906"/>
                    <a:gd name="connsiteX0" fmla="*/ 241351 w 1115431"/>
                    <a:gd name="connsiteY0" fmla="*/ 976778 h 991906"/>
                    <a:gd name="connsiteX1" fmla="*/ 798119 w 1115431"/>
                    <a:gd name="connsiteY1" fmla="*/ 880258 h 991906"/>
                    <a:gd name="connsiteX2" fmla="*/ 1100379 w 1115431"/>
                    <a:gd name="connsiteY2" fmla="*/ 268626 h 991906"/>
                    <a:gd name="connsiteX3" fmla="*/ 1050720 w 1115431"/>
                    <a:gd name="connsiteY3" fmla="*/ 168170 h 991906"/>
                    <a:gd name="connsiteX4" fmla="*/ 852600 w 1115431"/>
                    <a:gd name="connsiteY4" fmla="*/ 213891 h 991906"/>
                    <a:gd name="connsiteX5" fmla="*/ 775767 w 1115431"/>
                    <a:gd name="connsiteY5" fmla="*/ 242210 h 991906"/>
                    <a:gd name="connsiteX6" fmla="*/ 641145 w 1115431"/>
                    <a:gd name="connsiteY6" fmla="*/ 266596 h 991906"/>
                    <a:gd name="connsiteX7" fmla="*/ 645592 w 1115431"/>
                    <a:gd name="connsiteY7" fmla="*/ 258974 h 991906"/>
                    <a:gd name="connsiteX8" fmla="*/ 386893 w 1115431"/>
                    <a:gd name="connsiteY8" fmla="*/ 139721 h 991906"/>
                    <a:gd name="connsiteX9" fmla="*/ 244905 w 1115431"/>
                    <a:gd name="connsiteY9" fmla="*/ 71016 h 991906"/>
                    <a:gd name="connsiteX10" fmla="*/ 145845 w 1115431"/>
                    <a:gd name="connsiteY10" fmla="*/ 27201 h 991906"/>
                    <a:gd name="connsiteX11" fmla="*/ 85395 w 1115431"/>
                    <a:gd name="connsiteY11" fmla="*/ 8022 h 991906"/>
                    <a:gd name="connsiteX12" fmla="*/ 35355 w 1115431"/>
                    <a:gd name="connsiteY12" fmla="*/ 4341 h 991906"/>
                    <a:gd name="connsiteX13" fmla="*/ 51 w 1115431"/>
                    <a:gd name="connsiteY13" fmla="*/ 75586 h 991906"/>
                    <a:gd name="connsiteX14" fmla="*/ 42976 w 1115431"/>
                    <a:gd name="connsiteY14" fmla="*/ 235480 h 991906"/>
                    <a:gd name="connsiteX15" fmla="*/ 108890 w 1115431"/>
                    <a:gd name="connsiteY15" fmla="*/ 426868 h 991906"/>
                    <a:gd name="connsiteX16" fmla="*/ 162989 w 1115431"/>
                    <a:gd name="connsiteY16" fmla="*/ 693950 h 991906"/>
                    <a:gd name="connsiteX17" fmla="*/ 173279 w 1115431"/>
                    <a:gd name="connsiteY17" fmla="*/ 694330 h 991906"/>
                    <a:gd name="connsiteX18" fmla="*/ 241351 w 1115431"/>
                    <a:gd name="connsiteY18" fmla="*/ 976778 h 991906"/>
                    <a:gd name="connsiteX0" fmla="*/ 243252 w 1117332"/>
                    <a:gd name="connsiteY0" fmla="*/ 976778 h 991906"/>
                    <a:gd name="connsiteX1" fmla="*/ 800020 w 1117332"/>
                    <a:gd name="connsiteY1" fmla="*/ 880258 h 991906"/>
                    <a:gd name="connsiteX2" fmla="*/ 1102280 w 1117332"/>
                    <a:gd name="connsiteY2" fmla="*/ 268626 h 991906"/>
                    <a:gd name="connsiteX3" fmla="*/ 1052621 w 1117332"/>
                    <a:gd name="connsiteY3" fmla="*/ 168170 h 991906"/>
                    <a:gd name="connsiteX4" fmla="*/ 854501 w 1117332"/>
                    <a:gd name="connsiteY4" fmla="*/ 213891 h 991906"/>
                    <a:gd name="connsiteX5" fmla="*/ 777668 w 1117332"/>
                    <a:gd name="connsiteY5" fmla="*/ 242210 h 991906"/>
                    <a:gd name="connsiteX6" fmla="*/ 643046 w 1117332"/>
                    <a:gd name="connsiteY6" fmla="*/ 266596 h 991906"/>
                    <a:gd name="connsiteX7" fmla="*/ 647493 w 1117332"/>
                    <a:gd name="connsiteY7" fmla="*/ 258974 h 991906"/>
                    <a:gd name="connsiteX8" fmla="*/ 388794 w 1117332"/>
                    <a:gd name="connsiteY8" fmla="*/ 139721 h 991906"/>
                    <a:gd name="connsiteX9" fmla="*/ 246806 w 1117332"/>
                    <a:gd name="connsiteY9" fmla="*/ 71016 h 991906"/>
                    <a:gd name="connsiteX10" fmla="*/ 147746 w 1117332"/>
                    <a:gd name="connsiteY10" fmla="*/ 27201 h 991906"/>
                    <a:gd name="connsiteX11" fmla="*/ 87296 w 1117332"/>
                    <a:gd name="connsiteY11" fmla="*/ 8022 h 991906"/>
                    <a:gd name="connsiteX12" fmla="*/ 37256 w 1117332"/>
                    <a:gd name="connsiteY12" fmla="*/ 4341 h 991906"/>
                    <a:gd name="connsiteX13" fmla="*/ 47 w 1117332"/>
                    <a:gd name="connsiteY13" fmla="*/ 106066 h 991906"/>
                    <a:gd name="connsiteX14" fmla="*/ 44877 w 1117332"/>
                    <a:gd name="connsiteY14" fmla="*/ 235480 h 991906"/>
                    <a:gd name="connsiteX15" fmla="*/ 110791 w 1117332"/>
                    <a:gd name="connsiteY15" fmla="*/ 426868 h 991906"/>
                    <a:gd name="connsiteX16" fmla="*/ 164890 w 1117332"/>
                    <a:gd name="connsiteY16" fmla="*/ 693950 h 991906"/>
                    <a:gd name="connsiteX17" fmla="*/ 175180 w 1117332"/>
                    <a:gd name="connsiteY17" fmla="*/ 694330 h 991906"/>
                    <a:gd name="connsiteX18" fmla="*/ 243252 w 1117332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46759 w 1117285"/>
                    <a:gd name="connsiteY9" fmla="*/ 71016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52474 w 1117285"/>
                    <a:gd name="connsiteY9" fmla="*/ 76731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42999 w 1117285"/>
                    <a:gd name="connsiteY6" fmla="*/ 267747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705864 w 1117285"/>
                    <a:gd name="connsiteY6" fmla="*/ 26203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35157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81575 h 996703"/>
                    <a:gd name="connsiteX1" fmla="*/ 799973 w 1117285"/>
                    <a:gd name="connsiteY1" fmla="*/ 885055 h 996703"/>
                    <a:gd name="connsiteX2" fmla="*/ 1102233 w 1117285"/>
                    <a:gd name="connsiteY2" fmla="*/ 273423 h 996703"/>
                    <a:gd name="connsiteX3" fmla="*/ 1052574 w 1117285"/>
                    <a:gd name="connsiteY3" fmla="*/ 172967 h 996703"/>
                    <a:gd name="connsiteX4" fmla="*/ 854454 w 1117285"/>
                    <a:gd name="connsiteY4" fmla="*/ 218688 h 996703"/>
                    <a:gd name="connsiteX5" fmla="*/ 777621 w 1117285"/>
                    <a:gd name="connsiteY5" fmla="*/ 247007 h 996703"/>
                    <a:gd name="connsiteX6" fmla="*/ 696339 w 1117285"/>
                    <a:gd name="connsiteY6" fmla="*/ 254248 h 996703"/>
                    <a:gd name="connsiteX7" fmla="*/ 569341 w 1117285"/>
                    <a:gd name="connsiteY7" fmla="*/ 227576 h 996703"/>
                    <a:gd name="connsiteX8" fmla="*/ 388747 w 1117285"/>
                    <a:gd name="connsiteY8" fmla="*/ 138803 h 996703"/>
                    <a:gd name="connsiteX9" fmla="*/ 267714 w 1117285"/>
                    <a:gd name="connsiteY9" fmla="*/ 81528 h 996703"/>
                    <a:gd name="connsiteX10" fmla="*/ 225804 w 1117285"/>
                    <a:gd name="connsiteY10" fmla="*/ 60573 h 996703"/>
                    <a:gd name="connsiteX11" fmla="*/ 85344 w 1117285"/>
                    <a:gd name="connsiteY11" fmla="*/ 5199 h 996703"/>
                    <a:gd name="connsiteX12" fmla="*/ 37209 w 1117285"/>
                    <a:gd name="connsiteY12" fmla="*/ 9138 h 996703"/>
                    <a:gd name="connsiteX13" fmla="*/ 0 w 1117285"/>
                    <a:gd name="connsiteY13" fmla="*/ 110863 h 996703"/>
                    <a:gd name="connsiteX14" fmla="*/ 37210 w 1117285"/>
                    <a:gd name="connsiteY14" fmla="*/ 240277 h 996703"/>
                    <a:gd name="connsiteX15" fmla="*/ 110744 w 1117285"/>
                    <a:gd name="connsiteY15" fmla="*/ 431665 h 996703"/>
                    <a:gd name="connsiteX16" fmla="*/ 164843 w 1117285"/>
                    <a:gd name="connsiteY16" fmla="*/ 698747 h 996703"/>
                    <a:gd name="connsiteX17" fmla="*/ 175133 w 1117285"/>
                    <a:gd name="connsiteY17" fmla="*/ 699127 h 996703"/>
                    <a:gd name="connsiteX18" fmla="*/ 243205 w 1117285"/>
                    <a:gd name="connsiteY18" fmla="*/ 981575 h 996703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698747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1033 w 1117285"/>
                    <a:gd name="connsiteY16" fmla="*/ 77304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64843 w 1117285"/>
                    <a:gd name="connsiteY16" fmla="*/ 74256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78178 w 1117285"/>
                    <a:gd name="connsiteY16" fmla="*/ 55587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78178 w 1117285"/>
                    <a:gd name="connsiteY16" fmla="*/ 555872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61033 w 1117285"/>
                    <a:gd name="connsiteY16" fmla="*/ 691127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97292"/>
                    <a:gd name="connsiteX1" fmla="*/ 799973 w 1117285"/>
                    <a:gd name="connsiteY1" fmla="*/ 885055 h 997292"/>
                    <a:gd name="connsiteX2" fmla="*/ 1102233 w 1117285"/>
                    <a:gd name="connsiteY2" fmla="*/ 273423 h 997292"/>
                    <a:gd name="connsiteX3" fmla="*/ 1052574 w 1117285"/>
                    <a:gd name="connsiteY3" fmla="*/ 172967 h 997292"/>
                    <a:gd name="connsiteX4" fmla="*/ 854454 w 1117285"/>
                    <a:gd name="connsiteY4" fmla="*/ 218688 h 997292"/>
                    <a:gd name="connsiteX5" fmla="*/ 777621 w 1117285"/>
                    <a:gd name="connsiteY5" fmla="*/ 247007 h 997292"/>
                    <a:gd name="connsiteX6" fmla="*/ 696339 w 1117285"/>
                    <a:gd name="connsiteY6" fmla="*/ 254248 h 997292"/>
                    <a:gd name="connsiteX7" fmla="*/ 569341 w 1117285"/>
                    <a:gd name="connsiteY7" fmla="*/ 227576 h 997292"/>
                    <a:gd name="connsiteX8" fmla="*/ 388747 w 1117285"/>
                    <a:gd name="connsiteY8" fmla="*/ 138803 h 997292"/>
                    <a:gd name="connsiteX9" fmla="*/ 267714 w 1117285"/>
                    <a:gd name="connsiteY9" fmla="*/ 81528 h 997292"/>
                    <a:gd name="connsiteX10" fmla="*/ 225804 w 1117285"/>
                    <a:gd name="connsiteY10" fmla="*/ 60573 h 997292"/>
                    <a:gd name="connsiteX11" fmla="*/ 85344 w 1117285"/>
                    <a:gd name="connsiteY11" fmla="*/ 5199 h 997292"/>
                    <a:gd name="connsiteX12" fmla="*/ 37209 w 1117285"/>
                    <a:gd name="connsiteY12" fmla="*/ 9138 h 997292"/>
                    <a:gd name="connsiteX13" fmla="*/ 0 w 1117285"/>
                    <a:gd name="connsiteY13" fmla="*/ 110863 h 997292"/>
                    <a:gd name="connsiteX14" fmla="*/ 37210 w 1117285"/>
                    <a:gd name="connsiteY14" fmla="*/ 240277 h 997292"/>
                    <a:gd name="connsiteX15" fmla="*/ 110744 w 1117285"/>
                    <a:gd name="connsiteY15" fmla="*/ 431665 h 997292"/>
                    <a:gd name="connsiteX16" fmla="*/ 161033 w 1117285"/>
                    <a:gd name="connsiteY16" fmla="*/ 691127 h 997292"/>
                    <a:gd name="connsiteX17" fmla="*/ 243205 w 1117285"/>
                    <a:gd name="connsiteY17" fmla="*/ 981575 h 99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17285" h="997292">
                      <a:moveTo>
                        <a:pt x="243205" y="981575"/>
                      </a:moveTo>
                      <a:cubicBezTo>
                        <a:pt x="349695" y="1013896"/>
                        <a:pt x="656802" y="1003080"/>
                        <a:pt x="799973" y="885055"/>
                      </a:cubicBezTo>
                      <a:cubicBezTo>
                        <a:pt x="943144" y="767030"/>
                        <a:pt x="1060133" y="392104"/>
                        <a:pt x="1102233" y="273423"/>
                      </a:cubicBezTo>
                      <a:cubicBezTo>
                        <a:pt x="1144333" y="154742"/>
                        <a:pt x="1088473" y="182089"/>
                        <a:pt x="1052574" y="172967"/>
                      </a:cubicBezTo>
                      <a:cubicBezTo>
                        <a:pt x="1016675" y="163845"/>
                        <a:pt x="887897" y="209205"/>
                        <a:pt x="854454" y="218688"/>
                      </a:cubicBezTo>
                      <a:cubicBezTo>
                        <a:pt x="821011" y="228171"/>
                        <a:pt x="803974" y="241080"/>
                        <a:pt x="777621" y="247007"/>
                      </a:cubicBezTo>
                      <a:cubicBezTo>
                        <a:pt x="751269" y="252934"/>
                        <a:pt x="718352" y="250184"/>
                        <a:pt x="696339" y="254248"/>
                      </a:cubicBezTo>
                      <a:cubicBezTo>
                        <a:pt x="674326" y="258312"/>
                        <a:pt x="620606" y="246817"/>
                        <a:pt x="569341" y="227576"/>
                      </a:cubicBezTo>
                      <a:cubicBezTo>
                        <a:pt x="518076" y="208335"/>
                        <a:pt x="439018" y="163144"/>
                        <a:pt x="388747" y="138803"/>
                      </a:cubicBezTo>
                      <a:cubicBezTo>
                        <a:pt x="338476" y="114462"/>
                        <a:pt x="312672" y="101255"/>
                        <a:pt x="267714" y="81528"/>
                      </a:cubicBezTo>
                      <a:cubicBezTo>
                        <a:pt x="227751" y="63410"/>
                        <a:pt x="252389" y="69802"/>
                        <a:pt x="225804" y="60573"/>
                      </a:cubicBezTo>
                      <a:cubicBezTo>
                        <a:pt x="199219" y="51344"/>
                        <a:pt x="116776" y="13771"/>
                        <a:pt x="85344" y="5199"/>
                      </a:cubicBezTo>
                      <a:cubicBezTo>
                        <a:pt x="53912" y="-3373"/>
                        <a:pt x="51433" y="-853"/>
                        <a:pt x="37209" y="9138"/>
                      </a:cubicBezTo>
                      <a:cubicBezTo>
                        <a:pt x="22985" y="19129"/>
                        <a:pt x="0" y="72340"/>
                        <a:pt x="0" y="110863"/>
                      </a:cubicBezTo>
                      <a:cubicBezTo>
                        <a:pt x="0" y="149386"/>
                        <a:pt x="21716" y="183212"/>
                        <a:pt x="37210" y="240277"/>
                      </a:cubicBezTo>
                      <a:cubicBezTo>
                        <a:pt x="52704" y="297342"/>
                        <a:pt x="88837" y="355571"/>
                        <a:pt x="110744" y="431665"/>
                      </a:cubicBezTo>
                      <a:cubicBezTo>
                        <a:pt x="132651" y="507759"/>
                        <a:pt x="150302" y="646550"/>
                        <a:pt x="161033" y="691127"/>
                      </a:cubicBezTo>
                      <a:cubicBezTo>
                        <a:pt x="183110" y="782779"/>
                        <a:pt x="136715" y="949254"/>
                        <a:pt x="243205" y="981575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86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17AC57EF-9425-47E5-BFEB-B56021BC1507}"/>
                    </a:ext>
                  </a:extLst>
                </p:cNvPr>
                <p:cNvSpPr/>
                <p:nvPr/>
              </p:nvSpPr>
              <p:spPr>
                <a:xfrm rot="21328954" flipH="1">
                  <a:off x="8267268" y="2215721"/>
                  <a:ext cx="1184435" cy="964223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775763 w 1108377"/>
                    <a:gd name="connsiteY5" fmla="*/ 236083 h 986901"/>
                    <a:gd name="connsiteX6" fmla="*/ 641141 w 1108377"/>
                    <a:gd name="connsiteY6" fmla="*/ 260469 h 986901"/>
                    <a:gd name="connsiteX7" fmla="*/ 643683 w 1108377"/>
                    <a:gd name="connsiteY7" fmla="*/ 260467 h 986901"/>
                    <a:gd name="connsiteX8" fmla="*/ 375459 w 1108377"/>
                    <a:gd name="connsiteY8" fmla="*/ 135499 h 986901"/>
                    <a:gd name="connsiteX9" fmla="*/ 244901 w 1108377"/>
                    <a:gd name="connsiteY9" fmla="*/ 64889 h 986901"/>
                    <a:gd name="connsiteX10" fmla="*/ 145841 w 1108377"/>
                    <a:gd name="connsiteY10" fmla="*/ 26789 h 986901"/>
                    <a:gd name="connsiteX11" fmla="*/ 85391 w 1108377"/>
                    <a:gd name="connsiteY11" fmla="*/ 9515 h 986901"/>
                    <a:gd name="connsiteX12" fmla="*/ 46781 w 1108377"/>
                    <a:gd name="connsiteY12" fmla="*/ 3929 h 986901"/>
                    <a:gd name="connsiteX13" fmla="*/ 47 w 1108377"/>
                    <a:gd name="connsiteY13" fmla="*/ 69459 h 986901"/>
                    <a:gd name="connsiteX14" fmla="*/ 39162 w 1108377"/>
                    <a:gd name="connsiteY14" fmla="*/ 219828 h 986901"/>
                    <a:gd name="connsiteX15" fmla="*/ 110791 w 1108377"/>
                    <a:gd name="connsiteY15" fmla="*/ 401691 h 986901"/>
                    <a:gd name="connsiteX16" fmla="*/ 158035 w 1108377"/>
                    <a:gd name="connsiteY16" fmla="*/ 672963 h 986901"/>
                    <a:gd name="connsiteX17" fmla="*/ 241347 w 1108377"/>
                    <a:gd name="connsiteY17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75763 w 1108377"/>
                    <a:gd name="connsiteY6" fmla="*/ 236083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42907 w 1108377"/>
                    <a:gd name="connsiteY4" fmla="*/ 171509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17962"/>
                    <a:gd name="connsiteY0" fmla="*/ 970651 h 986901"/>
                    <a:gd name="connsiteX1" fmla="*/ 798115 w 1117962"/>
                    <a:gd name="connsiteY1" fmla="*/ 874131 h 986901"/>
                    <a:gd name="connsiteX2" fmla="*/ 1100375 w 1117962"/>
                    <a:gd name="connsiteY2" fmla="*/ 262499 h 986901"/>
                    <a:gd name="connsiteX3" fmla="*/ 1074983 w 1117962"/>
                    <a:gd name="connsiteY3" fmla="*/ 191251 h 986901"/>
                    <a:gd name="connsiteX4" fmla="*/ 1017159 w 1117962"/>
                    <a:gd name="connsiteY4" fmla="*/ 166087 h 986901"/>
                    <a:gd name="connsiteX5" fmla="*/ 942907 w 1117962"/>
                    <a:gd name="connsiteY5" fmla="*/ 171509 h 986901"/>
                    <a:gd name="connsiteX6" fmla="*/ 836616 w 1117962"/>
                    <a:gd name="connsiteY6" fmla="*/ 187187 h 986901"/>
                    <a:gd name="connsiteX7" fmla="*/ 751720 w 1117962"/>
                    <a:gd name="connsiteY7" fmla="*/ 219840 h 986901"/>
                    <a:gd name="connsiteX8" fmla="*/ 641141 w 1117962"/>
                    <a:gd name="connsiteY8" fmla="*/ 260469 h 986901"/>
                    <a:gd name="connsiteX9" fmla="*/ 643683 w 1117962"/>
                    <a:gd name="connsiteY9" fmla="*/ 260467 h 986901"/>
                    <a:gd name="connsiteX10" fmla="*/ 375459 w 1117962"/>
                    <a:gd name="connsiteY10" fmla="*/ 135499 h 986901"/>
                    <a:gd name="connsiteX11" fmla="*/ 244901 w 1117962"/>
                    <a:gd name="connsiteY11" fmla="*/ 64889 h 986901"/>
                    <a:gd name="connsiteX12" fmla="*/ 145841 w 1117962"/>
                    <a:gd name="connsiteY12" fmla="*/ 26789 h 986901"/>
                    <a:gd name="connsiteX13" fmla="*/ 85391 w 1117962"/>
                    <a:gd name="connsiteY13" fmla="*/ 9515 h 986901"/>
                    <a:gd name="connsiteX14" fmla="*/ 46781 w 1117962"/>
                    <a:gd name="connsiteY14" fmla="*/ 3929 h 986901"/>
                    <a:gd name="connsiteX15" fmla="*/ 47 w 1117962"/>
                    <a:gd name="connsiteY15" fmla="*/ 69459 h 986901"/>
                    <a:gd name="connsiteX16" fmla="*/ 39162 w 1117962"/>
                    <a:gd name="connsiteY16" fmla="*/ 219828 h 986901"/>
                    <a:gd name="connsiteX17" fmla="*/ 110791 w 1117962"/>
                    <a:gd name="connsiteY17" fmla="*/ 401691 h 986901"/>
                    <a:gd name="connsiteX18" fmla="*/ 158035 w 1117962"/>
                    <a:gd name="connsiteY18" fmla="*/ 672963 h 986901"/>
                    <a:gd name="connsiteX19" fmla="*/ 241347 w 1117962"/>
                    <a:gd name="connsiteY19" fmla="*/ 970651 h 986901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75459 w 1084716"/>
                    <a:gd name="connsiteY10" fmla="*/ 13549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28575 w 1084716"/>
                    <a:gd name="connsiteY10" fmla="*/ 217267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8838 w 1084716"/>
                    <a:gd name="connsiteY10" fmla="*/ 224065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34629 w 1084716"/>
                    <a:gd name="connsiteY11" fmla="*/ 112814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40787 w 1084716"/>
                    <a:gd name="connsiteY11" fmla="*/ 94123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2360 w 1085729"/>
                    <a:gd name="connsiteY0" fmla="*/ 972352 h 986380"/>
                    <a:gd name="connsiteX1" fmla="*/ 799128 w 1085729"/>
                    <a:gd name="connsiteY1" fmla="*/ 875832 h 986380"/>
                    <a:gd name="connsiteX2" fmla="*/ 1048871 w 1085729"/>
                    <a:gd name="connsiteY2" fmla="*/ 338628 h 986380"/>
                    <a:gd name="connsiteX3" fmla="*/ 1075996 w 1085729"/>
                    <a:gd name="connsiteY3" fmla="*/ 192952 h 986380"/>
                    <a:gd name="connsiteX4" fmla="*/ 1018172 w 1085729"/>
                    <a:gd name="connsiteY4" fmla="*/ 167788 h 986380"/>
                    <a:gd name="connsiteX5" fmla="*/ 943920 w 1085729"/>
                    <a:gd name="connsiteY5" fmla="*/ 173210 h 986380"/>
                    <a:gd name="connsiteX6" fmla="*/ 837629 w 1085729"/>
                    <a:gd name="connsiteY6" fmla="*/ 188888 h 986380"/>
                    <a:gd name="connsiteX7" fmla="*/ 752733 w 1085729"/>
                    <a:gd name="connsiteY7" fmla="*/ 221541 h 986380"/>
                    <a:gd name="connsiteX8" fmla="*/ 642154 w 1085729"/>
                    <a:gd name="connsiteY8" fmla="*/ 262170 h 986380"/>
                    <a:gd name="connsiteX9" fmla="*/ 543099 w 1085729"/>
                    <a:gd name="connsiteY9" fmla="*/ 291196 h 986380"/>
                    <a:gd name="connsiteX10" fmla="*/ 308857 w 1085729"/>
                    <a:gd name="connsiteY10" fmla="*/ 212851 h 986380"/>
                    <a:gd name="connsiteX11" fmla="*/ 141800 w 1085729"/>
                    <a:gd name="connsiteY11" fmla="*/ 95824 h 986380"/>
                    <a:gd name="connsiteX12" fmla="*/ 146854 w 1085729"/>
                    <a:gd name="connsiteY12" fmla="*/ 28490 h 986380"/>
                    <a:gd name="connsiteX13" fmla="*/ 2355 w 1085729"/>
                    <a:gd name="connsiteY13" fmla="*/ 5036 h 986380"/>
                    <a:gd name="connsiteX14" fmla="*/ 47794 w 1085729"/>
                    <a:gd name="connsiteY14" fmla="*/ 5630 h 986380"/>
                    <a:gd name="connsiteX15" fmla="*/ 1060 w 1085729"/>
                    <a:gd name="connsiteY15" fmla="*/ 71160 h 986380"/>
                    <a:gd name="connsiteX16" fmla="*/ 40175 w 1085729"/>
                    <a:gd name="connsiteY16" fmla="*/ 221529 h 986380"/>
                    <a:gd name="connsiteX17" fmla="*/ 111804 w 1085729"/>
                    <a:gd name="connsiteY17" fmla="*/ 403392 h 986380"/>
                    <a:gd name="connsiteX18" fmla="*/ 159048 w 1085729"/>
                    <a:gd name="connsiteY18" fmla="*/ 674664 h 986380"/>
                    <a:gd name="connsiteX19" fmla="*/ 242360 w 1085729"/>
                    <a:gd name="connsiteY19" fmla="*/ 972352 h 986380"/>
                    <a:gd name="connsiteX0" fmla="*/ 241347 w 1084716"/>
                    <a:gd name="connsiteY0" fmla="*/ 972607 h 986635"/>
                    <a:gd name="connsiteX1" fmla="*/ 798115 w 1084716"/>
                    <a:gd name="connsiteY1" fmla="*/ 876087 h 986635"/>
                    <a:gd name="connsiteX2" fmla="*/ 1047858 w 1084716"/>
                    <a:gd name="connsiteY2" fmla="*/ 338883 h 986635"/>
                    <a:gd name="connsiteX3" fmla="*/ 1074983 w 1084716"/>
                    <a:gd name="connsiteY3" fmla="*/ 193207 h 986635"/>
                    <a:gd name="connsiteX4" fmla="*/ 1017159 w 1084716"/>
                    <a:gd name="connsiteY4" fmla="*/ 168043 h 986635"/>
                    <a:gd name="connsiteX5" fmla="*/ 942907 w 1084716"/>
                    <a:gd name="connsiteY5" fmla="*/ 173465 h 986635"/>
                    <a:gd name="connsiteX6" fmla="*/ 836616 w 1084716"/>
                    <a:gd name="connsiteY6" fmla="*/ 189143 h 986635"/>
                    <a:gd name="connsiteX7" fmla="*/ 751720 w 1084716"/>
                    <a:gd name="connsiteY7" fmla="*/ 221796 h 986635"/>
                    <a:gd name="connsiteX8" fmla="*/ 641141 w 1084716"/>
                    <a:gd name="connsiteY8" fmla="*/ 262425 h 986635"/>
                    <a:gd name="connsiteX9" fmla="*/ 542086 w 1084716"/>
                    <a:gd name="connsiteY9" fmla="*/ 291451 h 986635"/>
                    <a:gd name="connsiteX10" fmla="*/ 307844 w 1084716"/>
                    <a:gd name="connsiteY10" fmla="*/ 213106 h 986635"/>
                    <a:gd name="connsiteX11" fmla="*/ 140787 w 1084716"/>
                    <a:gd name="connsiteY11" fmla="*/ 96079 h 986635"/>
                    <a:gd name="connsiteX12" fmla="*/ 85437 w 1084716"/>
                    <a:gd name="connsiteY12" fmla="*/ 33642 h 986635"/>
                    <a:gd name="connsiteX13" fmla="*/ 1342 w 1084716"/>
                    <a:gd name="connsiteY13" fmla="*/ 5291 h 986635"/>
                    <a:gd name="connsiteX14" fmla="*/ 46781 w 1084716"/>
                    <a:gd name="connsiteY14" fmla="*/ 5885 h 986635"/>
                    <a:gd name="connsiteX15" fmla="*/ 47 w 1084716"/>
                    <a:gd name="connsiteY15" fmla="*/ 71415 h 986635"/>
                    <a:gd name="connsiteX16" fmla="*/ 39162 w 1084716"/>
                    <a:gd name="connsiteY16" fmla="*/ 221784 h 986635"/>
                    <a:gd name="connsiteX17" fmla="*/ 110791 w 1084716"/>
                    <a:gd name="connsiteY17" fmla="*/ 403647 h 986635"/>
                    <a:gd name="connsiteX18" fmla="*/ 158035 w 1084716"/>
                    <a:gd name="connsiteY18" fmla="*/ 674919 h 986635"/>
                    <a:gd name="connsiteX19" fmla="*/ 241347 w 1084716"/>
                    <a:gd name="connsiteY19" fmla="*/ 972607 h 986635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10034 w 1086906"/>
                    <a:gd name="connsiteY10" fmla="*/ 211400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6156 w 1086906"/>
                    <a:gd name="connsiteY11" fmla="*/ 86319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432 h 984460"/>
                    <a:gd name="connsiteX1" fmla="*/ 800305 w 1086906"/>
                    <a:gd name="connsiteY1" fmla="*/ 873912 h 984460"/>
                    <a:gd name="connsiteX2" fmla="*/ 1050048 w 1086906"/>
                    <a:gd name="connsiteY2" fmla="*/ 336708 h 984460"/>
                    <a:gd name="connsiteX3" fmla="*/ 1077173 w 1086906"/>
                    <a:gd name="connsiteY3" fmla="*/ 191032 h 984460"/>
                    <a:gd name="connsiteX4" fmla="*/ 1019349 w 1086906"/>
                    <a:gd name="connsiteY4" fmla="*/ 165868 h 984460"/>
                    <a:gd name="connsiteX5" fmla="*/ 945097 w 1086906"/>
                    <a:gd name="connsiteY5" fmla="*/ 171290 h 984460"/>
                    <a:gd name="connsiteX6" fmla="*/ 838806 w 1086906"/>
                    <a:gd name="connsiteY6" fmla="*/ 186968 h 984460"/>
                    <a:gd name="connsiteX7" fmla="*/ 753910 w 1086906"/>
                    <a:gd name="connsiteY7" fmla="*/ 219621 h 984460"/>
                    <a:gd name="connsiteX8" fmla="*/ 643331 w 1086906"/>
                    <a:gd name="connsiteY8" fmla="*/ 260250 h 984460"/>
                    <a:gd name="connsiteX9" fmla="*/ 544276 w 1086906"/>
                    <a:gd name="connsiteY9" fmla="*/ 289276 h 984460"/>
                    <a:gd name="connsiteX10" fmla="*/ 309138 w 1086906"/>
                    <a:gd name="connsiteY10" fmla="*/ 199308 h 984460"/>
                    <a:gd name="connsiteX11" fmla="*/ 146156 w 1086906"/>
                    <a:gd name="connsiteY11" fmla="*/ 85850 h 984460"/>
                    <a:gd name="connsiteX12" fmla="*/ 58568 w 1086906"/>
                    <a:gd name="connsiteY12" fmla="*/ 24077 h 984460"/>
                    <a:gd name="connsiteX13" fmla="*/ 3532 w 1086906"/>
                    <a:gd name="connsiteY13" fmla="*/ 3116 h 984460"/>
                    <a:gd name="connsiteX14" fmla="*/ 13735 w 1086906"/>
                    <a:gd name="connsiteY14" fmla="*/ 6567 h 984460"/>
                    <a:gd name="connsiteX15" fmla="*/ 2237 w 1086906"/>
                    <a:gd name="connsiteY15" fmla="*/ 69240 h 984460"/>
                    <a:gd name="connsiteX16" fmla="*/ 41352 w 1086906"/>
                    <a:gd name="connsiteY16" fmla="*/ 219609 h 984460"/>
                    <a:gd name="connsiteX17" fmla="*/ 112981 w 1086906"/>
                    <a:gd name="connsiteY17" fmla="*/ 401472 h 984460"/>
                    <a:gd name="connsiteX18" fmla="*/ 160225 w 1086906"/>
                    <a:gd name="connsiteY18" fmla="*/ 672744 h 984460"/>
                    <a:gd name="connsiteX19" fmla="*/ 243537 w 1086906"/>
                    <a:gd name="connsiteY19" fmla="*/ 970432 h 984460"/>
                    <a:gd name="connsiteX0" fmla="*/ 248176 w 1091545"/>
                    <a:gd name="connsiteY0" fmla="*/ 972400 h 986428"/>
                    <a:gd name="connsiteX1" fmla="*/ 804944 w 1091545"/>
                    <a:gd name="connsiteY1" fmla="*/ 875880 h 986428"/>
                    <a:gd name="connsiteX2" fmla="*/ 1054687 w 1091545"/>
                    <a:gd name="connsiteY2" fmla="*/ 338676 h 986428"/>
                    <a:gd name="connsiteX3" fmla="*/ 1081812 w 1091545"/>
                    <a:gd name="connsiteY3" fmla="*/ 193000 h 986428"/>
                    <a:gd name="connsiteX4" fmla="*/ 1023988 w 1091545"/>
                    <a:gd name="connsiteY4" fmla="*/ 167836 h 986428"/>
                    <a:gd name="connsiteX5" fmla="*/ 949736 w 1091545"/>
                    <a:gd name="connsiteY5" fmla="*/ 173258 h 986428"/>
                    <a:gd name="connsiteX6" fmla="*/ 843445 w 1091545"/>
                    <a:gd name="connsiteY6" fmla="*/ 188936 h 986428"/>
                    <a:gd name="connsiteX7" fmla="*/ 758549 w 1091545"/>
                    <a:gd name="connsiteY7" fmla="*/ 221589 h 986428"/>
                    <a:gd name="connsiteX8" fmla="*/ 647970 w 1091545"/>
                    <a:gd name="connsiteY8" fmla="*/ 262218 h 986428"/>
                    <a:gd name="connsiteX9" fmla="*/ 548915 w 1091545"/>
                    <a:gd name="connsiteY9" fmla="*/ 291244 h 986428"/>
                    <a:gd name="connsiteX10" fmla="*/ 313777 w 1091545"/>
                    <a:gd name="connsiteY10" fmla="*/ 201276 h 986428"/>
                    <a:gd name="connsiteX11" fmla="*/ 150795 w 1091545"/>
                    <a:gd name="connsiteY11" fmla="*/ 87818 h 986428"/>
                    <a:gd name="connsiteX12" fmla="*/ 63207 w 1091545"/>
                    <a:gd name="connsiteY12" fmla="*/ 26045 h 986428"/>
                    <a:gd name="connsiteX13" fmla="*/ 8171 w 1091545"/>
                    <a:gd name="connsiteY13" fmla="*/ 5084 h 986428"/>
                    <a:gd name="connsiteX14" fmla="*/ 8638 w 1091545"/>
                    <a:gd name="connsiteY14" fmla="*/ 5426 h 986428"/>
                    <a:gd name="connsiteX15" fmla="*/ 6876 w 1091545"/>
                    <a:gd name="connsiteY15" fmla="*/ 71208 h 986428"/>
                    <a:gd name="connsiteX16" fmla="*/ 45991 w 1091545"/>
                    <a:gd name="connsiteY16" fmla="*/ 221577 h 986428"/>
                    <a:gd name="connsiteX17" fmla="*/ 117620 w 1091545"/>
                    <a:gd name="connsiteY17" fmla="*/ 403440 h 986428"/>
                    <a:gd name="connsiteX18" fmla="*/ 164864 w 1091545"/>
                    <a:gd name="connsiteY18" fmla="*/ 674712 h 986428"/>
                    <a:gd name="connsiteX19" fmla="*/ 248176 w 1091545"/>
                    <a:gd name="connsiteY19" fmla="*/ 972400 h 986428"/>
                    <a:gd name="connsiteX0" fmla="*/ 262166 w 1105535"/>
                    <a:gd name="connsiteY0" fmla="*/ 972400 h 986428"/>
                    <a:gd name="connsiteX1" fmla="*/ 818934 w 1105535"/>
                    <a:gd name="connsiteY1" fmla="*/ 875880 h 986428"/>
                    <a:gd name="connsiteX2" fmla="*/ 1068677 w 1105535"/>
                    <a:gd name="connsiteY2" fmla="*/ 338676 h 986428"/>
                    <a:gd name="connsiteX3" fmla="*/ 1095802 w 1105535"/>
                    <a:gd name="connsiteY3" fmla="*/ 193000 h 986428"/>
                    <a:gd name="connsiteX4" fmla="*/ 1037978 w 1105535"/>
                    <a:gd name="connsiteY4" fmla="*/ 167836 h 986428"/>
                    <a:gd name="connsiteX5" fmla="*/ 963726 w 1105535"/>
                    <a:gd name="connsiteY5" fmla="*/ 173258 h 986428"/>
                    <a:gd name="connsiteX6" fmla="*/ 857435 w 1105535"/>
                    <a:gd name="connsiteY6" fmla="*/ 188936 h 986428"/>
                    <a:gd name="connsiteX7" fmla="*/ 772539 w 1105535"/>
                    <a:gd name="connsiteY7" fmla="*/ 221589 h 986428"/>
                    <a:gd name="connsiteX8" fmla="*/ 661960 w 1105535"/>
                    <a:gd name="connsiteY8" fmla="*/ 262218 h 986428"/>
                    <a:gd name="connsiteX9" fmla="*/ 562905 w 1105535"/>
                    <a:gd name="connsiteY9" fmla="*/ 291244 h 986428"/>
                    <a:gd name="connsiteX10" fmla="*/ 327767 w 1105535"/>
                    <a:gd name="connsiteY10" fmla="*/ 201276 h 986428"/>
                    <a:gd name="connsiteX11" fmla="*/ 164785 w 1105535"/>
                    <a:gd name="connsiteY11" fmla="*/ 87818 h 986428"/>
                    <a:gd name="connsiteX12" fmla="*/ 77197 w 1105535"/>
                    <a:gd name="connsiteY12" fmla="*/ 26045 h 986428"/>
                    <a:gd name="connsiteX13" fmla="*/ 22161 w 1105535"/>
                    <a:gd name="connsiteY13" fmla="*/ 5084 h 986428"/>
                    <a:gd name="connsiteX14" fmla="*/ 22628 w 1105535"/>
                    <a:gd name="connsiteY14" fmla="*/ 5426 h 986428"/>
                    <a:gd name="connsiteX15" fmla="*/ 1595 w 1105535"/>
                    <a:gd name="connsiteY15" fmla="*/ 92263 h 986428"/>
                    <a:gd name="connsiteX16" fmla="*/ 59981 w 1105535"/>
                    <a:gd name="connsiteY16" fmla="*/ 221577 h 986428"/>
                    <a:gd name="connsiteX17" fmla="*/ 131610 w 1105535"/>
                    <a:gd name="connsiteY17" fmla="*/ 403440 h 986428"/>
                    <a:gd name="connsiteX18" fmla="*/ 178854 w 1105535"/>
                    <a:gd name="connsiteY18" fmla="*/ 674712 h 986428"/>
                    <a:gd name="connsiteX19" fmla="*/ 262166 w 1105535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2032 w 1105957"/>
                    <a:gd name="connsiteY17" fmla="*/ 403440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0792 w 1105957"/>
                    <a:gd name="connsiteY17" fmla="*/ 436677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3767"/>
                    <a:gd name="connsiteX1" fmla="*/ 819356 w 1105957"/>
                    <a:gd name="connsiteY1" fmla="*/ 875880 h 983767"/>
                    <a:gd name="connsiteX2" fmla="*/ 1069099 w 1105957"/>
                    <a:gd name="connsiteY2" fmla="*/ 338676 h 983767"/>
                    <a:gd name="connsiteX3" fmla="*/ 1096224 w 1105957"/>
                    <a:gd name="connsiteY3" fmla="*/ 193000 h 983767"/>
                    <a:gd name="connsiteX4" fmla="*/ 1038400 w 1105957"/>
                    <a:gd name="connsiteY4" fmla="*/ 167836 h 983767"/>
                    <a:gd name="connsiteX5" fmla="*/ 964148 w 1105957"/>
                    <a:gd name="connsiteY5" fmla="*/ 173258 h 983767"/>
                    <a:gd name="connsiteX6" fmla="*/ 857857 w 1105957"/>
                    <a:gd name="connsiteY6" fmla="*/ 188936 h 983767"/>
                    <a:gd name="connsiteX7" fmla="*/ 772961 w 1105957"/>
                    <a:gd name="connsiteY7" fmla="*/ 221589 h 983767"/>
                    <a:gd name="connsiteX8" fmla="*/ 662382 w 1105957"/>
                    <a:gd name="connsiteY8" fmla="*/ 262218 h 983767"/>
                    <a:gd name="connsiteX9" fmla="*/ 563327 w 1105957"/>
                    <a:gd name="connsiteY9" fmla="*/ 291244 h 983767"/>
                    <a:gd name="connsiteX10" fmla="*/ 328189 w 1105957"/>
                    <a:gd name="connsiteY10" fmla="*/ 201276 h 983767"/>
                    <a:gd name="connsiteX11" fmla="*/ 165207 w 1105957"/>
                    <a:gd name="connsiteY11" fmla="*/ 87818 h 983767"/>
                    <a:gd name="connsiteX12" fmla="*/ 77619 w 1105957"/>
                    <a:gd name="connsiteY12" fmla="*/ 26045 h 983767"/>
                    <a:gd name="connsiteX13" fmla="*/ 22583 w 1105957"/>
                    <a:gd name="connsiteY13" fmla="*/ 5084 h 983767"/>
                    <a:gd name="connsiteX14" fmla="*/ 23050 w 1105957"/>
                    <a:gd name="connsiteY14" fmla="*/ 5426 h 983767"/>
                    <a:gd name="connsiteX15" fmla="*/ 2017 w 1105957"/>
                    <a:gd name="connsiteY15" fmla="*/ 92263 h 983767"/>
                    <a:gd name="connsiteX16" fmla="*/ 67309 w 1105957"/>
                    <a:gd name="connsiteY16" fmla="*/ 261949 h 983767"/>
                    <a:gd name="connsiteX17" fmla="*/ 130792 w 1105957"/>
                    <a:gd name="connsiteY17" fmla="*/ 436677 h 983767"/>
                    <a:gd name="connsiteX18" fmla="*/ 180223 w 1105957"/>
                    <a:gd name="connsiteY18" fmla="*/ 711670 h 983767"/>
                    <a:gd name="connsiteX19" fmla="*/ 262588 w 1105957"/>
                    <a:gd name="connsiteY19" fmla="*/ 972400 h 983767"/>
                    <a:gd name="connsiteX0" fmla="*/ 249374 w 1105957"/>
                    <a:gd name="connsiteY0" fmla="*/ 973471 h 984679"/>
                    <a:gd name="connsiteX1" fmla="*/ 819356 w 1105957"/>
                    <a:gd name="connsiteY1" fmla="*/ 875880 h 984679"/>
                    <a:gd name="connsiteX2" fmla="*/ 1069099 w 1105957"/>
                    <a:gd name="connsiteY2" fmla="*/ 338676 h 984679"/>
                    <a:gd name="connsiteX3" fmla="*/ 1096224 w 1105957"/>
                    <a:gd name="connsiteY3" fmla="*/ 193000 h 984679"/>
                    <a:gd name="connsiteX4" fmla="*/ 1038400 w 1105957"/>
                    <a:gd name="connsiteY4" fmla="*/ 167836 h 984679"/>
                    <a:gd name="connsiteX5" fmla="*/ 964148 w 1105957"/>
                    <a:gd name="connsiteY5" fmla="*/ 173258 h 984679"/>
                    <a:gd name="connsiteX6" fmla="*/ 857857 w 1105957"/>
                    <a:gd name="connsiteY6" fmla="*/ 188936 h 984679"/>
                    <a:gd name="connsiteX7" fmla="*/ 772961 w 1105957"/>
                    <a:gd name="connsiteY7" fmla="*/ 221589 h 984679"/>
                    <a:gd name="connsiteX8" fmla="*/ 662382 w 1105957"/>
                    <a:gd name="connsiteY8" fmla="*/ 262218 h 984679"/>
                    <a:gd name="connsiteX9" fmla="*/ 563327 w 1105957"/>
                    <a:gd name="connsiteY9" fmla="*/ 291244 h 984679"/>
                    <a:gd name="connsiteX10" fmla="*/ 328189 w 1105957"/>
                    <a:gd name="connsiteY10" fmla="*/ 201276 h 984679"/>
                    <a:gd name="connsiteX11" fmla="*/ 165207 w 1105957"/>
                    <a:gd name="connsiteY11" fmla="*/ 87818 h 984679"/>
                    <a:gd name="connsiteX12" fmla="*/ 77619 w 1105957"/>
                    <a:gd name="connsiteY12" fmla="*/ 26045 h 984679"/>
                    <a:gd name="connsiteX13" fmla="*/ 22583 w 1105957"/>
                    <a:gd name="connsiteY13" fmla="*/ 5084 h 984679"/>
                    <a:gd name="connsiteX14" fmla="*/ 23050 w 1105957"/>
                    <a:gd name="connsiteY14" fmla="*/ 5426 h 984679"/>
                    <a:gd name="connsiteX15" fmla="*/ 2017 w 1105957"/>
                    <a:gd name="connsiteY15" fmla="*/ 92263 h 984679"/>
                    <a:gd name="connsiteX16" fmla="*/ 67309 w 1105957"/>
                    <a:gd name="connsiteY16" fmla="*/ 261949 h 984679"/>
                    <a:gd name="connsiteX17" fmla="*/ 130792 w 1105957"/>
                    <a:gd name="connsiteY17" fmla="*/ 436677 h 984679"/>
                    <a:gd name="connsiteX18" fmla="*/ 180223 w 1105957"/>
                    <a:gd name="connsiteY18" fmla="*/ 711670 h 984679"/>
                    <a:gd name="connsiteX19" fmla="*/ 249374 w 1105957"/>
                    <a:gd name="connsiteY19" fmla="*/ 973471 h 984679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63327 w 1105957"/>
                    <a:gd name="connsiteY9" fmla="*/ 291244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50957 w 1105957"/>
                    <a:gd name="connsiteY9" fmla="*/ 278603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55395 w 1111978"/>
                    <a:gd name="connsiteY0" fmla="*/ 970340 h 981516"/>
                    <a:gd name="connsiteX1" fmla="*/ 825377 w 1111978"/>
                    <a:gd name="connsiteY1" fmla="*/ 872749 h 981516"/>
                    <a:gd name="connsiteX2" fmla="*/ 1075120 w 1111978"/>
                    <a:gd name="connsiteY2" fmla="*/ 335545 h 981516"/>
                    <a:gd name="connsiteX3" fmla="*/ 1102245 w 1111978"/>
                    <a:gd name="connsiteY3" fmla="*/ 189869 h 981516"/>
                    <a:gd name="connsiteX4" fmla="*/ 1044421 w 1111978"/>
                    <a:gd name="connsiteY4" fmla="*/ 164705 h 981516"/>
                    <a:gd name="connsiteX5" fmla="*/ 970169 w 1111978"/>
                    <a:gd name="connsiteY5" fmla="*/ 170127 h 981516"/>
                    <a:gd name="connsiteX6" fmla="*/ 863878 w 1111978"/>
                    <a:gd name="connsiteY6" fmla="*/ 185805 h 981516"/>
                    <a:gd name="connsiteX7" fmla="*/ 778982 w 1111978"/>
                    <a:gd name="connsiteY7" fmla="*/ 218458 h 981516"/>
                    <a:gd name="connsiteX8" fmla="*/ 668403 w 1111978"/>
                    <a:gd name="connsiteY8" fmla="*/ 259087 h 981516"/>
                    <a:gd name="connsiteX9" fmla="*/ 556978 w 1111978"/>
                    <a:gd name="connsiteY9" fmla="*/ 275472 h 981516"/>
                    <a:gd name="connsiteX10" fmla="*/ 334210 w 1111978"/>
                    <a:gd name="connsiteY10" fmla="*/ 198145 h 981516"/>
                    <a:gd name="connsiteX11" fmla="*/ 171228 w 1111978"/>
                    <a:gd name="connsiteY11" fmla="*/ 84687 h 981516"/>
                    <a:gd name="connsiteX12" fmla="*/ 83640 w 1111978"/>
                    <a:gd name="connsiteY12" fmla="*/ 22914 h 981516"/>
                    <a:gd name="connsiteX13" fmla="*/ 28604 w 1111978"/>
                    <a:gd name="connsiteY13" fmla="*/ 1953 h 981516"/>
                    <a:gd name="connsiteX14" fmla="*/ 10493 w 1111978"/>
                    <a:gd name="connsiteY14" fmla="*/ 7700 h 981516"/>
                    <a:gd name="connsiteX15" fmla="*/ 8038 w 1111978"/>
                    <a:gd name="connsiteY15" fmla="*/ 89132 h 981516"/>
                    <a:gd name="connsiteX16" fmla="*/ 73330 w 1111978"/>
                    <a:gd name="connsiteY16" fmla="*/ 258818 h 981516"/>
                    <a:gd name="connsiteX17" fmla="*/ 136813 w 1111978"/>
                    <a:gd name="connsiteY17" fmla="*/ 433546 h 981516"/>
                    <a:gd name="connsiteX18" fmla="*/ 180581 w 1111978"/>
                    <a:gd name="connsiteY18" fmla="*/ 708998 h 981516"/>
                    <a:gd name="connsiteX19" fmla="*/ 255395 w 1111978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70169 w 1177264"/>
                    <a:gd name="connsiteY5" fmla="*/ 170127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6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6 w 1177264"/>
                    <a:gd name="connsiteY19" fmla="*/ 970340 h 981516"/>
                    <a:gd name="connsiteX0" fmla="*/ 274571 w 1177264"/>
                    <a:gd name="connsiteY0" fmla="*/ 972683 h 983523"/>
                    <a:gd name="connsiteX1" fmla="*/ 825377 w 1177264"/>
                    <a:gd name="connsiteY1" fmla="*/ 872749 h 983523"/>
                    <a:gd name="connsiteX2" fmla="*/ 1075120 w 1177264"/>
                    <a:gd name="connsiteY2" fmla="*/ 335545 h 983523"/>
                    <a:gd name="connsiteX3" fmla="*/ 1175115 w 1177264"/>
                    <a:gd name="connsiteY3" fmla="*/ 174215 h 983523"/>
                    <a:gd name="connsiteX4" fmla="*/ 1044421 w 1177264"/>
                    <a:gd name="connsiteY4" fmla="*/ 164705 h 983523"/>
                    <a:gd name="connsiteX5" fmla="*/ 926457 w 1177264"/>
                    <a:gd name="connsiteY5" fmla="*/ 169773 h 983523"/>
                    <a:gd name="connsiteX6" fmla="*/ 863878 w 1177264"/>
                    <a:gd name="connsiteY6" fmla="*/ 185805 h 983523"/>
                    <a:gd name="connsiteX7" fmla="*/ 778982 w 1177264"/>
                    <a:gd name="connsiteY7" fmla="*/ 218458 h 983523"/>
                    <a:gd name="connsiteX8" fmla="*/ 668403 w 1177264"/>
                    <a:gd name="connsiteY8" fmla="*/ 259087 h 983523"/>
                    <a:gd name="connsiteX9" fmla="*/ 556978 w 1177264"/>
                    <a:gd name="connsiteY9" fmla="*/ 275472 h 983523"/>
                    <a:gd name="connsiteX10" fmla="*/ 334210 w 1177264"/>
                    <a:gd name="connsiteY10" fmla="*/ 198145 h 983523"/>
                    <a:gd name="connsiteX11" fmla="*/ 171228 w 1177264"/>
                    <a:gd name="connsiteY11" fmla="*/ 84687 h 983523"/>
                    <a:gd name="connsiteX12" fmla="*/ 83640 w 1177264"/>
                    <a:gd name="connsiteY12" fmla="*/ 22914 h 983523"/>
                    <a:gd name="connsiteX13" fmla="*/ 28604 w 1177264"/>
                    <a:gd name="connsiteY13" fmla="*/ 1953 h 983523"/>
                    <a:gd name="connsiteX14" fmla="*/ 10493 w 1177264"/>
                    <a:gd name="connsiteY14" fmla="*/ 7700 h 983523"/>
                    <a:gd name="connsiteX15" fmla="*/ 8038 w 1177264"/>
                    <a:gd name="connsiteY15" fmla="*/ 89132 h 983523"/>
                    <a:gd name="connsiteX16" fmla="*/ 73330 w 1177264"/>
                    <a:gd name="connsiteY16" fmla="*/ 258818 h 983523"/>
                    <a:gd name="connsiteX17" fmla="*/ 136813 w 1177264"/>
                    <a:gd name="connsiteY17" fmla="*/ 433546 h 983523"/>
                    <a:gd name="connsiteX18" fmla="*/ 180581 w 1177264"/>
                    <a:gd name="connsiteY18" fmla="*/ 708998 h 983523"/>
                    <a:gd name="connsiteX19" fmla="*/ 274571 w 1177264"/>
                    <a:gd name="connsiteY19" fmla="*/ 972683 h 98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77264" h="983523">
                      <a:moveTo>
                        <a:pt x="274571" y="972683"/>
                      </a:moveTo>
                      <a:cubicBezTo>
                        <a:pt x="382037" y="999975"/>
                        <a:pt x="691952" y="978939"/>
                        <a:pt x="825377" y="872749"/>
                      </a:cubicBezTo>
                      <a:cubicBezTo>
                        <a:pt x="958802" y="766559"/>
                        <a:pt x="1016830" y="451967"/>
                        <a:pt x="1075120" y="335545"/>
                      </a:cubicBezTo>
                      <a:cubicBezTo>
                        <a:pt x="1133410" y="219123"/>
                        <a:pt x="1188984" y="190284"/>
                        <a:pt x="1175115" y="174215"/>
                      </a:cubicBezTo>
                      <a:cubicBezTo>
                        <a:pt x="1161246" y="158146"/>
                        <a:pt x="1071887" y="167553"/>
                        <a:pt x="1044421" y="164705"/>
                      </a:cubicBezTo>
                      <a:cubicBezTo>
                        <a:pt x="1016955" y="161857"/>
                        <a:pt x="954538" y="162088"/>
                        <a:pt x="926457" y="169773"/>
                      </a:cubicBezTo>
                      <a:cubicBezTo>
                        <a:pt x="898376" y="177458"/>
                        <a:pt x="897321" y="176322"/>
                        <a:pt x="863878" y="185805"/>
                      </a:cubicBezTo>
                      <a:cubicBezTo>
                        <a:pt x="830435" y="195288"/>
                        <a:pt x="811561" y="206244"/>
                        <a:pt x="778982" y="218458"/>
                      </a:cubicBezTo>
                      <a:cubicBezTo>
                        <a:pt x="746403" y="230672"/>
                        <a:pt x="690416" y="255023"/>
                        <a:pt x="668403" y="259087"/>
                      </a:cubicBezTo>
                      <a:cubicBezTo>
                        <a:pt x="646390" y="263151"/>
                        <a:pt x="612677" y="285629"/>
                        <a:pt x="556978" y="275472"/>
                      </a:cubicBezTo>
                      <a:cubicBezTo>
                        <a:pt x="501279" y="265315"/>
                        <a:pt x="398502" y="229942"/>
                        <a:pt x="334210" y="198145"/>
                      </a:cubicBezTo>
                      <a:cubicBezTo>
                        <a:pt x="269918" y="166348"/>
                        <a:pt x="216186" y="104414"/>
                        <a:pt x="171228" y="84687"/>
                      </a:cubicBezTo>
                      <a:cubicBezTo>
                        <a:pt x="131265" y="66569"/>
                        <a:pt x="110225" y="32143"/>
                        <a:pt x="83640" y="22914"/>
                      </a:cubicBezTo>
                      <a:cubicBezTo>
                        <a:pt x="57055" y="13685"/>
                        <a:pt x="40795" y="4489"/>
                        <a:pt x="28604" y="1953"/>
                      </a:cubicBezTo>
                      <a:cubicBezTo>
                        <a:pt x="16413" y="-583"/>
                        <a:pt x="24717" y="-2291"/>
                        <a:pt x="10493" y="7700"/>
                      </a:cubicBezTo>
                      <a:cubicBezTo>
                        <a:pt x="-3731" y="17691"/>
                        <a:pt x="-2435" y="47279"/>
                        <a:pt x="8038" y="89132"/>
                      </a:cubicBezTo>
                      <a:cubicBezTo>
                        <a:pt x="18511" y="130985"/>
                        <a:pt x="57836" y="201753"/>
                        <a:pt x="73330" y="258818"/>
                      </a:cubicBezTo>
                      <a:cubicBezTo>
                        <a:pt x="88824" y="315883"/>
                        <a:pt x="119118" y="357600"/>
                        <a:pt x="136813" y="433546"/>
                      </a:cubicBezTo>
                      <a:cubicBezTo>
                        <a:pt x="154508" y="509492"/>
                        <a:pt x="157621" y="619142"/>
                        <a:pt x="180581" y="708998"/>
                      </a:cubicBezTo>
                      <a:cubicBezTo>
                        <a:pt x="203541" y="798854"/>
                        <a:pt x="167105" y="945391"/>
                        <a:pt x="274571" y="972683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sp>
            <p:nvSpPr>
              <p:cNvPr id="163" name="รูปแบบอิสระ: รูปร่าง 162">
                <a:extLst>
                  <a:ext uri="{FF2B5EF4-FFF2-40B4-BE49-F238E27FC236}">
                    <a16:creationId xmlns:a16="http://schemas.microsoft.com/office/drawing/2014/main" id="{062C5ED8-2DA7-4192-B823-DFF3C1E9807F}"/>
                  </a:ext>
                </a:extLst>
              </p:cNvPr>
              <p:cNvSpPr/>
              <p:nvPr/>
            </p:nvSpPr>
            <p:spPr>
              <a:xfrm>
                <a:off x="7232418" y="2293025"/>
                <a:ext cx="295796" cy="640763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164" name="รูปแบบอิสระ: รูปร่าง 163">
                <a:extLst>
                  <a:ext uri="{FF2B5EF4-FFF2-40B4-BE49-F238E27FC236}">
                    <a16:creationId xmlns:a16="http://schemas.microsoft.com/office/drawing/2014/main" id="{6D5781EF-BCF3-4E4B-BE7A-914B9FEF8441}"/>
                  </a:ext>
                </a:extLst>
              </p:cNvPr>
              <p:cNvSpPr/>
              <p:nvPr/>
            </p:nvSpPr>
            <p:spPr>
              <a:xfrm rot="21410072" flipH="1">
                <a:off x="9145070" y="2199152"/>
                <a:ext cx="305141" cy="642470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165" name="แผนผังลำดับงาน: ตัวเชื่อมต่อ 164">
                <a:extLst>
                  <a:ext uri="{FF2B5EF4-FFF2-40B4-BE49-F238E27FC236}">
                    <a16:creationId xmlns:a16="http://schemas.microsoft.com/office/drawing/2014/main" id="{BEBA8441-FD6C-4EC0-BA7A-06B64A514C9F}"/>
                  </a:ext>
                </a:extLst>
              </p:cNvPr>
              <p:cNvSpPr/>
              <p:nvPr/>
            </p:nvSpPr>
            <p:spPr>
              <a:xfrm>
                <a:off x="7985616" y="3236341"/>
                <a:ext cx="774076" cy="695579"/>
              </a:xfrm>
              <a:prstGeom prst="flowChartConnector">
                <a:avLst/>
              </a:pr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166" name="กลุ่ม 165">
                <a:extLst>
                  <a:ext uri="{FF2B5EF4-FFF2-40B4-BE49-F238E27FC236}">
                    <a16:creationId xmlns:a16="http://schemas.microsoft.com/office/drawing/2014/main" id="{A486E398-8BBB-449C-A33F-26BCB6685C6B}"/>
                  </a:ext>
                </a:extLst>
              </p:cNvPr>
              <p:cNvGrpSpPr/>
              <p:nvPr/>
            </p:nvGrpSpPr>
            <p:grpSpPr>
              <a:xfrm>
                <a:off x="7550189" y="2944340"/>
                <a:ext cx="1614580" cy="767778"/>
                <a:chOff x="845557" y="3324777"/>
                <a:chExt cx="1355938" cy="615226"/>
              </a:xfrm>
            </p:grpSpPr>
            <p:grpSp>
              <p:nvGrpSpPr>
                <p:cNvPr id="170" name="กลุ่ม 169">
                  <a:extLst>
                    <a:ext uri="{FF2B5EF4-FFF2-40B4-BE49-F238E27FC236}">
                      <a16:creationId xmlns:a16="http://schemas.microsoft.com/office/drawing/2014/main" id="{52F8592D-7D91-4249-B972-5858A1F37FF6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183" name="รูปแบบอิสระ: รูปร่าง 182">
                    <a:extLst>
                      <a:ext uri="{FF2B5EF4-FFF2-40B4-BE49-F238E27FC236}">
                        <a16:creationId xmlns:a16="http://schemas.microsoft.com/office/drawing/2014/main" id="{DF5D919B-886F-452E-9C28-04C99904D98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184" name="รูปแบบอิสระ: รูปร่าง 183">
                    <a:extLst>
                      <a:ext uri="{FF2B5EF4-FFF2-40B4-BE49-F238E27FC236}">
                        <a16:creationId xmlns:a16="http://schemas.microsoft.com/office/drawing/2014/main" id="{47791978-4DCC-4CC4-81D8-60AF0182F223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171" name="กลุ่ม 170">
                  <a:extLst>
                    <a:ext uri="{FF2B5EF4-FFF2-40B4-BE49-F238E27FC236}">
                      <a16:creationId xmlns:a16="http://schemas.microsoft.com/office/drawing/2014/main" id="{439F0CC3-AE09-468C-8FBB-FC84AE3B0B21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256540" cy="246380"/>
                  <a:chOff x="3390605" y="2906545"/>
                  <a:chExt cx="256540" cy="246380"/>
                </a:xfrm>
              </p:grpSpPr>
              <p:sp>
                <p:nvSpPr>
                  <p:cNvPr id="180" name="แผนผังลำดับงาน: ตัวเชื่อมต่อ 179">
                    <a:extLst>
                      <a:ext uri="{FF2B5EF4-FFF2-40B4-BE49-F238E27FC236}">
                        <a16:creationId xmlns:a16="http://schemas.microsoft.com/office/drawing/2014/main" id="{52D082E8-16CF-42FE-A1E3-B2EC018A42DF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181" name="แผนผังลำดับงาน: ตัวเชื่อมต่อ 180">
                    <a:extLst>
                      <a:ext uri="{FF2B5EF4-FFF2-40B4-BE49-F238E27FC236}">
                        <a16:creationId xmlns:a16="http://schemas.microsoft.com/office/drawing/2014/main" id="{18A7C008-4F2D-467C-A8F3-4ADCAEC4180F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182" name="แผนผังลำดับงาน: ตัวเชื่อมต่อ 181">
                    <a:extLst>
                      <a:ext uri="{FF2B5EF4-FFF2-40B4-BE49-F238E27FC236}">
                        <a16:creationId xmlns:a16="http://schemas.microsoft.com/office/drawing/2014/main" id="{34FC0C55-C0E6-41EE-AC95-12BA748A6BF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172" name="กลุ่ม 171">
                  <a:extLst>
                    <a:ext uri="{FF2B5EF4-FFF2-40B4-BE49-F238E27FC236}">
                      <a16:creationId xmlns:a16="http://schemas.microsoft.com/office/drawing/2014/main" id="{A9BA83B8-E2EA-40EC-874C-6437B062DADC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7" name="ตัวเชื่อมต่อตรง 176">
                    <a:extLst>
                      <a:ext uri="{FF2B5EF4-FFF2-40B4-BE49-F238E27FC236}">
                        <a16:creationId xmlns:a16="http://schemas.microsoft.com/office/drawing/2014/main" id="{BA89907B-8972-4B3B-AA6A-7970DAC26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ตัวเชื่อมต่อตรง 177">
                    <a:extLst>
                      <a:ext uri="{FF2B5EF4-FFF2-40B4-BE49-F238E27FC236}">
                        <a16:creationId xmlns:a16="http://schemas.microsoft.com/office/drawing/2014/main" id="{F602C59D-FAE3-49FB-9BCF-E5E01F5A0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ตัวเชื่อมต่อตรง 178">
                    <a:extLst>
                      <a:ext uri="{FF2B5EF4-FFF2-40B4-BE49-F238E27FC236}">
                        <a16:creationId xmlns:a16="http://schemas.microsoft.com/office/drawing/2014/main" id="{9C5E62A4-8136-4219-A883-0F13CB434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3" name="กลุ่ม 172">
                  <a:extLst>
                    <a:ext uri="{FF2B5EF4-FFF2-40B4-BE49-F238E27FC236}">
                      <a16:creationId xmlns:a16="http://schemas.microsoft.com/office/drawing/2014/main" id="{22BB4508-F222-4109-A142-30C217D2FC1F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4" name="ตัวเชื่อมต่อตรง 173">
                    <a:extLst>
                      <a:ext uri="{FF2B5EF4-FFF2-40B4-BE49-F238E27FC236}">
                        <a16:creationId xmlns:a16="http://schemas.microsoft.com/office/drawing/2014/main" id="{B8C40E79-9E42-49E6-8D13-570315F9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ตัวเชื่อมต่อตรง 174">
                    <a:extLst>
                      <a:ext uri="{FF2B5EF4-FFF2-40B4-BE49-F238E27FC236}">
                        <a16:creationId xmlns:a16="http://schemas.microsoft.com/office/drawing/2014/main" id="{0DC70F8A-43B4-45AE-928C-8FCF95D2A5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ตัวเชื่อมต่อตรง 175">
                    <a:extLst>
                      <a:ext uri="{FF2B5EF4-FFF2-40B4-BE49-F238E27FC236}">
                        <a16:creationId xmlns:a16="http://schemas.microsoft.com/office/drawing/2014/main" id="{2DCFA44F-5772-4D1D-94CA-DF3EBF972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213" name="แผนผังลำดับงาน: ตัวเชื่อมต่อ 212">
              <a:extLst>
                <a:ext uri="{FF2B5EF4-FFF2-40B4-BE49-F238E27FC236}">
                  <a16:creationId xmlns:a16="http://schemas.microsoft.com/office/drawing/2014/main" id="{993D0254-8D73-4657-AEC9-317738D26446}"/>
                </a:ext>
              </a:extLst>
            </p:cNvPr>
            <p:cNvSpPr/>
            <p:nvPr/>
          </p:nvSpPr>
          <p:spPr>
            <a:xfrm>
              <a:off x="6427391" y="4368301"/>
              <a:ext cx="315429" cy="307473"/>
            </a:xfrm>
            <a:prstGeom prst="flowChartConnector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214" name="แผนผังลำดับงาน: ตัวเชื่อมต่อ 213">
              <a:extLst>
                <a:ext uri="{FF2B5EF4-FFF2-40B4-BE49-F238E27FC236}">
                  <a16:creationId xmlns:a16="http://schemas.microsoft.com/office/drawing/2014/main" id="{57771AA5-8A2F-4DF9-81E5-7A8E6EB65FE7}"/>
                </a:ext>
              </a:extLst>
            </p:cNvPr>
            <p:cNvSpPr/>
            <p:nvPr/>
          </p:nvSpPr>
          <p:spPr>
            <a:xfrm>
              <a:off x="6477360" y="4411396"/>
              <a:ext cx="215491" cy="221282"/>
            </a:xfrm>
            <a:prstGeom prst="flowChartConnector">
              <a:avLst/>
            </a:prstGeom>
            <a:solidFill>
              <a:schemeClr val="tx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215" name="แผนผังลำดับงาน: ตัวเชื่อมต่อ 214">
              <a:extLst>
                <a:ext uri="{FF2B5EF4-FFF2-40B4-BE49-F238E27FC236}">
                  <a16:creationId xmlns:a16="http://schemas.microsoft.com/office/drawing/2014/main" id="{40D41CFE-A7F1-461E-BAFA-9373DBAA8084}"/>
                </a:ext>
              </a:extLst>
            </p:cNvPr>
            <p:cNvSpPr/>
            <p:nvPr/>
          </p:nvSpPr>
          <p:spPr>
            <a:xfrm>
              <a:off x="6585106" y="4443584"/>
              <a:ext cx="76878" cy="77820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402A8489-7697-4135-806C-3834CF7D921B}"/>
              </a:ext>
            </a:extLst>
          </p:cNvPr>
          <p:cNvGrpSpPr/>
          <p:nvPr/>
        </p:nvGrpSpPr>
        <p:grpSpPr>
          <a:xfrm>
            <a:off x="9135171" y="3897350"/>
            <a:ext cx="2732804" cy="3749265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638" name="รูปแบบอิสระ: รูปร่าง 637">
              <a:extLst>
                <a:ext uri="{FF2B5EF4-FFF2-40B4-BE49-F238E27FC236}">
                  <a16:creationId xmlns:a16="http://schemas.microsoft.com/office/drawing/2014/main" id="{1000E307-B4B2-4D48-8262-A7A2C33A5F61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4FF89A34-3876-415C-8EBD-3A3C483BDF5D}"/>
                </a:ext>
              </a:extLst>
            </p:cNvPr>
            <p:cNvGrpSpPr/>
            <p:nvPr/>
          </p:nvGrpSpPr>
          <p:grpSpPr>
            <a:xfrm>
              <a:off x="3673328" y="2409607"/>
              <a:ext cx="552482" cy="345773"/>
              <a:chOff x="3673328" y="2409607"/>
              <a:chExt cx="552482" cy="345773"/>
            </a:xfrm>
            <a:solidFill>
              <a:srgbClr val="660066"/>
            </a:solidFill>
          </p:grpSpPr>
          <p:sp>
            <p:nvSpPr>
              <p:cNvPr id="668" name="สามเหลี่ยมหน้าจั่ว 8">
                <a:extLst>
                  <a:ext uri="{FF2B5EF4-FFF2-40B4-BE49-F238E27FC236}">
                    <a16:creationId xmlns:a16="http://schemas.microsoft.com/office/drawing/2014/main" id="{E98ABEB8-6034-41CB-B7B0-8142E3E4AAB9}"/>
                  </a:ext>
                </a:extLst>
              </p:cNvPr>
              <p:cNvSpPr/>
              <p:nvPr/>
            </p:nvSpPr>
            <p:spPr>
              <a:xfrm rot="10474012">
                <a:off x="3842714" y="2409607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9" name="สามเหลี่ยมหน้าจั่ว 9">
                <a:extLst>
                  <a:ext uri="{FF2B5EF4-FFF2-40B4-BE49-F238E27FC236}">
                    <a16:creationId xmlns:a16="http://schemas.microsoft.com/office/drawing/2014/main" id="{4137B62E-8B81-4F3F-950F-852C6A003C5D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0" name="สามเหลี่ยมหน้าจั่ว 10">
                <a:extLst>
                  <a:ext uri="{FF2B5EF4-FFF2-40B4-BE49-F238E27FC236}">
                    <a16:creationId xmlns:a16="http://schemas.microsoft.com/office/drawing/2014/main" id="{44FB5703-7C2F-4961-8453-DBD7BB9355D2}"/>
                  </a:ext>
                </a:extLst>
              </p:cNvPr>
              <p:cNvSpPr/>
              <p:nvPr/>
            </p:nvSpPr>
            <p:spPr>
              <a:xfrm rot="11585451">
                <a:off x="4076639" y="2427347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40" name="กลุ่ม 639">
              <a:extLst>
                <a:ext uri="{FF2B5EF4-FFF2-40B4-BE49-F238E27FC236}">
                  <a16:creationId xmlns:a16="http://schemas.microsoft.com/office/drawing/2014/main" id="{8BFE3497-E237-4B7C-AE9F-C646C90E7A5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D1898B6F-02B6-4F20-825E-A4CE4B2FA89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91AE3A42-374E-4442-8150-6E4AFD57C954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41" name="กลุ่ม 640">
              <a:extLst>
                <a:ext uri="{FF2B5EF4-FFF2-40B4-BE49-F238E27FC236}">
                  <a16:creationId xmlns:a16="http://schemas.microsoft.com/office/drawing/2014/main" id="{C1FA9822-6610-4E14-8BE0-20AFD001F78B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660" name="แผนผังลำดับงาน: ตัวเชื่อมต่อ 659">
                <a:extLst>
                  <a:ext uri="{FF2B5EF4-FFF2-40B4-BE49-F238E27FC236}">
                    <a16:creationId xmlns:a16="http://schemas.microsoft.com/office/drawing/2014/main" id="{EDF082AF-076B-46DB-A919-F47756DED68D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1" name="แผนผังลำดับงาน: ตัวเชื่อมต่อ 660">
                <a:extLst>
                  <a:ext uri="{FF2B5EF4-FFF2-40B4-BE49-F238E27FC236}">
                    <a16:creationId xmlns:a16="http://schemas.microsoft.com/office/drawing/2014/main" id="{333B9915-7CAD-4FE9-A6FD-BA40009FC7B5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2" name="แผนผังลำดับงาน: ตัวเชื่อมต่อ 661">
                <a:extLst>
                  <a:ext uri="{FF2B5EF4-FFF2-40B4-BE49-F238E27FC236}">
                    <a16:creationId xmlns:a16="http://schemas.microsoft.com/office/drawing/2014/main" id="{70A70D9D-C4DE-44A3-A083-69492F7BCA01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3" name="แผนผังลำดับงาน: ตัวเชื่อมต่อ 662">
                <a:extLst>
                  <a:ext uri="{FF2B5EF4-FFF2-40B4-BE49-F238E27FC236}">
                    <a16:creationId xmlns:a16="http://schemas.microsoft.com/office/drawing/2014/main" id="{42C1AAB1-F411-4DF9-BD03-5AF5C64F88DD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4" name="แผนผังลำดับงาน: ตัวเชื่อมต่อ 663">
                <a:extLst>
                  <a:ext uri="{FF2B5EF4-FFF2-40B4-BE49-F238E27FC236}">
                    <a16:creationId xmlns:a16="http://schemas.microsoft.com/office/drawing/2014/main" id="{0BA3F505-1560-48BC-BE1B-70D6217AC962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5" name="แผนผังลำดับงาน: ตัวเชื่อมต่อ 664">
                <a:extLst>
                  <a:ext uri="{FF2B5EF4-FFF2-40B4-BE49-F238E27FC236}">
                    <a16:creationId xmlns:a16="http://schemas.microsoft.com/office/drawing/2014/main" id="{7385714E-1D64-4C94-BF69-944E8AAFC06A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642" name="รูปแบบอิสระ: รูปร่าง 641">
              <a:extLst>
                <a:ext uri="{FF2B5EF4-FFF2-40B4-BE49-F238E27FC236}">
                  <a16:creationId xmlns:a16="http://schemas.microsoft.com/office/drawing/2014/main" id="{C4A94251-D9AA-4ED1-96FF-01C621FCEE90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43" name="รูปแบบอิสระ: รูปร่าง 642">
              <a:extLst>
                <a:ext uri="{FF2B5EF4-FFF2-40B4-BE49-F238E27FC236}">
                  <a16:creationId xmlns:a16="http://schemas.microsoft.com/office/drawing/2014/main" id="{6CE2CE02-3AC6-404D-93CD-74CB01EB2C81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44" name="กลุ่ม 643">
              <a:extLst>
                <a:ext uri="{FF2B5EF4-FFF2-40B4-BE49-F238E27FC236}">
                  <a16:creationId xmlns:a16="http://schemas.microsoft.com/office/drawing/2014/main" id="{D6B5B6E4-F38E-4105-9DD1-A680877C5D8A}"/>
                </a:ext>
              </a:extLst>
            </p:cNvPr>
            <p:cNvGrpSpPr/>
            <p:nvPr/>
          </p:nvGrpSpPr>
          <p:grpSpPr>
            <a:xfrm>
              <a:off x="2935793" y="3679493"/>
              <a:ext cx="461560" cy="771986"/>
              <a:chOff x="2935793" y="3679493"/>
              <a:chExt cx="461560" cy="771986"/>
            </a:xfrm>
            <a:solidFill>
              <a:srgbClr val="660066"/>
            </a:solidFill>
          </p:grpSpPr>
          <p:sp>
            <p:nvSpPr>
              <p:cNvPr id="657" name="สามเหลี่ยมหน้าจั่ว 27">
                <a:extLst>
                  <a:ext uri="{FF2B5EF4-FFF2-40B4-BE49-F238E27FC236}">
                    <a16:creationId xmlns:a16="http://schemas.microsoft.com/office/drawing/2014/main" id="{B61CB9F5-B649-484E-A47D-EA3A8CB47EAD}"/>
                  </a:ext>
                </a:extLst>
              </p:cNvPr>
              <p:cNvSpPr/>
              <p:nvPr/>
            </p:nvSpPr>
            <p:spPr>
              <a:xfrm rot="5943786">
                <a:off x="3084043" y="3624898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58" name="สามเหลี่ยมหน้าจั่ว 28">
                <a:extLst>
                  <a:ext uri="{FF2B5EF4-FFF2-40B4-BE49-F238E27FC236}">
                    <a16:creationId xmlns:a16="http://schemas.microsoft.com/office/drawing/2014/main" id="{211227CA-FFC0-4F6E-8BBC-F6DA148AD04B}"/>
                  </a:ext>
                </a:extLst>
              </p:cNvPr>
              <p:cNvSpPr/>
              <p:nvPr/>
            </p:nvSpPr>
            <p:spPr>
              <a:xfrm rot="5943786">
                <a:off x="3042667" y="3877627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59" name="สามเหลี่ยมหน้าจั่ว 29">
                <a:extLst>
                  <a:ext uri="{FF2B5EF4-FFF2-40B4-BE49-F238E27FC236}">
                    <a16:creationId xmlns:a16="http://schemas.microsoft.com/office/drawing/2014/main" id="{D41CBDB6-FDC3-4D0B-A1B4-2F5401BFDC04}"/>
                  </a:ext>
                </a:extLst>
              </p:cNvPr>
              <p:cNvSpPr/>
              <p:nvPr/>
            </p:nvSpPr>
            <p:spPr>
              <a:xfrm rot="5943786">
                <a:off x="2985383" y="4139408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45" name="กลุ่ม 644">
              <a:extLst>
                <a:ext uri="{FF2B5EF4-FFF2-40B4-BE49-F238E27FC236}">
                  <a16:creationId xmlns:a16="http://schemas.microsoft.com/office/drawing/2014/main" id="{3019E423-6753-4C35-8B33-F59428805A2F}"/>
                </a:ext>
              </a:extLst>
            </p:cNvPr>
            <p:cNvGrpSpPr/>
            <p:nvPr/>
          </p:nvGrpSpPr>
          <p:grpSpPr>
            <a:xfrm flipH="1">
              <a:off x="4472348" y="3654142"/>
              <a:ext cx="449585" cy="751908"/>
              <a:chOff x="2942098" y="3681505"/>
              <a:chExt cx="449585" cy="751908"/>
            </a:xfrm>
            <a:solidFill>
              <a:srgbClr val="660066"/>
            </a:solidFill>
          </p:grpSpPr>
          <p:sp>
            <p:nvSpPr>
              <p:cNvPr id="654" name="สามเหลี่ยมหน้าจั่ว 27">
                <a:extLst>
                  <a:ext uri="{FF2B5EF4-FFF2-40B4-BE49-F238E27FC236}">
                    <a16:creationId xmlns:a16="http://schemas.microsoft.com/office/drawing/2014/main" id="{2350142C-F1EF-45A8-97E1-5BB1CEF928AA}"/>
                  </a:ext>
                </a:extLst>
              </p:cNvPr>
              <p:cNvSpPr/>
              <p:nvPr/>
            </p:nvSpPr>
            <p:spPr>
              <a:xfrm rot="6008731">
                <a:off x="3078137" y="3625150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55" name="สามเหลี่ยมหน้าจั่ว 28">
                <a:extLst>
                  <a:ext uri="{FF2B5EF4-FFF2-40B4-BE49-F238E27FC236}">
                    <a16:creationId xmlns:a16="http://schemas.microsoft.com/office/drawing/2014/main" id="{414BA2D8-B2D2-4D4B-A4CA-58FDE7270E2C}"/>
                  </a:ext>
                </a:extLst>
              </p:cNvPr>
              <p:cNvSpPr/>
              <p:nvPr/>
            </p:nvSpPr>
            <p:spPr>
              <a:xfrm rot="5943786">
                <a:off x="3044409" y="3867316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6" name="สามเหลี่ยมหน้าจั่ว 29">
                <a:extLst>
                  <a:ext uri="{FF2B5EF4-FFF2-40B4-BE49-F238E27FC236}">
                    <a16:creationId xmlns:a16="http://schemas.microsoft.com/office/drawing/2014/main" id="{5D9CC07F-D660-4895-97B8-CF0A063085EF}"/>
                  </a:ext>
                </a:extLst>
              </p:cNvPr>
              <p:cNvSpPr/>
              <p:nvPr/>
            </p:nvSpPr>
            <p:spPr>
              <a:xfrm rot="5943786">
                <a:off x="2991809" y="4121221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646" name="กลุ่ม 645">
              <a:extLst>
                <a:ext uri="{FF2B5EF4-FFF2-40B4-BE49-F238E27FC236}">
                  <a16:creationId xmlns:a16="http://schemas.microsoft.com/office/drawing/2014/main" id="{E3EB3DE3-256A-465A-9A36-6258A1D1051B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651" name="ตัวเชื่อมต่อตรง 650">
                <a:extLst>
                  <a:ext uri="{FF2B5EF4-FFF2-40B4-BE49-F238E27FC236}">
                    <a16:creationId xmlns:a16="http://schemas.microsoft.com/office/drawing/2014/main" id="{33BD4F23-508A-4929-B2A7-0F8359F3C1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2" name="ตัวเชื่อมต่อตรง 651">
                <a:extLst>
                  <a:ext uri="{FF2B5EF4-FFF2-40B4-BE49-F238E27FC236}">
                    <a16:creationId xmlns:a16="http://schemas.microsoft.com/office/drawing/2014/main" id="{25BC3861-6369-4375-9CB1-320ADCE402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3" name="ตัวเชื่อมต่อตรง 652">
                <a:extLst>
                  <a:ext uri="{FF2B5EF4-FFF2-40B4-BE49-F238E27FC236}">
                    <a16:creationId xmlns:a16="http://schemas.microsoft.com/office/drawing/2014/main" id="{6459389A-ED29-481D-87DF-9ACF904007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47" name="กลุ่ม 646">
              <a:extLst>
                <a:ext uri="{FF2B5EF4-FFF2-40B4-BE49-F238E27FC236}">
                  <a16:creationId xmlns:a16="http://schemas.microsoft.com/office/drawing/2014/main" id="{CFAA57F8-4D58-4619-ACE1-B08A046C1022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648" name="ตัวเชื่อมต่อตรง 647">
                <a:extLst>
                  <a:ext uri="{FF2B5EF4-FFF2-40B4-BE49-F238E27FC236}">
                    <a16:creationId xmlns:a16="http://schemas.microsoft.com/office/drawing/2014/main" id="{904C348C-9D25-4B72-9C50-84E48FA26A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BE67D33F-D92A-4F65-B771-E24E37720B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0" name="ตัวเชื่อมต่อตรง 649">
                <a:extLst>
                  <a:ext uri="{FF2B5EF4-FFF2-40B4-BE49-F238E27FC236}">
                    <a16:creationId xmlns:a16="http://schemas.microsoft.com/office/drawing/2014/main" id="{85ABCE80-373E-4151-9BAD-6EAAF9F886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3A795B12-97D2-4646-A5A4-A9A0CB8335F6}"/>
              </a:ext>
            </a:extLst>
          </p:cNvPr>
          <p:cNvGrpSpPr/>
          <p:nvPr/>
        </p:nvGrpSpPr>
        <p:grpSpPr>
          <a:xfrm rot="389239">
            <a:off x="3367588" y="5351726"/>
            <a:ext cx="4929161" cy="3231594"/>
            <a:chOff x="8243186" y="3299402"/>
            <a:chExt cx="4929161" cy="3231594"/>
          </a:xfrm>
        </p:grpSpPr>
        <p:sp>
          <p:nvSpPr>
            <p:cNvPr id="146" name="เมฆ 45">
              <a:extLst>
                <a:ext uri="{FF2B5EF4-FFF2-40B4-BE49-F238E27FC236}">
                  <a16:creationId xmlns:a16="http://schemas.microsoft.com/office/drawing/2014/main" id="{B7885A19-820A-448B-8C12-87721C65CA84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DD926E9E-887F-4BA4-B73E-7E6AEB79C917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49" name="กลุ่ม 148">
                <a:extLst>
                  <a:ext uri="{FF2B5EF4-FFF2-40B4-BE49-F238E27FC236}">
                    <a16:creationId xmlns:a16="http://schemas.microsoft.com/office/drawing/2014/main" id="{27B5C429-C276-4E34-AF5D-64D357E3BBC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6" name="รูปแบบอิสระ: รูปร่าง 155">
                  <a:extLst>
                    <a:ext uri="{FF2B5EF4-FFF2-40B4-BE49-F238E27FC236}">
                      <a16:creationId xmlns:a16="http://schemas.microsoft.com/office/drawing/2014/main" id="{4DB6FF23-2E86-4033-86F3-1D6DA9E52D5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57" name="วงรี 77">
                  <a:extLst>
                    <a:ext uri="{FF2B5EF4-FFF2-40B4-BE49-F238E27FC236}">
                      <a16:creationId xmlns:a16="http://schemas.microsoft.com/office/drawing/2014/main" id="{0145714E-58E1-43CD-AC2B-6158AF5300D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83ED83C5-BA1D-44FF-9560-E91CFC1D5DFF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54" name="รูปแบบอิสระ: รูปร่าง 153">
                  <a:extLst>
                    <a:ext uri="{FF2B5EF4-FFF2-40B4-BE49-F238E27FC236}">
                      <a16:creationId xmlns:a16="http://schemas.microsoft.com/office/drawing/2014/main" id="{EA1A8934-FBDA-4BF2-A6D8-9BC2A8546B4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55" name="วงรี 77">
                  <a:extLst>
                    <a:ext uri="{FF2B5EF4-FFF2-40B4-BE49-F238E27FC236}">
                      <a16:creationId xmlns:a16="http://schemas.microsoft.com/office/drawing/2014/main" id="{5260087B-F4A7-45EE-BA4E-28209CF8A30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A4C1E537-B16F-4DFB-A3CB-96E818B208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2" name="รูปแบบอิสระ: รูปร่าง 151">
                  <a:extLst>
                    <a:ext uri="{FF2B5EF4-FFF2-40B4-BE49-F238E27FC236}">
                      <a16:creationId xmlns:a16="http://schemas.microsoft.com/office/drawing/2014/main" id="{B459B5CF-1FFE-4573-AFCF-C1B7391EA05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53" name="วงรี 77">
                  <a:extLst>
                    <a:ext uri="{FF2B5EF4-FFF2-40B4-BE49-F238E27FC236}">
                      <a16:creationId xmlns:a16="http://schemas.microsoft.com/office/drawing/2014/main" id="{D462DB99-0776-4B64-890B-D9BBCF6AE5C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794" name="สี่เหลี่ยมผืนผ้า 793">
            <a:extLst>
              <a:ext uri="{FF2B5EF4-FFF2-40B4-BE49-F238E27FC236}">
                <a16:creationId xmlns:a16="http://schemas.microsoft.com/office/drawing/2014/main" id="{A31069A9-E66E-4401-B867-4F05979DF11E}"/>
              </a:ext>
            </a:extLst>
          </p:cNvPr>
          <p:cNvSpPr/>
          <p:nvPr/>
        </p:nvSpPr>
        <p:spPr>
          <a:xfrm>
            <a:off x="2788118" y="203570"/>
            <a:ext cx="6674927" cy="1381351"/>
          </a:xfrm>
          <a:prstGeom prst="rect">
            <a:avLst/>
          </a:prstGeom>
          <a:noFill/>
          <a:ln w="57150"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tx2">
                    <a:lumMod val="50000"/>
                  </a:schemeClr>
                </a:solidFill>
                <a:latin typeface="Itim" panose="00000500000000000000" pitchFamily="2" charset="-34"/>
                <a:cs typeface="TH Mali Grade 6" panose="02000506000000020004" pitchFamily="2" charset="-34"/>
              </a:rPr>
              <a:t>Nội dung bài học</a:t>
            </a:r>
            <a:endParaRPr lang="th-TH" sz="6000" b="1" dirty="0">
              <a:ln w="22225">
                <a:solidFill>
                  <a:schemeClr val="accent2"/>
                </a:solidFill>
                <a:prstDash val="solid"/>
              </a:ln>
              <a:solidFill>
                <a:schemeClr val="tx2">
                  <a:lumMod val="50000"/>
                </a:schemeClr>
              </a:solidFill>
              <a:latin typeface="Itim" panose="00000500000000000000" pitchFamily="2" charset="-34"/>
              <a:cs typeface="TH Mali Grade 6" panose="02000506000000020004" pitchFamily="2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FA9DC25D-53EC-4FA5-A12B-6C9A89D0FDDF}"/>
              </a:ext>
            </a:extLst>
          </p:cNvPr>
          <p:cNvGrpSpPr/>
          <p:nvPr/>
        </p:nvGrpSpPr>
        <p:grpSpPr>
          <a:xfrm rot="21033220">
            <a:off x="1296437" y="5259028"/>
            <a:ext cx="4929161" cy="3231594"/>
            <a:chOff x="628967" y="4135125"/>
            <a:chExt cx="4929161" cy="3231594"/>
          </a:xfrm>
        </p:grpSpPr>
        <p:sp>
          <p:nvSpPr>
            <p:cNvPr id="85" name="เมฆ 45">
              <a:extLst>
                <a:ext uri="{FF2B5EF4-FFF2-40B4-BE49-F238E27FC236}">
                  <a16:creationId xmlns:a16="http://schemas.microsoft.com/office/drawing/2014/main" id="{88F2C5CF-1441-436A-A221-502853B67C39}"/>
                </a:ext>
              </a:extLst>
            </p:cNvPr>
            <p:cNvSpPr/>
            <p:nvPr/>
          </p:nvSpPr>
          <p:spPr>
            <a:xfrm rot="925066">
              <a:off x="628967" y="4135125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15" name="กลุ่ม 114">
              <a:extLst>
                <a:ext uri="{FF2B5EF4-FFF2-40B4-BE49-F238E27FC236}">
                  <a16:creationId xmlns:a16="http://schemas.microsoft.com/office/drawing/2014/main" id="{4EBFA46A-820C-400E-97C3-5D00DCC07E50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122" name="กลุ่ม 121">
                <a:extLst>
                  <a:ext uri="{FF2B5EF4-FFF2-40B4-BE49-F238E27FC236}">
                    <a16:creationId xmlns:a16="http://schemas.microsoft.com/office/drawing/2014/main" id="{6A99F5B8-92E3-433A-8485-4822AD8FB143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26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A38D1EED-C693-45A8-BE1F-2AB09EAB30F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7" name="วงรี 77">
                  <a:extLst>
                    <a:ext uri="{FF2B5EF4-FFF2-40B4-BE49-F238E27FC236}">
                      <a16:creationId xmlns:a16="http://schemas.microsoft.com/office/drawing/2014/main" id="{C725823A-EF1A-458D-B2EA-6B03D16F3F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23" name="กลุ่ม 122">
                <a:extLst>
                  <a:ext uri="{FF2B5EF4-FFF2-40B4-BE49-F238E27FC236}">
                    <a16:creationId xmlns:a16="http://schemas.microsoft.com/office/drawing/2014/main" id="{6480B5E2-67E6-40D9-AC28-3E893791F048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24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652F2B58-552B-4293-A232-DFCED73732F3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5" name="วงรี 77">
                  <a:extLst>
                    <a:ext uri="{FF2B5EF4-FFF2-40B4-BE49-F238E27FC236}">
                      <a16:creationId xmlns:a16="http://schemas.microsoft.com/office/drawing/2014/main" id="{E48604E8-49A6-48E7-8047-DED38A668B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4ED69F96-E885-4394-A9B5-F6CD96BB7529}"/>
              </a:ext>
            </a:extLst>
          </p:cNvPr>
          <p:cNvGrpSpPr/>
          <p:nvPr/>
        </p:nvGrpSpPr>
        <p:grpSpPr>
          <a:xfrm rot="21044399">
            <a:off x="-708990" y="4991187"/>
            <a:ext cx="4929161" cy="3231594"/>
            <a:chOff x="-912501" y="3330446"/>
            <a:chExt cx="4929161" cy="3231594"/>
          </a:xfrm>
        </p:grpSpPr>
        <p:sp>
          <p:nvSpPr>
            <p:cNvPr id="87" name="เมฆ 45">
              <a:extLst>
                <a:ext uri="{FF2B5EF4-FFF2-40B4-BE49-F238E27FC236}">
                  <a16:creationId xmlns:a16="http://schemas.microsoft.com/office/drawing/2014/main" id="{3D613278-3E0E-4B63-ACD9-D23037AD584F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88" name="กลุ่ม 87">
              <a:extLst>
                <a:ext uri="{FF2B5EF4-FFF2-40B4-BE49-F238E27FC236}">
                  <a16:creationId xmlns:a16="http://schemas.microsoft.com/office/drawing/2014/main" id="{B77D26E2-41B9-4365-933F-BE959289E12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9" name="กลุ่ม 88">
                <a:extLst>
                  <a:ext uri="{FF2B5EF4-FFF2-40B4-BE49-F238E27FC236}">
                    <a16:creationId xmlns:a16="http://schemas.microsoft.com/office/drawing/2014/main" id="{CE6784FE-FDB0-4C8F-AC87-22BA898D4032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9" name="รูปแบบอิสระ: รูปร่าง 98">
                  <a:extLst>
                    <a:ext uri="{FF2B5EF4-FFF2-40B4-BE49-F238E27FC236}">
                      <a16:creationId xmlns:a16="http://schemas.microsoft.com/office/drawing/2014/main" id="{B11452D8-508C-48E6-8D7B-12DE3B1B12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0" name="วงรี 77">
                  <a:extLst>
                    <a:ext uri="{FF2B5EF4-FFF2-40B4-BE49-F238E27FC236}">
                      <a16:creationId xmlns:a16="http://schemas.microsoft.com/office/drawing/2014/main" id="{7913210F-5D4D-470E-9B4F-6C276E1270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0" name="กลุ่ม 89">
                <a:extLst>
                  <a:ext uri="{FF2B5EF4-FFF2-40B4-BE49-F238E27FC236}">
                    <a16:creationId xmlns:a16="http://schemas.microsoft.com/office/drawing/2014/main" id="{CE5E7E13-1BF1-4533-BFB6-51FB6A43B069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7" name="รูปแบบอิสระ: รูปร่าง 96">
                  <a:extLst>
                    <a:ext uri="{FF2B5EF4-FFF2-40B4-BE49-F238E27FC236}">
                      <a16:creationId xmlns:a16="http://schemas.microsoft.com/office/drawing/2014/main" id="{8EBB43A4-EF3C-4328-988E-4988EAF3BE9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8" name="วงรี 77">
                  <a:extLst>
                    <a:ext uri="{FF2B5EF4-FFF2-40B4-BE49-F238E27FC236}">
                      <a16:creationId xmlns:a16="http://schemas.microsoft.com/office/drawing/2014/main" id="{E03D06B4-16DF-4EEF-8063-2ED9A0C482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1" name="กลุ่ม 90">
                <a:extLst>
                  <a:ext uri="{FF2B5EF4-FFF2-40B4-BE49-F238E27FC236}">
                    <a16:creationId xmlns:a16="http://schemas.microsoft.com/office/drawing/2014/main" id="{C5A30532-BB01-44C7-8154-2DC8162CB62B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95" name="รูปแบบอิสระ: รูปร่าง 94">
                  <a:extLst>
                    <a:ext uri="{FF2B5EF4-FFF2-40B4-BE49-F238E27FC236}">
                      <a16:creationId xmlns:a16="http://schemas.microsoft.com/office/drawing/2014/main" id="{2C013DFA-B09A-44B9-8D04-92DFA478EED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6" name="วงรี 77">
                  <a:extLst>
                    <a:ext uri="{FF2B5EF4-FFF2-40B4-BE49-F238E27FC236}">
                      <a16:creationId xmlns:a16="http://schemas.microsoft.com/office/drawing/2014/main" id="{F1D9DAEE-FEA0-4AC0-87B6-83C7F2ADA29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2" name="กลุ่ม 91">
                <a:extLst>
                  <a:ext uri="{FF2B5EF4-FFF2-40B4-BE49-F238E27FC236}">
                    <a16:creationId xmlns:a16="http://schemas.microsoft.com/office/drawing/2014/main" id="{B595CD39-91BE-4B94-8AB9-0044F4840D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1670A134-6A80-4788-99FE-F2C5543574C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4" name="วงรี 77">
                  <a:extLst>
                    <a:ext uri="{FF2B5EF4-FFF2-40B4-BE49-F238E27FC236}">
                      <a16:creationId xmlns:a16="http://schemas.microsoft.com/office/drawing/2014/main" id="{E153CC60-8427-4625-8ACF-D268DD36DD0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772" name="กล่องข้อความ 771">
            <a:extLst>
              <a:ext uri="{FF2B5EF4-FFF2-40B4-BE49-F238E27FC236}">
                <a16:creationId xmlns:a16="http://schemas.microsoft.com/office/drawing/2014/main" id="{67EA61ED-5C98-4EFD-95D4-3C3C48E90536}"/>
              </a:ext>
            </a:extLst>
          </p:cNvPr>
          <p:cNvSpPr txBox="1"/>
          <p:nvPr/>
        </p:nvSpPr>
        <p:spPr>
          <a:xfrm>
            <a:off x="-38565" y="1255333"/>
            <a:ext cx="4704551" cy="2554545"/>
          </a:xfrm>
          <a:prstGeom prst="homePlate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algn="ctr"/>
            <a:r>
              <a:rPr lang="en-US" sz="8000" b="1" dirty="0">
                <a:ln/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rPr>
              <a:t>KHỞI ĐỘNG</a:t>
            </a:r>
            <a:endParaRPr lang="th-TH" sz="8000" b="1" dirty="0">
              <a:ln/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  <a:cs typeface="TH Mali Grade 6" panose="02000506000000020004" pitchFamily="2" charset="-34"/>
            </a:endParaRPr>
          </a:p>
        </p:txBody>
      </p:sp>
      <p:sp>
        <p:nvSpPr>
          <p:cNvPr id="140" name="กล่องข้อความ 139">
            <a:extLst>
              <a:ext uri="{FF2B5EF4-FFF2-40B4-BE49-F238E27FC236}">
                <a16:creationId xmlns:a16="http://schemas.microsoft.com/office/drawing/2014/main" id="{CF5EAD61-50E9-4DFE-A405-57EB827D65AC}"/>
              </a:ext>
            </a:extLst>
          </p:cNvPr>
          <p:cNvSpPr txBox="1"/>
          <p:nvPr/>
        </p:nvSpPr>
        <p:spPr>
          <a:xfrm>
            <a:off x="4292468" y="1509201"/>
            <a:ext cx="4704551" cy="2554545"/>
          </a:xfrm>
          <a:prstGeom prst="homePlate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algn="ctr"/>
            <a:r>
              <a:rPr lang="en-US" sz="8000" b="1" dirty="0">
                <a:ln/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rPr>
              <a:t>KHÁM PHÁ</a:t>
            </a:r>
            <a:endParaRPr lang="th-TH" sz="8000" b="1" dirty="0">
              <a:ln/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  <a:cs typeface="TH Mali Grade 6" panose="02000506000000020004" pitchFamily="2" charset="-34"/>
            </a:endParaRPr>
          </a:p>
        </p:txBody>
      </p:sp>
      <p:grpSp>
        <p:nvGrpSpPr>
          <p:cNvPr id="142" name="กลุ่ม 141">
            <a:extLst>
              <a:ext uri="{FF2B5EF4-FFF2-40B4-BE49-F238E27FC236}">
                <a16:creationId xmlns:a16="http://schemas.microsoft.com/office/drawing/2014/main" id="{A0E655F7-2E28-4113-91B0-E3610AFE6B50}"/>
              </a:ext>
            </a:extLst>
          </p:cNvPr>
          <p:cNvGrpSpPr/>
          <p:nvPr/>
        </p:nvGrpSpPr>
        <p:grpSpPr>
          <a:xfrm>
            <a:off x="8535739" y="1466921"/>
            <a:ext cx="4704551" cy="2554545"/>
            <a:chOff x="3611758" y="201192"/>
            <a:chExt cx="4704551" cy="2554545"/>
          </a:xfrm>
        </p:grpSpPr>
        <p:sp>
          <p:nvSpPr>
            <p:cNvPr id="143" name="กล่องข้อความ 142">
              <a:extLst>
                <a:ext uri="{FF2B5EF4-FFF2-40B4-BE49-F238E27FC236}">
                  <a16:creationId xmlns:a16="http://schemas.microsoft.com/office/drawing/2014/main" id="{222B067A-16FD-4911-9953-31D1D0CB1142}"/>
                </a:ext>
              </a:extLst>
            </p:cNvPr>
            <p:cNvSpPr txBox="1"/>
            <p:nvPr/>
          </p:nvSpPr>
          <p:spPr>
            <a:xfrm>
              <a:off x="3611758" y="201192"/>
              <a:ext cx="4704551" cy="2554545"/>
            </a:xfrm>
            <a:prstGeom prst="homePlate">
              <a:avLst/>
            </a:prstGeom>
            <a:noFill/>
          </p:spPr>
          <p:txBody>
            <a:bodyPr wrap="square" rtlCol="0">
              <a:spAutoFit/>
              <a:scene3d>
                <a:camera prst="orthographicFront"/>
                <a:lightRig rig="soft" dir="t">
                  <a:rot lat="0" lon="0" rev="15600000"/>
                </a:lightRig>
              </a:scene3d>
              <a:sp3d extrusionH="57150" prstMaterial="softEdge">
                <a:bevelT w="25400" h="38100" prst="angle"/>
              </a:sp3d>
            </a:bodyPr>
            <a:lstStyle/>
            <a:p>
              <a:pPr algn="ctr"/>
              <a:r>
                <a:rPr lang="en-US" sz="8000" b="1" dirty="0">
                  <a:ln/>
                  <a:solidFill>
                    <a:srgbClr val="5E2700"/>
                  </a:solidFill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  <a:latin typeface="Itim" panose="00000500000000000000" pitchFamily="2" charset="-34"/>
                  <a:cs typeface="TH Mali Grade 6" panose="02000506000000020004" pitchFamily="2" charset="-34"/>
                </a:rPr>
                <a:t>VẬN DỤNG</a:t>
              </a:r>
              <a:endParaRPr lang="th-TH" sz="8000" b="1" dirty="0">
                <a:ln/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endParaRPr>
            </a:p>
          </p:txBody>
        </p:sp>
        <p:sp>
          <p:nvSpPr>
            <p:cNvPr id="144" name="สี่เหลี่ยมผืนผ้า 143">
              <a:extLst>
                <a:ext uri="{FF2B5EF4-FFF2-40B4-BE49-F238E27FC236}">
                  <a16:creationId xmlns:a16="http://schemas.microsoft.com/office/drawing/2014/main" id="{2823C7E3-76CA-4EBF-9500-AAFC58C43B76}"/>
                </a:ext>
              </a:extLst>
            </p:cNvPr>
            <p:cNvSpPr/>
            <p:nvPr/>
          </p:nvSpPr>
          <p:spPr>
            <a:xfrm>
              <a:off x="3637196" y="1490500"/>
              <a:ext cx="3145504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endParaRPr lang="en-US" sz="5400" dirty="0">
                <a:solidFill>
                  <a:srgbClr val="5E2700"/>
                </a:solidFill>
                <a:latin typeface="Itim" panose="00000500000000000000" pitchFamily="2" charset="-34"/>
                <a:cs typeface="TH Mali Grade 6" panose="02000506000000020004" pitchFamily="2" charset="-34"/>
              </a:endParaRPr>
            </a:p>
          </p:txBody>
        </p: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8EEC1EAA-6B84-46A5-AA1E-6FF3FF9775CA}"/>
              </a:ext>
            </a:extLst>
          </p:cNvPr>
          <p:cNvGrpSpPr/>
          <p:nvPr/>
        </p:nvGrpSpPr>
        <p:grpSpPr>
          <a:xfrm rot="480683">
            <a:off x="5855297" y="5157152"/>
            <a:ext cx="4929161" cy="3231594"/>
            <a:chOff x="6735268" y="4103746"/>
            <a:chExt cx="4929161" cy="3231594"/>
          </a:xfrm>
        </p:grpSpPr>
        <p:sp>
          <p:nvSpPr>
            <p:cNvPr id="84" name="เมฆ 45">
              <a:extLst>
                <a:ext uri="{FF2B5EF4-FFF2-40B4-BE49-F238E27FC236}">
                  <a16:creationId xmlns:a16="http://schemas.microsoft.com/office/drawing/2014/main" id="{F2B12CC1-5C26-46CF-8525-A3CF3B398B49}"/>
                </a:ext>
              </a:extLst>
            </p:cNvPr>
            <p:cNvSpPr/>
            <p:nvPr/>
          </p:nvSpPr>
          <p:spPr>
            <a:xfrm rot="20674934" flipH="1">
              <a:off x="6735268" y="41037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16" name="กลุ่ม 115">
              <a:extLst>
                <a:ext uri="{FF2B5EF4-FFF2-40B4-BE49-F238E27FC236}">
                  <a16:creationId xmlns:a16="http://schemas.microsoft.com/office/drawing/2014/main" id="{0BD9E320-D106-438A-B483-6C504E85D20A}"/>
                </a:ext>
              </a:extLst>
            </p:cNvPr>
            <p:cNvGrpSpPr/>
            <p:nvPr/>
          </p:nvGrpSpPr>
          <p:grpSpPr>
            <a:xfrm>
              <a:off x="7791112" y="4742533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EC00C30A-0CFF-46BF-9E89-CA340FE1C3E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1" name="วงรี 77">
                <a:extLst>
                  <a:ext uri="{FF2B5EF4-FFF2-40B4-BE49-F238E27FC236}">
                    <a16:creationId xmlns:a16="http://schemas.microsoft.com/office/drawing/2014/main" id="{2751316B-3AC4-4345-8DD1-A97457676FEA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7" name="กลุ่ม 116">
              <a:extLst>
                <a:ext uri="{FF2B5EF4-FFF2-40B4-BE49-F238E27FC236}">
                  <a16:creationId xmlns:a16="http://schemas.microsoft.com/office/drawing/2014/main" id="{90F1EFFD-A8D7-4C9D-BDC7-9556CA84439A}"/>
                </a:ext>
              </a:extLst>
            </p:cNvPr>
            <p:cNvGrpSpPr/>
            <p:nvPr/>
          </p:nvGrpSpPr>
          <p:grpSpPr>
            <a:xfrm>
              <a:off x="7453504" y="5309050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8" name="รูปแบบอิสระ: รูปร่าง 117">
                <a:extLst>
                  <a:ext uri="{FF2B5EF4-FFF2-40B4-BE49-F238E27FC236}">
                    <a16:creationId xmlns:a16="http://schemas.microsoft.com/office/drawing/2014/main" id="{37ABDD14-1163-41EE-9BF8-AB8C19908CE0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9" name="วงรี 77">
                <a:extLst>
                  <a:ext uri="{FF2B5EF4-FFF2-40B4-BE49-F238E27FC236}">
                    <a16:creationId xmlns:a16="http://schemas.microsoft.com/office/drawing/2014/main" id="{5552A12A-5162-495D-BD87-32F31905F8BE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09F24ED-9054-46AD-B36A-45039E0FC54E}"/>
              </a:ext>
            </a:extLst>
          </p:cNvPr>
          <p:cNvGrpSpPr/>
          <p:nvPr/>
        </p:nvGrpSpPr>
        <p:grpSpPr>
          <a:xfrm rot="445376">
            <a:off x="7929556" y="5096947"/>
            <a:ext cx="4929161" cy="3231594"/>
            <a:chOff x="8243186" y="3299402"/>
            <a:chExt cx="4929161" cy="3231594"/>
          </a:xfrm>
        </p:grpSpPr>
        <p:sp>
          <p:nvSpPr>
            <p:cNvPr id="86" name="เมฆ 45">
              <a:extLst>
                <a:ext uri="{FF2B5EF4-FFF2-40B4-BE49-F238E27FC236}">
                  <a16:creationId xmlns:a16="http://schemas.microsoft.com/office/drawing/2014/main" id="{55E6A76E-BEEC-42CC-A616-36402224D1AE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847DEFDD-A77A-4900-ACF9-510CA5F11BAD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02" name="กลุ่ม 101">
                <a:extLst>
                  <a:ext uri="{FF2B5EF4-FFF2-40B4-BE49-F238E27FC236}">
                    <a16:creationId xmlns:a16="http://schemas.microsoft.com/office/drawing/2014/main" id="{CB53BF50-CA8F-446B-B9E5-BE96B076FC8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12" name="รูปแบบอิสระ: รูปร่าง 111">
                  <a:extLst>
                    <a:ext uri="{FF2B5EF4-FFF2-40B4-BE49-F238E27FC236}">
                      <a16:creationId xmlns:a16="http://schemas.microsoft.com/office/drawing/2014/main" id="{049EDCEE-01E2-438E-88A0-C9E9DD0011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3" name="วงรี 77">
                  <a:extLst>
                    <a:ext uri="{FF2B5EF4-FFF2-40B4-BE49-F238E27FC236}">
                      <a16:creationId xmlns:a16="http://schemas.microsoft.com/office/drawing/2014/main" id="{E36567F0-22B2-4CE8-BDE6-FBAEC26DBF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03" name="กลุ่ม 102">
                <a:extLst>
                  <a:ext uri="{FF2B5EF4-FFF2-40B4-BE49-F238E27FC236}">
                    <a16:creationId xmlns:a16="http://schemas.microsoft.com/office/drawing/2014/main" id="{DEE4A42C-19AD-4C48-9C03-3B4DD80B3C7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10" name="รูปแบบอิสระ: รูปร่าง 109">
                  <a:extLst>
                    <a:ext uri="{FF2B5EF4-FFF2-40B4-BE49-F238E27FC236}">
                      <a16:creationId xmlns:a16="http://schemas.microsoft.com/office/drawing/2014/main" id="{560BBB2A-6ACD-46ED-93DC-0D4B0D4145D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1" name="วงรี 77">
                  <a:extLst>
                    <a:ext uri="{FF2B5EF4-FFF2-40B4-BE49-F238E27FC236}">
                      <a16:creationId xmlns:a16="http://schemas.microsoft.com/office/drawing/2014/main" id="{549D5193-2F7B-4F0A-9B81-85C660B140D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04" name="กลุ่ม 103">
                <a:extLst>
                  <a:ext uri="{FF2B5EF4-FFF2-40B4-BE49-F238E27FC236}">
                    <a16:creationId xmlns:a16="http://schemas.microsoft.com/office/drawing/2014/main" id="{EF91B66A-2CC6-4BA3-BA99-16AEF0180EC1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08" name="รูปแบบอิสระ: รูปร่าง 107">
                  <a:extLst>
                    <a:ext uri="{FF2B5EF4-FFF2-40B4-BE49-F238E27FC236}">
                      <a16:creationId xmlns:a16="http://schemas.microsoft.com/office/drawing/2014/main" id="{2A41C20C-609D-41AE-AE69-F1894C412DE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9" name="วงรี 77">
                  <a:extLst>
                    <a:ext uri="{FF2B5EF4-FFF2-40B4-BE49-F238E27FC236}">
                      <a16:creationId xmlns:a16="http://schemas.microsoft.com/office/drawing/2014/main" id="{EF424A06-7474-4D43-8C58-CADE3C437F8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05" name="กลุ่ม 104">
                <a:extLst>
                  <a:ext uri="{FF2B5EF4-FFF2-40B4-BE49-F238E27FC236}">
                    <a16:creationId xmlns:a16="http://schemas.microsoft.com/office/drawing/2014/main" id="{73A60A76-5096-48B2-B3B1-6500B1E921F7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83372C78-AE49-4CCE-B0A2-0771EE472F0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8867D08F-E425-4EC7-9B66-ADA8E8979E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341" name="รูปแบบอิสระ: รูปร่าง 340">
            <a:extLst>
              <a:ext uri="{FF2B5EF4-FFF2-40B4-BE49-F238E27FC236}">
                <a16:creationId xmlns:a16="http://schemas.microsoft.com/office/drawing/2014/main" id="{242B5B04-4EFD-43C6-AA20-FF523EC93097}"/>
              </a:ext>
            </a:extLst>
          </p:cNvPr>
          <p:cNvSpPr/>
          <p:nvPr/>
        </p:nvSpPr>
        <p:spPr>
          <a:xfrm>
            <a:off x="-38565" y="2254495"/>
            <a:ext cx="760129" cy="556220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42" name="รูปแบบอิสระ: รูปร่าง 341">
            <a:extLst>
              <a:ext uri="{FF2B5EF4-FFF2-40B4-BE49-F238E27FC236}">
                <a16:creationId xmlns:a16="http://schemas.microsoft.com/office/drawing/2014/main" id="{6936D961-3F3B-4509-BBB8-E5F9DEE96838}"/>
              </a:ext>
            </a:extLst>
          </p:cNvPr>
          <p:cNvSpPr/>
          <p:nvPr/>
        </p:nvSpPr>
        <p:spPr>
          <a:xfrm>
            <a:off x="3885321" y="2200136"/>
            <a:ext cx="849818" cy="698530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C0EEE6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43" name="รูปแบบอิสระ: รูปร่าง 342">
            <a:extLst>
              <a:ext uri="{FF2B5EF4-FFF2-40B4-BE49-F238E27FC236}">
                <a16:creationId xmlns:a16="http://schemas.microsoft.com/office/drawing/2014/main" id="{474ED21E-8B70-49C7-A05E-CDA1137B91D3}"/>
              </a:ext>
            </a:extLst>
          </p:cNvPr>
          <p:cNvSpPr/>
          <p:nvPr/>
        </p:nvSpPr>
        <p:spPr>
          <a:xfrm>
            <a:off x="8321216" y="2167531"/>
            <a:ext cx="825624" cy="589325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F3E53D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354" name="กลุ่ม 353">
            <a:extLst>
              <a:ext uri="{FF2B5EF4-FFF2-40B4-BE49-F238E27FC236}">
                <a16:creationId xmlns:a16="http://schemas.microsoft.com/office/drawing/2014/main" id="{1F74B733-7C2F-49E0-81FE-812C5C064401}"/>
              </a:ext>
            </a:extLst>
          </p:cNvPr>
          <p:cNvGrpSpPr/>
          <p:nvPr/>
        </p:nvGrpSpPr>
        <p:grpSpPr>
          <a:xfrm rot="20804918">
            <a:off x="3578306" y="339686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55" name="รูปแบบอิสระ: รูปร่าง 354">
              <a:extLst>
                <a:ext uri="{FF2B5EF4-FFF2-40B4-BE49-F238E27FC236}">
                  <a16:creationId xmlns:a16="http://schemas.microsoft.com/office/drawing/2014/main" id="{69632D9A-C779-4E9D-8AFA-65BD295093B6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56" name="วงรี 355">
              <a:extLst>
                <a:ext uri="{FF2B5EF4-FFF2-40B4-BE49-F238E27FC236}">
                  <a16:creationId xmlns:a16="http://schemas.microsoft.com/office/drawing/2014/main" id="{87BC0989-0336-405A-AF8C-5E7BF3918688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57" name="วงรี 356">
              <a:extLst>
                <a:ext uri="{FF2B5EF4-FFF2-40B4-BE49-F238E27FC236}">
                  <a16:creationId xmlns:a16="http://schemas.microsoft.com/office/drawing/2014/main" id="{A8408174-CCDF-4915-9AE6-C16F414B8D56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58" name="วงรี 357">
              <a:extLst>
                <a:ext uri="{FF2B5EF4-FFF2-40B4-BE49-F238E27FC236}">
                  <a16:creationId xmlns:a16="http://schemas.microsoft.com/office/drawing/2014/main" id="{F4DFDA0D-AE2A-4B63-8DCC-FCD8DFFCB3D1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59" name="วงรี 358">
              <a:extLst>
                <a:ext uri="{FF2B5EF4-FFF2-40B4-BE49-F238E27FC236}">
                  <a16:creationId xmlns:a16="http://schemas.microsoft.com/office/drawing/2014/main" id="{978D6947-E7B7-40FF-9C03-8039C586B139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</p:grpSp>
      <p:grpSp>
        <p:nvGrpSpPr>
          <p:cNvPr id="360" name="กลุ่ม 359">
            <a:extLst>
              <a:ext uri="{FF2B5EF4-FFF2-40B4-BE49-F238E27FC236}">
                <a16:creationId xmlns:a16="http://schemas.microsoft.com/office/drawing/2014/main" id="{BA1F0A6F-D008-40E0-9588-EFAF86D0F4B3}"/>
              </a:ext>
            </a:extLst>
          </p:cNvPr>
          <p:cNvGrpSpPr/>
          <p:nvPr/>
        </p:nvGrpSpPr>
        <p:grpSpPr>
          <a:xfrm rot="4313508">
            <a:off x="8386955" y="365174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61" name="รูปแบบอิสระ: รูปร่าง 360">
              <a:extLst>
                <a:ext uri="{FF2B5EF4-FFF2-40B4-BE49-F238E27FC236}">
                  <a16:creationId xmlns:a16="http://schemas.microsoft.com/office/drawing/2014/main" id="{38E2AF29-B92C-4DD3-9582-9DE9921369E8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62" name="วงรี 361">
              <a:extLst>
                <a:ext uri="{FF2B5EF4-FFF2-40B4-BE49-F238E27FC236}">
                  <a16:creationId xmlns:a16="http://schemas.microsoft.com/office/drawing/2014/main" id="{03E2F0DC-D5CD-46EA-A07F-A570FEC71A93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63" name="วงรี 362">
              <a:extLst>
                <a:ext uri="{FF2B5EF4-FFF2-40B4-BE49-F238E27FC236}">
                  <a16:creationId xmlns:a16="http://schemas.microsoft.com/office/drawing/2014/main" id="{66ED8F35-AA65-4AB1-A629-6C7F47852E6C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64" name="วงรี 363">
              <a:extLst>
                <a:ext uri="{FF2B5EF4-FFF2-40B4-BE49-F238E27FC236}">
                  <a16:creationId xmlns:a16="http://schemas.microsoft.com/office/drawing/2014/main" id="{B87A4203-AC14-4685-9897-31AC790022B3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  <p:sp>
          <p:nvSpPr>
            <p:cNvPr id="365" name="วงรี 364">
              <a:extLst>
                <a:ext uri="{FF2B5EF4-FFF2-40B4-BE49-F238E27FC236}">
                  <a16:creationId xmlns:a16="http://schemas.microsoft.com/office/drawing/2014/main" id="{B21591E5-8D20-4689-8028-745B161A813D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</a:endParaRPr>
            </a:p>
          </p:txBody>
        </p:sp>
      </p:grpSp>
      <p:sp>
        <p:nvSpPr>
          <p:cNvPr id="14" name="สี่เหลี่ยมผืนผ้า 13">
            <a:extLst>
              <a:ext uri="{FF2B5EF4-FFF2-40B4-BE49-F238E27FC236}">
                <a16:creationId xmlns:a16="http://schemas.microsoft.com/office/drawing/2014/main" id="{B8EB73AF-3A87-4A2A-B3B0-55C938AF9EED}"/>
              </a:ext>
            </a:extLst>
          </p:cNvPr>
          <p:cNvSpPr/>
          <p:nvPr/>
        </p:nvSpPr>
        <p:spPr>
          <a:xfrm>
            <a:off x="3738324" y="1277726"/>
            <a:ext cx="4951012" cy="140817"/>
          </a:xfrm>
          <a:prstGeom prst="rect">
            <a:avLst/>
          </a:prstGeom>
          <a:solidFill>
            <a:srgbClr val="5E2700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1013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7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4" grpId="0"/>
      <p:bldP spid="772" grpId="0"/>
      <p:bldP spid="140" grpId="0"/>
      <p:bldP spid="341" grpId="0" animBg="1"/>
      <p:bldP spid="342" grpId="0" animBg="1"/>
      <p:bldP spid="343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FF14797B-9582-46EC-97DE-020D06C66280}"/>
              </a:ext>
            </a:extLst>
          </p:cNvPr>
          <p:cNvGrpSpPr/>
          <p:nvPr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CC35675-867D-40DF-BE74-3F6F1DA94D8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EE72849C-0566-4264-9613-8DCA2178D10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5EED7A2B-8EB3-43C0-A7FE-D7E10EC093B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520D21E7-206F-4972-9668-D73BF400FE2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68AF7A25-073C-44D9-A063-12F4F209085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ตัวเชื่อมต่อตรง 94">
              <a:extLst>
                <a:ext uri="{FF2B5EF4-FFF2-40B4-BE49-F238E27FC236}">
                  <a16:creationId xmlns:a16="http://schemas.microsoft.com/office/drawing/2014/main" id="{BF307234-7652-409D-A474-EE9C234424A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777722DF-AA8D-4FDF-8307-B628332E948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210FADFA-0F0D-47E3-B184-145BCBD2997D}"/>
              </a:ext>
            </a:extLst>
          </p:cNvPr>
          <p:cNvGrpSpPr/>
          <p:nvPr/>
        </p:nvGrpSpPr>
        <p:grpSpPr>
          <a:xfrm>
            <a:off x="5236794" y="1454474"/>
            <a:ext cx="5206875" cy="1676916"/>
            <a:chOff x="5236794" y="1394450"/>
            <a:chExt cx="5206875" cy="1676916"/>
          </a:xfrm>
        </p:grpSpPr>
        <p:sp>
          <p:nvSpPr>
            <p:cNvPr id="62" name="สี่เหลี่ยมผืนผ้า 61">
              <a:extLst>
                <a:ext uri="{FF2B5EF4-FFF2-40B4-BE49-F238E27FC236}">
                  <a16:creationId xmlns:a16="http://schemas.microsoft.com/office/drawing/2014/main" id="{C1C02B64-640D-4EE2-BB1C-51468F6F4CDD}"/>
                </a:ext>
              </a:extLst>
            </p:cNvPr>
            <p:cNvSpPr/>
            <p:nvPr/>
          </p:nvSpPr>
          <p:spPr>
            <a:xfrm>
              <a:off x="5236794" y="1394450"/>
              <a:ext cx="5206875" cy="132343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8000" b="1" dirty="0">
                  <a:ln>
                    <a:solidFill>
                      <a:srgbClr val="5E2700"/>
                    </a:solidFill>
                  </a:ln>
                  <a:solidFill>
                    <a:srgbClr val="5E2700"/>
                  </a:solidFill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  <a:latin typeface="Itim" panose="00000500000000000000" pitchFamily="2" charset="-34"/>
                  <a:cs typeface="TH Mali Grade 6" panose="02000506000000020004" pitchFamily="2" charset="-34"/>
                </a:rPr>
                <a:t>KHÁM PHÁ</a:t>
              </a:r>
              <a:endParaRPr lang="th-TH" sz="8000" b="1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endParaRPr>
            </a:p>
          </p:txBody>
        </p:sp>
        <p:sp>
          <p:nvSpPr>
            <p:cNvPr id="63" name="สี่เหลี่ยมผืนผ้า 62">
              <a:extLst>
                <a:ext uri="{FF2B5EF4-FFF2-40B4-BE49-F238E27FC236}">
                  <a16:creationId xmlns:a16="http://schemas.microsoft.com/office/drawing/2014/main" id="{DD7F8E42-35BE-4869-AE2A-24C9FE150497}"/>
                </a:ext>
              </a:extLst>
            </p:cNvPr>
            <p:cNvSpPr/>
            <p:nvPr/>
          </p:nvSpPr>
          <p:spPr>
            <a:xfrm>
              <a:off x="5978902" y="2425035"/>
              <a:ext cx="4236721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endParaRPr lang="en-US" sz="360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latin typeface="Itim" panose="00000500000000000000" pitchFamily="2" charset="-34"/>
                <a:cs typeface="TH Mali Grade 6" panose="02000506000000020004" pitchFamily="2" charset="-34"/>
              </a:endParaRPr>
            </a:p>
          </p:txBody>
        </p:sp>
      </p:grp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93CE67BF-E700-4603-B59F-B74B6ECA94A1}"/>
              </a:ext>
            </a:extLst>
          </p:cNvPr>
          <p:cNvGrpSpPr/>
          <p:nvPr/>
        </p:nvGrpSpPr>
        <p:grpSpPr>
          <a:xfrm rot="1225870">
            <a:off x="-283357" y="1382086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5CB1871D-09DF-449E-A191-5FBA27885D2A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grpSp>
          <p:nvGrpSpPr>
            <p:cNvPr id="142" name="กลุ่ม 141">
              <a:extLst>
                <a:ext uri="{FF2B5EF4-FFF2-40B4-BE49-F238E27FC236}">
                  <a16:creationId xmlns:a16="http://schemas.microsoft.com/office/drawing/2014/main" id="{301A3BFC-6130-42E7-9BF8-FEDF6239CE4E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165" name="รูปแบบอิสระ: รูปร่าง 164">
                <a:extLst>
                  <a:ext uri="{FF2B5EF4-FFF2-40B4-BE49-F238E27FC236}">
                    <a16:creationId xmlns:a16="http://schemas.microsoft.com/office/drawing/2014/main" id="{A77F7FFB-FD09-4D97-9E0D-C68971CA49B8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166" name="รูปแบบอิสระ: รูปร่าง 165">
                <a:extLst>
                  <a:ext uri="{FF2B5EF4-FFF2-40B4-BE49-F238E27FC236}">
                    <a16:creationId xmlns:a16="http://schemas.microsoft.com/office/drawing/2014/main" id="{05522250-BA40-460C-B6CD-4D87176DAEB1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</p:grp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69CA2197-7366-4431-8F1B-256BF7B38ED8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7CC32060-6F44-4B63-BB9F-A184B29CA348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145" name="แผนผังลำดับงาน: ตัวเชื่อมต่อ 144">
              <a:extLst>
                <a:ext uri="{FF2B5EF4-FFF2-40B4-BE49-F238E27FC236}">
                  <a16:creationId xmlns:a16="http://schemas.microsoft.com/office/drawing/2014/main" id="{DCCB2135-9D93-4EA1-81B8-588C3E08E6B8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solidFill>
                  <a:srgbClr val="5E2700"/>
                </a:solidFill>
              </a:endParaRPr>
            </a:p>
          </p:txBody>
        </p:sp>
        <p:grpSp>
          <p:nvGrpSpPr>
            <p:cNvPr id="146" name="กลุ่ม 145">
              <a:extLst>
                <a:ext uri="{FF2B5EF4-FFF2-40B4-BE49-F238E27FC236}">
                  <a16:creationId xmlns:a16="http://schemas.microsoft.com/office/drawing/2014/main" id="{20612834-FEA8-41F8-9F6C-BB79345669A1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3529D521-2B4F-490B-8635-4E262E1F83E1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63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FFC6EB85-CDA1-4526-AE38-02DF986F1822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64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79CA0D2C-2C72-4F28-9766-72D10CD8093B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7E6E3978-C637-46AA-B208-E9FAB3179DD0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160" name="แผนผังลำดับงาน: ตัวเชื่อมต่อ 159">
                  <a:extLst>
                    <a:ext uri="{FF2B5EF4-FFF2-40B4-BE49-F238E27FC236}">
                      <a16:creationId xmlns:a16="http://schemas.microsoft.com/office/drawing/2014/main" id="{356757CF-4A03-4A11-9DBA-1B6761C88F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61" name="แผนผังลำดับงาน: ตัวเชื่อมต่อ 160">
                  <a:extLst>
                    <a:ext uri="{FF2B5EF4-FFF2-40B4-BE49-F238E27FC236}">
                      <a16:creationId xmlns:a16="http://schemas.microsoft.com/office/drawing/2014/main" id="{E1EE0D40-A320-434B-94D1-7A3CB7CA7A86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162" name="แผนผังลำดับงาน: ตัวเชื่อมต่อ 161">
                  <a:extLst>
                    <a:ext uri="{FF2B5EF4-FFF2-40B4-BE49-F238E27FC236}">
                      <a16:creationId xmlns:a16="http://schemas.microsoft.com/office/drawing/2014/main" id="{35E75461-D6E7-4ABA-96B1-F58C72C0E3B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152" name="กลุ่ม 151">
                <a:extLst>
                  <a:ext uri="{FF2B5EF4-FFF2-40B4-BE49-F238E27FC236}">
                    <a16:creationId xmlns:a16="http://schemas.microsoft.com/office/drawing/2014/main" id="{A2812FDF-D3BF-4A93-AEC6-B32F8C829D6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7" name="ตัวเชื่อมต่อตรง 156">
                  <a:extLst>
                    <a:ext uri="{FF2B5EF4-FFF2-40B4-BE49-F238E27FC236}">
                      <a16:creationId xmlns:a16="http://schemas.microsoft.com/office/drawing/2014/main" id="{9AB1376C-7C97-47DB-8B54-EA8064539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ตัวเชื่อมต่อตรง 157">
                  <a:extLst>
                    <a:ext uri="{FF2B5EF4-FFF2-40B4-BE49-F238E27FC236}">
                      <a16:creationId xmlns:a16="http://schemas.microsoft.com/office/drawing/2014/main" id="{3ACC0463-652E-4202-BEEF-0F33E086F1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911BE698-C886-4CEC-ADA0-B97DA0C72C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" name="กลุ่ม 152">
                <a:extLst>
                  <a:ext uri="{FF2B5EF4-FFF2-40B4-BE49-F238E27FC236}">
                    <a16:creationId xmlns:a16="http://schemas.microsoft.com/office/drawing/2014/main" id="{FAD7CD04-32F8-4EBA-A03F-591B7723240E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4" name="ตัวเชื่อมต่อตรง 153">
                  <a:extLst>
                    <a:ext uri="{FF2B5EF4-FFF2-40B4-BE49-F238E27FC236}">
                      <a16:creationId xmlns:a16="http://schemas.microsoft.com/office/drawing/2014/main" id="{7D628D1C-DAB2-46FD-8121-9C54491A79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ตัวเชื่อมต่อตรง 154">
                  <a:extLst>
                    <a:ext uri="{FF2B5EF4-FFF2-40B4-BE49-F238E27FC236}">
                      <a16:creationId xmlns:a16="http://schemas.microsoft.com/office/drawing/2014/main" id="{3134DAD4-9044-4B05-BE0A-F54376B6E3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ตัวเชื่อมต่อตรง 155">
                  <a:extLst>
                    <a:ext uri="{FF2B5EF4-FFF2-40B4-BE49-F238E27FC236}">
                      <a16:creationId xmlns:a16="http://schemas.microsoft.com/office/drawing/2014/main" id="{E00559D6-EF9D-4348-9440-DB00E972D6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E8AD41BA-BEE2-4951-8F95-78BEEA962CD7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148" name="ตัวเชื่อมต่อตรง 147">
                <a:extLst>
                  <a:ext uri="{FF2B5EF4-FFF2-40B4-BE49-F238E27FC236}">
                    <a16:creationId xmlns:a16="http://schemas.microsoft.com/office/drawing/2014/main" id="{95DE4A8E-F568-41DD-8F6E-FFED3EFB23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ตัวเชื่อมต่อตรง 148">
                <a:extLst>
                  <a:ext uri="{FF2B5EF4-FFF2-40B4-BE49-F238E27FC236}">
                    <a16:creationId xmlns:a16="http://schemas.microsoft.com/office/drawing/2014/main" id="{FB04DDCB-F39F-4FA7-ABF2-AC7C1F39F9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F973F206-5AA0-4AE2-B9E7-9478FDC80B09}"/>
              </a:ext>
            </a:extLst>
          </p:cNvPr>
          <p:cNvGrpSpPr/>
          <p:nvPr/>
        </p:nvGrpSpPr>
        <p:grpSpPr>
          <a:xfrm rot="1256300">
            <a:off x="-528954" y="3797740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F9377B9F-84E9-4059-9419-587493A2D3E8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69" name="กลุ่ม 168">
              <a:extLst>
                <a:ext uri="{FF2B5EF4-FFF2-40B4-BE49-F238E27FC236}">
                  <a16:creationId xmlns:a16="http://schemas.microsoft.com/office/drawing/2014/main" id="{29AE5C65-8A01-438F-AF58-E524C3B68EC8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98" name="สามเหลี่ยมหน้าจั่ว 8">
                <a:extLst>
                  <a:ext uri="{FF2B5EF4-FFF2-40B4-BE49-F238E27FC236}">
                    <a16:creationId xmlns:a16="http://schemas.microsoft.com/office/drawing/2014/main" id="{8B1767BD-91E7-431D-9821-F4562BF80D33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9" name="สามเหลี่ยมหน้าจั่ว 9">
                <a:extLst>
                  <a:ext uri="{FF2B5EF4-FFF2-40B4-BE49-F238E27FC236}">
                    <a16:creationId xmlns:a16="http://schemas.microsoft.com/office/drawing/2014/main" id="{2C18A2C2-6046-40E8-8445-4A416447B5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0" name="สามเหลี่ยมหน้าจั่ว 10">
                <a:extLst>
                  <a:ext uri="{FF2B5EF4-FFF2-40B4-BE49-F238E27FC236}">
                    <a16:creationId xmlns:a16="http://schemas.microsoft.com/office/drawing/2014/main" id="{0D1BEE9E-FC89-4FAE-B3BA-A11425A1A8B8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16196C9E-3B3E-40E6-92BC-2707DFCCBF3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96" name="รูปแบบอิสระ: รูปร่าง 195">
                <a:extLst>
                  <a:ext uri="{FF2B5EF4-FFF2-40B4-BE49-F238E27FC236}">
                    <a16:creationId xmlns:a16="http://schemas.microsoft.com/office/drawing/2014/main" id="{46A570B7-599B-4BC7-BB99-D8401ED8A32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7" name="รูปแบบอิสระ: รูปร่าง 196">
                <a:extLst>
                  <a:ext uri="{FF2B5EF4-FFF2-40B4-BE49-F238E27FC236}">
                    <a16:creationId xmlns:a16="http://schemas.microsoft.com/office/drawing/2014/main" id="{DDBA6807-B009-4F18-84E5-06C5B79382B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114307E7-4252-48E5-8AC0-0985518D578D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0" name="แผนผังลำดับงาน: ตัวเชื่อมต่อ 189">
                <a:extLst>
                  <a:ext uri="{FF2B5EF4-FFF2-40B4-BE49-F238E27FC236}">
                    <a16:creationId xmlns:a16="http://schemas.microsoft.com/office/drawing/2014/main" id="{86B49DAA-DB19-49AC-B3A5-B96ABE582947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1" name="แผนผังลำดับงาน: ตัวเชื่อมต่อ 190">
                <a:extLst>
                  <a:ext uri="{FF2B5EF4-FFF2-40B4-BE49-F238E27FC236}">
                    <a16:creationId xmlns:a16="http://schemas.microsoft.com/office/drawing/2014/main" id="{75614B90-C7F0-4C4F-B932-59B7081F81C2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2" name="แผนผังลำดับงาน: ตัวเชื่อมต่อ 191">
                <a:extLst>
                  <a:ext uri="{FF2B5EF4-FFF2-40B4-BE49-F238E27FC236}">
                    <a16:creationId xmlns:a16="http://schemas.microsoft.com/office/drawing/2014/main" id="{398BD3CF-FC59-4A83-B800-ABEEC4B6AE8C}"/>
                  </a:ext>
                </a:extLst>
              </p:cNvPr>
              <p:cNvSpPr/>
              <p:nvPr/>
            </p:nvSpPr>
            <p:spPr>
              <a:xfrm>
                <a:off x="3467269" y="293227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3" name="แผนผังลำดับงาน: ตัวเชื่อมต่อ 192">
                <a:extLst>
                  <a:ext uri="{FF2B5EF4-FFF2-40B4-BE49-F238E27FC236}">
                    <a16:creationId xmlns:a16="http://schemas.microsoft.com/office/drawing/2014/main" id="{4CAA2C94-BD20-4201-BBAD-24BD221D7CB1}"/>
                  </a:ext>
                </a:extLst>
              </p:cNvPr>
              <p:cNvSpPr/>
              <p:nvPr/>
            </p:nvSpPr>
            <p:spPr>
              <a:xfrm>
                <a:off x="4286623" y="2924032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4" name="แผนผังลำดับงาน: ตัวเชื่อมต่อ 193">
                <a:extLst>
                  <a:ext uri="{FF2B5EF4-FFF2-40B4-BE49-F238E27FC236}">
                    <a16:creationId xmlns:a16="http://schemas.microsoft.com/office/drawing/2014/main" id="{09E60DA0-8C97-46EE-9FCC-6AA8E9877510}"/>
                  </a:ext>
                </a:extLst>
              </p:cNvPr>
              <p:cNvSpPr/>
              <p:nvPr/>
            </p:nvSpPr>
            <p:spPr>
              <a:xfrm>
                <a:off x="3552790" y="2954951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5" name="แผนผังลำดับงาน: ตัวเชื่อมต่อ 194">
                <a:extLst>
                  <a:ext uri="{FF2B5EF4-FFF2-40B4-BE49-F238E27FC236}">
                    <a16:creationId xmlns:a16="http://schemas.microsoft.com/office/drawing/2014/main" id="{91B21DD3-6227-4A93-8506-5D7EED0CB833}"/>
                  </a:ext>
                </a:extLst>
              </p:cNvPr>
              <p:cNvSpPr/>
              <p:nvPr/>
            </p:nvSpPr>
            <p:spPr>
              <a:xfrm>
                <a:off x="4366415" y="2952813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E8ED8AC8-6E3E-4B31-B93B-0316746A4AB5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ECE2C148-F00A-4AFE-835A-1E677DE61709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74" name="กลุ่ม 173">
              <a:extLst>
                <a:ext uri="{FF2B5EF4-FFF2-40B4-BE49-F238E27FC236}">
                  <a16:creationId xmlns:a16="http://schemas.microsoft.com/office/drawing/2014/main" id="{15AD43CF-57DC-410E-A1FC-51FB4C467CE5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87" name="สามเหลี่ยมหน้าจั่ว 27">
                <a:extLst>
                  <a:ext uri="{FF2B5EF4-FFF2-40B4-BE49-F238E27FC236}">
                    <a16:creationId xmlns:a16="http://schemas.microsoft.com/office/drawing/2014/main" id="{398320F9-E169-4AE7-AF50-D681EB95D944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88" name="สามเหลี่ยมหน้าจั่ว 28">
                <a:extLst>
                  <a:ext uri="{FF2B5EF4-FFF2-40B4-BE49-F238E27FC236}">
                    <a16:creationId xmlns:a16="http://schemas.microsoft.com/office/drawing/2014/main" id="{53011E13-7C0C-465D-9303-E7D0324E4B28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89" name="สามเหลี่ยมหน้าจั่ว 29">
                <a:extLst>
                  <a:ext uri="{FF2B5EF4-FFF2-40B4-BE49-F238E27FC236}">
                    <a16:creationId xmlns:a16="http://schemas.microsoft.com/office/drawing/2014/main" id="{37F5634B-9F2C-46EB-B0AA-ED2C857BAAEB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C92ADDD4-FC36-4254-AE87-65C7CDAFEE1F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84" name="สามเหลี่ยมหน้าจั่ว 27">
                <a:extLst>
                  <a:ext uri="{FF2B5EF4-FFF2-40B4-BE49-F238E27FC236}">
                    <a16:creationId xmlns:a16="http://schemas.microsoft.com/office/drawing/2014/main" id="{30DFE89B-D44F-4ADF-9E68-3A2E8803DF2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85" name="สามเหลี่ยมหน้าจั่ว 28">
                <a:extLst>
                  <a:ext uri="{FF2B5EF4-FFF2-40B4-BE49-F238E27FC236}">
                    <a16:creationId xmlns:a16="http://schemas.microsoft.com/office/drawing/2014/main" id="{C81684E1-2B74-4BB9-9450-535593DE3035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86" name="สามเหลี่ยมหน้าจั่ว 29">
                <a:extLst>
                  <a:ext uri="{FF2B5EF4-FFF2-40B4-BE49-F238E27FC236}">
                    <a16:creationId xmlns:a16="http://schemas.microsoft.com/office/drawing/2014/main" id="{30EA486F-343C-4599-8D2B-D47B0CB95F20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BB5109D9-456D-4597-9E3A-D6003797AEBA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1" name="ตัวเชื่อมต่อตรง 180">
                <a:extLst>
                  <a:ext uri="{FF2B5EF4-FFF2-40B4-BE49-F238E27FC236}">
                    <a16:creationId xmlns:a16="http://schemas.microsoft.com/office/drawing/2014/main" id="{D4EA8693-422B-4E9B-82BC-CD18AF30C7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ตัวเชื่อมต่อตรง 181">
                <a:extLst>
                  <a:ext uri="{FF2B5EF4-FFF2-40B4-BE49-F238E27FC236}">
                    <a16:creationId xmlns:a16="http://schemas.microsoft.com/office/drawing/2014/main" id="{C26F10A1-1C39-44C8-B2BD-FA98FBE5E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ตัวเชื่อมต่อตรง 182">
                <a:extLst>
                  <a:ext uri="{FF2B5EF4-FFF2-40B4-BE49-F238E27FC236}">
                    <a16:creationId xmlns:a16="http://schemas.microsoft.com/office/drawing/2014/main" id="{E33B6569-6FB3-4CED-A419-2D3C4B0955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ECE11556-EB2E-4B3C-95D9-28B158AD012D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78" name="ตัวเชื่อมต่อตรง 177">
                <a:extLst>
                  <a:ext uri="{FF2B5EF4-FFF2-40B4-BE49-F238E27FC236}">
                    <a16:creationId xmlns:a16="http://schemas.microsoft.com/office/drawing/2014/main" id="{B1C3AB31-41AF-45E4-B792-E6EC950B91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ตัวเชื่อมต่อตรง 178">
                <a:extLst>
                  <a:ext uri="{FF2B5EF4-FFF2-40B4-BE49-F238E27FC236}">
                    <a16:creationId xmlns:a16="http://schemas.microsoft.com/office/drawing/2014/main" id="{6A0E02EE-FD0C-4381-948D-87B75C301F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ตัวเชื่อมต่อตรง 179">
                <a:extLst>
                  <a:ext uri="{FF2B5EF4-FFF2-40B4-BE49-F238E27FC236}">
                    <a16:creationId xmlns:a16="http://schemas.microsoft.com/office/drawing/2014/main" id="{E81C47DE-523D-4DBE-A392-BFA0EC03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25165FE5-8F2F-4848-8797-9F3463B65653}"/>
              </a:ext>
            </a:extLst>
          </p:cNvPr>
          <p:cNvGrpSpPr/>
          <p:nvPr/>
        </p:nvGrpSpPr>
        <p:grpSpPr>
          <a:xfrm>
            <a:off x="5582167" y="-960968"/>
            <a:ext cx="4735253" cy="2000456"/>
            <a:chOff x="7674178" y="-341096"/>
            <a:chExt cx="4662969" cy="1875851"/>
          </a:xfrm>
        </p:grpSpPr>
        <p:sp>
          <p:nvSpPr>
            <p:cNvPr id="203" name="สี่เหลี่ยมผืนผ้า 202">
              <a:extLst>
                <a:ext uri="{FF2B5EF4-FFF2-40B4-BE49-F238E27FC236}">
                  <a16:creationId xmlns:a16="http://schemas.microsoft.com/office/drawing/2014/main" id="{91BF73F8-D399-464C-8B9E-4113ED8F356B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04" name="สี่เหลี่ยมผืนผ้า 203">
              <a:extLst>
                <a:ext uri="{FF2B5EF4-FFF2-40B4-BE49-F238E27FC236}">
                  <a16:creationId xmlns:a16="http://schemas.microsoft.com/office/drawing/2014/main" id="{1B48FDB0-1CD0-420F-AE66-3237BE7FF4FA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205" name="ตัวเชื่อมต่อตรง 204">
              <a:extLst>
                <a:ext uri="{FF2B5EF4-FFF2-40B4-BE49-F238E27FC236}">
                  <a16:creationId xmlns:a16="http://schemas.microsoft.com/office/drawing/2014/main" id="{828DFA59-A964-4022-BC82-31C82BF9FC3C}"/>
                </a:ext>
              </a:extLst>
            </p:cNvPr>
            <p:cNvCxnSpPr>
              <a:stCxn id="204" idx="0"/>
              <a:endCxn id="204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ตัวเชื่อมต่อตรง 205">
              <a:extLst>
                <a:ext uri="{FF2B5EF4-FFF2-40B4-BE49-F238E27FC236}">
                  <a16:creationId xmlns:a16="http://schemas.microsoft.com/office/drawing/2014/main" id="{E34D67F2-7974-4664-8875-FE06A5A02DE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ตัวเชื่อมต่อตรง 206">
              <a:extLst>
                <a:ext uri="{FF2B5EF4-FFF2-40B4-BE49-F238E27FC236}">
                  <a16:creationId xmlns:a16="http://schemas.microsoft.com/office/drawing/2014/main" id="{32C7B186-BA77-4492-BA72-DA924BB3CF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กลุ่ม 207">
              <a:extLst>
                <a:ext uri="{FF2B5EF4-FFF2-40B4-BE49-F238E27FC236}">
                  <a16:creationId xmlns:a16="http://schemas.microsoft.com/office/drawing/2014/main" id="{F2995033-6B88-44CA-8A68-491899A6C1EB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5" name="รูปแบบอิสระ: รูปร่าง 214">
                <a:extLst>
                  <a:ext uri="{FF2B5EF4-FFF2-40B4-BE49-F238E27FC236}">
                    <a16:creationId xmlns:a16="http://schemas.microsoft.com/office/drawing/2014/main" id="{E16370C9-E063-470E-9DFD-F2E191FBD4E5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16" name="ตัวเชื่อมต่อตรง 215">
                <a:extLst>
                  <a:ext uri="{FF2B5EF4-FFF2-40B4-BE49-F238E27FC236}">
                    <a16:creationId xmlns:a16="http://schemas.microsoft.com/office/drawing/2014/main" id="{018E117B-4976-4F10-89B4-9D4E7F68FA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ตัวเชื่อมต่อตรง 216">
                <a:extLst>
                  <a:ext uri="{FF2B5EF4-FFF2-40B4-BE49-F238E27FC236}">
                    <a16:creationId xmlns:a16="http://schemas.microsoft.com/office/drawing/2014/main" id="{58166B12-E34C-4CE4-9FAD-049B2ECD0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F04343C5-2D5E-4B9C-B115-342F111043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538938D0-9456-45F1-8726-3773706DFA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1" name="กลุ่ม 210">
              <a:extLst>
                <a:ext uri="{FF2B5EF4-FFF2-40B4-BE49-F238E27FC236}">
                  <a16:creationId xmlns:a16="http://schemas.microsoft.com/office/drawing/2014/main" id="{FB6FD277-F4C5-459D-BE64-C8EEFC957C9B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2" name="รูปแบบอิสระ: รูปร่าง 211">
                <a:extLst>
                  <a:ext uri="{FF2B5EF4-FFF2-40B4-BE49-F238E27FC236}">
                    <a16:creationId xmlns:a16="http://schemas.microsoft.com/office/drawing/2014/main" id="{26076958-C7AC-4379-8351-6D6F193B428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13" name="ตัวเชื่อมต่อตรง 212">
                <a:extLst>
                  <a:ext uri="{FF2B5EF4-FFF2-40B4-BE49-F238E27FC236}">
                    <a16:creationId xmlns:a16="http://schemas.microsoft.com/office/drawing/2014/main" id="{AFA94EA2-573A-4096-84B7-3353C39B3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ตัวเชื่อมต่อตรง 213">
                <a:extLst>
                  <a:ext uri="{FF2B5EF4-FFF2-40B4-BE49-F238E27FC236}">
                    <a16:creationId xmlns:a16="http://schemas.microsoft.com/office/drawing/2014/main" id="{F2253C5F-EC1C-42DE-BB4A-A875869C58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509FF166-4EBD-43A3-8913-291B912F6076}"/>
              </a:ext>
            </a:extLst>
          </p:cNvPr>
          <p:cNvGrpSpPr/>
          <p:nvPr/>
        </p:nvGrpSpPr>
        <p:grpSpPr>
          <a:xfrm>
            <a:off x="3714192" y="2768100"/>
            <a:ext cx="1487755" cy="2203860"/>
            <a:chOff x="1777678" y="1219637"/>
            <a:chExt cx="3612645" cy="5251251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9619C565-7788-44E0-90AB-8BBB6836EDE7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268" name="กลุ่ม 267">
                <a:extLst>
                  <a:ext uri="{FF2B5EF4-FFF2-40B4-BE49-F238E27FC236}">
                    <a16:creationId xmlns:a16="http://schemas.microsoft.com/office/drawing/2014/main" id="{7A068278-8C0B-41F1-BD76-15856A8634CF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282" name="กลุ่ม 281">
                  <a:extLst>
                    <a:ext uri="{FF2B5EF4-FFF2-40B4-BE49-F238E27FC236}">
                      <a16:creationId xmlns:a16="http://schemas.microsoft.com/office/drawing/2014/main" id="{68B3F2A2-695F-457A-870A-12D971505D35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14" name="รูปแบบอิสระ: รูปร่าง 313">
                    <a:extLst>
                      <a:ext uri="{FF2B5EF4-FFF2-40B4-BE49-F238E27FC236}">
                        <a16:creationId xmlns:a16="http://schemas.microsoft.com/office/drawing/2014/main" id="{80806E76-98EC-4DA1-B6E9-650762FBBFC6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315" name="ตัวเชื่อมต่อตรง 314">
                    <a:extLst>
                      <a:ext uri="{FF2B5EF4-FFF2-40B4-BE49-F238E27FC236}">
                        <a16:creationId xmlns:a16="http://schemas.microsoft.com/office/drawing/2014/main" id="{24AF41DE-7FA0-42D3-B2E6-3A40012B35EF}"/>
                      </a:ext>
                    </a:extLst>
                  </p:cNvPr>
                  <p:cNvCxnSpPr>
                    <a:cxnSpLocks/>
                    <a:stCxn id="31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6" name="รูปแบบอิสระ: รูปร่าง 315">
                    <a:extLst>
                      <a:ext uri="{FF2B5EF4-FFF2-40B4-BE49-F238E27FC236}">
                        <a16:creationId xmlns:a16="http://schemas.microsoft.com/office/drawing/2014/main" id="{062E91E5-A8C1-45C2-A292-8063372E0A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7" name="รูปแบบอิสระ: รูปร่าง 316">
                    <a:extLst>
                      <a:ext uri="{FF2B5EF4-FFF2-40B4-BE49-F238E27FC236}">
                        <a16:creationId xmlns:a16="http://schemas.microsoft.com/office/drawing/2014/main" id="{E1D48AC2-96C5-4800-A949-A7905F0B1637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8" name="รูปแบบอิสระ: รูปร่าง 317">
                    <a:extLst>
                      <a:ext uri="{FF2B5EF4-FFF2-40B4-BE49-F238E27FC236}">
                        <a16:creationId xmlns:a16="http://schemas.microsoft.com/office/drawing/2014/main" id="{897B0ABF-4842-45E7-878C-14E1DAB59B5B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9" name="รูปแบบอิสระ: รูปร่าง 318">
                    <a:extLst>
                      <a:ext uri="{FF2B5EF4-FFF2-40B4-BE49-F238E27FC236}">
                        <a16:creationId xmlns:a16="http://schemas.microsoft.com/office/drawing/2014/main" id="{F3BF8661-1F5D-42C0-A2DD-FE5BF75CA201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051E468A-E9F4-4277-8C99-CB61EC1E1C99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308" name="รูปแบบอิสระ: รูปร่าง 307">
                    <a:extLst>
                      <a:ext uri="{FF2B5EF4-FFF2-40B4-BE49-F238E27FC236}">
                        <a16:creationId xmlns:a16="http://schemas.microsoft.com/office/drawing/2014/main" id="{3D2789CC-596B-41F6-A4D6-387CAE9DAF1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309" name="ตัวเชื่อมต่อตรง 308">
                    <a:extLst>
                      <a:ext uri="{FF2B5EF4-FFF2-40B4-BE49-F238E27FC236}">
                        <a16:creationId xmlns:a16="http://schemas.microsoft.com/office/drawing/2014/main" id="{1C17DFC8-AFC3-415B-B37B-BCF3F7096AD2}"/>
                      </a:ext>
                    </a:extLst>
                  </p:cNvPr>
                  <p:cNvCxnSpPr>
                    <a:cxnSpLocks/>
                    <a:stCxn id="30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0" name="รูปแบบอิสระ: รูปร่าง 309">
                    <a:extLst>
                      <a:ext uri="{FF2B5EF4-FFF2-40B4-BE49-F238E27FC236}">
                        <a16:creationId xmlns:a16="http://schemas.microsoft.com/office/drawing/2014/main" id="{8F5B7600-3F2B-4F23-B0E0-404AFC1251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1" name="รูปแบบอิสระ: รูปร่าง 310">
                    <a:extLst>
                      <a:ext uri="{FF2B5EF4-FFF2-40B4-BE49-F238E27FC236}">
                        <a16:creationId xmlns:a16="http://schemas.microsoft.com/office/drawing/2014/main" id="{9612E1FA-EEAD-4BAF-938F-B6BA4A701BD4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2" name="รูปแบบอิสระ: รูปร่าง 311">
                    <a:extLst>
                      <a:ext uri="{FF2B5EF4-FFF2-40B4-BE49-F238E27FC236}">
                        <a16:creationId xmlns:a16="http://schemas.microsoft.com/office/drawing/2014/main" id="{57D31669-D66C-46E5-BD1B-C6430EA292E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13" name="รูปแบบอิสระ: รูปร่าง 312">
                    <a:extLst>
                      <a:ext uri="{FF2B5EF4-FFF2-40B4-BE49-F238E27FC236}">
                        <a16:creationId xmlns:a16="http://schemas.microsoft.com/office/drawing/2014/main" id="{3C6C31B7-729F-4DCD-92F7-C40A64CF3F8C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84" name="กลุ่ม 283">
                  <a:extLst>
                    <a:ext uri="{FF2B5EF4-FFF2-40B4-BE49-F238E27FC236}">
                      <a16:creationId xmlns:a16="http://schemas.microsoft.com/office/drawing/2014/main" id="{43792C98-C38A-47B6-BFDA-89CA7CB43F35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306" name="สี่เหลี่ยมผืนผ้า 5">
                    <a:extLst>
                      <a:ext uri="{FF2B5EF4-FFF2-40B4-BE49-F238E27FC236}">
                        <a16:creationId xmlns:a16="http://schemas.microsoft.com/office/drawing/2014/main" id="{736B5732-E045-469C-B082-B4EFFF097FA5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07" name="สี่เหลี่ยมผืนผ้า 5">
                    <a:extLst>
                      <a:ext uri="{FF2B5EF4-FFF2-40B4-BE49-F238E27FC236}">
                        <a16:creationId xmlns:a16="http://schemas.microsoft.com/office/drawing/2014/main" id="{D0CE85C4-136D-4807-BC7B-789E828C0E7F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A04A046D-C81F-4009-990A-0D00B88EC8C6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00" name="รูปแบบอิสระ: รูปร่าง 299">
                    <a:extLst>
                      <a:ext uri="{FF2B5EF4-FFF2-40B4-BE49-F238E27FC236}">
                        <a16:creationId xmlns:a16="http://schemas.microsoft.com/office/drawing/2014/main" id="{B0AB83C5-7C1C-4417-98EA-56D66D632D0B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301" name="ตัวเชื่อมต่อตรง 300">
                    <a:extLst>
                      <a:ext uri="{FF2B5EF4-FFF2-40B4-BE49-F238E27FC236}">
                        <a16:creationId xmlns:a16="http://schemas.microsoft.com/office/drawing/2014/main" id="{870597A5-BCF3-4FBB-B087-0E54EA07BD15}"/>
                      </a:ext>
                    </a:extLst>
                  </p:cNvPr>
                  <p:cNvCxnSpPr>
                    <a:cxnSpLocks/>
                    <a:stCxn id="300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2" name="รูปแบบอิสระ: รูปร่าง 301">
                    <a:extLst>
                      <a:ext uri="{FF2B5EF4-FFF2-40B4-BE49-F238E27FC236}">
                        <a16:creationId xmlns:a16="http://schemas.microsoft.com/office/drawing/2014/main" id="{03EEF627-4B64-41DB-A4AA-C68D729E8E07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03" name="รูปแบบอิสระ: รูปร่าง 302">
                    <a:extLst>
                      <a:ext uri="{FF2B5EF4-FFF2-40B4-BE49-F238E27FC236}">
                        <a16:creationId xmlns:a16="http://schemas.microsoft.com/office/drawing/2014/main" id="{1DC5A53A-6254-4DEA-8ABA-20D02A72ADD1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04" name="รูปแบบอิสระ: รูปร่าง 303">
                    <a:extLst>
                      <a:ext uri="{FF2B5EF4-FFF2-40B4-BE49-F238E27FC236}">
                        <a16:creationId xmlns:a16="http://schemas.microsoft.com/office/drawing/2014/main" id="{E15ECABF-CD1F-4402-9432-142009EA667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305" name="รูปแบบอิสระ: รูปร่าง 304">
                    <a:extLst>
                      <a:ext uri="{FF2B5EF4-FFF2-40B4-BE49-F238E27FC236}">
                        <a16:creationId xmlns:a16="http://schemas.microsoft.com/office/drawing/2014/main" id="{C5057E39-0E95-47C7-A1BA-2CABC10ED9B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86" name="กลุ่ม 285">
                  <a:extLst>
                    <a:ext uri="{FF2B5EF4-FFF2-40B4-BE49-F238E27FC236}">
                      <a16:creationId xmlns:a16="http://schemas.microsoft.com/office/drawing/2014/main" id="{7736E07F-B9CC-43B3-8982-9DFD0BE2A959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294" name="รูปแบบอิสระ: รูปร่าง 293">
                    <a:extLst>
                      <a:ext uri="{FF2B5EF4-FFF2-40B4-BE49-F238E27FC236}">
                        <a16:creationId xmlns:a16="http://schemas.microsoft.com/office/drawing/2014/main" id="{3D6219A0-B86E-4662-8D23-D9FDE245345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95" name="ตัวเชื่อมต่อตรง 294">
                    <a:extLst>
                      <a:ext uri="{FF2B5EF4-FFF2-40B4-BE49-F238E27FC236}">
                        <a16:creationId xmlns:a16="http://schemas.microsoft.com/office/drawing/2014/main" id="{624363BC-7B94-4085-AFA0-70C6ADC5FC2F}"/>
                      </a:ext>
                    </a:extLst>
                  </p:cNvPr>
                  <p:cNvCxnSpPr>
                    <a:cxnSpLocks/>
                    <a:stCxn id="29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6" name="รูปแบบอิสระ: รูปร่าง 295">
                    <a:extLst>
                      <a:ext uri="{FF2B5EF4-FFF2-40B4-BE49-F238E27FC236}">
                        <a16:creationId xmlns:a16="http://schemas.microsoft.com/office/drawing/2014/main" id="{512B647B-5AF6-4794-96CF-2EE0B08F372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7" name="รูปแบบอิสระ: รูปร่าง 296">
                    <a:extLst>
                      <a:ext uri="{FF2B5EF4-FFF2-40B4-BE49-F238E27FC236}">
                        <a16:creationId xmlns:a16="http://schemas.microsoft.com/office/drawing/2014/main" id="{33F8A470-40B8-49F5-B753-76CFED2ADA9D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8" name="รูปแบบอิสระ: รูปร่าง 297">
                    <a:extLst>
                      <a:ext uri="{FF2B5EF4-FFF2-40B4-BE49-F238E27FC236}">
                        <a16:creationId xmlns:a16="http://schemas.microsoft.com/office/drawing/2014/main" id="{2D826155-8AA0-4F39-A119-6D5C9B29B75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9" name="รูปแบบอิสระ: รูปร่าง 298">
                    <a:extLst>
                      <a:ext uri="{FF2B5EF4-FFF2-40B4-BE49-F238E27FC236}">
                        <a16:creationId xmlns:a16="http://schemas.microsoft.com/office/drawing/2014/main" id="{FEE77D07-A74D-4416-B762-102623B9610B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3C72A93F-A878-42D0-A863-E73632CE585C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46403DD7-FBF9-49E2-AF4A-DE66121ABCC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96C87FA5-123C-4379-B7A3-9B55B60E6476}"/>
                      </a:ext>
                    </a:extLst>
                  </p:cNvPr>
                  <p:cNvCxnSpPr>
                    <a:cxnSpLocks/>
                    <a:stCxn id="28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BBC229E7-FFA2-4F8C-8C13-681E024C8F9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43C94CC1-78E0-45E0-891D-353F421FD4B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2" name="รูปแบบอิสระ: รูปร่าง 291">
                    <a:extLst>
                      <a:ext uri="{FF2B5EF4-FFF2-40B4-BE49-F238E27FC236}">
                        <a16:creationId xmlns:a16="http://schemas.microsoft.com/office/drawing/2014/main" id="{627784E7-46B5-4CA6-B2E6-17739B7A0AF6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93" name="รูปแบบอิสระ: รูปร่าง 292">
                    <a:extLst>
                      <a:ext uri="{FF2B5EF4-FFF2-40B4-BE49-F238E27FC236}">
                        <a16:creationId xmlns:a16="http://schemas.microsoft.com/office/drawing/2014/main" id="{C096BC3C-03AA-439B-BEB0-04A19B38603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269" name="กลุ่ม 268">
                <a:extLst>
                  <a:ext uri="{FF2B5EF4-FFF2-40B4-BE49-F238E27FC236}">
                    <a16:creationId xmlns:a16="http://schemas.microsoft.com/office/drawing/2014/main" id="{EF4E2E6C-F5AD-49DF-812A-193D9A19D6CE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352F03E6-5F46-4098-BE48-46C4CE41BB7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1794F06-1816-424B-9DDB-7F773113C453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272" name="ตัวเชื่อมต่อตรง 271">
                  <a:extLst>
                    <a:ext uri="{FF2B5EF4-FFF2-40B4-BE49-F238E27FC236}">
                      <a16:creationId xmlns:a16="http://schemas.microsoft.com/office/drawing/2014/main" id="{69D57D93-B31F-45E3-A207-911F19BAD5AA}"/>
                    </a:ext>
                  </a:extLst>
                </p:cNvPr>
                <p:cNvCxnSpPr>
                  <a:cxnSpLocks/>
                  <a:endCxn id="271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3" name="กลุ่ม 272">
                  <a:extLst>
                    <a:ext uri="{FF2B5EF4-FFF2-40B4-BE49-F238E27FC236}">
                      <a16:creationId xmlns:a16="http://schemas.microsoft.com/office/drawing/2014/main" id="{A723C16D-01CE-408C-8144-E1558F3186DB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80" name="รูปแบบอิสระ: รูปร่าง 279">
                    <a:extLst>
                      <a:ext uri="{FF2B5EF4-FFF2-40B4-BE49-F238E27FC236}">
                        <a16:creationId xmlns:a16="http://schemas.microsoft.com/office/drawing/2014/main" id="{3F2FD2EE-6E95-4AF4-9E78-3BB23B9BBF43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81" name="วงรี 77">
                    <a:extLst>
                      <a:ext uri="{FF2B5EF4-FFF2-40B4-BE49-F238E27FC236}">
                        <a16:creationId xmlns:a16="http://schemas.microsoft.com/office/drawing/2014/main" id="{FCF88358-287B-4498-9B6F-0750AAE390AE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74" name="กลุ่ม 273">
                  <a:extLst>
                    <a:ext uri="{FF2B5EF4-FFF2-40B4-BE49-F238E27FC236}">
                      <a16:creationId xmlns:a16="http://schemas.microsoft.com/office/drawing/2014/main" id="{B8FD6208-C8A0-4885-8240-473EAC30224D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8" name="รูปแบบอิสระ: รูปร่าง 277">
                    <a:extLst>
                      <a:ext uri="{FF2B5EF4-FFF2-40B4-BE49-F238E27FC236}">
                        <a16:creationId xmlns:a16="http://schemas.microsoft.com/office/drawing/2014/main" id="{4501569C-12C5-4E91-B681-63F012F4344D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279" name="วงรี 77">
                    <a:extLst>
                      <a:ext uri="{FF2B5EF4-FFF2-40B4-BE49-F238E27FC236}">
                        <a16:creationId xmlns:a16="http://schemas.microsoft.com/office/drawing/2014/main" id="{32941F08-831B-4B37-B31E-0BEA5E5E8117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275" name="กลุ่ม 274">
                  <a:extLst>
                    <a:ext uri="{FF2B5EF4-FFF2-40B4-BE49-F238E27FC236}">
                      <a16:creationId xmlns:a16="http://schemas.microsoft.com/office/drawing/2014/main" id="{F93523DA-8912-44A3-A5ED-3F1E09FDCB32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99C485DF-0B96-45ED-8C98-00995CF077CE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77" name="วงรี 77">
                    <a:extLst>
                      <a:ext uri="{FF2B5EF4-FFF2-40B4-BE49-F238E27FC236}">
                        <a16:creationId xmlns:a16="http://schemas.microsoft.com/office/drawing/2014/main" id="{1E60FB32-90E3-42B4-B0D6-2C677AD68AFC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</p:grpSp>
        <p:grpSp>
          <p:nvGrpSpPr>
            <p:cNvPr id="220" name="กลุ่ม 219">
              <a:extLst>
                <a:ext uri="{FF2B5EF4-FFF2-40B4-BE49-F238E27FC236}">
                  <a16:creationId xmlns:a16="http://schemas.microsoft.com/office/drawing/2014/main" id="{7AD053F4-DACA-4DE9-B20E-61F2B84719EE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251" name="กลุ่ม 250">
                <a:extLst>
                  <a:ext uri="{FF2B5EF4-FFF2-40B4-BE49-F238E27FC236}">
                    <a16:creationId xmlns:a16="http://schemas.microsoft.com/office/drawing/2014/main" id="{02993103-E1C2-4AB6-A290-50E10AC8DB7D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58" name="รูปแบบอิสระ: รูปร่าง 257">
                  <a:extLst>
                    <a:ext uri="{FF2B5EF4-FFF2-40B4-BE49-F238E27FC236}">
                      <a16:creationId xmlns:a16="http://schemas.microsoft.com/office/drawing/2014/main" id="{44BD55D8-780E-4AC2-BE6D-486DE5DA4E0D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9" name="วงรี 258">
                  <a:extLst>
                    <a:ext uri="{FF2B5EF4-FFF2-40B4-BE49-F238E27FC236}">
                      <a16:creationId xmlns:a16="http://schemas.microsoft.com/office/drawing/2014/main" id="{8B57F944-A28A-4930-BE53-3883C73387C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0" name="วงรี 259">
                  <a:extLst>
                    <a:ext uri="{FF2B5EF4-FFF2-40B4-BE49-F238E27FC236}">
                      <a16:creationId xmlns:a16="http://schemas.microsoft.com/office/drawing/2014/main" id="{BA6C2F62-9DB2-4EAB-86AB-F4B104C4C7D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1" name="วงรี 260">
                  <a:extLst>
                    <a:ext uri="{FF2B5EF4-FFF2-40B4-BE49-F238E27FC236}">
                      <a16:creationId xmlns:a16="http://schemas.microsoft.com/office/drawing/2014/main" id="{AAE8D464-7A4A-419A-A577-0165C5C26B1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2" name="วงรี 261">
                  <a:extLst>
                    <a:ext uri="{FF2B5EF4-FFF2-40B4-BE49-F238E27FC236}">
                      <a16:creationId xmlns:a16="http://schemas.microsoft.com/office/drawing/2014/main" id="{DE9393CA-69A3-4468-B7B3-FB095164B424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3" name="รูปแบบอิสระ: รูปร่าง 262">
                  <a:extLst>
                    <a:ext uri="{FF2B5EF4-FFF2-40B4-BE49-F238E27FC236}">
                      <a16:creationId xmlns:a16="http://schemas.microsoft.com/office/drawing/2014/main" id="{952BDEEA-73E3-4674-963D-4BFFA06F529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64" name="วงรี 263">
                  <a:extLst>
                    <a:ext uri="{FF2B5EF4-FFF2-40B4-BE49-F238E27FC236}">
                      <a16:creationId xmlns:a16="http://schemas.microsoft.com/office/drawing/2014/main" id="{3CBAD32D-8CBE-4923-B525-B4D85380E1A1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5" name="วงรี 264">
                  <a:extLst>
                    <a:ext uri="{FF2B5EF4-FFF2-40B4-BE49-F238E27FC236}">
                      <a16:creationId xmlns:a16="http://schemas.microsoft.com/office/drawing/2014/main" id="{9C4BCA06-ED59-4CA4-A705-87D7D197F7C4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6" name="วงรี 265">
                  <a:extLst>
                    <a:ext uri="{FF2B5EF4-FFF2-40B4-BE49-F238E27FC236}">
                      <a16:creationId xmlns:a16="http://schemas.microsoft.com/office/drawing/2014/main" id="{BE05C689-FFE2-4F32-B7E6-2A2D4336F53E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67" name="วงรี 266">
                  <a:extLst>
                    <a:ext uri="{FF2B5EF4-FFF2-40B4-BE49-F238E27FC236}">
                      <a16:creationId xmlns:a16="http://schemas.microsoft.com/office/drawing/2014/main" id="{99517DC8-4F63-48DD-8353-98656324CF6B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52" name="กลุ่ม 251">
                <a:extLst>
                  <a:ext uri="{FF2B5EF4-FFF2-40B4-BE49-F238E27FC236}">
                    <a16:creationId xmlns:a16="http://schemas.microsoft.com/office/drawing/2014/main" id="{9876BD09-3FEC-4C9D-A13D-AEA59ED70925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53" name="รูปแบบอิสระ: รูปร่าง 252">
                  <a:extLst>
                    <a:ext uri="{FF2B5EF4-FFF2-40B4-BE49-F238E27FC236}">
                      <a16:creationId xmlns:a16="http://schemas.microsoft.com/office/drawing/2014/main" id="{44E87309-79C3-4272-B6DF-AB7983985A74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4" name="วงรี 253">
                  <a:extLst>
                    <a:ext uri="{FF2B5EF4-FFF2-40B4-BE49-F238E27FC236}">
                      <a16:creationId xmlns:a16="http://schemas.microsoft.com/office/drawing/2014/main" id="{9C0A7BEF-C4B3-4BBF-8FE1-B0E1850C4D52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5" name="วงรี 254">
                  <a:extLst>
                    <a:ext uri="{FF2B5EF4-FFF2-40B4-BE49-F238E27FC236}">
                      <a16:creationId xmlns:a16="http://schemas.microsoft.com/office/drawing/2014/main" id="{4E1E5F72-FD33-4996-B6F0-79A0462705F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6" name="วงรี 255">
                  <a:extLst>
                    <a:ext uri="{FF2B5EF4-FFF2-40B4-BE49-F238E27FC236}">
                      <a16:creationId xmlns:a16="http://schemas.microsoft.com/office/drawing/2014/main" id="{AAC08DB3-6FC1-4866-B43E-2D0789F4D777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7" name="วงรี 256">
                  <a:extLst>
                    <a:ext uri="{FF2B5EF4-FFF2-40B4-BE49-F238E27FC236}">
                      <a16:creationId xmlns:a16="http://schemas.microsoft.com/office/drawing/2014/main" id="{4AC6EA02-26D4-472A-8FD9-1E6F06D198D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221" name="กลุ่ม 220">
              <a:extLst>
                <a:ext uri="{FF2B5EF4-FFF2-40B4-BE49-F238E27FC236}">
                  <a16:creationId xmlns:a16="http://schemas.microsoft.com/office/drawing/2014/main" id="{737754C7-6FE1-4676-B51A-3E46F94669A0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696ACA1F-5303-4074-A34E-7EB4EAD9E2C7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41" name="รูปแบบอิสระ: รูปร่าง 240">
                  <a:extLst>
                    <a:ext uri="{FF2B5EF4-FFF2-40B4-BE49-F238E27FC236}">
                      <a16:creationId xmlns:a16="http://schemas.microsoft.com/office/drawing/2014/main" id="{67C95EAB-8319-4B2E-9E0F-41BC20A546A3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2" name="วงรี 241">
                  <a:extLst>
                    <a:ext uri="{FF2B5EF4-FFF2-40B4-BE49-F238E27FC236}">
                      <a16:creationId xmlns:a16="http://schemas.microsoft.com/office/drawing/2014/main" id="{2BCD0285-834A-4C23-8AE5-1217C8F7D2A6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3" name="วงรี 242">
                  <a:extLst>
                    <a:ext uri="{FF2B5EF4-FFF2-40B4-BE49-F238E27FC236}">
                      <a16:creationId xmlns:a16="http://schemas.microsoft.com/office/drawing/2014/main" id="{C76C7E44-0410-4285-9EF4-491B1CEFC4E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4" name="วงรี 243">
                  <a:extLst>
                    <a:ext uri="{FF2B5EF4-FFF2-40B4-BE49-F238E27FC236}">
                      <a16:creationId xmlns:a16="http://schemas.microsoft.com/office/drawing/2014/main" id="{FF265017-409F-4AF7-BB0A-F0FE4318D0F4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5" name="วงรี 244">
                  <a:extLst>
                    <a:ext uri="{FF2B5EF4-FFF2-40B4-BE49-F238E27FC236}">
                      <a16:creationId xmlns:a16="http://schemas.microsoft.com/office/drawing/2014/main" id="{727D94CB-6503-48FB-9012-BFDB1B495F33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6" name="รูปแบบอิสระ: รูปร่าง 245">
                  <a:extLst>
                    <a:ext uri="{FF2B5EF4-FFF2-40B4-BE49-F238E27FC236}">
                      <a16:creationId xmlns:a16="http://schemas.microsoft.com/office/drawing/2014/main" id="{9D8547BB-72BC-4EBB-98BF-EFA86F60522A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7" name="วงรี 246">
                  <a:extLst>
                    <a:ext uri="{FF2B5EF4-FFF2-40B4-BE49-F238E27FC236}">
                      <a16:creationId xmlns:a16="http://schemas.microsoft.com/office/drawing/2014/main" id="{26277A48-4162-4C99-A298-9F3721C504F5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8" name="วงรี 247">
                  <a:extLst>
                    <a:ext uri="{FF2B5EF4-FFF2-40B4-BE49-F238E27FC236}">
                      <a16:creationId xmlns:a16="http://schemas.microsoft.com/office/drawing/2014/main" id="{70E25054-FC94-4345-971E-23664CFCED4A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9" name="วงรี 248">
                  <a:extLst>
                    <a:ext uri="{FF2B5EF4-FFF2-40B4-BE49-F238E27FC236}">
                      <a16:creationId xmlns:a16="http://schemas.microsoft.com/office/drawing/2014/main" id="{0C3C3896-A1AD-4C11-A1EE-30DA2531DD92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50" name="วงรี 249">
                  <a:extLst>
                    <a:ext uri="{FF2B5EF4-FFF2-40B4-BE49-F238E27FC236}">
                      <a16:creationId xmlns:a16="http://schemas.microsoft.com/office/drawing/2014/main" id="{BBF58037-5FD0-43CC-9A57-06D6158F5B17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35" name="กลุ่ม 234">
                <a:extLst>
                  <a:ext uri="{FF2B5EF4-FFF2-40B4-BE49-F238E27FC236}">
                    <a16:creationId xmlns:a16="http://schemas.microsoft.com/office/drawing/2014/main" id="{4FB73430-BC0A-4E20-8E4B-34FAEC06D5F6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340A9CD0-6012-4706-A0C5-FF3AF471FE52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23FE29B1-5AF7-4791-A333-EFE9FC9C41F4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8" name="วงรี 237">
                  <a:extLst>
                    <a:ext uri="{FF2B5EF4-FFF2-40B4-BE49-F238E27FC236}">
                      <a16:creationId xmlns:a16="http://schemas.microsoft.com/office/drawing/2014/main" id="{174CCA21-2718-4129-ADA2-042147E865A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9" name="วงรี 238">
                  <a:extLst>
                    <a:ext uri="{FF2B5EF4-FFF2-40B4-BE49-F238E27FC236}">
                      <a16:creationId xmlns:a16="http://schemas.microsoft.com/office/drawing/2014/main" id="{E58C4619-D17D-4BEE-B9BD-BE4F982E5950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40" name="วงรี 239">
                  <a:extLst>
                    <a:ext uri="{FF2B5EF4-FFF2-40B4-BE49-F238E27FC236}">
                      <a16:creationId xmlns:a16="http://schemas.microsoft.com/office/drawing/2014/main" id="{5DE741FD-9760-498E-8DB6-AC3DAF9FB43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222" name="กลุ่ม 221">
              <a:extLst>
                <a:ext uri="{FF2B5EF4-FFF2-40B4-BE49-F238E27FC236}">
                  <a16:creationId xmlns:a16="http://schemas.microsoft.com/office/drawing/2014/main" id="{EEF61F80-2AEF-475F-886E-2A7A5FAA848C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BBB1ACE3-52EA-4F41-BB82-AE5F80CC3E57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30" name="วงรี 229">
                <a:extLst>
                  <a:ext uri="{FF2B5EF4-FFF2-40B4-BE49-F238E27FC236}">
                    <a16:creationId xmlns:a16="http://schemas.microsoft.com/office/drawing/2014/main" id="{F61CDC41-AF57-4204-98AC-847FEABFDB50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31" name="วงรี 230">
                <a:extLst>
                  <a:ext uri="{FF2B5EF4-FFF2-40B4-BE49-F238E27FC236}">
                    <a16:creationId xmlns:a16="http://schemas.microsoft.com/office/drawing/2014/main" id="{DC420BF1-804E-4028-81C7-0C871F7C428B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32" name="วงรี 231">
                <a:extLst>
                  <a:ext uri="{FF2B5EF4-FFF2-40B4-BE49-F238E27FC236}">
                    <a16:creationId xmlns:a16="http://schemas.microsoft.com/office/drawing/2014/main" id="{38B5566E-9433-4C6A-A098-E893968A8576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33" name="วงรี 232">
                <a:extLst>
                  <a:ext uri="{FF2B5EF4-FFF2-40B4-BE49-F238E27FC236}">
                    <a16:creationId xmlns:a16="http://schemas.microsoft.com/office/drawing/2014/main" id="{4622A90C-80FF-4B63-932B-EF2DC7250578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223" name="กลุ่ม 222">
              <a:extLst>
                <a:ext uri="{FF2B5EF4-FFF2-40B4-BE49-F238E27FC236}">
                  <a16:creationId xmlns:a16="http://schemas.microsoft.com/office/drawing/2014/main" id="{D9DBD031-4666-4635-8A09-1019C2392070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224" name="รูปแบบอิสระ: รูปร่าง 223">
                <a:extLst>
                  <a:ext uri="{FF2B5EF4-FFF2-40B4-BE49-F238E27FC236}">
                    <a16:creationId xmlns:a16="http://schemas.microsoft.com/office/drawing/2014/main" id="{2B4B5053-D13E-49F7-B059-C4F4B04F54B0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25" name="วงรี 224">
                <a:extLst>
                  <a:ext uri="{FF2B5EF4-FFF2-40B4-BE49-F238E27FC236}">
                    <a16:creationId xmlns:a16="http://schemas.microsoft.com/office/drawing/2014/main" id="{9EB55D39-ED1F-47D7-B02B-4F29F1E3D12A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6" name="วงรี 225">
                <a:extLst>
                  <a:ext uri="{FF2B5EF4-FFF2-40B4-BE49-F238E27FC236}">
                    <a16:creationId xmlns:a16="http://schemas.microsoft.com/office/drawing/2014/main" id="{40A7257F-245B-4836-9FFB-B4F69CFD798E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7" name="วงรี 226">
                <a:extLst>
                  <a:ext uri="{FF2B5EF4-FFF2-40B4-BE49-F238E27FC236}">
                    <a16:creationId xmlns:a16="http://schemas.microsoft.com/office/drawing/2014/main" id="{A38C4CCD-8D42-46A3-80B3-C61268332FC9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8" name="วงรี 227">
                <a:extLst>
                  <a:ext uri="{FF2B5EF4-FFF2-40B4-BE49-F238E27FC236}">
                    <a16:creationId xmlns:a16="http://schemas.microsoft.com/office/drawing/2014/main" id="{0DB125D2-75E0-4071-B35A-7ADD8DACE03F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320" name="แผนผังลำดับงาน: ตัวเชื่อมต่อ 319">
            <a:extLst>
              <a:ext uri="{FF2B5EF4-FFF2-40B4-BE49-F238E27FC236}">
                <a16:creationId xmlns:a16="http://schemas.microsoft.com/office/drawing/2014/main" id="{4E2FE2D7-DABC-4756-B1F6-2B6C810B0FDD}"/>
              </a:ext>
            </a:extLst>
          </p:cNvPr>
          <p:cNvSpPr/>
          <p:nvPr/>
        </p:nvSpPr>
        <p:spPr>
          <a:xfrm>
            <a:off x="10420649" y="5343932"/>
            <a:ext cx="615786" cy="587860"/>
          </a:xfrm>
          <a:prstGeom prst="flowChartConnector">
            <a:avLst/>
          </a:pr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21" name="รูปแบบอิสระ: รูปร่าง 320">
            <a:extLst>
              <a:ext uri="{FF2B5EF4-FFF2-40B4-BE49-F238E27FC236}">
                <a16:creationId xmlns:a16="http://schemas.microsoft.com/office/drawing/2014/main" id="{862012D5-A9DE-4B3D-8895-C31E8807A638}"/>
              </a:ext>
            </a:extLst>
          </p:cNvPr>
          <p:cNvSpPr/>
          <p:nvPr/>
        </p:nvSpPr>
        <p:spPr>
          <a:xfrm rot="2576925">
            <a:off x="10211765" y="5356623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22" name="รูปแบบอิสระ: รูปร่าง 321">
            <a:extLst>
              <a:ext uri="{FF2B5EF4-FFF2-40B4-BE49-F238E27FC236}">
                <a16:creationId xmlns:a16="http://schemas.microsoft.com/office/drawing/2014/main" id="{FDB6C995-3F72-465B-B375-2A77EBA9E12E}"/>
              </a:ext>
            </a:extLst>
          </p:cNvPr>
          <p:cNvSpPr/>
          <p:nvPr/>
        </p:nvSpPr>
        <p:spPr>
          <a:xfrm rot="20888705" flipH="1">
            <a:off x="11081274" y="5569530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6271035" y="3547038"/>
            <a:ext cx="2825956" cy="3040194"/>
            <a:chOff x="6271035" y="3547038"/>
            <a:chExt cx="2825956" cy="3040194"/>
          </a:xfrm>
        </p:grpSpPr>
        <p:grpSp>
          <p:nvGrpSpPr>
            <p:cNvPr id="105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106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109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110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112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15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16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17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18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grpSp>
                  <p:nvGrpSpPr>
                    <p:cNvPr id="119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122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138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39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</p:grpSp>
                  <p:grpSp>
                    <p:nvGrpSpPr>
                      <p:cNvPr id="123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132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33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34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35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36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37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</p:grpSp>
                  <p:grpSp>
                    <p:nvGrpSpPr>
                      <p:cNvPr id="124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9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0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1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25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6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7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8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20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121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sp>
                <p:nvSpPr>
                  <p:cNvPr id="113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14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sp>
              <p:nvSpPr>
                <p:cNvPr id="111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107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8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31" name="รูปแบบอิสระ: รูปร่าง 330">
            <a:extLst>
              <a:ext uri="{FF2B5EF4-FFF2-40B4-BE49-F238E27FC236}">
                <a16:creationId xmlns:a16="http://schemas.microsoft.com/office/drawing/2014/main" id="{E433418D-4C65-4396-8A95-4F265D316CD4}"/>
              </a:ext>
            </a:extLst>
          </p:cNvPr>
          <p:cNvSpPr/>
          <p:nvPr/>
        </p:nvSpPr>
        <p:spPr>
          <a:xfrm rot="1301800">
            <a:off x="6002800" y="5190466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32" name="รูปแบบอิสระ: รูปร่าง 331">
            <a:extLst>
              <a:ext uri="{FF2B5EF4-FFF2-40B4-BE49-F238E27FC236}">
                <a16:creationId xmlns:a16="http://schemas.microsoft.com/office/drawing/2014/main" id="{2A72E82B-EA7D-4F73-A5E4-38202E0FA25A}"/>
              </a:ext>
            </a:extLst>
          </p:cNvPr>
          <p:cNvSpPr/>
          <p:nvPr/>
        </p:nvSpPr>
        <p:spPr>
          <a:xfrm rot="19840887" flipH="1">
            <a:off x="6729614" y="4858482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323" name="Rectangle 322">
            <a:extLst>
              <a:ext uri="{FF2B5EF4-FFF2-40B4-BE49-F238E27FC236}">
                <a16:creationId xmlns:a16="http://schemas.microsoft.com/office/drawing/2014/main" id="{D20141D0-F761-4C66-8C76-C721E6CB55DA}"/>
              </a:ext>
            </a:extLst>
          </p:cNvPr>
          <p:cNvSpPr/>
          <p:nvPr/>
        </p:nvSpPr>
        <p:spPr>
          <a:xfrm>
            <a:off x="10385833" y="4614401"/>
            <a:ext cx="800220" cy="26161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00" b="0" cap="none" spc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Măng Non</a:t>
            </a:r>
            <a:endParaRPr lang="en-US" sz="1100" b="0" cap="none" spc="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187023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183968" y="349642"/>
            <a:ext cx="11827176" cy="63201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2881997" y="313782"/>
            <a:ext cx="649972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Đúng ghi Đ, sai ghi S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13794" y="313782"/>
            <a:ext cx="1980030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Bài 1: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9312" y="1139709"/>
            <a:ext cx="366222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Trong hình bên: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94050" y="1883455"/>
            <a:ext cx="4755221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a)AB </a:t>
            </a:r>
            <a:r>
              <a:rPr lang="en-US" sz="4000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 DC </a:t>
            </a:r>
            <a:r>
              <a:rPr lang="en-US" sz="4000" dirty="0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 hai cạnh đối diện song song và bằng nhau.</a:t>
            </a:r>
          </a:p>
          <a:p>
            <a:endParaRPr lang="en-US" sz="40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58820" y="4833471"/>
            <a:ext cx="8334333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c) Hình tứ giác ABCD có 4 góc vuông.</a:t>
            </a:r>
          </a:p>
          <a:p>
            <a:endParaRPr lang="en-US" sz="40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183968" y="5747085"/>
            <a:ext cx="9668031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d) Hình tứ giác ABCD có 4 cạnh bằng nhau.</a:t>
            </a:r>
          </a:p>
          <a:p>
            <a:endParaRPr lang="en-US" sz="40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4652544" y="2342017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8475342" y="4770476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9925943" y="5649172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7418259" y="1017310"/>
            <a:ext cx="4474988" cy="3183682"/>
            <a:chOff x="5998882" y="807889"/>
            <a:chExt cx="6222107" cy="4508249"/>
          </a:xfrm>
        </p:grpSpPr>
        <p:grpSp>
          <p:nvGrpSpPr>
            <p:cNvPr id="16" name="Group 15"/>
            <p:cNvGrpSpPr/>
            <p:nvPr/>
          </p:nvGrpSpPr>
          <p:grpSpPr>
            <a:xfrm>
              <a:off x="6555940" y="1578406"/>
              <a:ext cx="5244354" cy="2859735"/>
              <a:chOff x="5853957" y="2115671"/>
              <a:chExt cx="5244354" cy="2859735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5862918" y="2115671"/>
                <a:ext cx="5235388" cy="285077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2" name="Rectangle 11"/>
              <p:cNvSpPr/>
              <p:nvPr/>
            </p:nvSpPr>
            <p:spPr>
              <a:xfrm>
                <a:off x="5880848" y="2133603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10892108" y="2124642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0901085" y="4715430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5853957" y="4742324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  <p:sp>
          <p:nvSpPr>
            <p:cNvPr id="28" name="Rectangle 27"/>
            <p:cNvSpPr/>
            <p:nvPr/>
          </p:nvSpPr>
          <p:spPr>
            <a:xfrm>
              <a:off x="5998882" y="886841"/>
              <a:ext cx="531659" cy="1002401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</a:rPr>
                <a:t>A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048067" y="4313737"/>
              <a:ext cx="531659" cy="1002401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</a:rPr>
                <a:t>D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11689330" y="807889"/>
              <a:ext cx="531659" cy="1002401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</a:rPr>
                <a:t>B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11534460" y="4309718"/>
              <a:ext cx="531659" cy="1002401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latin typeface="Cambria" panose="02040503050406030204" pitchFamily="18" charset="0"/>
                  <a:ea typeface="Cambria" panose="02040503050406030204" pitchFamily="18" charset="0"/>
                </a:rPr>
                <a:t>C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0AF04C74-ADD9-4C1E-9B2E-CDFC99F97402}"/>
              </a:ext>
            </a:extLst>
          </p:cNvPr>
          <p:cNvSpPr txBox="1"/>
          <p:nvPr/>
        </p:nvSpPr>
        <p:spPr>
          <a:xfrm>
            <a:off x="180856" y="3915793"/>
            <a:ext cx="581036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b) AB vuông góc với AD</a:t>
            </a:r>
            <a:endParaRPr lang="en-US" sz="4000" dirty="0">
              <a:solidFill>
                <a:schemeClr val="accent5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endParaRPr lang="en-US" sz="40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0CB06CBF-C533-47EE-999C-9B3715B3900A}"/>
              </a:ext>
            </a:extLst>
          </p:cNvPr>
          <p:cNvSpPr/>
          <p:nvPr/>
        </p:nvSpPr>
        <p:spPr>
          <a:xfrm>
            <a:off x="5708582" y="3787911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66884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7" grpId="0"/>
      <p:bldP spid="18" grpId="0"/>
      <p:bldP spid="20" grpId="0"/>
      <p:bldP spid="22" grpId="0"/>
      <p:bldP spid="23" grpId="0" animBg="1"/>
      <p:bldP spid="25" grpId="0" animBg="1"/>
      <p:bldP spid="26" grpId="0" animBg="1"/>
      <p:bldP spid="32" grpId="0"/>
      <p:bldP spid="3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183968" y="349642"/>
            <a:ext cx="11827176" cy="63201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/>
          </a:p>
        </p:txBody>
      </p:sp>
      <p:sp>
        <p:nvSpPr>
          <p:cNvPr id="9" name="Rectangle 8"/>
          <p:cNvSpPr/>
          <p:nvPr/>
        </p:nvSpPr>
        <p:spPr>
          <a:xfrm>
            <a:off x="2881997" y="313782"/>
            <a:ext cx="649972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Đúng ghi Đ, sai ghi S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13794" y="313782"/>
            <a:ext cx="1980030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Bài 1: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9312" y="1139709"/>
            <a:ext cx="366222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Trong hình bên: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94050" y="1883455"/>
            <a:ext cx="4755221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a)AB </a:t>
            </a:r>
            <a:r>
              <a:rPr lang="en-US" sz="4000" b="1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 DC </a:t>
            </a:r>
            <a:r>
              <a:rPr lang="en-US" sz="4000" b="1" dirty="0">
                <a:solidFill>
                  <a:schemeClr val="bg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 hai cạnh đối diện song song và bằng nhau.</a:t>
            </a:r>
          </a:p>
          <a:p>
            <a:endParaRPr lang="en-US" sz="40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4477079" y="3919776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5969558" y="1511558"/>
            <a:ext cx="6028392" cy="3881914"/>
            <a:chOff x="5987056" y="959021"/>
            <a:chExt cx="6137336" cy="4062602"/>
          </a:xfrm>
        </p:grpSpPr>
        <p:grpSp>
          <p:nvGrpSpPr>
            <p:cNvPr id="16" name="Group 15"/>
            <p:cNvGrpSpPr/>
            <p:nvPr/>
          </p:nvGrpSpPr>
          <p:grpSpPr>
            <a:xfrm>
              <a:off x="6555940" y="1578406"/>
              <a:ext cx="5244354" cy="2859735"/>
              <a:chOff x="5853957" y="2115671"/>
              <a:chExt cx="5244354" cy="2859735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5862918" y="2115671"/>
                <a:ext cx="5235388" cy="285077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/>
              <p:cNvSpPr/>
              <p:nvPr/>
            </p:nvSpPr>
            <p:spPr>
              <a:xfrm>
                <a:off x="5880848" y="2133603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10892108" y="2124642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0901085" y="4715430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5853957" y="4742324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Rectangle 27"/>
            <p:cNvSpPr/>
            <p:nvPr/>
          </p:nvSpPr>
          <p:spPr>
            <a:xfrm>
              <a:off x="5987056" y="113970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A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048066" y="431373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B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11592734" y="959021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C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11534460" y="4309718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D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</p:grpSp>
      <p:sp>
        <p:nvSpPr>
          <p:cNvPr id="34" name="Rectangle 33"/>
          <p:cNvSpPr/>
          <p:nvPr/>
        </p:nvSpPr>
        <p:spPr>
          <a:xfrm flipH="1">
            <a:off x="4440798" y="3837179"/>
            <a:ext cx="865908" cy="9233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5400" b="1" cap="none" spc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6" name="กลุ่ม 8">
            <a:extLst>
              <a:ext uri="{FF2B5EF4-FFF2-40B4-BE49-F238E27FC236}">
                <a16:creationId xmlns:a16="http://schemas.microsoft.com/office/drawing/2014/main" id="{04D3609A-8555-450C-9704-5920D047F581}"/>
              </a:ext>
            </a:extLst>
          </p:cNvPr>
          <p:cNvGrpSpPr/>
          <p:nvPr/>
        </p:nvGrpSpPr>
        <p:grpSpPr>
          <a:xfrm>
            <a:off x="-2958577" y="6602574"/>
            <a:ext cx="2750651" cy="3692953"/>
            <a:chOff x="4715019" y="3596077"/>
            <a:chExt cx="2750651" cy="3692953"/>
          </a:xfrm>
        </p:grpSpPr>
        <p:grpSp>
          <p:nvGrpSpPr>
            <p:cNvPr id="37" name="กลุ่ม 159">
              <a:extLst>
                <a:ext uri="{FF2B5EF4-FFF2-40B4-BE49-F238E27FC236}">
                  <a16:creationId xmlns:a16="http://schemas.microsoft.com/office/drawing/2014/main" id="{558AC937-B84A-4E52-AA01-733FC3A35554}"/>
                </a:ext>
              </a:extLst>
            </p:cNvPr>
            <p:cNvGrpSpPr/>
            <p:nvPr/>
          </p:nvGrpSpPr>
          <p:grpSpPr>
            <a:xfrm>
              <a:off x="4715019" y="3596077"/>
              <a:ext cx="2750651" cy="3692953"/>
              <a:chOff x="6997471" y="2147161"/>
              <a:chExt cx="2663841" cy="3692953"/>
            </a:xfrm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grpSpPr>
          <p:sp>
            <p:nvSpPr>
              <p:cNvPr id="41" name="รูปแบบอิสระ: รูปร่าง 160">
                <a:extLst>
                  <a:ext uri="{FF2B5EF4-FFF2-40B4-BE49-F238E27FC236}">
                    <a16:creationId xmlns:a16="http://schemas.microsoft.com/office/drawing/2014/main" id="{784F3C5A-12E9-4F98-83AF-2ACAC59AAE64}"/>
                  </a:ext>
                </a:extLst>
              </p:cNvPr>
              <p:cNvSpPr/>
              <p:nvPr/>
            </p:nvSpPr>
            <p:spPr>
              <a:xfrm>
                <a:off x="6997471" y="2147161"/>
                <a:ext cx="2663841" cy="3692953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E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42" name="กลุ่ม 161">
                <a:extLst>
                  <a:ext uri="{FF2B5EF4-FFF2-40B4-BE49-F238E27FC236}">
                    <a16:creationId xmlns:a16="http://schemas.microsoft.com/office/drawing/2014/main" id="{00A0CD35-1E11-4CE2-B6EF-77C1CA1C26C9}"/>
                  </a:ext>
                </a:extLst>
              </p:cNvPr>
              <p:cNvGrpSpPr/>
              <p:nvPr/>
            </p:nvGrpSpPr>
            <p:grpSpPr>
              <a:xfrm>
                <a:off x="7236306" y="2206483"/>
                <a:ext cx="2223242" cy="1029858"/>
                <a:chOff x="7228461" y="2215721"/>
                <a:chExt cx="2223242" cy="1029858"/>
              </a:xfrm>
              <a:solidFill>
                <a:srgbClr val="A064BC"/>
              </a:solidFill>
            </p:grpSpPr>
            <p:sp>
              <p:nvSpPr>
                <p:cNvPr id="62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674E1E7C-B399-4D01-A719-9DCA0CEA930F}"/>
                    </a:ext>
                  </a:extLst>
                </p:cNvPr>
                <p:cNvSpPr/>
                <p:nvPr/>
              </p:nvSpPr>
              <p:spPr>
                <a:xfrm>
                  <a:off x="7228461" y="2248287"/>
                  <a:ext cx="1117285" cy="997292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5588 w 1105817"/>
                    <a:gd name="connsiteY6" fmla="*/ 25284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133"/>
                    <a:gd name="connsiteY0" fmla="*/ 970651 h 986901"/>
                    <a:gd name="connsiteX1" fmla="*/ 798115 w 1105133"/>
                    <a:gd name="connsiteY1" fmla="*/ 874131 h 986901"/>
                    <a:gd name="connsiteX2" fmla="*/ 1100375 w 1105133"/>
                    <a:gd name="connsiteY2" fmla="*/ 262499 h 986901"/>
                    <a:gd name="connsiteX3" fmla="*/ 976421 w 1105133"/>
                    <a:gd name="connsiteY3" fmla="*/ 179188 h 986901"/>
                    <a:gd name="connsiteX4" fmla="*/ 852596 w 1105133"/>
                    <a:gd name="connsiteY4" fmla="*/ 207764 h 986901"/>
                    <a:gd name="connsiteX5" fmla="*/ 775763 w 1105133"/>
                    <a:gd name="connsiteY5" fmla="*/ 236083 h 986901"/>
                    <a:gd name="connsiteX6" fmla="*/ 641141 w 1105133"/>
                    <a:gd name="connsiteY6" fmla="*/ 260469 h 986901"/>
                    <a:gd name="connsiteX7" fmla="*/ 645588 w 1105133"/>
                    <a:gd name="connsiteY7" fmla="*/ 252847 h 986901"/>
                    <a:gd name="connsiteX8" fmla="*/ 375459 w 1105133"/>
                    <a:gd name="connsiteY8" fmla="*/ 135499 h 986901"/>
                    <a:gd name="connsiteX9" fmla="*/ 244901 w 1105133"/>
                    <a:gd name="connsiteY9" fmla="*/ 64889 h 986901"/>
                    <a:gd name="connsiteX10" fmla="*/ 145841 w 1105133"/>
                    <a:gd name="connsiteY10" fmla="*/ 26789 h 986901"/>
                    <a:gd name="connsiteX11" fmla="*/ 85391 w 1105133"/>
                    <a:gd name="connsiteY11" fmla="*/ 9515 h 986901"/>
                    <a:gd name="connsiteX12" fmla="*/ 46781 w 1105133"/>
                    <a:gd name="connsiteY12" fmla="*/ 3929 h 986901"/>
                    <a:gd name="connsiteX13" fmla="*/ 47 w 1105133"/>
                    <a:gd name="connsiteY13" fmla="*/ 69459 h 986901"/>
                    <a:gd name="connsiteX14" fmla="*/ 39162 w 1105133"/>
                    <a:gd name="connsiteY14" fmla="*/ 219828 h 986901"/>
                    <a:gd name="connsiteX15" fmla="*/ 110791 w 1105133"/>
                    <a:gd name="connsiteY15" fmla="*/ 401691 h 986901"/>
                    <a:gd name="connsiteX16" fmla="*/ 158035 w 1105133"/>
                    <a:gd name="connsiteY16" fmla="*/ 672963 h 986901"/>
                    <a:gd name="connsiteX17" fmla="*/ 241347 w 1105133"/>
                    <a:gd name="connsiteY17" fmla="*/ 970651 h 986901"/>
                    <a:gd name="connsiteX0" fmla="*/ 241347 w 1115427"/>
                    <a:gd name="connsiteY0" fmla="*/ 970651 h 986901"/>
                    <a:gd name="connsiteX1" fmla="*/ 798115 w 1115427"/>
                    <a:gd name="connsiteY1" fmla="*/ 874131 h 986901"/>
                    <a:gd name="connsiteX2" fmla="*/ 1100375 w 1115427"/>
                    <a:gd name="connsiteY2" fmla="*/ 262499 h 986901"/>
                    <a:gd name="connsiteX3" fmla="*/ 1050716 w 1115427"/>
                    <a:gd name="connsiteY3" fmla="*/ 162043 h 986901"/>
                    <a:gd name="connsiteX4" fmla="*/ 852596 w 1115427"/>
                    <a:gd name="connsiteY4" fmla="*/ 207764 h 986901"/>
                    <a:gd name="connsiteX5" fmla="*/ 775763 w 1115427"/>
                    <a:gd name="connsiteY5" fmla="*/ 236083 h 986901"/>
                    <a:gd name="connsiteX6" fmla="*/ 641141 w 1115427"/>
                    <a:gd name="connsiteY6" fmla="*/ 260469 h 986901"/>
                    <a:gd name="connsiteX7" fmla="*/ 645588 w 1115427"/>
                    <a:gd name="connsiteY7" fmla="*/ 252847 h 986901"/>
                    <a:gd name="connsiteX8" fmla="*/ 375459 w 1115427"/>
                    <a:gd name="connsiteY8" fmla="*/ 135499 h 986901"/>
                    <a:gd name="connsiteX9" fmla="*/ 244901 w 1115427"/>
                    <a:gd name="connsiteY9" fmla="*/ 64889 h 986901"/>
                    <a:gd name="connsiteX10" fmla="*/ 145841 w 1115427"/>
                    <a:gd name="connsiteY10" fmla="*/ 26789 h 986901"/>
                    <a:gd name="connsiteX11" fmla="*/ 85391 w 1115427"/>
                    <a:gd name="connsiteY11" fmla="*/ 9515 h 986901"/>
                    <a:gd name="connsiteX12" fmla="*/ 46781 w 1115427"/>
                    <a:gd name="connsiteY12" fmla="*/ 3929 h 986901"/>
                    <a:gd name="connsiteX13" fmla="*/ 47 w 1115427"/>
                    <a:gd name="connsiteY13" fmla="*/ 69459 h 986901"/>
                    <a:gd name="connsiteX14" fmla="*/ 39162 w 1115427"/>
                    <a:gd name="connsiteY14" fmla="*/ 219828 h 986901"/>
                    <a:gd name="connsiteX15" fmla="*/ 110791 w 1115427"/>
                    <a:gd name="connsiteY15" fmla="*/ 401691 h 986901"/>
                    <a:gd name="connsiteX16" fmla="*/ 158035 w 1115427"/>
                    <a:gd name="connsiteY16" fmla="*/ 672963 h 986901"/>
                    <a:gd name="connsiteX17" fmla="*/ 241347 w 1115427"/>
                    <a:gd name="connsiteY17" fmla="*/ 970651 h 986901"/>
                    <a:gd name="connsiteX0" fmla="*/ 241347 w 1115427"/>
                    <a:gd name="connsiteY0" fmla="*/ 970490 h 986740"/>
                    <a:gd name="connsiteX1" fmla="*/ 798115 w 1115427"/>
                    <a:gd name="connsiteY1" fmla="*/ 873970 h 986740"/>
                    <a:gd name="connsiteX2" fmla="*/ 1100375 w 1115427"/>
                    <a:gd name="connsiteY2" fmla="*/ 262338 h 986740"/>
                    <a:gd name="connsiteX3" fmla="*/ 1050716 w 1115427"/>
                    <a:gd name="connsiteY3" fmla="*/ 161882 h 986740"/>
                    <a:gd name="connsiteX4" fmla="*/ 852596 w 1115427"/>
                    <a:gd name="connsiteY4" fmla="*/ 207603 h 986740"/>
                    <a:gd name="connsiteX5" fmla="*/ 775763 w 1115427"/>
                    <a:gd name="connsiteY5" fmla="*/ 235922 h 986740"/>
                    <a:gd name="connsiteX6" fmla="*/ 641141 w 1115427"/>
                    <a:gd name="connsiteY6" fmla="*/ 260308 h 986740"/>
                    <a:gd name="connsiteX7" fmla="*/ 645588 w 1115427"/>
                    <a:gd name="connsiteY7" fmla="*/ 252686 h 986740"/>
                    <a:gd name="connsiteX8" fmla="*/ 375459 w 1115427"/>
                    <a:gd name="connsiteY8" fmla="*/ 135338 h 986740"/>
                    <a:gd name="connsiteX9" fmla="*/ 244901 w 1115427"/>
                    <a:gd name="connsiteY9" fmla="*/ 64728 h 986740"/>
                    <a:gd name="connsiteX10" fmla="*/ 145841 w 1115427"/>
                    <a:gd name="connsiteY10" fmla="*/ 20913 h 986740"/>
                    <a:gd name="connsiteX11" fmla="*/ 85391 w 1115427"/>
                    <a:gd name="connsiteY11" fmla="*/ 9354 h 986740"/>
                    <a:gd name="connsiteX12" fmla="*/ 46781 w 1115427"/>
                    <a:gd name="connsiteY12" fmla="*/ 3768 h 986740"/>
                    <a:gd name="connsiteX13" fmla="*/ 47 w 1115427"/>
                    <a:gd name="connsiteY13" fmla="*/ 69298 h 986740"/>
                    <a:gd name="connsiteX14" fmla="*/ 39162 w 1115427"/>
                    <a:gd name="connsiteY14" fmla="*/ 219667 h 986740"/>
                    <a:gd name="connsiteX15" fmla="*/ 110791 w 1115427"/>
                    <a:gd name="connsiteY15" fmla="*/ 401530 h 986740"/>
                    <a:gd name="connsiteX16" fmla="*/ 158035 w 1115427"/>
                    <a:gd name="connsiteY16" fmla="*/ 672802 h 986740"/>
                    <a:gd name="connsiteX17" fmla="*/ 241347 w 1115427"/>
                    <a:gd name="connsiteY17" fmla="*/ 970490 h 986740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75459 w 1115427"/>
                    <a:gd name="connsiteY8" fmla="*/ 137470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86889 w 1115427"/>
                    <a:gd name="connsiteY8" fmla="*/ 135565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14 w 1115394"/>
                    <a:gd name="connsiteY0" fmla="*/ 976778 h 993028"/>
                    <a:gd name="connsiteX1" fmla="*/ 798082 w 1115394"/>
                    <a:gd name="connsiteY1" fmla="*/ 880258 h 993028"/>
                    <a:gd name="connsiteX2" fmla="*/ 1100342 w 1115394"/>
                    <a:gd name="connsiteY2" fmla="*/ 268626 h 993028"/>
                    <a:gd name="connsiteX3" fmla="*/ 1050683 w 1115394"/>
                    <a:gd name="connsiteY3" fmla="*/ 168170 h 993028"/>
                    <a:gd name="connsiteX4" fmla="*/ 852563 w 1115394"/>
                    <a:gd name="connsiteY4" fmla="*/ 213891 h 993028"/>
                    <a:gd name="connsiteX5" fmla="*/ 775730 w 1115394"/>
                    <a:gd name="connsiteY5" fmla="*/ 242210 h 993028"/>
                    <a:gd name="connsiteX6" fmla="*/ 641108 w 1115394"/>
                    <a:gd name="connsiteY6" fmla="*/ 266596 h 993028"/>
                    <a:gd name="connsiteX7" fmla="*/ 645555 w 1115394"/>
                    <a:gd name="connsiteY7" fmla="*/ 258974 h 993028"/>
                    <a:gd name="connsiteX8" fmla="*/ 386856 w 1115394"/>
                    <a:gd name="connsiteY8" fmla="*/ 139721 h 993028"/>
                    <a:gd name="connsiteX9" fmla="*/ 244868 w 1115394"/>
                    <a:gd name="connsiteY9" fmla="*/ 71016 h 993028"/>
                    <a:gd name="connsiteX10" fmla="*/ 145808 w 1115394"/>
                    <a:gd name="connsiteY10" fmla="*/ 27201 h 993028"/>
                    <a:gd name="connsiteX11" fmla="*/ 85358 w 1115394"/>
                    <a:gd name="connsiteY11" fmla="*/ 8022 h 993028"/>
                    <a:gd name="connsiteX12" fmla="*/ 35318 w 1115394"/>
                    <a:gd name="connsiteY12" fmla="*/ 4341 h 993028"/>
                    <a:gd name="connsiteX13" fmla="*/ 14 w 1115394"/>
                    <a:gd name="connsiteY13" fmla="*/ 75586 h 993028"/>
                    <a:gd name="connsiteX14" fmla="*/ 39129 w 1115394"/>
                    <a:gd name="connsiteY14" fmla="*/ 225955 h 993028"/>
                    <a:gd name="connsiteX15" fmla="*/ 110758 w 1115394"/>
                    <a:gd name="connsiteY15" fmla="*/ 407818 h 993028"/>
                    <a:gd name="connsiteX16" fmla="*/ 158002 w 1115394"/>
                    <a:gd name="connsiteY16" fmla="*/ 679090 h 993028"/>
                    <a:gd name="connsiteX17" fmla="*/ 241314 w 1115394"/>
                    <a:gd name="connsiteY17" fmla="*/ 976778 h 993028"/>
                    <a:gd name="connsiteX0" fmla="*/ 241314 w 1115394"/>
                    <a:gd name="connsiteY0" fmla="*/ 976778 h 992046"/>
                    <a:gd name="connsiteX1" fmla="*/ 798082 w 1115394"/>
                    <a:gd name="connsiteY1" fmla="*/ 880258 h 992046"/>
                    <a:gd name="connsiteX2" fmla="*/ 1100342 w 1115394"/>
                    <a:gd name="connsiteY2" fmla="*/ 268626 h 992046"/>
                    <a:gd name="connsiteX3" fmla="*/ 1050683 w 1115394"/>
                    <a:gd name="connsiteY3" fmla="*/ 168170 h 992046"/>
                    <a:gd name="connsiteX4" fmla="*/ 852563 w 1115394"/>
                    <a:gd name="connsiteY4" fmla="*/ 213891 h 992046"/>
                    <a:gd name="connsiteX5" fmla="*/ 775730 w 1115394"/>
                    <a:gd name="connsiteY5" fmla="*/ 242210 h 992046"/>
                    <a:gd name="connsiteX6" fmla="*/ 641108 w 1115394"/>
                    <a:gd name="connsiteY6" fmla="*/ 266596 h 992046"/>
                    <a:gd name="connsiteX7" fmla="*/ 645555 w 1115394"/>
                    <a:gd name="connsiteY7" fmla="*/ 258974 h 992046"/>
                    <a:gd name="connsiteX8" fmla="*/ 386856 w 1115394"/>
                    <a:gd name="connsiteY8" fmla="*/ 139721 h 992046"/>
                    <a:gd name="connsiteX9" fmla="*/ 244868 w 1115394"/>
                    <a:gd name="connsiteY9" fmla="*/ 71016 h 992046"/>
                    <a:gd name="connsiteX10" fmla="*/ 145808 w 1115394"/>
                    <a:gd name="connsiteY10" fmla="*/ 27201 h 992046"/>
                    <a:gd name="connsiteX11" fmla="*/ 85358 w 1115394"/>
                    <a:gd name="connsiteY11" fmla="*/ 8022 h 992046"/>
                    <a:gd name="connsiteX12" fmla="*/ 35318 w 1115394"/>
                    <a:gd name="connsiteY12" fmla="*/ 4341 h 992046"/>
                    <a:gd name="connsiteX13" fmla="*/ 14 w 1115394"/>
                    <a:gd name="connsiteY13" fmla="*/ 75586 h 992046"/>
                    <a:gd name="connsiteX14" fmla="*/ 39129 w 1115394"/>
                    <a:gd name="connsiteY14" fmla="*/ 225955 h 992046"/>
                    <a:gd name="connsiteX15" fmla="*/ 110758 w 1115394"/>
                    <a:gd name="connsiteY15" fmla="*/ 407818 h 992046"/>
                    <a:gd name="connsiteX16" fmla="*/ 182767 w 1115394"/>
                    <a:gd name="connsiteY16" fmla="*/ 692425 h 992046"/>
                    <a:gd name="connsiteX17" fmla="*/ 241314 w 1115394"/>
                    <a:gd name="connsiteY17" fmla="*/ 976778 h 992046"/>
                    <a:gd name="connsiteX0" fmla="*/ 241314 w 1115394"/>
                    <a:gd name="connsiteY0" fmla="*/ 976778 h 991906"/>
                    <a:gd name="connsiteX1" fmla="*/ 798082 w 1115394"/>
                    <a:gd name="connsiteY1" fmla="*/ 880258 h 991906"/>
                    <a:gd name="connsiteX2" fmla="*/ 1100342 w 1115394"/>
                    <a:gd name="connsiteY2" fmla="*/ 268626 h 991906"/>
                    <a:gd name="connsiteX3" fmla="*/ 1050683 w 1115394"/>
                    <a:gd name="connsiteY3" fmla="*/ 168170 h 991906"/>
                    <a:gd name="connsiteX4" fmla="*/ 852563 w 1115394"/>
                    <a:gd name="connsiteY4" fmla="*/ 213891 h 991906"/>
                    <a:gd name="connsiteX5" fmla="*/ 775730 w 1115394"/>
                    <a:gd name="connsiteY5" fmla="*/ 242210 h 991906"/>
                    <a:gd name="connsiteX6" fmla="*/ 641108 w 1115394"/>
                    <a:gd name="connsiteY6" fmla="*/ 266596 h 991906"/>
                    <a:gd name="connsiteX7" fmla="*/ 645555 w 1115394"/>
                    <a:gd name="connsiteY7" fmla="*/ 258974 h 991906"/>
                    <a:gd name="connsiteX8" fmla="*/ 386856 w 1115394"/>
                    <a:gd name="connsiteY8" fmla="*/ 139721 h 991906"/>
                    <a:gd name="connsiteX9" fmla="*/ 244868 w 1115394"/>
                    <a:gd name="connsiteY9" fmla="*/ 71016 h 991906"/>
                    <a:gd name="connsiteX10" fmla="*/ 145808 w 1115394"/>
                    <a:gd name="connsiteY10" fmla="*/ 27201 h 991906"/>
                    <a:gd name="connsiteX11" fmla="*/ 85358 w 1115394"/>
                    <a:gd name="connsiteY11" fmla="*/ 8022 h 991906"/>
                    <a:gd name="connsiteX12" fmla="*/ 35318 w 1115394"/>
                    <a:gd name="connsiteY12" fmla="*/ 4341 h 991906"/>
                    <a:gd name="connsiteX13" fmla="*/ 14 w 1115394"/>
                    <a:gd name="connsiteY13" fmla="*/ 75586 h 991906"/>
                    <a:gd name="connsiteX14" fmla="*/ 39129 w 1115394"/>
                    <a:gd name="connsiteY14" fmla="*/ 225955 h 991906"/>
                    <a:gd name="connsiteX15" fmla="*/ 110758 w 1115394"/>
                    <a:gd name="connsiteY15" fmla="*/ 407818 h 991906"/>
                    <a:gd name="connsiteX16" fmla="*/ 173242 w 1115394"/>
                    <a:gd name="connsiteY16" fmla="*/ 694330 h 991906"/>
                    <a:gd name="connsiteX17" fmla="*/ 241314 w 111539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10748 w 1115384"/>
                    <a:gd name="connsiteY15" fmla="*/ 40781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62942 w 1115384"/>
                    <a:gd name="connsiteY16" fmla="*/ 693950 h 991906"/>
                    <a:gd name="connsiteX17" fmla="*/ 173232 w 1115384"/>
                    <a:gd name="connsiteY17" fmla="*/ 694330 h 991906"/>
                    <a:gd name="connsiteX18" fmla="*/ 241304 w 1115384"/>
                    <a:gd name="connsiteY18" fmla="*/ 976778 h 991906"/>
                    <a:gd name="connsiteX0" fmla="*/ 241351 w 1115431"/>
                    <a:gd name="connsiteY0" fmla="*/ 976778 h 991906"/>
                    <a:gd name="connsiteX1" fmla="*/ 798119 w 1115431"/>
                    <a:gd name="connsiteY1" fmla="*/ 880258 h 991906"/>
                    <a:gd name="connsiteX2" fmla="*/ 1100379 w 1115431"/>
                    <a:gd name="connsiteY2" fmla="*/ 268626 h 991906"/>
                    <a:gd name="connsiteX3" fmla="*/ 1050720 w 1115431"/>
                    <a:gd name="connsiteY3" fmla="*/ 168170 h 991906"/>
                    <a:gd name="connsiteX4" fmla="*/ 852600 w 1115431"/>
                    <a:gd name="connsiteY4" fmla="*/ 213891 h 991906"/>
                    <a:gd name="connsiteX5" fmla="*/ 775767 w 1115431"/>
                    <a:gd name="connsiteY5" fmla="*/ 242210 h 991906"/>
                    <a:gd name="connsiteX6" fmla="*/ 641145 w 1115431"/>
                    <a:gd name="connsiteY6" fmla="*/ 266596 h 991906"/>
                    <a:gd name="connsiteX7" fmla="*/ 645592 w 1115431"/>
                    <a:gd name="connsiteY7" fmla="*/ 258974 h 991906"/>
                    <a:gd name="connsiteX8" fmla="*/ 386893 w 1115431"/>
                    <a:gd name="connsiteY8" fmla="*/ 139721 h 991906"/>
                    <a:gd name="connsiteX9" fmla="*/ 244905 w 1115431"/>
                    <a:gd name="connsiteY9" fmla="*/ 71016 h 991906"/>
                    <a:gd name="connsiteX10" fmla="*/ 145845 w 1115431"/>
                    <a:gd name="connsiteY10" fmla="*/ 27201 h 991906"/>
                    <a:gd name="connsiteX11" fmla="*/ 85395 w 1115431"/>
                    <a:gd name="connsiteY11" fmla="*/ 8022 h 991906"/>
                    <a:gd name="connsiteX12" fmla="*/ 35355 w 1115431"/>
                    <a:gd name="connsiteY12" fmla="*/ 4341 h 991906"/>
                    <a:gd name="connsiteX13" fmla="*/ 51 w 1115431"/>
                    <a:gd name="connsiteY13" fmla="*/ 75586 h 991906"/>
                    <a:gd name="connsiteX14" fmla="*/ 42976 w 1115431"/>
                    <a:gd name="connsiteY14" fmla="*/ 235480 h 991906"/>
                    <a:gd name="connsiteX15" fmla="*/ 108890 w 1115431"/>
                    <a:gd name="connsiteY15" fmla="*/ 426868 h 991906"/>
                    <a:gd name="connsiteX16" fmla="*/ 162989 w 1115431"/>
                    <a:gd name="connsiteY16" fmla="*/ 693950 h 991906"/>
                    <a:gd name="connsiteX17" fmla="*/ 173279 w 1115431"/>
                    <a:gd name="connsiteY17" fmla="*/ 694330 h 991906"/>
                    <a:gd name="connsiteX18" fmla="*/ 241351 w 1115431"/>
                    <a:gd name="connsiteY18" fmla="*/ 976778 h 991906"/>
                    <a:gd name="connsiteX0" fmla="*/ 243252 w 1117332"/>
                    <a:gd name="connsiteY0" fmla="*/ 976778 h 991906"/>
                    <a:gd name="connsiteX1" fmla="*/ 800020 w 1117332"/>
                    <a:gd name="connsiteY1" fmla="*/ 880258 h 991906"/>
                    <a:gd name="connsiteX2" fmla="*/ 1102280 w 1117332"/>
                    <a:gd name="connsiteY2" fmla="*/ 268626 h 991906"/>
                    <a:gd name="connsiteX3" fmla="*/ 1052621 w 1117332"/>
                    <a:gd name="connsiteY3" fmla="*/ 168170 h 991906"/>
                    <a:gd name="connsiteX4" fmla="*/ 854501 w 1117332"/>
                    <a:gd name="connsiteY4" fmla="*/ 213891 h 991906"/>
                    <a:gd name="connsiteX5" fmla="*/ 777668 w 1117332"/>
                    <a:gd name="connsiteY5" fmla="*/ 242210 h 991906"/>
                    <a:gd name="connsiteX6" fmla="*/ 643046 w 1117332"/>
                    <a:gd name="connsiteY6" fmla="*/ 266596 h 991906"/>
                    <a:gd name="connsiteX7" fmla="*/ 647493 w 1117332"/>
                    <a:gd name="connsiteY7" fmla="*/ 258974 h 991906"/>
                    <a:gd name="connsiteX8" fmla="*/ 388794 w 1117332"/>
                    <a:gd name="connsiteY8" fmla="*/ 139721 h 991906"/>
                    <a:gd name="connsiteX9" fmla="*/ 246806 w 1117332"/>
                    <a:gd name="connsiteY9" fmla="*/ 71016 h 991906"/>
                    <a:gd name="connsiteX10" fmla="*/ 147746 w 1117332"/>
                    <a:gd name="connsiteY10" fmla="*/ 27201 h 991906"/>
                    <a:gd name="connsiteX11" fmla="*/ 87296 w 1117332"/>
                    <a:gd name="connsiteY11" fmla="*/ 8022 h 991906"/>
                    <a:gd name="connsiteX12" fmla="*/ 37256 w 1117332"/>
                    <a:gd name="connsiteY12" fmla="*/ 4341 h 991906"/>
                    <a:gd name="connsiteX13" fmla="*/ 47 w 1117332"/>
                    <a:gd name="connsiteY13" fmla="*/ 106066 h 991906"/>
                    <a:gd name="connsiteX14" fmla="*/ 44877 w 1117332"/>
                    <a:gd name="connsiteY14" fmla="*/ 235480 h 991906"/>
                    <a:gd name="connsiteX15" fmla="*/ 110791 w 1117332"/>
                    <a:gd name="connsiteY15" fmla="*/ 426868 h 991906"/>
                    <a:gd name="connsiteX16" fmla="*/ 164890 w 1117332"/>
                    <a:gd name="connsiteY16" fmla="*/ 693950 h 991906"/>
                    <a:gd name="connsiteX17" fmla="*/ 175180 w 1117332"/>
                    <a:gd name="connsiteY17" fmla="*/ 694330 h 991906"/>
                    <a:gd name="connsiteX18" fmla="*/ 243252 w 1117332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46759 w 1117285"/>
                    <a:gd name="connsiteY9" fmla="*/ 71016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52474 w 1117285"/>
                    <a:gd name="connsiteY9" fmla="*/ 76731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42999 w 1117285"/>
                    <a:gd name="connsiteY6" fmla="*/ 267747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705864 w 1117285"/>
                    <a:gd name="connsiteY6" fmla="*/ 26203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35157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81575 h 996703"/>
                    <a:gd name="connsiteX1" fmla="*/ 799973 w 1117285"/>
                    <a:gd name="connsiteY1" fmla="*/ 885055 h 996703"/>
                    <a:gd name="connsiteX2" fmla="*/ 1102233 w 1117285"/>
                    <a:gd name="connsiteY2" fmla="*/ 273423 h 996703"/>
                    <a:gd name="connsiteX3" fmla="*/ 1052574 w 1117285"/>
                    <a:gd name="connsiteY3" fmla="*/ 172967 h 996703"/>
                    <a:gd name="connsiteX4" fmla="*/ 854454 w 1117285"/>
                    <a:gd name="connsiteY4" fmla="*/ 218688 h 996703"/>
                    <a:gd name="connsiteX5" fmla="*/ 777621 w 1117285"/>
                    <a:gd name="connsiteY5" fmla="*/ 247007 h 996703"/>
                    <a:gd name="connsiteX6" fmla="*/ 696339 w 1117285"/>
                    <a:gd name="connsiteY6" fmla="*/ 254248 h 996703"/>
                    <a:gd name="connsiteX7" fmla="*/ 569341 w 1117285"/>
                    <a:gd name="connsiteY7" fmla="*/ 227576 h 996703"/>
                    <a:gd name="connsiteX8" fmla="*/ 388747 w 1117285"/>
                    <a:gd name="connsiteY8" fmla="*/ 138803 h 996703"/>
                    <a:gd name="connsiteX9" fmla="*/ 267714 w 1117285"/>
                    <a:gd name="connsiteY9" fmla="*/ 81528 h 996703"/>
                    <a:gd name="connsiteX10" fmla="*/ 225804 w 1117285"/>
                    <a:gd name="connsiteY10" fmla="*/ 60573 h 996703"/>
                    <a:gd name="connsiteX11" fmla="*/ 85344 w 1117285"/>
                    <a:gd name="connsiteY11" fmla="*/ 5199 h 996703"/>
                    <a:gd name="connsiteX12" fmla="*/ 37209 w 1117285"/>
                    <a:gd name="connsiteY12" fmla="*/ 9138 h 996703"/>
                    <a:gd name="connsiteX13" fmla="*/ 0 w 1117285"/>
                    <a:gd name="connsiteY13" fmla="*/ 110863 h 996703"/>
                    <a:gd name="connsiteX14" fmla="*/ 37210 w 1117285"/>
                    <a:gd name="connsiteY14" fmla="*/ 240277 h 996703"/>
                    <a:gd name="connsiteX15" fmla="*/ 110744 w 1117285"/>
                    <a:gd name="connsiteY15" fmla="*/ 431665 h 996703"/>
                    <a:gd name="connsiteX16" fmla="*/ 164843 w 1117285"/>
                    <a:gd name="connsiteY16" fmla="*/ 698747 h 996703"/>
                    <a:gd name="connsiteX17" fmla="*/ 175133 w 1117285"/>
                    <a:gd name="connsiteY17" fmla="*/ 699127 h 996703"/>
                    <a:gd name="connsiteX18" fmla="*/ 243205 w 1117285"/>
                    <a:gd name="connsiteY18" fmla="*/ 981575 h 996703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698747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1033 w 1117285"/>
                    <a:gd name="connsiteY16" fmla="*/ 77304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64843 w 1117285"/>
                    <a:gd name="connsiteY16" fmla="*/ 74256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78178 w 1117285"/>
                    <a:gd name="connsiteY16" fmla="*/ 55587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78178 w 1117285"/>
                    <a:gd name="connsiteY16" fmla="*/ 555872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61033 w 1117285"/>
                    <a:gd name="connsiteY16" fmla="*/ 691127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97292"/>
                    <a:gd name="connsiteX1" fmla="*/ 799973 w 1117285"/>
                    <a:gd name="connsiteY1" fmla="*/ 885055 h 997292"/>
                    <a:gd name="connsiteX2" fmla="*/ 1102233 w 1117285"/>
                    <a:gd name="connsiteY2" fmla="*/ 273423 h 997292"/>
                    <a:gd name="connsiteX3" fmla="*/ 1052574 w 1117285"/>
                    <a:gd name="connsiteY3" fmla="*/ 172967 h 997292"/>
                    <a:gd name="connsiteX4" fmla="*/ 854454 w 1117285"/>
                    <a:gd name="connsiteY4" fmla="*/ 218688 h 997292"/>
                    <a:gd name="connsiteX5" fmla="*/ 777621 w 1117285"/>
                    <a:gd name="connsiteY5" fmla="*/ 247007 h 997292"/>
                    <a:gd name="connsiteX6" fmla="*/ 696339 w 1117285"/>
                    <a:gd name="connsiteY6" fmla="*/ 254248 h 997292"/>
                    <a:gd name="connsiteX7" fmla="*/ 569341 w 1117285"/>
                    <a:gd name="connsiteY7" fmla="*/ 227576 h 997292"/>
                    <a:gd name="connsiteX8" fmla="*/ 388747 w 1117285"/>
                    <a:gd name="connsiteY8" fmla="*/ 138803 h 997292"/>
                    <a:gd name="connsiteX9" fmla="*/ 267714 w 1117285"/>
                    <a:gd name="connsiteY9" fmla="*/ 81528 h 997292"/>
                    <a:gd name="connsiteX10" fmla="*/ 225804 w 1117285"/>
                    <a:gd name="connsiteY10" fmla="*/ 60573 h 997292"/>
                    <a:gd name="connsiteX11" fmla="*/ 85344 w 1117285"/>
                    <a:gd name="connsiteY11" fmla="*/ 5199 h 997292"/>
                    <a:gd name="connsiteX12" fmla="*/ 37209 w 1117285"/>
                    <a:gd name="connsiteY12" fmla="*/ 9138 h 997292"/>
                    <a:gd name="connsiteX13" fmla="*/ 0 w 1117285"/>
                    <a:gd name="connsiteY13" fmla="*/ 110863 h 997292"/>
                    <a:gd name="connsiteX14" fmla="*/ 37210 w 1117285"/>
                    <a:gd name="connsiteY14" fmla="*/ 240277 h 997292"/>
                    <a:gd name="connsiteX15" fmla="*/ 110744 w 1117285"/>
                    <a:gd name="connsiteY15" fmla="*/ 431665 h 997292"/>
                    <a:gd name="connsiteX16" fmla="*/ 161033 w 1117285"/>
                    <a:gd name="connsiteY16" fmla="*/ 691127 h 997292"/>
                    <a:gd name="connsiteX17" fmla="*/ 243205 w 1117285"/>
                    <a:gd name="connsiteY17" fmla="*/ 981575 h 99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17285" h="997292">
                      <a:moveTo>
                        <a:pt x="243205" y="981575"/>
                      </a:moveTo>
                      <a:cubicBezTo>
                        <a:pt x="349695" y="1013896"/>
                        <a:pt x="656802" y="1003080"/>
                        <a:pt x="799973" y="885055"/>
                      </a:cubicBezTo>
                      <a:cubicBezTo>
                        <a:pt x="943144" y="767030"/>
                        <a:pt x="1060133" y="392104"/>
                        <a:pt x="1102233" y="273423"/>
                      </a:cubicBezTo>
                      <a:cubicBezTo>
                        <a:pt x="1144333" y="154742"/>
                        <a:pt x="1088473" y="182089"/>
                        <a:pt x="1052574" y="172967"/>
                      </a:cubicBezTo>
                      <a:cubicBezTo>
                        <a:pt x="1016675" y="163845"/>
                        <a:pt x="887897" y="209205"/>
                        <a:pt x="854454" y="218688"/>
                      </a:cubicBezTo>
                      <a:cubicBezTo>
                        <a:pt x="821011" y="228171"/>
                        <a:pt x="803974" y="241080"/>
                        <a:pt x="777621" y="247007"/>
                      </a:cubicBezTo>
                      <a:cubicBezTo>
                        <a:pt x="751269" y="252934"/>
                        <a:pt x="718352" y="250184"/>
                        <a:pt x="696339" y="254248"/>
                      </a:cubicBezTo>
                      <a:cubicBezTo>
                        <a:pt x="674326" y="258312"/>
                        <a:pt x="620606" y="246817"/>
                        <a:pt x="569341" y="227576"/>
                      </a:cubicBezTo>
                      <a:cubicBezTo>
                        <a:pt x="518076" y="208335"/>
                        <a:pt x="439018" y="163144"/>
                        <a:pt x="388747" y="138803"/>
                      </a:cubicBezTo>
                      <a:cubicBezTo>
                        <a:pt x="338476" y="114462"/>
                        <a:pt x="312672" y="101255"/>
                        <a:pt x="267714" y="81528"/>
                      </a:cubicBezTo>
                      <a:cubicBezTo>
                        <a:pt x="227751" y="63410"/>
                        <a:pt x="252389" y="69802"/>
                        <a:pt x="225804" y="60573"/>
                      </a:cubicBezTo>
                      <a:cubicBezTo>
                        <a:pt x="199219" y="51344"/>
                        <a:pt x="116776" y="13771"/>
                        <a:pt x="85344" y="5199"/>
                      </a:cubicBezTo>
                      <a:cubicBezTo>
                        <a:pt x="53912" y="-3373"/>
                        <a:pt x="51433" y="-853"/>
                        <a:pt x="37209" y="9138"/>
                      </a:cubicBezTo>
                      <a:cubicBezTo>
                        <a:pt x="22985" y="19129"/>
                        <a:pt x="0" y="72340"/>
                        <a:pt x="0" y="110863"/>
                      </a:cubicBezTo>
                      <a:cubicBezTo>
                        <a:pt x="0" y="149386"/>
                        <a:pt x="21716" y="183212"/>
                        <a:pt x="37210" y="240277"/>
                      </a:cubicBezTo>
                      <a:cubicBezTo>
                        <a:pt x="52704" y="297342"/>
                        <a:pt x="88837" y="355571"/>
                        <a:pt x="110744" y="431665"/>
                      </a:cubicBezTo>
                      <a:cubicBezTo>
                        <a:pt x="132651" y="507759"/>
                        <a:pt x="150302" y="646550"/>
                        <a:pt x="161033" y="691127"/>
                      </a:cubicBezTo>
                      <a:cubicBezTo>
                        <a:pt x="183110" y="782779"/>
                        <a:pt x="136715" y="949254"/>
                        <a:pt x="243205" y="981575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63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17AC57EF-9425-47E5-BFEB-B56021BC1507}"/>
                    </a:ext>
                  </a:extLst>
                </p:cNvPr>
                <p:cNvSpPr/>
                <p:nvPr/>
              </p:nvSpPr>
              <p:spPr>
                <a:xfrm rot="21328954" flipH="1">
                  <a:off x="8267268" y="2215721"/>
                  <a:ext cx="1184435" cy="964223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775763 w 1108377"/>
                    <a:gd name="connsiteY5" fmla="*/ 236083 h 986901"/>
                    <a:gd name="connsiteX6" fmla="*/ 641141 w 1108377"/>
                    <a:gd name="connsiteY6" fmla="*/ 260469 h 986901"/>
                    <a:gd name="connsiteX7" fmla="*/ 643683 w 1108377"/>
                    <a:gd name="connsiteY7" fmla="*/ 260467 h 986901"/>
                    <a:gd name="connsiteX8" fmla="*/ 375459 w 1108377"/>
                    <a:gd name="connsiteY8" fmla="*/ 135499 h 986901"/>
                    <a:gd name="connsiteX9" fmla="*/ 244901 w 1108377"/>
                    <a:gd name="connsiteY9" fmla="*/ 64889 h 986901"/>
                    <a:gd name="connsiteX10" fmla="*/ 145841 w 1108377"/>
                    <a:gd name="connsiteY10" fmla="*/ 26789 h 986901"/>
                    <a:gd name="connsiteX11" fmla="*/ 85391 w 1108377"/>
                    <a:gd name="connsiteY11" fmla="*/ 9515 h 986901"/>
                    <a:gd name="connsiteX12" fmla="*/ 46781 w 1108377"/>
                    <a:gd name="connsiteY12" fmla="*/ 3929 h 986901"/>
                    <a:gd name="connsiteX13" fmla="*/ 47 w 1108377"/>
                    <a:gd name="connsiteY13" fmla="*/ 69459 h 986901"/>
                    <a:gd name="connsiteX14" fmla="*/ 39162 w 1108377"/>
                    <a:gd name="connsiteY14" fmla="*/ 219828 h 986901"/>
                    <a:gd name="connsiteX15" fmla="*/ 110791 w 1108377"/>
                    <a:gd name="connsiteY15" fmla="*/ 401691 h 986901"/>
                    <a:gd name="connsiteX16" fmla="*/ 158035 w 1108377"/>
                    <a:gd name="connsiteY16" fmla="*/ 672963 h 986901"/>
                    <a:gd name="connsiteX17" fmla="*/ 241347 w 1108377"/>
                    <a:gd name="connsiteY17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75763 w 1108377"/>
                    <a:gd name="connsiteY6" fmla="*/ 236083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42907 w 1108377"/>
                    <a:gd name="connsiteY4" fmla="*/ 171509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17962"/>
                    <a:gd name="connsiteY0" fmla="*/ 970651 h 986901"/>
                    <a:gd name="connsiteX1" fmla="*/ 798115 w 1117962"/>
                    <a:gd name="connsiteY1" fmla="*/ 874131 h 986901"/>
                    <a:gd name="connsiteX2" fmla="*/ 1100375 w 1117962"/>
                    <a:gd name="connsiteY2" fmla="*/ 262499 h 986901"/>
                    <a:gd name="connsiteX3" fmla="*/ 1074983 w 1117962"/>
                    <a:gd name="connsiteY3" fmla="*/ 191251 h 986901"/>
                    <a:gd name="connsiteX4" fmla="*/ 1017159 w 1117962"/>
                    <a:gd name="connsiteY4" fmla="*/ 166087 h 986901"/>
                    <a:gd name="connsiteX5" fmla="*/ 942907 w 1117962"/>
                    <a:gd name="connsiteY5" fmla="*/ 171509 h 986901"/>
                    <a:gd name="connsiteX6" fmla="*/ 836616 w 1117962"/>
                    <a:gd name="connsiteY6" fmla="*/ 187187 h 986901"/>
                    <a:gd name="connsiteX7" fmla="*/ 751720 w 1117962"/>
                    <a:gd name="connsiteY7" fmla="*/ 219840 h 986901"/>
                    <a:gd name="connsiteX8" fmla="*/ 641141 w 1117962"/>
                    <a:gd name="connsiteY8" fmla="*/ 260469 h 986901"/>
                    <a:gd name="connsiteX9" fmla="*/ 643683 w 1117962"/>
                    <a:gd name="connsiteY9" fmla="*/ 260467 h 986901"/>
                    <a:gd name="connsiteX10" fmla="*/ 375459 w 1117962"/>
                    <a:gd name="connsiteY10" fmla="*/ 135499 h 986901"/>
                    <a:gd name="connsiteX11" fmla="*/ 244901 w 1117962"/>
                    <a:gd name="connsiteY11" fmla="*/ 64889 h 986901"/>
                    <a:gd name="connsiteX12" fmla="*/ 145841 w 1117962"/>
                    <a:gd name="connsiteY12" fmla="*/ 26789 h 986901"/>
                    <a:gd name="connsiteX13" fmla="*/ 85391 w 1117962"/>
                    <a:gd name="connsiteY13" fmla="*/ 9515 h 986901"/>
                    <a:gd name="connsiteX14" fmla="*/ 46781 w 1117962"/>
                    <a:gd name="connsiteY14" fmla="*/ 3929 h 986901"/>
                    <a:gd name="connsiteX15" fmla="*/ 47 w 1117962"/>
                    <a:gd name="connsiteY15" fmla="*/ 69459 h 986901"/>
                    <a:gd name="connsiteX16" fmla="*/ 39162 w 1117962"/>
                    <a:gd name="connsiteY16" fmla="*/ 219828 h 986901"/>
                    <a:gd name="connsiteX17" fmla="*/ 110791 w 1117962"/>
                    <a:gd name="connsiteY17" fmla="*/ 401691 h 986901"/>
                    <a:gd name="connsiteX18" fmla="*/ 158035 w 1117962"/>
                    <a:gd name="connsiteY18" fmla="*/ 672963 h 986901"/>
                    <a:gd name="connsiteX19" fmla="*/ 241347 w 1117962"/>
                    <a:gd name="connsiteY19" fmla="*/ 970651 h 986901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75459 w 1084716"/>
                    <a:gd name="connsiteY10" fmla="*/ 13549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28575 w 1084716"/>
                    <a:gd name="connsiteY10" fmla="*/ 217267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8838 w 1084716"/>
                    <a:gd name="connsiteY10" fmla="*/ 224065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34629 w 1084716"/>
                    <a:gd name="connsiteY11" fmla="*/ 112814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40787 w 1084716"/>
                    <a:gd name="connsiteY11" fmla="*/ 94123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2360 w 1085729"/>
                    <a:gd name="connsiteY0" fmla="*/ 972352 h 986380"/>
                    <a:gd name="connsiteX1" fmla="*/ 799128 w 1085729"/>
                    <a:gd name="connsiteY1" fmla="*/ 875832 h 986380"/>
                    <a:gd name="connsiteX2" fmla="*/ 1048871 w 1085729"/>
                    <a:gd name="connsiteY2" fmla="*/ 338628 h 986380"/>
                    <a:gd name="connsiteX3" fmla="*/ 1075996 w 1085729"/>
                    <a:gd name="connsiteY3" fmla="*/ 192952 h 986380"/>
                    <a:gd name="connsiteX4" fmla="*/ 1018172 w 1085729"/>
                    <a:gd name="connsiteY4" fmla="*/ 167788 h 986380"/>
                    <a:gd name="connsiteX5" fmla="*/ 943920 w 1085729"/>
                    <a:gd name="connsiteY5" fmla="*/ 173210 h 986380"/>
                    <a:gd name="connsiteX6" fmla="*/ 837629 w 1085729"/>
                    <a:gd name="connsiteY6" fmla="*/ 188888 h 986380"/>
                    <a:gd name="connsiteX7" fmla="*/ 752733 w 1085729"/>
                    <a:gd name="connsiteY7" fmla="*/ 221541 h 986380"/>
                    <a:gd name="connsiteX8" fmla="*/ 642154 w 1085729"/>
                    <a:gd name="connsiteY8" fmla="*/ 262170 h 986380"/>
                    <a:gd name="connsiteX9" fmla="*/ 543099 w 1085729"/>
                    <a:gd name="connsiteY9" fmla="*/ 291196 h 986380"/>
                    <a:gd name="connsiteX10" fmla="*/ 308857 w 1085729"/>
                    <a:gd name="connsiteY10" fmla="*/ 212851 h 986380"/>
                    <a:gd name="connsiteX11" fmla="*/ 141800 w 1085729"/>
                    <a:gd name="connsiteY11" fmla="*/ 95824 h 986380"/>
                    <a:gd name="connsiteX12" fmla="*/ 146854 w 1085729"/>
                    <a:gd name="connsiteY12" fmla="*/ 28490 h 986380"/>
                    <a:gd name="connsiteX13" fmla="*/ 2355 w 1085729"/>
                    <a:gd name="connsiteY13" fmla="*/ 5036 h 986380"/>
                    <a:gd name="connsiteX14" fmla="*/ 47794 w 1085729"/>
                    <a:gd name="connsiteY14" fmla="*/ 5630 h 986380"/>
                    <a:gd name="connsiteX15" fmla="*/ 1060 w 1085729"/>
                    <a:gd name="connsiteY15" fmla="*/ 71160 h 986380"/>
                    <a:gd name="connsiteX16" fmla="*/ 40175 w 1085729"/>
                    <a:gd name="connsiteY16" fmla="*/ 221529 h 986380"/>
                    <a:gd name="connsiteX17" fmla="*/ 111804 w 1085729"/>
                    <a:gd name="connsiteY17" fmla="*/ 403392 h 986380"/>
                    <a:gd name="connsiteX18" fmla="*/ 159048 w 1085729"/>
                    <a:gd name="connsiteY18" fmla="*/ 674664 h 986380"/>
                    <a:gd name="connsiteX19" fmla="*/ 242360 w 1085729"/>
                    <a:gd name="connsiteY19" fmla="*/ 972352 h 986380"/>
                    <a:gd name="connsiteX0" fmla="*/ 241347 w 1084716"/>
                    <a:gd name="connsiteY0" fmla="*/ 972607 h 986635"/>
                    <a:gd name="connsiteX1" fmla="*/ 798115 w 1084716"/>
                    <a:gd name="connsiteY1" fmla="*/ 876087 h 986635"/>
                    <a:gd name="connsiteX2" fmla="*/ 1047858 w 1084716"/>
                    <a:gd name="connsiteY2" fmla="*/ 338883 h 986635"/>
                    <a:gd name="connsiteX3" fmla="*/ 1074983 w 1084716"/>
                    <a:gd name="connsiteY3" fmla="*/ 193207 h 986635"/>
                    <a:gd name="connsiteX4" fmla="*/ 1017159 w 1084716"/>
                    <a:gd name="connsiteY4" fmla="*/ 168043 h 986635"/>
                    <a:gd name="connsiteX5" fmla="*/ 942907 w 1084716"/>
                    <a:gd name="connsiteY5" fmla="*/ 173465 h 986635"/>
                    <a:gd name="connsiteX6" fmla="*/ 836616 w 1084716"/>
                    <a:gd name="connsiteY6" fmla="*/ 189143 h 986635"/>
                    <a:gd name="connsiteX7" fmla="*/ 751720 w 1084716"/>
                    <a:gd name="connsiteY7" fmla="*/ 221796 h 986635"/>
                    <a:gd name="connsiteX8" fmla="*/ 641141 w 1084716"/>
                    <a:gd name="connsiteY8" fmla="*/ 262425 h 986635"/>
                    <a:gd name="connsiteX9" fmla="*/ 542086 w 1084716"/>
                    <a:gd name="connsiteY9" fmla="*/ 291451 h 986635"/>
                    <a:gd name="connsiteX10" fmla="*/ 307844 w 1084716"/>
                    <a:gd name="connsiteY10" fmla="*/ 213106 h 986635"/>
                    <a:gd name="connsiteX11" fmla="*/ 140787 w 1084716"/>
                    <a:gd name="connsiteY11" fmla="*/ 96079 h 986635"/>
                    <a:gd name="connsiteX12" fmla="*/ 85437 w 1084716"/>
                    <a:gd name="connsiteY12" fmla="*/ 33642 h 986635"/>
                    <a:gd name="connsiteX13" fmla="*/ 1342 w 1084716"/>
                    <a:gd name="connsiteY13" fmla="*/ 5291 h 986635"/>
                    <a:gd name="connsiteX14" fmla="*/ 46781 w 1084716"/>
                    <a:gd name="connsiteY14" fmla="*/ 5885 h 986635"/>
                    <a:gd name="connsiteX15" fmla="*/ 47 w 1084716"/>
                    <a:gd name="connsiteY15" fmla="*/ 71415 h 986635"/>
                    <a:gd name="connsiteX16" fmla="*/ 39162 w 1084716"/>
                    <a:gd name="connsiteY16" fmla="*/ 221784 h 986635"/>
                    <a:gd name="connsiteX17" fmla="*/ 110791 w 1084716"/>
                    <a:gd name="connsiteY17" fmla="*/ 403647 h 986635"/>
                    <a:gd name="connsiteX18" fmla="*/ 158035 w 1084716"/>
                    <a:gd name="connsiteY18" fmla="*/ 674919 h 986635"/>
                    <a:gd name="connsiteX19" fmla="*/ 241347 w 1084716"/>
                    <a:gd name="connsiteY19" fmla="*/ 972607 h 986635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10034 w 1086906"/>
                    <a:gd name="connsiteY10" fmla="*/ 211400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6156 w 1086906"/>
                    <a:gd name="connsiteY11" fmla="*/ 86319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432 h 984460"/>
                    <a:gd name="connsiteX1" fmla="*/ 800305 w 1086906"/>
                    <a:gd name="connsiteY1" fmla="*/ 873912 h 984460"/>
                    <a:gd name="connsiteX2" fmla="*/ 1050048 w 1086906"/>
                    <a:gd name="connsiteY2" fmla="*/ 336708 h 984460"/>
                    <a:gd name="connsiteX3" fmla="*/ 1077173 w 1086906"/>
                    <a:gd name="connsiteY3" fmla="*/ 191032 h 984460"/>
                    <a:gd name="connsiteX4" fmla="*/ 1019349 w 1086906"/>
                    <a:gd name="connsiteY4" fmla="*/ 165868 h 984460"/>
                    <a:gd name="connsiteX5" fmla="*/ 945097 w 1086906"/>
                    <a:gd name="connsiteY5" fmla="*/ 171290 h 984460"/>
                    <a:gd name="connsiteX6" fmla="*/ 838806 w 1086906"/>
                    <a:gd name="connsiteY6" fmla="*/ 186968 h 984460"/>
                    <a:gd name="connsiteX7" fmla="*/ 753910 w 1086906"/>
                    <a:gd name="connsiteY7" fmla="*/ 219621 h 984460"/>
                    <a:gd name="connsiteX8" fmla="*/ 643331 w 1086906"/>
                    <a:gd name="connsiteY8" fmla="*/ 260250 h 984460"/>
                    <a:gd name="connsiteX9" fmla="*/ 544276 w 1086906"/>
                    <a:gd name="connsiteY9" fmla="*/ 289276 h 984460"/>
                    <a:gd name="connsiteX10" fmla="*/ 309138 w 1086906"/>
                    <a:gd name="connsiteY10" fmla="*/ 199308 h 984460"/>
                    <a:gd name="connsiteX11" fmla="*/ 146156 w 1086906"/>
                    <a:gd name="connsiteY11" fmla="*/ 85850 h 984460"/>
                    <a:gd name="connsiteX12" fmla="*/ 58568 w 1086906"/>
                    <a:gd name="connsiteY12" fmla="*/ 24077 h 984460"/>
                    <a:gd name="connsiteX13" fmla="*/ 3532 w 1086906"/>
                    <a:gd name="connsiteY13" fmla="*/ 3116 h 984460"/>
                    <a:gd name="connsiteX14" fmla="*/ 13735 w 1086906"/>
                    <a:gd name="connsiteY14" fmla="*/ 6567 h 984460"/>
                    <a:gd name="connsiteX15" fmla="*/ 2237 w 1086906"/>
                    <a:gd name="connsiteY15" fmla="*/ 69240 h 984460"/>
                    <a:gd name="connsiteX16" fmla="*/ 41352 w 1086906"/>
                    <a:gd name="connsiteY16" fmla="*/ 219609 h 984460"/>
                    <a:gd name="connsiteX17" fmla="*/ 112981 w 1086906"/>
                    <a:gd name="connsiteY17" fmla="*/ 401472 h 984460"/>
                    <a:gd name="connsiteX18" fmla="*/ 160225 w 1086906"/>
                    <a:gd name="connsiteY18" fmla="*/ 672744 h 984460"/>
                    <a:gd name="connsiteX19" fmla="*/ 243537 w 1086906"/>
                    <a:gd name="connsiteY19" fmla="*/ 970432 h 984460"/>
                    <a:gd name="connsiteX0" fmla="*/ 248176 w 1091545"/>
                    <a:gd name="connsiteY0" fmla="*/ 972400 h 986428"/>
                    <a:gd name="connsiteX1" fmla="*/ 804944 w 1091545"/>
                    <a:gd name="connsiteY1" fmla="*/ 875880 h 986428"/>
                    <a:gd name="connsiteX2" fmla="*/ 1054687 w 1091545"/>
                    <a:gd name="connsiteY2" fmla="*/ 338676 h 986428"/>
                    <a:gd name="connsiteX3" fmla="*/ 1081812 w 1091545"/>
                    <a:gd name="connsiteY3" fmla="*/ 193000 h 986428"/>
                    <a:gd name="connsiteX4" fmla="*/ 1023988 w 1091545"/>
                    <a:gd name="connsiteY4" fmla="*/ 167836 h 986428"/>
                    <a:gd name="connsiteX5" fmla="*/ 949736 w 1091545"/>
                    <a:gd name="connsiteY5" fmla="*/ 173258 h 986428"/>
                    <a:gd name="connsiteX6" fmla="*/ 843445 w 1091545"/>
                    <a:gd name="connsiteY6" fmla="*/ 188936 h 986428"/>
                    <a:gd name="connsiteX7" fmla="*/ 758549 w 1091545"/>
                    <a:gd name="connsiteY7" fmla="*/ 221589 h 986428"/>
                    <a:gd name="connsiteX8" fmla="*/ 647970 w 1091545"/>
                    <a:gd name="connsiteY8" fmla="*/ 262218 h 986428"/>
                    <a:gd name="connsiteX9" fmla="*/ 548915 w 1091545"/>
                    <a:gd name="connsiteY9" fmla="*/ 291244 h 986428"/>
                    <a:gd name="connsiteX10" fmla="*/ 313777 w 1091545"/>
                    <a:gd name="connsiteY10" fmla="*/ 201276 h 986428"/>
                    <a:gd name="connsiteX11" fmla="*/ 150795 w 1091545"/>
                    <a:gd name="connsiteY11" fmla="*/ 87818 h 986428"/>
                    <a:gd name="connsiteX12" fmla="*/ 63207 w 1091545"/>
                    <a:gd name="connsiteY12" fmla="*/ 26045 h 986428"/>
                    <a:gd name="connsiteX13" fmla="*/ 8171 w 1091545"/>
                    <a:gd name="connsiteY13" fmla="*/ 5084 h 986428"/>
                    <a:gd name="connsiteX14" fmla="*/ 8638 w 1091545"/>
                    <a:gd name="connsiteY14" fmla="*/ 5426 h 986428"/>
                    <a:gd name="connsiteX15" fmla="*/ 6876 w 1091545"/>
                    <a:gd name="connsiteY15" fmla="*/ 71208 h 986428"/>
                    <a:gd name="connsiteX16" fmla="*/ 45991 w 1091545"/>
                    <a:gd name="connsiteY16" fmla="*/ 221577 h 986428"/>
                    <a:gd name="connsiteX17" fmla="*/ 117620 w 1091545"/>
                    <a:gd name="connsiteY17" fmla="*/ 403440 h 986428"/>
                    <a:gd name="connsiteX18" fmla="*/ 164864 w 1091545"/>
                    <a:gd name="connsiteY18" fmla="*/ 674712 h 986428"/>
                    <a:gd name="connsiteX19" fmla="*/ 248176 w 1091545"/>
                    <a:gd name="connsiteY19" fmla="*/ 972400 h 986428"/>
                    <a:gd name="connsiteX0" fmla="*/ 262166 w 1105535"/>
                    <a:gd name="connsiteY0" fmla="*/ 972400 h 986428"/>
                    <a:gd name="connsiteX1" fmla="*/ 818934 w 1105535"/>
                    <a:gd name="connsiteY1" fmla="*/ 875880 h 986428"/>
                    <a:gd name="connsiteX2" fmla="*/ 1068677 w 1105535"/>
                    <a:gd name="connsiteY2" fmla="*/ 338676 h 986428"/>
                    <a:gd name="connsiteX3" fmla="*/ 1095802 w 1105535"/>
                    <a:gd name="connsiteY3" fmla="*/ 193000 h 986428"/>
                    <a:gd name="connsiteX4" fmla="*/ 1037978 w 1105535"/>
                    <a:gd name="connsiteY4" fmla="*/ 167836 h 986428"/>
                    <a:gd name="connsiteX5" fmla="*/ 963726 w 1105535"/>
                    <a:gd name="connsiteY5" fmla="*/ 173258 h 986428"/>
                    <a:gd name="connsiteX6" fmla="*/ 857435 w 1105535"/>
                    <a:gd name="connsiteY6" fmla="*/ 188936 h 986428"/>
                    <a:gd name="connsiteX7" fmla="*/ 772539 w 1105535"/>
                    <a:gd name="connsiteY7" fmla="*/ 221589 h 986428"/>
                    <a:gd name="connsiteX8" fmla="*/ 661960 w 1105535"/>
                    <a:gd name="connsiteY8" fmla="*/ 262218 h 986428"/>
                    <a:gd name="connsiteX9" fmla="*/ 562905 w 1105535"/>
                    <a:gd name="connsiteY9" fmla="*/ 291244 h 986428"/>
                    <a:gd name="connsiteX10" fmla="*/ 327767 w 1105535"/>
                    <a:gd name="connsiteY10" fmla="*/ 201276 h 986428"/>
                    <a:gd name="connsiteX11" fmla="*/ 164785 w 1105535"/>
                    <a:gd name="connsiteY11" fmla="*/ 87818 h 986428"/>
                    <a:gd name="connsiteX12" fmla="*/ 77197 w 1105535"/>
                    <a:gd name="connsiteY12" fmla="*/ 26045 h 986428"/>
                    <a:gd name="connsiteX13" fmla="*/ 22161 w 1105535"/>
                    <a:gd name="connsiteY13" fmla="*/ 5084 h 986428"/>
                    <a:gd name="connsiteX14" fmla="*/ 22628 w 1105535"/>
                    <a:gd name="connsiteY14" fmla="*/ 5426 h 986428"/>
                    <a:gd name="connsiteX15" fmla="*/ 1595 w 1105535"/>
                    <a:gd name="connsiteY15" fmla="*/ 92263 h 986428"/>
                    <a:gd name="connsiteX16" fmla="*/ 59981 w 1105535"/>
                    <a:gd name="connsiteY16" fmla="*/ 221577 h 986428"/>
                    <a:gd name="connsiteX17" fmla="*/ 131610 w 1105535"/>
                    <a:gd name="connsiteY17" fmla="*/ 403440 h 986428"/>
                    <a:gd name="connsiteX18" fmla="*/ 178854 w 1105535"/>
                    <a:gd name="connsiteY18" fmla="*/ 674712 h 986428"/>
                    <a:gd name="connsiteX19" fmla="*/ 262166 w 1105535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2032 w 1105957"/>
                    <a:gd name="connsiteY17" fmla="*/ 403440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0792 w 1105957"/>
                    <a:gd name="connsiteY17" fmla="*/ 436677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3767"/>
                    <a:gd name="connsiteX1" fmla="*/ 819356 w 1105957"/>
                    <a:gd name="connsiteY1" fmla="*/ 875880 h 983767"/>
                    <a:gd name="connsiteX2" fmla="*/ 1069099 w 1105957"/>
                    <a:gd name="connsiteY2" fmla="*/ 338676 h 983767"/>
                    <a:gd name="connsiteX3" fmla="*/ 1096224 w 1105957"/>
                    <a:gd name="connsiteY3" fmla="*/ 193000 h 983767"/>
                    <a:gd name="connsiteX4" fmla="*/ 1038400 w 1105957"/>
                    <a:gd name="connsiteY4" fmla="*/ 167836 h 983767"/>
                    <a:gd name="connsiteX5" fmla="*/ 964148 w 1105957"/>
                    <a:gd name="connsiteY5" fmla="*/ 173258 h 983767"/>
                    <a:gd name="connsiteX6" fmla="*/ 857857 w 1105957"/>
                    <a:gd name="connsiteY6" fmla="*/ 188936 h 983767"/>
                    <a:gd name="connsiteX7" fmla="*/ 772961 w 1105957"/>
                    <a:gd name="connsiteY7" fmla="*/ 221589 h 983767"/>
                    <a:gd name="connsiteX8" fmla="*/ 662382 w 1105957"/>
                    <a:gd name="connsiteY8" fmla="*/ 262218 h 983767"/>
                    <a:gd name="connsiteX9" fmla="*/ 563327 w 1105957"/>
                    <a:gd name="connsiteY9" fmla="*/ 291244 h 983767"/>
                    <a:gd name="connsiteX10" fmla="*/ 328189 w 1105957"/>
                    <a:gd name="connsiteY10" fmla="*/ 201276 h 983767"/>
                    <a:gd name="connsiteX11" fmla="*/ 165207 w 1105957"/>
                    <a:gd name="connsiteY11" fmla="*/ 87818 h 983767"/>
                    <a:gd name="connsiteX12" fmla="*/ 77619 w 1105957"/>
                    <a:gd name="connsiteY12" fmla="*/ 26045 h 983767"/>
                    <a:gd name="connsiteX13" fmla="*/ 22583 w 1105957"/>
                    <a:gd name="connsiteY13" fmla="*/ 5084 h 983767"/>
                    <a:gd name="connsiteX14" fmla="*/ 23050 w 1105957"/>
                    <a:gd name="connsiteY14" fmla="*/ 5426 h 983767"/>
                    <a:gd name="connsiteX15" fmla="*/ 2017 w 1105957"/>
                    <a:gd name="connsiteY15" fmla="*/ 92263 h 983767"/>
                    <a:gd name="connsiteX16" fmla="*/ 67309 w 1105957"/>
                    <a:gd name="connsiteY16" fmla="*/ 261949 h 983767"/>
                    <a:gd name="connsiteX17" fmla="*/ 130792 w 1105957"/>
                    <a:gd name="connsiteY17" fmla="*/ 436677 h 983767"/>
                    <a:gd name="connsiteX18" fmla="*/ 180223 w 1105957"/>
                    <a:gd name="connsiteY18" fmla="*/ 711670 h 983767"/>
                    <a:gd name="connsiteX19" fmla="*/ 262588 w 1105957"/>
                    <a:gd name="connsiteY19" fmla="*/ 972400 h 983767"/>
                    <a:gd name="connsiteX0" fmla="*/ 249374 w 1105957"/>
                    <a:gd name="connsiteY0" fmla="*/ 973471 h 984679"/>
                    <a:gd name="connsiteX1" fmla="*/ 819356 w 1105957"/>
                    <a:gd name="connsiteY1" fmla="*/ 875880 h 984679"/>
                    <a:gd name="connsiteX2" fmla="*/ 1069099 w 1105957"/>
                    <a:gd name="connsiteY2" fmla="*/ 338676 h 984679"/>
                    <a:gd name="connsiteX3" fmla="*/ 1096224 w 1105957"/>
                    <a:gd name="connsiteY3" fmla="*/ 193000 h 984679"/>
                    <a:gd name="connsiteX4" fmla="*/ 1038400 w 1105957"/>
                    <a:gd name="connsiteY4" fmla="*/ 167836 h 984679"/>
                    <a:gd name="connsiteX5" fmla="*/ 964148 w 1105957"/>
                    <a:gd name="connsiteY5" fmla="*/ 173258 h 984679"/>
                    <a:gd name="connsiteX6" fmla="*/ 857857 w 1105957"/>
                    <a:gd name="connsiteY6" fmla="*/ 188936 h 984679"/>
                    <a:gd name="connsiteX7" fmla="*/ 772961 w 1105957"/>
                    <a:gd name="connsiteY7" fmla="*/ 221589 h 984679"/>
                    <a:gd name="connsiteX8" fmla="*/ 662382 w 1105957"/>
                    <a:gd name="connsiteY8" fmla="*/ 262218 h 984679"/>
                    <a:gd name="connsiteX9" fmla="*/ 563327 w 1105957"/>
                    <a:gd name="connsiteY9" fmla="*/ 291244 h 984679"/>
                    <a:gd name="connsiteX10" fmla="*/ 328189 w 1105957"/>
                    <a:gd name="connsiteY10" fmla="*/ 201276 h 984679"/>
                    <a:gd name="connsiteX11" fmla="*/ 165207 w 1105957"/>
                    <a:gd name="connsiteY11" fmla="*/ 87818 h 984679"/>
                    <a:gd name="connsiteX12" fmla="*/ 77619 w 1105957"/>
                    <a:gd name="connsiteY12" fmla="*/ 26045 h 984679"/>
                    <a:gd name="connsiteX13" fmla="*/ 22583 w 1105957"/>
                    <a:gd name="connsiteY13" fmla="*/ 5084 h 984679"/>
                    <a:gd name="connsiteX14" fmla="*/ 23050 w 1105957"/>
                    <a:gd name="connsiteY14" fmla="*/ 5426 h 984679"/>
                    <a:gd name="connsiteX15" fmla="*/ 2017 w 1105957"/>
                    <a:gd name="connsiteY15" fmla="*/ 92263 h 984679"/>
                    <a:gd name="connsiteX16" fmla="*/ 67309 w 1105957"/>
                    <a:gd name="connsiteY16" fmla="*/ 261949 h 984679"/>
                    <a:gd name="connsiteX17" fmla="*/ 130792 w 1105957"/>
                    <a:gd name="connsiteY17" fmla="*/ 436677 h 984679"/>
                    <a:gd name="connsiteX18" fmla="*/ 180223 w 1105957"/>
                    <a:gd name="connsiteY18" fmla="*/ 711670 h 984679"/>
                    <a:gd name="connsiteX19" fmla="*/ 249374 w 1105957"/>
                    <a:gd name="connsiteY19" fmla="*/ 973471 h 984679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63327 w 1105957"/>
                    <a:gd name="connsiteY9" fmla="*/ 291244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50957 w 1105957"/>
                    <a:gd name="connsiteY9" fmla="*/ 278603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55395 w 1111978"/>
                    <a:gd name="connsiteY0" fmla="*/ 970340 h 981516"/>
                    <a:gd name="connsiteX1" fmla="*/ 825377 w 1111978"/>
                    <a:gd name="connsiteY1" fmla="*/ 872749 h 981516"/>
                    <a:gd name="connsiteX2" fmla="*/ 1075120 w 1111978"/>
                    <a:gd name="connsiteY2" fmla="*/ 335545 h 981516"/>
                    <a:gd name="connsiteX3" fmla="*/ 1102245 w 1111978"/>
                    <a:gd name="connsiteY3" fmla="*/ 189869 h 981516"/>
                    <a:gd name="connsiteX4" fmla="*/ 1044421 w 1111978"/>
                    <a:gd name="connsiteY4" fmla="*/ 164705 h 981516"/>
                    <a:gd name="connsiteX5" fmla="*/ 970169 w 1111978"/>
                    <a:gd name="connsiteY5" fmla="*/ 170127 h 981516"/>
                    <a:gd name="connsiteX6" fmla="*/ 863878 w 1111978"/>
                    <a:gd name="connsiteY6" fmla="*/ 185805 h 981516"/>
                    <a:gd name="connsiteX7" fmla="*/ 778982 w 1111978"/>
                    <a:gd name="connsiteY7" fmla="*/ 218458 h 981516"/>
                    <a:gd name="connsiteX8" fmla="*/ 668403 w 1111978"/>
                    <a:gd name="connsiteY8" fmla="*/ 259087 h 981516"/>
                    <a:gd name="connsiteX9" fmla="*/ 556978 w 1111978"/>
                    <a:gd name="connsiteY9" fmla="*/ 275472 h 981516"/>
                    <a:gd name="connsiteX10" fmla="*/ 334210 w 1111978"/>
                    <a:gd name="connsiteY10" fmla="*/ 198145 h 981516"/>
                    <a:gd name="connsiteX11" fmla="*/ 171228 w 1111978"/>
                    <a:gd name="connsiteY11" fmla="*/ 84687 h 981516"/>
                    <a:gd name="connsiteX12" fmla="*/ 83640 w 1111978"/>
                    <a:gd name="connsiteY12" fmla="*/ 22914 h 981516"/>
                    <a:gd name="connsiteX13" fmla="*/ 28604 w 1111978"/>
                    <a:gd name="connsiteY13" fmla="*/ 1953 h 981516"/>
                    <a:gd name="connsiteX14" fmla="*/ 10493 w 1111978"/>
                    <a:gd name="connsiteY14" fmla="*/ 7700 h 981516"/>
                    <a:gd name="connsiteX15" fmla="*/ 8038 w 1111978"/>
                    <a:gd name="connsiteY15" fmla="*/ 89132 h 981516"/>
                    <a:gd name="connsiteX16" fmla="*/ 73330 w 1111978"/>
                    <a:gd name="connsiteY16" fmla="*/ 258818 h 981516"/>
                    <a:gd name="connsiteX17" fmla="*/ 136813 w 1111978"/>
                    <a:gd name="connsiteY17" fmla="*/ 433546 h 981516"/>
                    <a:gd name="connsiteX18" fmla="*/ 180581 w 1111978"/>
                    <a:gd name="connsiteY18" fmla="*/ 708998 h 981516"/>
                    <a:gd name="connsiteX19" fmla="*/ 255395 w 1111978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70169 w 1177264"/>
                    <a:gd name="connsiteY5" fmla="*/ 170127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6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6 w 1177264"/>
                    <a:gd name="connsiteY19" fmla="*/ 970340 h 981516"/>
                    <a:gd name="connsiteX0" fmla="*/ 274571 w 1177264"/>
                    <a:gd name="connsiteY0" fmla="*/ 972683 h 983523"/>
                    <a:gd name="connsiteX1" fmla="*/ 825377 w 1177264"/>
                    <a:gd name="connsiteY1" fmla="*/ 872749 h 983523"/>
                    <a:gd name="connsiteX2" fmla="*/ 1075120 w 1177264"/>
                    <a:gd name="connsiteY2" fmla="*/ 335545 h 983523"/>
                    <a:gd name="connsiteX3" fmla="*/ 1175115 w 1177264"/>
                    <a:gd name="connsiteY3" fmla="*/ 174215 h 983523"/>
                    <a:gd name="connsiteX4" fmla="*/ 1044421 w 1177264"/>
                    <a:gd name="connsiteY4" fmla="*/ 164705 h 983523"/>
                    <a:gd name="connsiteX5" fmla="*/ 926457 w 1177264"/>
                    <a:gd name="connsiteY5" fmla="*/ 169773 h 983523"/>
                    <a:gd name="connsiteX6" fmla="*/ 863878 w 1177264"/>
                    <a:gd name="connsiteY6" fmla="*/ 185805 h 983523"/>
                    <a:gd name="connsiteX7" fmla="*/ 778982 w 1177264"/>
                    <a:gd name="connsiteY7" fmla="*/ 218458 h 983523"/>
                    <a:gd name="connsiteX8" fmla="*/ 668403 w 1177264"/>
                    <a:gd name="connsiteY8" fmla="*/ 259087 h 983523"/>
                    <a:gd name="connsiteX9" fmla="*/ 556978 w 1177264"/>
                    <a:gd name="connsiteY9" fmla="*/ 275472 h 983523"/>
                    <a:gd name="connsiteX10" fmla="*/ 334210 w 1177264"/>
                    <a:gd name="connsiteY10" fmla="*/ 198145 h 983523"/>
                    <a:gd name="connsiteX11" fmla="*/ 171228 w 1177264"/>
                    <a:gd name="connsiteY11" fmla="*/ 84687 h 983523"/>
                    <a:gd name="connsiteX12" fmla="*/ 83640 w 1177264"/>
                    <a:gd name="connsiteY12" fmla="*/ 22914 h 983523"/>
                    <a:gd name="connsiteX13" fmla="*/ 28604 w 1177264"/>
                    <a:gd name="connsiteY13" fmla="*/ 1953 h 983523"/>
                    <a:gd name="connsiteX14" fmla="*/ 10493 w 1177264"/>
                    <a:gd name="connsiteY14" fmla="*/ 7700 h 983523"/>
                    <a:gd name="connsiteX15" fmla="*/ 8038 w 1177264"/>
                    <a:gd name="connsiteY15" fmla="*/ 89132 h 983523"/>
                    <a:gd name="connsiteX16" fmla="*/ 73330 w 1177264"/>
                    <a:gd name="connsiteY16" fmla="*/ 258818 h 983523"/>
                    <a:gd name="connsiteX17" fmla="*/ 136813 w 1177264"/>
                    <a:gd name="connsiteY17" fmla="*/ 433546 h 983523"/>
                    <a:gd name="connsiteX18" fmla="*/ 180581 w 1177264"/>
                    <a:gd name="connsiteY18" fmla="*/ 708998 h 983523"/>
                    <a:gd name="connsiteX19" fmla="*/ 274571 w 1177264"/>
                    <a:gd name="connsiteY19" fmla="*/ 972683 h 98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77264" h="983523">
                      <a:moveTo>
                        <a:pt x="274571" y="972683"/>
                      </a:moveTo>
                      <a:cubicBezTo>
                        <a:pt x="382037" y="999975"/>
                        <a:pt x="691952" y="978939"/>
                        <a:pt x="825377" y="872749"/>
                      </a:cubicBezTo>
                      <a:cubicBezTo>
                        <a:pt x="958802" y="766559"/>
                        <a:pt x="1016830" y="451967"/>
                        <a:pt x="1075120" y="335545"/>
                      </a:cubicBezTo>
                      <a:cubicBezTo>
                        <a:pt x="1133410" y="219123"/>
                        <a:pt x="1188984" y="190284"/>
                        <a:pt x="1175115" y="174215"/>
                      </a:cubicBezTo>
                      <a:cubicBezTo>
                        <a:pt x="1161246" y="158146"/>
                        <a:pt x="1071887" y="167553"/>
                        <a:pt x="1044421" y="164705"/>
                      </a:cubicBezTo>
                      <a:cubicBezTo>
                        <a:pt x="1016955" y="161857"/>
                        <a:pt x="954538" y="162088"/>
                        <a:pt x="926457" y="169773"/>
                      </a:cubicBezTo>
                      <a:cubicBezTo>
                        <a:pt x="898376" y="177458"/>
                        <a:pt x="897321" y="176322"/>
                        <a:pt x="863878" y="185805"/>
                      </a:cubicBezTo>
                      <a:cubicBezTo>
                        <a:pt x="830435" y="195288"/>
                        <a:pt x="811561" y="206244"/>
                        <a:pt x="778982" y="218458"/>
                      </a:cubicBezTo>
                      <a:cubicBezTo>
                        <a:pt x="746403" y="230672"/>
                        <a:pt x="690416" y="255023"/>
                        <a:pt x="668403" y="259087"/>
                      </a:cubicBezTo>
                      <a:cubicBezTo>
                        <a:pt x="646390" y="263151"/>
                        <a:pt x="612677" y="285629"/>
                        <a:pt x="556978" y="275472"/>
                      </a:cubicBezTo>
                      <a:cubicBezTo>
                        <a:pt x="501279" y="265315"/>
                        <a:pt x="398502" y="229942"/>
                        <a:pt x="334210" y="198145"/>
                      </a:cubicBezTo>
                      <a:cubicBezTo>
                        <a:pt x="269918" y="166348"/>
                        <a:pt x="216186" y="104414"/>
                        <a:pt x="171228" y="84687"/>
                      </a:cubicBezTo>
                      <a:cubicBezTo>
                        <a:pt x="131265" y="66569"/>
                        <a:pt x="110225" y="32143"/>
                        <a:pt x="83640" y="22914"/>
                      </a:cubicBezTo>
                      <a:cubicBezTo>
                        <a:pt x="57055" y="13685"/>
                        <a:pt x="40795" y="4489"/>
                        <a:pt x="28604" y="1953"/>
                      </a:cubicBezTo>
                      <a:cubicBezTo>
                        <a:pt x="16413" y="-583"/>
                        <a:pt x="24717" y="-2291"/>
                        <a:pt x="10493" y="7700"/>
                      </a:cubicBezTo>
                      <a:cubicBezTo>
                        <a:pt x="-3731" y="17691"/>
                        <a:pt x="-2435" y="47279"/>
                        <a:pt x="8038" y="89132"/>
                      </a:cubicBezTo>
                      <a:cubicBezTo>
                        <a:pt x="18511" y="130985"/>
                        <a:pt x="57836" y="201753"/>
                        <a:pt x="73330" y="258818"/>
                      </a:cubicBezTo>
                      <a:cubicBezTo>
                        <a:pt x="88824" y="315883"/>
                        <a:pt x="119118" y="357600"/>
                        <a:pt x="136813" y="433546"/>
                      </a:cubicBezTo>
                      <a:cubicBezTo>
                        <a:pt x="154508" y="509492"/>
                        <a:pt x="157621" y="619142"/>
                        <a:pt x="180581" y="708998"/>
                      </a:cubicBezTo>
                      <a:cubicBezTo>
                        <a:pt x="203541" y="798854"/>
                        <a:pt x="167105" y="945391"/>
                        <a:pt x="274571" y="972683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sp>
            <p:nvSpPr>
              <p:cNvPr id="43" name="รูปแบบอิสระ: รูปร่าง 162">
                <a:extLst>
                  <a:ext uri="{FF2B5EF4-FFF2-40B4-BE49-F238E27FC236}">
                    <a16:creationId xmlns:a16="http://schemas.microsoft.com/office/drawing/2014/main" id="{062C5ED8-2DA7-4192-B823-DFF3C1E9807F}"/>
                  </a:ext>
                </a:extLst>
              </p:cNvPr>
              <p:cNvSpPr/>
              <p:nvPr/>
            </p:nvSpPr>
            <p:spPr>
              <a:xfrm>
                <a:off x="7232418" y="2293025"/>
                <a:ext cx="295796" cy="640763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44" name="รูปแบบอิสระ: รูปร่าง 163">
                <a:extLst>
                  <a:ext uri="{FF2B5EF4-FFF2-40B4-BE49-F238E27FC236}">
                    <a16:creationId xmlns:a16="http://schemas.microsoft.com/office/drawing/2014/main" id="{6D5781EF-BCF3-4E4B-BE7A-914B9FEF8441}"/>
                  </a:ext>
                </a:extLst>
              </p:cNvPr>
              <p:cNvSpPr/>
              <p:nvPr/>
            </p:nvSpPr>
            <p:spPr>
              <a:xfrm rot="21410072" flipH="1">
                <a:off x="9145070" y="2199152"/>
                <a:ext cx="305141" cy="642470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45" name="แผนผังลำดับงาน: ตัวเชื่อมต่อ 164">
                <a:extLst>
                  <a:ext uri="{FF2B5EF4-FFF2-40B4-BE49-F238E27FC236}">
                    <a16:creationId xmlns:a16="http://schemas.microsoft.com/office/drawing/2014/main" id="{BEBA8441-FD6C-4EC0-BA7A-06B64A514C9F}"/>
                  </a:ext>
                </a:extLst>
              </p:cNvPr>
              <p:cNvSpPr/>
              <p:nvPr/>
            </p:nvSpPr>
            <p:spPr>
              <a:xfrm>
                <a:off x="7985616" y="3236341"/>
                <a:ext cx="774076" cy="695579"/>
              </a:xfrm>
              <a:prstGeom prst="flowChartConnector">
                <a:avLst/>
              </a:pr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46" name="กลุ่ม 165">
                <a:extLst>
                  <a:ext uri="{FF2B5EF4-FFF2-40B4-BE49-F238E27FC236}">
                    <a16:creationId xmlns:a16="http://schemas.microsoft.com/office/drawing/2014/main" id="{A486E398-8BBB-449C-A33F-26BCB6685C6B}"/>
                  </a:ext>
                </a:extLst>
              </p:cNvPr>
              <p:cNvGrpSpPr/>
              <p:nvPr/>
            </p:nvGrpSpPr>
            <p:grpSpPr>
              <a:xfrm>
                <a:off x="7550189" y="2944340"/>
                <a:ext cx="1614580" cy="767778"/>
                <a:chOff x="845557" y="3324777"/>
                <a:chExt cx="1355938" cy="615226"/>
              </a:xfrm>
            </p:grpSpPr>
            <p:grpSp>
              <p:nvGrpSpPr>
                <p:cNvPr id="47" name="กลุ่ม 169">
                  <a:extLst>
                    <a:ext uri="{FF2B5EF4-FFF2-40B4-BE49-F238E27FC236}">
                      <a16:creationId xmlns:a16="http://schemas.microsoft.com/office/drawing/2014/main" id="{52F8592D-7D91-4249-B972-5858A1F37FF6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60" name="รูปแบบอิสระ: รูปร่าง 182">
                    <a:extLst>
                      <a:ext uri="{FF2B5EF4-FFF2-40B4-BE49-F238E27FC236}">
                        <a16:creationId xmlns:a16="http://schemas.microsoft.com/office/drawing/2014/main" id="{DF5D919B-886F-452E-9C28-04C99904D98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61" name="รูปแบบอิสระ: รูปร่าง 183">
                    <a:extLst>
                      <a:ext uri="{FF2B5EF4-FFF2-40B4-BE49-F238E27FC236}">
                        <a16:creationId xmlns:a16="http://schemas.microsoft.com/office/drawing/2014/main" id="{47791978-4DCC-4CC4-81D8-60AF0182F223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48" name="กลุ่ม 170">
                  <a:extLst>
                    <a:ext uri="{FF2B5EF4-FFF2-40B4-BE49-F238E27FC236}">
                      <a16:creationId xmlns:a16="http://schemas.microsoft.com/office/drawing/2014/main" id="{439F0CC3-AE09-468C-8FBB-FC84AE3B0B21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256540" cy="246380"/>
                  <a:chOff x="3390605" y="2906545"/>
                  <a:chExt cx="256540" cy="246380"/>
                </a:xfrm>
              </p:grpSpPr>
              <p:sp>
                <p:nvSpPr>
                  <p:cNvPr id="57" name="แผนผังลำดับงาน: ตัวเชื่อมต่อ 179">
                    <a:extLst>
                      <a:ext uri="{FF2B5EF4-FFF2-40B4-BE49-F238E27FC236}">
                        <a16:creationId xmlns:a16="http://schemas.microsoft.com/office/drawing/2014/main" id="{52D082E8-16CF-42FE-A1E3-B2EC018A42DF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58" name="แผนผังลำดับงาน: ตัวเชื่อมต่อ 180">
                    <a:extLst>
                      <a:ext uri="{FF2B5EF4-FFF2-40B4-BE49-F238E27FC236}">
                        <a16:creationId xmlns:a16="http://schemas.microsoft.com/office/drawing/2014/main" id="{18A7C008-4F2D-467C-A8F3-4ADCAEC4180F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59" name="แผนผังลำดับงาน: ตัวเชื่อมต่อ 181">
                    <a:extLst>
                      <a:ext uri="{FF2B5EF4-FFF2-40B4-BE49-F238E27FC236}">
                        <a16:creationId xmlns:a16="http://schemas.microsoft.com/office/drawing/2014/main" id="{34FC0C55-C0E6-41EE-AC95-12BA748A6BF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49" name="กลุ่ม 171">
                  <a:extLst>
                    <a:ext uri="{FF2B5EF4-FFF2-40B4-BE49-F238E27FC236}">
                      <a16:creationId xmlns:a16="http://schemas.microsoft.com/office/drawing/2014/main" id="{A9BA83B8-E2EA-40EC-874C-6437B062DADC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54" name="ตัวเชื่อมต่อตรง 176">
                    <a:extLst>
                      <a:ext uri="{FF2B5EF4-FFF2-40B4-BE49-F238E27FC236}">
                        <a16:creationId xmlns:a16="http://schemas.microsoft.com/office/drawing/2014/main" id="{BA89907B-8972-4B3B-AA6A-7970DAC26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" name="ตัวเชื่อมต่อตรง 177">
                    <a:extLst>
                      <a:ext uri="{FF2B5EF4-FFF2-40B4-BE49-F238E27FC236}">
                        <a16:creationId xmlns:a16="http://schemas.microsoft.com/office/drawing/2014/main" id="{F602C59D-FAE3-49FB-9BCF-E5E01F5A0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" name="ตัวเชื่อมต่อตรง 178">
                    <a:extLst>
                      <a:ext uri="{FF2B5EF4-FFF2-40B4-BE49-F238E27FC236}">
                        <a16:creationId xmlns:a16="http://schemas.microsoft.com/office/drawing/2014/main" id="{9C5E62A4-8136-4219-A883-0F13CB434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" name="กลุ่ม 172">
                  <a:extLst>
                    <a:ext uri="{FF2B5EF4-FFF2-40B4-BE49-F238E27FC236}">
                      <a16:creationId xmlns:a16="http://schemas.microsoft.com/office/drawing/2014/main" id="{22BB4508-F222-4109-A142-30C217D2FC1F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51" name="ตัวเชื่อมต่อตรง 173">
                    <a:extLst>
                      <a:ext uri="{FF2B5EF4-FFF2-40B4-BE49-F238E27FC236}">
                        <a16:creationId xmlns:a16="http://schemas.microsoft.com/office/drawing/2014/main" id="{B8C40E79-9E42-49E6-8D13-570315F9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" name="ตัวเชื่อมต่อตรง 174">
                    <a:extLst>
                      <a:ext uri="{FF2B5EF4-FFF2-40B4-BE49-F238E27FC236}">
                        <a16:creationId xmlns:a16="http://schemas.microsoft.com/office/drawing/2014/main" id="{0DC70F8A-43B4-45AE-928C-8FCF95D2A5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ตัวเชื่อมต่อตรง 175">
                    <a:extLst>
                      <a:ext uri="{FF2B5EF4-FFF2-40B4-BE49-F238E27FC236}">
                        <a16:creationId xmlns:a16="http://schemas.microsoft.com/office/drawing/2014/main" id="{2DCFA44F-5772-4D1D-94CA-DF3EBF972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38" name="แผนผังลำดับงาน: ตัวเชื่อมต่อ 212">
              <a:extLst>
                <a:ext uri="{FF2B5EF4-FFF2-40B4-BE49-F238E27FC236}">
                  <a16:creationId xmlns:a16="http://schemas.microsoft.com/office/drawing/2014/main" id="{993D0254-8D73-4657-AEC9-317738D26446}"/>
                </a:ext>
              </a:extLst>
            </p:cNvPr>
            <p:cNvSpPr/>
            <p:nvPr/>
          </p:nvSpPr>
          <p:spPr>
            <a:xfrm>
              <a:off x="6427391" y="4368301"/>
              <a:ext cx="315429" cy="307473"/>
            </a:xfrm>
            <a:prstGeom prst="flowChartConnector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39" name="แผนผังลำดับงาน: ตัวเชื่อมต่อ 213">
              <a:extLst>
                <a:ext uri="{FF2B5EF4-FFF2-40B4-BE49-F238E27FC236}">
                  <a16:creationId xmlns:a16="http://schemas.microsoft.com/office/drawing/2014/main" id="{57771AA5-8A2F-4DF9-81E5-7A8E6EB65FE7}"/>
                </a:ext>
              </a:extLst>
            </p:cNvPr>
            <p:cNvSpPr/>
            <p:nvPr/>
          </p:nvSpPr>
          <p:spPr>
            <a:xfrm>
              <a:off x="6477360" y="4411396"/>
              <a:ext cx="215491" cy="221282"/>
            </a:xfrm>
            <a:prstGeom prst="flowChartConnector">
              <a:avLst/>
            </a:prstGeom>
            <a:solidFill>
              <a:schemeClr val="tx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40" name="แผนผังลำดับงาน: ตัวเชื่อมต่อ 214">
              <a:extLst>
                <a:ext uri="{FF2B5EF4-FFF2-40B4-BE49-F238E27FC236}">
                  <a16:creationId xmlns:a16="http://schemas.microsoft.com/office/drawing/2014/main" id="{40D41CFE-A7F1-461E-BAFA-9373DBAA8084}"/>
                </a:ext>
              </a:extLst>
            </p:cNvPr>
            <p:cNvSpPr/>
            <p:nvPr/>
          </p:nvSpPr>
          <p:spPr>
            <a:xfrm>
              <a:off x="6585106" y="4443584"/>
              <a:ext cx="76878" cy="77820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</p:grpSp>
      <p:grpSp>
        <p:nvGrpSpPr>
          <p:cNvPr id="64" name="กลุ่ม 3">
            <a:extLst>
              <a:ext uri="{FF2B5EF4-FFF2-40B4-BE49-F238E27FC236}">
                <a16:creationId xmlns:a16="http://schemas.microsoft.com/office/drawing/2014/main" id="{FA9DC25D-53EC-4FA5-A12B-6C9A89D0FDDF}"/>
              </a:ext>
            </a:extLst>
          </p:cNvPr>
          <p:cNvGrpSpPr/>
          <p:nvPr/>
        </p:nvGrpSpPr>
        <p:grpSpPr>
          <a:xfrm rot="21033220">
            <a:off x="-5721571" y="6274153"/>
            <a:ext cx="4929161" cy="3231594"/>
            <a:chOff x="628967" y="4135125"/>
            <a:chExt cx="4929161" cy="3231594"/>
          </a:xfrm>
        </p:grpSpPr>
        <p:sp>
          <p:nvSpPr>
            <p:cNvPr id="65" name="เมฆ 45">
              <a:extLst>
                <a:ext uri="{FF2B5EF4-FFF2-40B4-BE49-F238E27FC236}">
                  <a16:creationId xmlns:a16="http://schemas.microsoft.com/office/drawing/2014/main" id="{88F2C5CF-1441-436A-A221-502853B67C39}"/>
                </a:ext>
              </a:extLst>
            </p:cNvPr>
            <p:cNvSpPr/>
            <p:nvPr/>
          </p:nvSpPr>
          <p:spPr>
            <a:xfrm rot="925066">
              <a:off x="628967" y="4135125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6" name="กลุ่ม 114">
              <a:extLst>
                <a:ext uri="{FF2B5EF4-FFF2-40B4-BE49-F238E27FC236}">
                  <a16:creationId xmlns:a16="http://schemas.microsoft.com/office/drawing/2014/main" id="{4EBFA46A-820C-400E-97C3-5D00DCC07E50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67" name="กลุ่ม 121">
                <a:extLst>
                  <a:ext uri="{FF2B5EF4-FFF2-40B4-BE49-F238E27FC236}">
                    <a16:creationId xmlns:a16="http://schemas.microsoft.com/office/drawing/2014/main" id="{6A99F5B8-92E3-433A-8485-4822AD8FB143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71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A38D1EED-C693-45A8-BE1F-2AB09EAB30F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2" name="วงรี 77">
                  <a:extLst>
                    <a:ext uri="{FF2B5EF4-FFF2-40B4-BE49-F238E27FC236}">
                      <a16:creationId xmlns:a16="http://schemas.microsoft.com/office/drawing/2014/main" id="{C725823A-EF1A-458D-B2EA-6B03D16F3F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8" name="กลุ่ม 122">
                <a:extLst>
                  <a:ext uri="{FF2B5EF4-FFF2-40B4-BE49-F238E27FC236}">
                    <a16:creationId xmlns:a16="http://schemas.microsoft.com/office/drawing/2014/main" id="{6480B5E2-67E6-40D9-AC28-3E893791F048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9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652F2B58-552B-4293-A232-DFCED73732F3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0" name="วงรี 77">
                  <a:extLst>
                    <a:ext uri="{FF2B5EF4-FFF2-40B4-BE49-F238E27FC236}">
                      <a16:creationId xmlns:a16="http://schemas.microsoft.com/office/drawing/2014/main" id="{E48604E8-49A6-48E7-8047-DED38A668B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73" name="กลุ่ม 4">
            <a:extLst>
              <a:ext uri="{FF2B5EF4-FFF2-40B4-BE49-F238E27FC236}">
                <a16:creationId xmlns:a16="http://schemas.microsoft.com/office/drawing/2014/main" id="{8EEC1EAA-6B84-46A5-AA1E-6FF3FF9775CA}"/>
              </a:ext>
            </a:extLst>
          </p:cNvPr>
          <p:cNvGrpSpPr/>
          <p:nvPr/>
        </p:nvGrpSpPr>
        <p:grpSpPr>
          <a:xfrm rot="480683">
            <a:off x="1870116" y="5326805"/>
            <a:ext cx="4929161" cy="3231594"/>
            <a:chOff x="6735268" y="4103746"/>
            <a:chExt cx="4929161" cy="3231594"/>
          </a:xfrm>
        </p:grpSpPr>
        <p:sp>
          <p:nvSpPr>
            <p:cNvPr id="74" name="เมฆ 45">
              <a:extLst>
                <a:ext uri="{FF2B5EF4-FFF2-40B4-BE49-F238E27FC236}">
                  <a16:creationId xmlns:a16="http://schemas.microsoft.com/office/drawing/2014/main" id="{F2B12CC1-5C26-46CF-8525-A3CF3B398B49}"/>
                </a:ext>
              </a:extLst>
            </p:cNvPr>
            <p:cNvSpPr/>
            <p:nvPr/>
          </p:nvSpPr>
          <p:spPr>
            <a:xfrm rot="20674934" flipH="1">
              <a:off x="6735268" y="41037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75" name="กลุ่ม 115">
              <a:extLst>
                <a:ext uri="{FF2B5EF4-FFF2-40B4-BE49-F238E27FC236}">
                  <a16:creationId xmlns:a16="http://schemas.microsoft.com/office/drawing/2014/main" id="{0BD9E320-D106-438A-B483-6C504E85D20A}"/>
                </a:ext>
              </a:extLst>
            </p:cNvPr>
            <p:cNvGrpSpPr/>
            <p:nvPr/>
          </p:nvGrpSpPr>
          <p:grpSpPr>
            <a:xfrm>
              <a:off x="7791112" y="4742533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79" name="รูปแบบอิสระ: รูปร่าง 119">
                <a:extLst>
                  <a:ext uri="{FF2B5EF4-FFF2-40B4-BE49-F238E27FC236}">
                    <a16:creationId xmlns:a16="http://schemas.microsoft.com/office/drawing/2014/main" id="{EC00C30A-0CFF-46BF-9E89-CA340FE1C3E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0" name="วงรี 77">
                <a:extLst>
                  <a:ext uri="{FF2B5EF4-FFF2-40B4-BE49-F238E27FC236}">
                    <a16:creationId xmlns:a16="http://schemas.microsoft.com/office/drawing/2014/main" id="{2751316B-3AC4-4345-8DD1-A97457676FEA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76" name="กลุ่ม 116">
              <a:extLst>
                <a:ext uri="{FF2B5EF4-FFF2-40B4-BE49-F238E27FC236}">
                  <a16:creationId xmlns:a16="http://schemas.microsoft.com/office/drawing/2014/main" id="{90F1EFFD-A8D7-4C9D-BDC7-9556CA84439A}"/>
                </a:ext>
              </a:extLst>
            </p:cNvPr>
            <p:cNvGrpSpPr/>
            <p:nvPr/>
          </p:nvGrpSpPr>
          <p:grpSpPr>
            <a:xfrm>
              <a:off x="7453504" y="5309050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77" name="รูปแบบอิสระ: รูปร่าง 117">
                <a:extLst>
                  <a:ext uri="{FF2B5EF4-FFF2-40B4-BE49-F238E27FC236}">
                    <a16:creationId xmlns:a16="http://schemas.microsoft.com/office/drawing/2014/main" id="{37ABDD14-1163-41EE-9BF8-AB8C19908CE0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8" name="วงรี 77">
                <a:extLst>
                  <a:ext uri="{FF2B5EF4-FFF2-40B4-BE49-F238E27FC236}">
                    <a16:creationId xmlns:a16="http://schemas.microsoft.com/office/drawing/2014/main" id="{5552A12A-5162-495D-BD87-32F31905F8BE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pic>
        <p:nvPicPr>
          <p:cNvPr id="1026" name="Picture 2" descr="Hình ảnh Cá Vector Png, Cá, Cá Png, Cá Vector Png Vector và PNG với nền  trong suốt để tải xuống miễn phí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500" b="97188" l="3750" r="98125">
                        <a14:foregroundMark x1="24375" y1="32656" x2="18750" y2="39219"/>
                        <a14:foregroundMark x1="43906" y1="29219" x2="72656" y2="43438"/>
                        <a14:foregroundMark x1="60469" y1="33438" x2="67969" y2="3968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5399" y="3114998"/>
            <a:ext cx="3721241" cy="3721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-622302" y="3854842"/>
            <a:ext cx="2825956" cy="3040194"/>
            <a:chOff x="6271035" y="3547038"/>
            <a:chExt cx="2825956" cy="3040194"/>
          </a:xfrm>
        </p:grpSpPr>
        <p:grpSp>
          <p:nvGrpSpPr>
            <p:cNvPr id="82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84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87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88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90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93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4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5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6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grpSp>
                  <p:nvGrpSpPr>
                    <p:cNvPr id="97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100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116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7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</p:grpSp>
                  <p:grpSp>
                    <p:nvGrpSpPr>
                      <p:cNvPr id="101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110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1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12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3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14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5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</p:grpSp>
                  <p:grpSp>
                    <p:nvGrpSpPr>
                      <p:cNvPr id="102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07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8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9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03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04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5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6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98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9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sp>
                <p:nvSpPr>
                  <p:cNvPr id="91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92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sp>
              <p:nvSpPr>
                <p:cNvPr id="89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85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83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4017471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183968" y="349642"/>
            <a:ext cx="11827176" cy="63201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/>
          </a:p>
        </p:txBody>
      </p:sp>
      <p:sp>
        <p:nvSpPr>
          <p:cNvPr id="9" name="Rectangle 8"/>
          <p:cNvSpPr/>
          <p:nvPr/>
        </p:nvSpPr>
        <p:spPr>
          <a:xfrm>
            <a:off x="2881998" y="313782"/>
            <a:ext cx="6499728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Đúng ghi Đ, sai ghi S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13794" y="313782"/>
            <a:ext cx="1980030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Bài 1: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9312" y="1139709"/>
            <a:ext cx="392992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latin typeface="Cambria" panose="02040503050406030204" pitchFamily="18" charset="0"/>
                <a:ea typeface="Cambria" panose="02040503050406030204" pitchFamily="18" charset="0"/>
              </a:rPr>
              <a:t>Trong hình bên:</a:t>
            </a:r>
          </a:p>
        </p:txBody>
      </p:sp>
      <p:grpSp>
        <p:nvGrpSpPr>
          <p:cNvPr id="35" name="Group 34"/>
          <p:cNvGrpSpPr/>
          <p:nvPr/>
        </p:nvGrpSpPr>
        <p:grpSpPr>
          <a:xfrm>
            <a:off x="6431985" y="2676155"/>
            <a:ext cx="5341329" cy="3266889"/>
            <a:chOff x="5987056" y="959021"/>
            <a:chExt cx="6137336" cy="4062602"/>
          </a:xfrm>
        </p:grpSpPr>
        <p:grpSp>
          <p:nvGrpSpPr>
            <p:cNvPr id="16" name="Group 15"/>
            <p:cNvGrpSpPr/>
            <p:nvPr/>
          </p:nvGrpSpPr>
          <p:grpSpPr>
            <a:xfrm>
              <a:off x="6555940" y="1578406"/>
              <a:ext cx="5244354" cy="2859735"/>
              <a:chOff x="5853957" y="2115671"/>
              <a:chExt cx="5244354" cy="2859735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5862918" y="2115671"/>
                <a:ext cx="5235388" cy="285077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/>
              <p:cNvSpPr/>
              <p:nvPr/>
            </p:nvSpPr>
            <p:spPr>
              <a:xfrm>
                <a:off x="5880848" y="2133603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10892108" y="2124642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0901085" y="4715430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5853957" y="4742324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Rectangle 27"/>
            <p:cNvSpPr/>
            <p:nvPr/>
          </p:nvSpPr>
          <p:spPr>
            <a:xfrm>
              <a:off x="5987056" y="113970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A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048066" y="431373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B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11592734" y="959021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C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11534460" y="4309718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D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</p:grpSp>
      <p:grpSp>
        <p:nvGrpSpPr>
          <p:cNvPr id="36" name="กลุ่ม 8">
            <a:extLst>
              <a:ext uri="{FF2B5EF4-FFF2-40B4-BE49-F238E27FC236}">
                <a16:creationId xmlns:a16="http://schemas.microsoft.com/office/drawing/2014/main" id="{04D3609A-8555-450C-9704-5920D047F581}"/>
              </a:ext>
            </a:extLst>
          </p:cNvPr>
          <p:cNvGrpSpPr/>
          <p:nvPr/>
        </p:nvGrpSpPr>
        <p:grpSpPr>
          <a:xfrm>
            <a:off x="-2958577" y="6602574"/>
            <a:ext cx="2750651" cy="3692953"/>
            <a:chOff x="4715019" y="3596077"/>
            <a:chExt cx="2750651" cy="3692953"/>
          </a:xfrm>
        </p:grpSpPr>
        <p:grpSp>
          <p:nvGrpSpPr>
            <p:cNvPr id="37" name="กลุ่ม 159">
              <a:extLst>
                <a:ext uri="{FF2B5EF4-FFF2-40B4-BE49-F238E27FC236}">
                  <a16:creationId xmlns:a16="http://schemas.microsoft.com/office/drawing/2014/main" id="{558AC937-B84A-4E52-AA01-733FC3A35554}"/>
                </a:ext>
              </a:extLst>
            </p:cNvPr>
            <p:cNvGrpSpPr/>
            <p:nvPr/>
          </p:nvGrpSpPr>
          <p:grpSpPr>
            <a:xfrm>
              <a:off x="4715019" y="3596077"/>
              <a:ext cx="2750651" cy="3692953"/>
              <a:chOff x="6997471" y="2147161"/>
              <a:chExt cx="2663841" cy="3692953"/>
            </a:xfrm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grpSpPr>
          <p:sp>
            <p:nvSpPr>
              <p:cNvPr id="41" name="รูปแบบอิสระ: รูปร่าง 160">
                <a:extLst>
                  <a:ext uri="{FF2B5EF4-FFF2-40B4-BE49-F238E27FC236}">
                    <a16:creationId xmlns:a16="http://schemas.microsoft.com/office/drawing/2014/main" id="{784F3C5A-12E9-4F98-83AF-2ACAC59AAE64}"/>
                  </a:ext>
                </a:extLst>
              </p:cNvPr>
              <p:cNvSpPr/>
              <p:nvPr/>
            </p:nvSpPr>
            <p:spPr>
              <a:xfrm>
                <a:off x="6997471" y="2147161"/>
                <a:ext cx="2663841" cy="3692953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E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42" name="กลุ่ม 161">
                <a:extLst>
                  <a:ext uri="{FF2B5EF4-FFF2-40B4-BE49-F238E27FC236}">
                    <a16:creationId xmlns:a16="http://schemas.microsoft.com/office/drawing/2014/main" id="{00A0CD35-1E11-4CE2-B6EF-77C1CA1C26C9}"/>
                  </a:ext>
                </a:extLst>
              </p:cNvPr>
              <p:cNvGrpSpPr/>
              <p:nvPr/>
            </p:nvGrpSpPr>
            <p:grpSpPr>
              <a:xfrm>
                <a:off x="7236306" y="2206483"/>
                <a:ext cx="2223242" cy="1029858"/>
                <a:chOff x="7228461" y="2215721"/>
                <a:chExt cx="2223242" cy="1029858"/>
              </a:xfrm>
              <a:solidFill>
                <a:srgbClr val="A064BC"/>
              </a:solidFill>
            </p:grpSpPr>
            <p:sp>
              <p:nvSpPr>
                <p:cNvPr id="62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674E1E7C-B399-4D01-A719-9DCA0CEA930F}"/>
                    </a:ext>
                  </a:extLst>
                </p:cNvPr>
                <p:cNvSpPr/>
                <p:nvPr/>
              </p:nvSpPr>
              <p:spPr>
                <a:xfrm>
                  <a:off x="7228461" y="2248287"/>
                  <a:ext cx="1117285" cy="997292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5588 w 1105817"/>
                    <a:gd name="connsiteY6" fmla="*/ 25284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133"/>
                    <a:gd name="connsiteY0" fmla="*/ 970651 h 986901"/>
                    <a:gd name="connsiteX1" fmla="*/ 798115 w 1105133"/>
                    <a:gd name="connsiteY1" fmla="*/ 874131 h 986901"/>
                    <a:gd name="connsiteX2" fmla="*/ 1100375 w 1105133"/>
                    <a:gd name="connsiteY2" fmla="*/ 262499 h 986901"/>
                    <a:gd name="connsiteX3" fmla="*/ 976421 w 1105133"/>
                    <a:gd name="connsiteY3" fmla="*/ 179188 h 986901"/>
                    <a:gd name="connsiteX4" fmla="*/ 852596 w 1105133"/>
                    <a:gd name="connsiteY4" fmla="*/ 207764 h 986901"/>
                    <a:gd name="connsiteX5" fmla="*/ 775763 w 1105133"/>
                    <a:gd name="connsiteY5" fmla="*/ 236083 h 986901"/>
                    <a:gd name="connsiteX6" fmla="*/ 641141 w 1105133"/>
                    <a:gd name="connsiteY6" fmla="*/ 260469 h 986901"/>
                    <a:gd name="connsiteX7" fmla="*/ 645588 w 1105133"/>
                    <a:gd name="connsiteY7" fmla="*/ 252847 h 986901"/>
                    <a:gd name="connsiteX8" fmla="*/ 375459 w 1105133"/>
                    <a:gd name="connsiteY8" fmla="*/ 135499 h 986901"/>
                    <a:gd name="connsiteX9" fmla="*/ 244901 w 1105133"/>
                    <a:gd name="connsiteY9" fmla="*/ 64889 h 986901"/>
                    <a:gd name="connsiteX10" fmla="*/ 145841 w 1105133"/>
                    <a:gd name="connsiteY10" fmla="*/ 26789 h 986901"/>
                    <a:gd name="connsiteX11" fmla="*/ 85391 w 1105133"/>
                    <a:gd name="connsiteY11" fmla="*/ 9515 h 986901"/>
                    <a:gd name="connsiteX12" fmla="*/ 46781 w 1105133"/>
                    <a:gd name="connsiteY12" fmla="*/ 3929 h 986901"/>
                    <a:gd name="connsiteX13" fmla="*/ 47 w 1105133"/>
                    <a:gd name="connsiteY13" fmla="*/ 69459 h 986901"/>
                    <a:gd name="connsiteX14" fmla="*/ 39162 w 1105133"/>
                    <a:gd name="connsiteY14" fmla="*/ 219828 h 986901"/>
                    <a:gd name="connsiteX15" fmla="*/ 110791 w 1105133"/>
                    <a:gd name="connsiteY15" fmla="*/ 401691 h 986901"/>
                    <a:gd name="connsiteX16" fmla="*/ 158035 w 1105133"/>
                    <a:gd name="connsiteY16" fmla="*/ 672963 h 986901"/>
                    <a:gd name="connsiteX17" fmla="*/ 241347 w 1105133"/>
                    <a:gd name="connsiteY17" fmla="*/ 970651 h 986901"/>
                    <a:gd name="connsiteX0" fmla="*/ 241347 w 1115427"/>
                    <a:gd name="connsiteY0" fmla="*/ 970651 h 986901"/>
                    <a:gd name="connsiteX1" fmla="*/ 798115 w 1115427"/>
                    <a:gd name="connsiteY1" fmla="*/ 874131 h 986901"/>
                    <a:gd name="connsiteX2" fmla="*/ 1100375 w 1115427"/>
                    <a:gd name="connsiteY2" fmla="*/ 262499 h 986901"/>
                    <a:gd name="connsiteX3" fmla="*/ 1050716 w 1115427"/>
                    <a:gd name="connsiteY3" fmla="*/ 162043 h 986901"/>
                    <a:gd name="connsiteX4" fmla="*/ 852596 w 1115427"/>
                    <a:gd name="connsiteY4" fmla="*/ 207764 h 986901"/>
                    <a:gd name="connsiteX5" fmla="*/ 775763 w 1115427"/>
                    <a:gd name="connsiteY5" fmla="*/ 236083 h 986901"/>
                    <a:gd name="connsiteX6" fmla="*/ 641141 w 1115427"/>
                    <a:gd name="connsiteY6" fmla="*/ 260469 h 986901"/>
                    <a:gd name="connsiteX7" fmla="*/ 645588 w 1115427"/>
                    <a:gd name="connsiteY7" fmla="*/ 252847 h 986901"/>
                    <a:gd name="connsiteX8" fmla="*/ 375459 w 1115427"/>
                    <a:gd name="connsiteY8" fmla="*/ 135499 h 986901"/>
                    <a:gd name="connsiteX9" fmla="*/ 244901 w 1115427"/>
                    <a:gd name="connsiteY9" fmla="*/ 64889 h 986901"/>
                    <a:gd name="connsiteX10" fmla="*/ 145841 w 1115427"/>
                    <a:gd name="connsiteY10" fmla="*/ 26789 h 986901"/>
                    <a:gd name="connsiteX11" fmla="*/ 85391 w 1115427"/>
                    <a:gd name="connsiteY11" fmla="*/ 9515 h 986901"/>
                    <a:gd name="connsiteX12" fmla="*/ 46781 w 1115427"/>
                    <a:gd name="connsiteY12" fmla="*/ 3929 h 986901"/>
                    <a:gd name="connsiteX13" fmla="*/ 47 w 1115427"/>
                    <a:gd name="connsiteY13" fmla="*/ 69459 h 986901"/>
                    <a:gd name="connsiteX14" fmla="*/ 39162 w 1115427"/>
                    <a:gd name="connsiteY14" fmla="*/ 219828 h 986901"/>
                    <a:gd name="connsiteX15" fmla="*/ 110791 w 1115427"/>
                    <a:gd name="connsiteY15" fmla="*/ 401691 h 986901"/>
                    <a:gd name="connsiteX16" fmla="*/ 158035 w 1115427"/>
                    <a:gd name="connsiteY16" fmla="*/ 672963 h 986901"/>
                    <a:gd name="connsiteX17" fmla="*/ 241347 w 1115427"/>
                    <a:gd name="connsiteY17" fmla="*/ 970651 h 986901"/>
                    <a:gd name="connsiteX0" fmla="*/ 241347 w 1115427"/>
                    <a:gd name="connsiteY0" fmla="*/ 970490 h 986740"/>
                    <a:gd name="connsiteX1" fmla="*/ 798115 w 1115427"/>
                    <a:gd name="connsiteY1" fmla="*/ 873970 h 986740"/>
                    <a:gd name="connsiteX2" fmla="*/ 1100375 w 1115427"/>
                    <a:gd name="connsiteY2" fmla="*/ 262338 h 986740"/>
                    <a:gd name="connsiteX3" fmla="*/ 1050716 w 1115427"/>
                    <a:gd name="connsiteY3" fmla="*/ 161882 h 986740"/>
                    <a:gd name="connsiteX4" fmla="*/ 852596 w 1115427"/>
                    <a:gd name="connsiteY4" fmla="*/ 207603 h 986740"/>
                    <a:gd name="connsiteX5" fmla="*/ 775763 w 1115427"/>
                    <a:gd name="connsiteY5" fmla="*/ 235922 h 986740"/>
                    <a:gd name="connsiteX6" fmla="*/ 641141 w 1115427"/>
                    <a:gd name="connsiteY6" fmla="*/ 260308 h 986740"/>
                    <a:gd name="connsiteX7" fmla="*/ 645588 w 1115427"/>
                    <a:gd name="connsiteY7" fmla="*/ 252686 h 986740"/>
                    <a:gd name="connsiteX8" fmla="*/ 375459 w 1115427"/>
                    <a:gd name="connsiteY8" fmla="*/ 135338 h 986740"/>
                    <a:gd name="connsiteX9" fmla="*/ 244901 w 1115427"/>
                    <a:gd name="connsiteY9" fmla="*/ 64728 h 986740"/>
                    <a:gd name="connsiteX10" fmla="*/ 145841 w 1115427"/>
                    <a:gd name="connsiteY10" fmla="*/ 20913 h 986740"/>
                    <a:gd name="connsiteX11" fmla="*/ 85391 w 1115427"/>
                    <a:gd name="connsiteY11" fmla="*/ 9354 h 986740"/>
                    <a:gd name="connsiteX12" fmla="*/ 46781 w 1115427"/>
                    <a:gd name="connsiteY12" fmla="*/ 3768 h 986740"/>
                    <a:gd name="connsiteX13" fmla="*/ 47 w 1115427"/>
                    <a:gd name="connsiteY13" fmla="*/ 69298 h 986740"/>
                    <a:gd name="connsiteX14" fmla="*/ 39162 w 1115427"/>
                    <a:gd name="connsiteY14" fmla="*/ 219667 h 986740"/>
                    <a:gd name="connsiteX15" fmla="*/ 110791 w 1115427"/>
                    <a:gd name="connsiteY15" fmla="*/ 401530 h 986740"/>
                    <a:gd name="connsiteX16" fmla="*/ 158035 w 1115427"/>
                    <a:gd name="connsiteY16" fmla="*/ 672802 h 986740"/>
                    <a:gd name="connsiteX17" fmla="*/ 241347 w 1115427"/>
                    <a:gd name="connsiteY17" fmla="*/ 970490 h 986740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75459 w 1115427"/>
                    <a:gd name="connsiteY8" fmla="*/ 137470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86889 w 1115427"/>
                    <a:gd name="connsiteY8" fmla="*/ 135565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14 w 1115394"/>
                    <a:gd name="connsiteY0" fmla="*/ 976778 h 993028"/>
                    <a:gd name="connsiteX1" fmla="*/ 798082 w 1115394"/>
                    <a:gd name="connsiteY1" fmla="*/ 880258 h 993028"/>
                    <a:gd name="connsiteX2" fmla="*/ 1100342 w 1115394"/>
                    <a:gd name="connsiteY2" fmla="*/ 268626 h 993028"/>
                    <a:gd name="connsiteX3" fmla="*/ 1050683 w 1115394"/>
                    <a:gd name="connsiteY3" fmla="*/ 168170 h 993028"/>
                    <a:gd name="connsiteX4" fmla="*/ 852563 w 1115394"/>
                    <a:gd name="connsiteY4" fmla="*/ 213891 h 993028"/>
                    <a:gd name="connsiteX5" fmla="*/ 775730 w 1115394"/>
                    <a:gd name="connsiteY5" fmla="*/ 242210 h 993028"/>
                    <a:gd name="connsiteX6" fmla="*/ 641108 w 1115394"/>
                    <a:gd name="connsiteY6" fmla="*/ 266596 h 993028"/>
                    <a:gd name="connsiteX7" fmla="*/ 645555 w 1115394"/>
                    <a:gd name="connsiteY7" fmla="*/ 258974 h 993028"/>
                    <a:gd name="connsiteX8" fmla="*/ 386856 w 1115394"/>
                    <a:gd name="connsiteY8" fmla="*/ 139721 h 993028"/>
                    <a:gd name="connsiteX9" fmla="*/ 244868 w 1115394"/>
                    <a:gd name="connsiteY9" fmla="*/ 71016 h 993028"/>
                    <a:gd name="connsiteX10" fmla="*/ 145808 w 1115394"/>
                    <a:gd name="connsiteY10" fmla="*/ 27201 h 993028"/>
                    <a:gd name="connsiteX11" fmla="*/ 85358 w 1115394"/>
                    <a:gd name="connsiteY11" fmla="*/ 8022 h 993028"/>
                    <a:gd name="connsiteX12" fmla="*/ 35318 w 1115394"/>
                    <a:gd name="connsiteY12" fmla="*/ 4341 h 993028"/>
                    <a:gd name="connsiteX13" fmla="*/ 14 w 1115394"/>
                    <a:gd name="connsiteY13" fmla="*/ 75586 h 993028"/>
                    <a:gd name="connsiteX14" fmla="*/ 39129 w 1115394"/>
                    <a:gd name="connsiteY14" fmla="*/ 225955 h 993028"/>
                    <a:gd name="connsiteX15" fmla="*/ 110758 w 1115394"/>
                    <a:gd name="connsiteY15" fmla="*/ 407818 h 993028"/>
                    <a:gd name="connsiteX16" fmla="*/ 158002 w 1115394"/>
                    <a:gd name="connsiteY16" fmla="*/ 679090 h 993028"/>
                    <a:gd name="connsiteX17" fmla="*/ 241314 w 1115394"/>
                    <a:gd name="connsiteY17" fmla="*/ 976778 h 993028"/>
                    <a:gd name="connsiteX0" fmla="*/ 241314 w 1115394"/>
                    <a:gd name="connsiteY0" fmla="*/ 976778 h 992046"/>
                    <a:gd name="connsiteX1" fmla="*/ 798082 w 1115394"/>
                    <a:gd name="connsiteY1" fmla="*/ 880258 h 992046"/>
                    <a:gd name="connsiteX2" fmla="*/ 1100342 w 1115394"/>
                    <a:gd name="connsiteY2" fmla="*/ 268626 h 992046"/>
                    <a:gd name="connsiteX3" fmla="*/ 1050683 w 1115394"/>
                    <a:gd name="connsiteY3" fmla="*/ 168170 h 992046"/>
                    <a:gd name="connsiteX4" fmla="*/ 852563 w 1115394"/>
                    <a:gd name="connsiteY4" fmla="*/ 213891 h 992046"/>
                    <a:gd name="connsiteX5" fmla="*/ 775730 w 1115394"/>
                    <a:gd name="connsiteY5" fmla="*/ 242210 h 992046"/>
                    <a:gd name="connsiteX6" fmla="*/ 641108 w 1115394"/>
                    <a:gd name="connsiteY6" fmla="*/ 266596 h 992046"/>
                    <a:gd name="connsiteX7" fmla="*/ 645555 w 1115394"/>
                    <a:gd name="connsiteY7" fmla="*/ 258974 h 992046"/>
                    <a:gd name="connsiteX8" fmla="*/ 386856 w 1115394"/>
                    <a:gd name="connsiteY8" fmla="*/ 139721 h 992046"/>
                    <a:gd name="connsiteX9" fmla="*/ 244868 w 1115394"/>
                    <a:gd name="connsiteY9" fmla="*/ 71016 h 992046"/>
                    <a:gd name="connsiteX10" fmla="*/ 145808 w 1115394"/>
                    <a:gd name="connsiteY10" fmla="*/ 27201 h 992046"/>
                    <a:gd name="connsiteX11" fmla="*/ 85358 w 1115394"/>
                    <a:gd name="connsiteY11" fmla="*/ 8022 h 992046"/>
                    <a:gd name="connsiteX12" fmla="*/ 35318 w 1115394"/>
                    <a:gd name="connsiteY12" fmla="*/ 4341 h 992046"/>
                    <a:gd name="connsiteX13" fmla="*/ 14 w 1115394"/>
                    <a:gd name="connsiteY13" fmla="*/ 75586 h 992046"/>
                    <a:gd name="connsiteX14" fmla="*/ 39129 w 1115394"/>
                    <a:gd name="connsiteY14" fmla="*/ 225955 h 992046"/>
                    <a:gd name="connsiteX15" fmla="*/ 110758 w 1115394"/>
                    <a:gd name="connsiteY15" fmla="*/ 407818 h 992046"/>
                    <a:gd name="connsiteX16" fmla="*/ 182767 w 1115394"/>
                    <a:gd name="connsiteY16" fmla="*/ 692425 h 992046"/>
                    <a:gd name="connsiteX17" fmla="*/ 241314 w 1115394"/>
                    <a:gd name="connsiteY17" fmla="*/ 976778 h 992046"/>
                    <a:gd name="connsiteX0" fmla="*/ 241314 w 1115394"/>
                    <a:gd name="connsiteY0" fmla="*/ 976778 h 991906"/>
                    <a:gd name="connsiteX1" fmla="*/ 798082 w 1115394"/>
                    <a:gd name="connsiteY1" fmla="*/ 880258 h 991906"/>
                    <a:gd name="connsiteX2" fmla="*/ 1100342 w 1115394"/>
                    <a:gd name="connsiteY2" fmla="*/ 268626 h 991906"/>
                    <a:gd name="connsiteX3" fmla="*/ 1050683 w 1115394"/>
                    <a:gd name="connsiteY3" fmla="*/ 168170 h 991906"/>
                    <a:gd name="connsiteX4" fmla="*/ 852563 w 1115394"/>
                    <a:gd name="connsiteY4" fmla="*/ 213891 h 991906"/>
                    <a:gd name="connsiteX5" fmla="*/ 775730 w 1115394"/>
                    <a:gd name="connsiteY5" fmla="*/ 242210 h 991906"/>
                    <a:gd name="connsiteX6" fmla="*/ 641108 w 1115394"/>
                    <a:gd name="connsiteY6" fmla="*/ 266596 h 991906"/>
                    <a:gd name="connsiteX7" fmla="*/ 645555 w 1115394"/>
                    <a:gd name="connsiteY7" fmla="*/ 258974 h 991906"/>
                    <a:gd name="connsiteX8" fmla="*/ 386856 w 1115394"/>
                    <a:gd name="connsiteY8" fmla="*/ 139721 h 991906"/>
                    <a:gd name="connsiteX9" fmla="*/ 244868 w 1115394"/>
                    <a:gd name="connsiteY9" fmla="*/ 71016 h 991906"/>
                    <a:gd name="connsiteX10" fmla="*/ 145808 w 1115394"/>
                    <a:gd name="connsiteY10" fmla="*/ 27201 h 991906"/>
                    <a:gd name="connsiteX11" fmla="*/ 85358 w 1115394"/>
                    <a:gd name="connsiteY11" fmla="*/ 8022 h 991906"/>
                    <a:gd name="connsiteX12" fmla="*/ 35318 w 1115394"/>
                    <a:gd name="connsiteY12" fmla="*/ 4341 h 991906"/>
                    <a:gd name="connsiteX13" fmla="*/ 14 w 1115394"/>
                    <a:gd name="connsiteY13" fmla="*/ 75586 h 991906"/>
                    <a:gd name="connsiteX14" fmla="*/ 39129 w 1115394"/>
                    <a:gd name="connsiteY14" fmla="*/ 225955 h 991906"/>
                    <a:gd name="connsiteX15" fmla="*/ 110758 w 1115394"/>
                    <a:gd name="connsiteY15" fmla="*/ 407818 h 991906"/>
                    <a:gd name="connsiteX16" fmla="*/ 173242 w 1115394"/>
                    <a:gd name="connsiteY16" fmla="*/ 694330 h 991906"/>
                    <a:gd name="connsiteX17" fmla="*/ 241314 w 111539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10748 w 1115384"/>
                    <a:gd name="connsiteY15" fmla="*/ 40781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62942 w 1115384"/>
                    <a:gd name="connsiteY16" fmla="*/ 693950 h 991906"/>
                    <a:gd name="connsiteX17" fmla="*/ 173232 w 1115384"/>
                    <a:gd name="connsiteY17" fmla="*/ 694330 h 991906"/>
                    <a:gd name="connsiteX18" fmla="*/ 241304 w 1115384"/>
                    <a:gd name="connsiteY18" fmla="*/ 976778 h 991906"/>
                    <a:gd name="connsiteX0" fmla="*/ 241351 w 1115431"/>
                    <a:gd name="connsiteY0" fmla="*/ 976778 h 991906"/>
                    <a:gd name="connsiteX1" fmla="*/ 798119 w 1115431"/>
                    <a:gd name="connsiteY1" fmla="*/ 880258 h 991906"/>
                    <a:gd name="connsiteX2" fmla="*/ 1100379 w 1115431"/>
                    <a:gd name="connsiteY2" fmla="*/ 268626 h 991906"/>
                    <a:gd name="connsiteX3" fmla="*/ 1050720 w 1115431"/>
                    <a:gd name="connsiteY3" fmla="*/ 168170 h 991906"/>
                    <a:gd name="connsiteX4" fmla="*/ 852600 w 1115431"/>
                    <a:gd name="connsiteY4" fmla="*/ 213891 h 991906"/>
                    <a:gd name="connsiteX5" fmla="*/ 775767 w 1115431"/>
                    <a:gd name="connsiteY5" fmla="*/ 242210 h 991906"/>
                    <a:gd name="connsiteX6" fmla="*/ 641145 w 1115431"/>
                    <a:gd name="connsiteY6" fmla="*/ 266596 h 991906"/>
                    <a:gd name="connsiteX7" fmla="*/ 645592 w 1115431"/>
                    <a:gd name="connsiteY7" fmla="*/ 258974 h 991906"/>
                    <a:gd name="connsiteX8" fmla="*/ 386893 w 1115431"/>
                    <a:gd name="connsiteY8" fmla="*/ 139721 h 991906"/>
                    <a:gd name="connsiteX9" fmla="*/ 244905 w 1115431"/>
                    <a:gd name="connsiteY9" fmla="*/ 71016 h 991906"/>
                    <a:gd name="connsiteX10" fmla="*/ 145845 w 1115431"/>
                    <a:gd name="connsiteY10" fmla="*/ 27201 h 991906"/>
                    <a:gd name="connsiteX11" fmla="*/ 85395 w 1115431"/>
                    <a:gd name="connsiteY11" fmla="*/ 8022 h 991906"/>
                    <a:gd name="connsiteX12" fmla="*/ 35355 w 1115431"/>
                    <a:gd name="connsiteY12" fmla="*/ 4341 h 991906"/>
                    <a:gd name="connsiteX13" fmla="*/ 51 w 1115431"/>
                    <a:gd name="connsiteY13" fmla="*/ 75586 h 991906"/>
                    <a:gd name="connsiteX14" fmla="*/ 42976 w 1115431"/>
                    <a:gd name="connsiteY14" fmla="*/ 235480 h 991906"/>
                    <a:gd name="connsiteX15" fmla="*/ 108890 w 1115431"/>
                    <a:gd name="connsiteY15" fmla="*/ 426868 h 991906"/>
                    <a:gd name="connsiteX16" fmla="*/ 162989 w 1115431"/>
                    <a:gd name="connsiteY16" fmla="*/ 693950 h 991906"/>
                    <a:gd name="connsiteX17" fmla="*/ 173279 w 1115431"/>
                    <a:gd name="connsiteY17" fmla="*/ 694330 h 991906"/>
                    <a:gd name="connsiteX18" fmla="*/ 241351 w 1115431"/>
                    <a:gd name="connsiteY18" fmla="*/ 976778 h 991906"/>
                    <a:gd name="connsiteX0" fmla="*/ 243252 w 1117332"/>
                    <a:gd name="connsiteY0" fmla="*/ 976778 h 991906"/>
                    <a:gd name="connsiteX1" fmla="*/ 800020 w 1117332"/>
                    <a:gd name="connsiteY1" fmla="*/ 880258 h 991906"/>
                    <a:gd name="connsiteX2" fmla="*/ 1102280 w 1117332"/>
                    <a:gd name="connsiteY2" fmla="*/ 268626 h 991906"/>
                    <a:gd name="connsiteX3" fmla="*/ 1052621 w 1117332"/>
                    <a:gd name="connsiteY3" fmla="*/ 168170 h 991906"/>
                    <a:gd name="connsiteX4" fmla="*/ 854501 w 1117332"/>
                    <a:gd name="connsiteY4" fmla="*/ 213891 h 991906"/>
                    <a:gd name="connsiteX5" fmla="*/ 777668 w 1117332"/>
                    <a:gd name="connsiteY5" fmla="*/ 242210 h 991906"/>
                    <a:gd name="connsiteX6" fmla="*/ 643046 w 1117332"/>
                    <a:gd name="connsiteY6" fmla="*/ 266596 h 991906"/>
                    <a:gd name="connsiteX7" fmla="*/ 647493 w 1117332"/>
                    <a:gd name="connsiteY7" fmla="*/ 258974 h 991906"/>
                    <a:gd name="connsiteX8" fmla="*/ 388794 w 1117332"/>
                    <a:gd name="connsiteY8" fmla="*/ 139721 h 991906"/>
                    <a:gd name="connsiteX9" fmla="*/ 246806 w 1117332"/>
                    <a:gd name="connsiteY9" fmla="*/ 71016 h 991906"/>
                    <a:gd name="connsiteX10" fmla="*/ 147746 w 1117332"/>
                    <a:gd name="connsiteY10" fmla="*/ 27201 h 991906"/>
                    <a:gd name="connsiteX11" fmla="*/ 87296 w 1117332"/>
                    <a:gd name="connsiteY11" fmla="*/ 8022 h 991906"/>
                    <a:gd name="connsiteX12" fmla="*/ 37256 w 1117332"/>
                    <a:gd name="connsiteY12" fmla="*/ 4341 h 991906"/>
                    <a:gd name="connsiteX13" fmla="*/ 47 w 1117332"/>
                    <a:gd name="connsiteY13" fmla="*/ 106066 h 991906"/>
                    <a:gd name="connsiteX14" fmla="*/ 44877 w 1117332"/>
                    <a:gd name="connsiteY14" fmla="*/ 235480 h 991906"/>
                    <a:gd name="connsiteX15" fmla="*/ 110791 w 1117332"/>
                    <a:gd name="connsiteY15" fmla="*/ 426868 h 991906"/>
                    <a:gd name="connsiteX16" fmla="*/ 164890 w 1117332"/>
                    <a:gd name="connsiteY16" fmla="*/ 693950 h 991906"/>
                    <a:gd name="connsiteX17" fmla="*/ 175180 w 1117332"/>
                    <a:gd name="connsiteY17" fmla="*/ 694330 h 991906"/>
                    <a:gd name="connsiteX18" fmla="*/ 243252 w 1117332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46759 w 1117285"/>
                    <a:gd name="connsiteY9" fmla="*/ 71016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52474 w 1117285"/>
                    <a:gd name="connsiteY9" fmla="*/ 76731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42999 w 1117285"/>
                    <a:gd name="connsiteY6" fmla="*/ 267747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705864 w 1117285"/>
                    <a:gd name="connsiteY6" fmla="*/ 26203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35157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81575 h 996703"/>
                    <a:gd name="connsiteX1" fmla="*/ 799973 w 1117285"/>
                    <a:gd name="connsiteY1" fmla="*/ 885055 h 996703"/>
                    <a:gd name="connsiteX2" fmla="*/ 1102233 w 1117285"/>
                    <a:gd name="connsiteY2" fmla="*/ 273423 h 996703"/>
                    <a:gd name="connsiteX3" fmla="*/ 1052574 w 1117285"/>
                    <a:gd name="connsiteY3" fmla="*/ 172967 h 996703"/>
                    <a:gd name="connsiteX4" fmla="*/ 854454 w 1117285"/>
                    <a:gd name="connsiteY4" fmla="*/ 218688 h 996703"/>
                    <a:gd name="connsiteX5" fmla="*/ 777621 w 1117285"/>
                    <a:gd name="connsiteY5" fmla="*/ 247007 h 996703"/>
                    <a:gd name="connsiteX6" fmla="*/ 696339 w 1117285"/>
                    <a:gd name="connsiteY6" fmla="*/ 254248 h 996703"/>
                    <a:gd name="connsiteX7" fmla="*/ 569341 w 1117285"/>
                    <a:gd name="connsiteY7" fmla="*/ 227576 h 996703"/>
                    <a:gd name="connsiteX8" fmla="*/ 388747 w 1117285"/>
                    <a:gd name="connsiteY8" fmla="*/ 138803 h 996703"/>
                    <a:gd name="connsiteX9" fmla="*/ 267714 w 1117285"/>
                    <a:gd name="connsiteY9" fmla="*/ 81528 h 996703"/>
                    <a:gd name="connsiteX10" fmla="*/ 225804 w 1117285"/>
                    <a:gd name="connsiteY10" fmla="*/ 60573 h 996703"/>
                    <a:gd name="connsiteX11" fmla="*/ 85344 w 1117285"/>
                    <a:gd name="connsiteY11" fmla="*/ 5199 h 996703"/>
                    <a:gd name="connsiteX12" fmla="*/ 37209 w 1117285"/>
                    <a:gd name="connsiteY12" fmla="*/ 9138 h 996703"/>
                    <a:gd name="connsiteX13" fmla="*/ 0 w 1117285"/>
                    <a:gd name="connsiteY13" fmla="*/ 110863 h 996703"/>
                    <a:gd name="connsiteX14" fmla="*/ 37210 w 1117285"/>
                    <a:gd name="connsiteY14" fmla="*/ 240277 h 996703"/>
                    <a:gd name="connsiteX15" fmla="*/ 110744 w 1117285"/>
                    <a:gd name="connsiteY15" fmla="*/ 431665 h 996703"/>
                    <a:gd name="connsiteX16" fmla="*/ 164843 w 1117285"/>
                    <a:gd name="connsiteY16" fmla="*/ 698747 h 996703"/>
                    <a:gd name="connsiteX17" fmla="*/ 175133 w 1117285"/>
                    <a:gd name="connsiteY17" fmla="*/ 699127 h 996703"/>
                    <a:gd name="connsiteX18" fmla="*/ 243205 w 1117285"/>
                    <a:gd name="connsiteY18" fmla="*/ 981575 h 996703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698747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1033 w 1117285"/>
                    <a:gd name="connsiteY16" fmla="*/ 77304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64843 w 1117285"/>
                    <a:gd name="connsiteY16" fmla="*/ 74256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78178 w 1117285"/>
                    <a:gd name="connsiteY16" fmla="*/ 55587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78178 w 1117285"/>
                    <a:gd name="connsiteY16" fmla="*/ 555872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61033 w 1117285"/>
                    <a:gd name="connsiteY16" fmla="*/ 691127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97292"/>
                    <a:gd name="connsiteX1" fmla="*/ 799973 w 1117285"/>
                    <a:gd name="connsiteY1" fmla="*/ 885055 h 997292"/>
                    <a:gd name="connsiteX2" fmla="*/ 1102233 w 1117285"/>
                    <a:gd name="connsiteY2" fmla="*/ 273423 h 997292"/>
                    <a:gd name="connsiteX3" fmla="*/ 1052574 w 1117285"/>
                    <a:gd name="connsiteY3" fmla="*/ 172967 h 997292"/>
                    <a:gd name="connsiteX4" fmla="*/ 854454 w 1117285"/>
                    <a:gd name="connsiteY4" fmla="*/ 218688 h 997292"/>
                    <a:gd name="connsiteX5" fmla="*/ 777621 w 1117285"/>
                    <a:gd name="connsiteY5" fmla="*/ 247007 h 997292"/>
                    <a:gd name="connsiteX6" fmla="*/ 696339 w 1117285"/>
                    <a:gd name="connsiteY6" fmla="*/ 254248 h 997292"/>
                    <a:gd name="connsiteX7" fmla="*/ 569341 w 1117285"/>
                    <a:gd name="connsiteY7" fmla="*/ 227576 h 997292"/>
                    <a:gd name="connsiteX8" fmla="*/ 388747 w 1117285"/>
                    <a:gd name="connsiteY8" fmla="*/ 138803 h 997292"/>
                    <a:gd name="connsiteX9" fmla="*/ 267714 w 1117285"/>
                    <a:gd name="connsiteY9" fmla="*/ 81528 h 997292"/>
                    <a:gd name="connsiteX10" fmla="*/ 225804 w 1117285"/>
                    <a:gd name="connsiteY10" fmla="*/ 60573 h 997292"/>
                    <a:gd name="connsiteX11" fmla="*/ 85344 w 1117285"/>
                    <a:gd name="connsiteY11" fmla="*/ 5199 h 997292"/>
                    <a:gd name="connsiteX12" fmla="*/ 37209 w 1117285"/>
                    <a:gd name="connsiteY12" fmla="*/ 9138 h 997292"/>
                    <a:gd name="connsiteX13" fmla="*/ 0 w 1117285"/>
                    <a:gd name="connsiteY13" fmla="*/ 110863 h 997292"/>
                    <a:gd name="connsiteX14" fmla="*/ 37210 w 1117285"/>
                    <a:gd name="connsiteY14" fmla="*/ 240277 h 997292"/>
                    <a:gd name="connsiteX15" fmla="*/ 110744 w 1117285"/>
                    <a:gd name="connsiteY15" fmla="*/ 431665 h 997292"/>
                    <a:gd name="connsiteX16" fmla="*/ 161033 w 1117285"/>
                    <a:gd name="connsiteY16" fmla="*/ 691127 h 997292"/>
                    <a:gd name="connsiteX17" fmla="*/ 243205 w 1117285"/>
                    <a:gd name="connsiteY17" fmla="*/ 981575 h 99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17285" h="997292">
                      <a:moveTo>
                        <a:pt x="243205" y="981575"/>
                      </a:moveTo>
                      <a:cubicBezTo>
                        <a:pt x="349695" y="1013896"/>
                        <a:pt x="656802" y="1003080"/>
                        <a:pt x="799973" y="885055"/>
                      </a:cubicBezTo>
                      <a:cubicBezTo>
                        <a:pt x="943144" y="767030"/>
                        <a:pt x="1060133" y="392104"/>
                        <a:pt x="1102233" y="273423"/>
                      </a:cubicBezTo>
                      <a:cubicBezTo>
                        <a:pt x="1144333" y="154742"/>
                        <a:pt x="1088473" y="182089"/>
                        <a:pt x="1052574" y="172967"/>
                      </a:cubicBezTo>
                      <a:cubicBezTo>
                        <a:pt x="1016675" y="163845"/>
                        <a:pt x="887897" y="209205"/>
                        <a:pt x="854454" y="218688"/>
                      </a:cubicBezTo>
                      <a:cubicBezTo>
                        <a:pt x="821011" y="228171"/>
                        <a:pt x="803974" y="241080"/>
                        <a:pt x="777621" y="247007"/>
                      </a:cubicBezTo>
                      <a:cubicBezTo>
                        <a:pt x="751269" y="252934"/>
                        <a:pt x="718352" y="250184"/>
                        <a:pt x="696339" y="254248"/>
                      </a:cubicBezTo>
                      <a:cubicBezTo>
                        <a:pt x="674326" y="258312"/>
                        <a:pt x="620606" y="246817"/>
                        <a:pt x="569341" y="227576"/>
                      </a:cubicBezTo>
                      <a:cubicBezTo>
                        <a:pt x="518076" y="208335"/>
                        <a:pt x="439018" y="163144"/>
                        <a:pt x="388747" y="138803"/>
                      </a:cubicBezTo>
                      <a:cubicBezTo>
                        <a:pt x="338476" y="114462"/>
                        <a:pt x="312672" y="101255"/>
                        <a:pt x="267714" y="81528"/>
                      </a:cubicBezTo>
                      <a:cubicBezTo>
                        <a:pt x="227751" y="63410"/>
                        <a:pt x="252389" y="69802"/>
                        <a:pt x="225804" y="60573"/>
                      </a:cubicBezTo>
                      <a:cubicBezTo>
                        <a:pt x="199219" y="51344"/>
                        <a:pt x="116776" y="13771"/>
                        <a:pt x="85344" y="5199"/>
                      </a:cubicBezTo>
                      <a:cubicBezTo>
                        <a:pt x="53912" y="-3373"/>
                        <a:pt x="51433" y="-853"/>
                        <a:pt x="37209" y="9138"/>
                      </a:cubicBezTo>
                      <a:cubicBezTo>
                        <a:pt x="22985" y="19129"/>
                        <a:pt x="0" y="72340"/>
                        <a:pt x="0" y="110863"/>
                      </a:cubicBezTo>
                      <a:cubicBezTo>
                        <a:pt x="0" y="149386"/>
                        <a:pt x="21716" y="183212"/>
                        <a:pt x="37210" y="240277"/>
                      </a:cubicBezTo>
                      <a:cubicBezTo>
                        <a:pt x="52704" y="297342"/>
                        <a:pt x="88837" y="355571"/>
                        <a:pt x="110744" y="431665"/>
                      </a:cubicBezTo>
                      <a:cubicBezTo>
                        <a:pt x="132651" y="507759"/>
                        <a:pt x="150302" y="646550"/>
                        <a:pt x="161033" y="691127"/>
                      </a:cubicBezTo>
                      <a:cubicBezTo>
                        <a:pt x="183110" y="782779"/>
                        <a:pt x="136715" y="949254"/>
                        <a:pt x="243205" y="981575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63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17AC57EF-9425-47E5-BFEB-B56021BC1507}"/>
                    </a:ext>
                  </a:extLst>
                </p:cNvPr>
                <p:cNvSpPr/>
                <p:nvPr/>
              </p:nvSpPr>
              <p:spPr>
                <a:xfrm rot="21328954" flipH="1">
                  <a:off x="8267268" y="2215721"/>
                  <a:ext cx="1184435" cy="964223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775763 w 1108377"/>
                    <a:gd name="connsiteY5" fmla="*/ 236083 h 986901"/>
                    <a:gd name="connsiteX6" fmla="*/ 641141 w 1108377"/>
                    <a:gd name="connsiteY6" fmla="*/ 260469 h 986901"/>
                    <a:gd name="connsiteX7" fmla="*/ 643683 w 1108377"/>
                    <a:gd name="connsiteY7" fmla="*/ 260467 h 986901"/>
                    <a:gd name="connsiteX8" fmla="*/ 375459 w 1108377"/>
                    <a:gd name="connsiteY8" fmla="*/ 135499 h 986901"/>
                    <a:gd name="connsiteX9" fmla="*/ 244901 w 1108377"/>
                    <a:gd name="connsiteY9" fmla="*/ 64889 h 986901"/>
                    <a:gd name="connsiteX10" fmla="*/ 145841 w 1108377"/>
                    <a:gd name="connsiteY10" fmla="*/ 26789 h 986901"/>
                    <a:gd name="connsiteX11" fmla="*/ 85391 w 1108377"/>
                    <a:gd name="connsiteY11" fmla="*/ 9515 h 986901"/>
                    <a:gd name="connsiteX12" fmla="*/ 46781 w 1108377"/>
                    <a:gd name="connsiteY12" fmla="*/ 3929 h 986901"/>
                    <a:gd name="connsiteX13" fmla="*/ 47 w 1108377"/>
                    <a:gd name="connsiteY13" fmla="*/ 69459 h 986901"/>
                    <a:gd name="connsiteX14" fmla="*/ 39162 w 1108377"/>
                    <a:gd name="connsiteY14" fmla="*/ 219828 h 986901"/>
                    <a:gd name="connsiteX15" fmla="*/ 110791 w 1108377"/>
                    <a:gd name="connsiteY15" fmla="*/ 401691 h 986901"/>
                    <a:gd name="connsiteX16" fmla="*/ 158035 w 1108377"/>
                    <a:gd name="connsiteY16" fmla="*/ 672963 h 986901"/>
                    <a:gd name="connsiteX17" fmla="*/ 241347 w 1108377"/>
                    <a:gd name="connsiteY17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75763 w 1108377"/>
                    <a:gd name="connsiteY6" fmla="*/ 236083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42907 w 1108377"/>
                    <a:gd name="connsiteY4" fmla="*/ 171509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17962"/>
                    <a:gd name="connsiteY0" fmla="*/ 970651 h 986901"/>
                    <a:gd name="connsiteX1" fmla="*/ 798115 w 1117962"/>
                    <a:gd name="connsiteY1" fmla="*/ 874131 h 986901"/>
                    <a:gd name="connsiteX2" fmla="*/ 1100375 w 1117962"/>
                    <a:gd name="connsiteY2" fmla="*/ 262499 h 986901"/>
                    <a:gd name="connsiteX3" fmla="*/ 1074983 w 1117962"/>
                    <a:gd name="connsiteY3" fmla="*/ 191251 h 986901"/>
                    <a:gd name="connsiteX4" fmla="*/ 1017159 w 1117962"/>
                    <a:gd name="connsiteY4" fmla="*/ 166087 h 986901"/>
                    <a:gd name="connsiteX5" fmla="*/ 942907 w 1117962"/>
                    <a:gd name="connsiteY5" fmla="*/ 171509 h 986901"/>
                    <a:gd name="connsiteX6" fmla="*/ 836616 w 1117962"/>
                    <a:gd name="connsiteY6" fmla="*/ 187187 h 986901"/>
                    <a:gd name="connsiteX7" fmla="*/ 751720 w 1117962"/>
                    <a:gd name="connsiteY7" fmla="*/ 219840 h 986901"/>
                    <a:gd name="connsiteX8" fmla="*/ 641141 w 1117962"/>
                    <a:gd name="connsiteY8" fmla="*/ 260469 h 986901"/>
                    <a:gd name="connsiteX9" fmla="*/ 643683 w 1117962"/>
                    <a:gd name="connsiteY9" fmla="*/ 260467 h 986901"/>
                    <a:gd name="connsiteX10" fmla="*/ 375459 w 1117962"/>
                    <a:gd name="connsiteY10" fmla="*/ 135499 h 986901"/>
                    <a:gd name="connsiteX11" fmla="*/ 244901 w 1117962"/>
                    <a:gd name="connsiteY11" fmla="*/ 64889 h 986901"/>
                    <a:gd name="connsiteX12" fmla="*/ 145841 w 1117962"/>
                    <a:gd name="connsiteY12" fmla="*/ 26789 h 986901"/>
                    <a:gd name="connsiteX13" fmla="*/ 85391 w 1117962"/>
                    <a:gd name="connsiteY13" fmla="*/ 9515 h 986901"/>
                    <a:gd name="connsiteX14" fmla="*/ 46781 w 1117962"/>
                    <a:gd name="connsiteY14" fmla="*/ 3929 h 986901"/>
                    <a:gd name="connsiteX15" fmla="*/ 47 w 1117962"/>
                    <a:gd name="connsiteY15" fmla="*/ 69459 h 986901"/>
                    <a:gd name="connsiteX16" fmla="*/ 39162 w 1117962"/>
                    <a:gd name="connsiteY16" fmla="*/ 219828 h 986901"/>
                    <a:gd name="connsiteX17" fmla="*/ 110791 w 1117962"/>
                    <a:gd name="connsiteY17" fmla="*/ 401691 h 986901"/>
                    <a:gd name="connsiteX18" fmla="*/ 158035 w 1117962"/>
                    <a:gd name="connsiteY18" fmla="*/ 672963 h 986901"/>
                    <a:gd name="connsiteX19" fmla="*/ 241347 w 1117962"/>
                    <a:gd name="connsiteY19" fmla="*/ 970651 h 986901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75459 w 1084716"/>
                    <a:gd name="connsiteY10" fmla="*/ 13549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28575 w 1084716"/>
                    <a:gd name="connsiteY10" fmla="*/ 217267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8838 w 1084716"/>
                    <a:gd name="connsiteY10" fmla="*/ 224065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34629 w 1084716"/>
                    <a:gd name="connsiteY11" fmla="*/ 112814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40787 w 1084716"/>
                    <a:gd name="connsiteY11" fmla="*/ 94123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2360 w 1085729"/>
                    <a:gd name="connsiteY0" fmla="*/ 972352 h 986380"/>
                    <a:gd name="connsiteX1" fmla="*/ 799128 w 1085729"/>
                    <a:gd name="connsiteY1" fmla="*/ 875832 h 986380"/>
                    <a:gd name="connsiteX2" fmla="*/ 1048871 w 1085729"/>
                    <a:gd name="connsiteY2" fmla="*/ 338628 h 986380"/>
                    <a:gd name="connsiteX3" fmla="*/ 1075996 w 1085729"/>
                    <a:gd name="connsiteY3" fmla="*/ 192952 h 986380"/>
                    <a:gd name="connsiteX4" fmla="*/ 1018172 w 1085729"/>
                    <a:gd name="connsiteY4" fmla="*/ 167788 h 986380"/>
                    <a:gd name="connsiteX5" fmla="*/ 943920 w 1085729"/>
                    <a:gd name="connsiteY5" fmla="*/ 173210 h 986380"/>
                    <a:gd name="connsiteX6" fmla="*/ 837629 w 1085729"/>
                    <a:gd name="connsiteY6" fmla="*/ 188888 h 986380"/>
                    <a:gd name="connsiteX7" fmla="*/ 752733 w 1085729"/>
                    <a:gd name="connsiteY7" fmla="*/ 221541 h 986380"/>
                    <a:gd name="connsiteX8" fmla="*/ 642154 w 1085729"/>
                    <a:gd name="connsiteY8" fmla="*/ 262170 h 986380"/>
                    <a:gd name="connsiteX9" fmla="*/ 543099 w 1085729"/>
                    <a:gd name="connsiteY9" fmla="*/ 291196 h 986380"/>
                    <a:gd name="connsiteX10" fmla="*/ 308857 w 1085729"/>
                    <a:gd name="connsiteY10" fmla="*/ 212851 h 986380"/>
                    <a:gd name="connsiteX11" fmla="*/ 141800 w 1085729"/>
                    <a:gd name="connsiteY11" fmla="*/ 95824 h 986380"/>
                    <a:gd name="connsiteX12" fmla="*/ 146854 w 1085729"/>
                    <a:gd name="connsiteY12" fmla="*/ 28490 h 986380"/>
                    <a:gd name="connsiteX13" fmla="*/ 2355 w 1085729"/>
                    <a:gd name="connsiteY13" fmla="*/ 5036 h 986380"/>
                    <a:gd name="connsiteX14" fmla="*/ 47794 w 1085729"/>
                    <a:gd name="connsiteY14" fmla="*/ 5630 h 986380"/>
                    <a:gd name="connsiteX15" fmla="*/ 1060 w 1085729"/>
                    <a:gd name="connsiteY15" fmla="*/ 71160 h 986380"/>
                    <a:gd name="connsiteX16" fmla="*/ 40175 w 1085729"/>
                    <a:gd name="connsiteY16" fmla="*/ 221529 h 986380"/>
                    <a:gd name="connsiteX17" fmla="*/ 111804 w 1085729"/>
                    <a:gd name="connsiteY17" fmla="*/ 403392 h 986380"/>
                    <a:gd name="connsiteX18" fmla="*/ 159048 w 1085729"/>
                    <a:gd name="connsiteY18" fmla="*/ 674664 h 986380"/>
                    <a:gd name="connsiteX19" fmla="*/ 242360 w 1085729"/>
                    <a:gd name="connsiteY19" fmla="*/ 972352 h 986380"/>
                    <a:gd name="connsiteX0" fmla="*/ 241347 w 1084716"/>
                    <a:gd name="connsiteY0" fmla="*/ 972607 h 986635"/>
                    <a:gd name="connsiteX1" fmla="*/ 798115 w 1084716"/>
                    <a:gd name="connsiteY1" fmla="*/ 876087 h 986635"/>
                    <a:gd name="connsiteX2" fmla="*/ 1047858 w 1084716"/>
                    <a:gd name="connsiteY2" fmla="*/ 338883 h 986635"/>
                    <a:gd name="connsiteX3" fmla="*/ 1074983 w 1084716"/>
                    <a:gd name="connsiteY3" fmla="*/ 193207 h 986635"/>
                    <a:gd name="connsiteX4" fmla="*/ 1017159 w 1084716"/>
                    <a:gd name="connsiteY4" fmla="*/ 168043 h 986635"/>
                    <a:gd name="connsiteX5" fmla="*/ 942907 w 1084716"/>
                    <a:gd name="connsiteY5" fmla="*/ 173465 h 986635"/>
                    <a:gd name="connsiteX6" fmla="*/ 836616 w 1084716"/>
                    <a:gd name="connsiteY6" fmla="*/ 189143 h 986635"/>
                    <a:gd name="connsiteX7" fmla="*/ 751720 w 1084716"/>
                    <a:gd name="connsiteY7" fmla="*/ 221796 h 986635"/>
                    <a:gd name="connsiteX8" fmla="*/ 641141 w 1084716"/>
                    <a:gd name="connsiteY8" fmla="*/ 262425 h 986635"/>
                    <a:gd name="connsiteX9" fmla="*/ 542086 w 1084716"/>
                    <a:gd name="connsiteY9" fmla="*/ 291451 h 986635"/>
                    <a:gd name="connsiteX10" fmla="*/ 307844 w 1084716"/>
                    <a:gd name="connsiteY10" fmla="*/ 213106 h 986635"/>
                    <a:gd name="connsiteX11" fmla="*/ 140787 w 1084716"/>
                    <a:gd name="connsiteY11" fmla="*/ 96079 h 986635"/>
                    <a:gd name="connsiteX12" fmla="*/ 85437 w 1084716"/>
                    <a:gd name="connsiteY12" fmla="*/ 33642 h 986635"/>
                    <a:gd name="connsiteX13" fmla="*/ 1342 w 1084716"/>
                    <a:gd name="connsiteY13" fmla="*/ 5291 h 986635"/>
                    <a:gd name="connsiteX14" fmla="*/ 46781 w 1084716"/>
                    <a:gd name="connsiteY14" fmla="*/ 5885 h 986635"/>
                    <a:gd name="connsiteX15" fmla="*/ 47 w 1084716"/>
                    <a:gd name="connsiteY15" fmla="*/ 71415 h 986635"/>
                    <a:gd name="connsiteX16" fmla="*/ 39162 w 1084716"/>
                    <a:gd name="connsiteY16" fmla="*/ 221784 h 986635"/>
                    <a:gd name="connsiteX17" fmla="*/ 110791 w 1084716"/>
                    <a:gd name="connsiteY17" fmla="*/ 403647 h 986635"/>
                    <a:gd name="connsiteX18" fmla="*/ 158035 w 1084716"/>
                    <a:gd name="connsiteY18" fmla="*/ 674919 h 986635"/>
                    <a:gd name="connsiteX19" fmla="*/ 241347 w 1084716"/>
                    <a:gd name="connsiteY19" fmla="*/ 972607 h 986635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10034 w 1086906"/>
                    <a:gd name="connsiteY10" fmla="*/ 211400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6156 w 1086906"/>
                    <a:gd name="connsiteY11" fmla="*/ 86319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432 h 984460"/>
                    <a:gd name="connsiteX1" fmla="*/ 800305 w 1086906"/>
                    <a:gd name="connsiteY1" fmla="*/ 873912 h 984460"/>
                    <a:gd name="connsiteX2" fmla="*/ 1050048 w 1086906"/>
                    <a:gd name="connsiteY2" fmla="*/ 336708 h 984460"/>
                    <a:gd name="connsiteX3" fmla="*/ 1077173 w 1086906"/>
                    <a:gd name="connsiteY3" fmla="*/ 191032 h 984460"/>
                    <a:gd name="connsiteX4" fmla="*/ 1019349 w 1086906"/>
                    <a:gd name="connsiteY4" fmla="*/ 165868 h 984460"/>
                    <a:gd name="connsiteX5" fmla="*/ 945097 w 1086906"/>
                    <a:gd name="connsiteY5" fmla="*/ 171290 h 984460"/>
                    <a:gd name="connsiteX6" fmla="*/ 838806 w 1086906"/>
                    <a:gd name="connsiteY6" fmla="*/ 186968 h 984460"/>
                    <a:gd name="connsiteX7" fmla="*/ 753910 w 1086906"/>
                    <a:gd name="connsiteY7" fmla="*/ 219621 h 984460"/>
                    <a:gd name="connsiteX8" fmla="*/ 643331 w 1086906"/>
                    <a:gd name="connsiteY8" fmla="*/ 260250 h 984460"/>
                    <a:gd name="connsiteX9" fmla="*/ 544276 w 1086906"/>
                    <a:gd name="connsiteY9" fmla="*/ 289276 h 984460"/>
                    <a:gd name="connsiteX10" fmla="*/ 309138 w 1086906"/>
                    <a:gd name="connsiteY10" fmla="*/ 199308 h 984460"/>
                    <a:gd name="connsiteX11" fmla="*/ 146156 w 1086906"/>
                    <a:gd name="connsiteY11" fmla="*/ 85850 h 984460"/>
                    <a:gd name="connsiteX12" fmla="*/ 58568 w 1086906"/>
                    <a:gd name="connsiteY12" fmla="*/ 24077 h 984460"/>
                    <a:gd name="connsiteX13" fmla="*/ 3532 w 1086906"/>
                    <a:gd name="connsiteY13" fmla="*/ 3116 h 984460"/>
                    <a:gd name="connsiteX14" fmla="*/ 13735 w 1086906"/>
                    <a:gd name="connsiteY14" fmla="*/ 6567 h 984460"/>
                    <a:gd name="connsiteX15" fmla="*/ 2237 w 1086906"/>
                    <a:gd name="connsiteY15" fmla="*/ 69240 h 984460"/>
                    <a:gd name="connsiteX16" fmla="*/ 41352 w 1086906"/>
                    <a:gd name="connsiteY16" fmla="*/ 219609 h 984460"/>
                    <a:gd name="connsiteX17" fmla="*/ 112981 w 1086906"/>
                    <a:gd name="connsiteY17" fmla="*/ 401472 h 984460"/>
                    <a:gd name="connsiteX18" fmla="*/ 160225 w 1086906"/>
                    <a:gd name="connsiteY18" fmla="*/ 672744 h 984460"/>
                    <a:gd name="connsiteX19" fmla="*/ 243537 w 1086906"/>
                    <a:gd name="connsiteY19" fmla="*/ 970432 h 984460"/>
                    <a:gd name="connsiteX0" fmla="*/ 248176 w 1091545"/>
                    <a:gd name="connsiteY0" fmla="*/ 972400 h 986428"/>
                    <a:gd name="connsiteX1" fmla="*/ 804944 w 1091545"/>
                    <a:gd name="connsiteY1" fmla="*/ 875880 h 986428"/>
                    <a:gd name="connsiteX2" fmla="*/ 1054687 w 1091545"/>
                    <a:gd name="connsiteY2" fmla="*/ 338676 h 986428"/>
                    <a:gd name="connsiteX3" fmla="*/ 1081812 w 1091545"/>
                    <a:gd name="connsiteY3" fmla="*/ 193000 h 986428"/>
                    <a:gd name="connsiteX4" fmla="*/ 1023988 w 1091545"/>
                    <a:gd name="connsiteY4" fmla="*/ 167836 h 986428"/>
                    <a:gd name="connsiteX5" fmla="*/ 949736 w 1091545"/>
                    <a:gd name="connsiteY5" fmla="*/ 173258 h 986428"/>
                    <a:gd name="connsiteX6" fmla="*/ 843445 w 1091545"/>
                    <a:gd name="connsiteY6" fmla="*/ 188936 h 986428"/>
                    <a:gd name="connsiteX7" fmla="*/ 758549 w 1091545"/>
                    <a:gd name="connsiteY7" fmla="*/ 221589 h 986428"/>
                    <a:gd name="connsiteX8" fmla="*/ 647970 w 1091545"/>
                    <a:gd name="connsiteY8" fmla="*/ 262218 h 986428"/>
                    <a:gd name="connsiteX9" fmla="*/ 548915 w 1091545"/>
                    <a:gd name="connsiteY9" fmla="*/ 291244 h 986428"/>
                    <a:gd name="connsiteX10" fmla="*/ 313777 w 1091545"/>
                    <a:gd name="connsiteY10" fmla="*/ 201276 h 986428"/>
                    <a:gd name="connsiteX11" fmla="*/ 150795 w 1091545"/>
                    <a:gd name="connsiteY11" fmla="*/ 87818 h 986428"/>
                    <a:gd name="connsiteX12" fmla="*/ 63207 w 1091545"/>
                    <a:gd name="connsiteY12" fmla="*/ 26045 h 986428"/>
                    <a:gd name="connsiteX13" fmla="*/ 8171 w 1091545"/>
                    <a:gd name="connsiteY13" fmla="*/ 5084 h 986428"/>
                    <a:gd name="connsiteX14" fmla="*/ 8638 w 1091545"/>
                    <a:gd name="connsiteY14" fmla="*/ 5426 h 986428"/>
                    <a:gd name="connsiteX15" fmla="*/ 6876 w 1091545"/>
                    <a:gd name="connsiteY15" fmla="*/ 71208 h 986428"/>
                    <a:gd name="connsiteX16" fmla="*/ 45991 w 1091545"/>
                    <a:gd name="connsiteY16" fmla="*/ 221577 h 986428"/>
                    <a:gd name="connsiteX17" fmla="*/ 117620 w 1091545"/>
                    <a:gd name="connsiteY17" fmla="*/ 403440 h 986428"/>
                    <a:gd name="connsiteX18" fmla="*/ 164864 w 1091545"/>
                    <a:gd name="connsiteY18" fmla="*/ 674712 h 986428"/>
                    <a:gd name="connsiteX19" fmla="*/ 248176 w 1091545"/>
                    <a:gd name="connsiteY19" fmla="*/ 972400 h 986428"/>
                    <a:gd name="connsiteX0" fmla="*/ 262166 w 1105535"/>
                    <a:gd name="connsiteY0" fmla="*/ 972400 h 986428"/>
                    <a:gd name="connsiteX1" fmla="*/ 818934 w 1105535"/>
                    <a:gd name="connsiteY1" fmla="*/ 875880 h 986428"/>
                    <a:gd name="connsiteX2" fmla="*/ 1068677 w 1105535"/>
                    <a:gd name="connsiteY2" fmla="*/ 338676 h 986428"/>
                    <a:gd name="connsiteX3" fmla="*/ 1095802 w 1105535"/>
                    <a:gd name="connsiteY3" fmla="*/ 193000 h 986428"/>
                    <a:gd name="connsiteX4" fmla="*/ 1037978 w 1105535"/>
                    <a:gd name="connsiteY4" fmla="*/ 167836 h 986428"/>
                    <a:gd name="connsiteX5" fmla="*/ 963726 w 1105535"/>
                    <a:gd name="connsiteY5" fmla="*/ 173258 h 986428"/>
                    <a:gd name="connsiteX6" fmla="*/ 857435 w 1105535"/>
                    <a:gd name="connsiteY6" fmla="*/ 188936 h 986428"/>
                    <a:gd name="connsiteX7" fmla="*/ 772539 w 1105535"/>
                    <a:gd name="connsiteY7" fmla="*/ 221589 h 986428"/>
                    <a:gd name="connsiteX8" fmla="*/ 661960 w 1105535"/>
                    <a:gd name="connsiteY8" fmla="*/ 262218 h 986428"/>
                    <a:gd name="connsiteX9" fmla="*/ 562905 w 1105535"/>
                    <a:gd name="connsiteY9" fmla="*/ 291244 h 986428"/>
                    <a:gd name="connsiteX10" fmla="*/ 327767 w 1105535"/>
                    <a:gd name="connsiteY10" fmla="*/ 201276 h 986428"/>
                    <a:gd name="connsiteX11" fmla="*/ 164785 w 1105535"/>
                    <a:gd name="connsiteY11" fmla="*/ 87818 h 986428"/>
                    <a:gd name="connsiteX12" fmla="*/ 77197 w 1105535"/>
                    <a:gd name="connsiteY12" fmla="*/ 26045 h 986428"/>
                    <a:gd name="connsiteX13" fmla="*/ 22161 w 1105535"/>
                    <a:gd name="connsiteY13" fmla="*/ 5084 h 986428"/>
                    <a:gd name="connsiteX14" fmla="*/ 22628 w 1105535"/>
                    <a:gd name="connsiteY14" fmla="*/ 5426 h 986428"/>
                    <a:gd name="connsiteX15" fmla="*/ 1595 w 1105535"/>
                    <a:gd name="connsiteY15" fmla="*/ 92263 h 986428"/>
                    <a:gd name="connsiteX16" fmla="*/ 59981 w 1105535"/>
                    <a:gd name="connsiteY16" fmla="*/ 221577 h 986428"/>
                    <a:gd name="connsiteX17" fmla="*/ 131610 w 1105535"/>
                    <a:gd name="connsiteY17" fmla="*/ 403440 h 986428"/>
                    <a:gd name="connsiteX18" fmla="*/ 178854 w 1105535"/>
                    <a:gd name="connsiteY18" fmla="*/ 674712 h 986428"/>
                    <a:gd name="connsiteX19" fmla="*/ 262166 w 1105535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2032 w 1105957"/>
                    <a:gd name="connsiteY17" fmla="*/ 403440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0792 w 1105957"/>
                    <a:gd name="connsiteY17" fmla="*/ 436677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3767"/>
                    <a:gd name="connsiteX1" fmla="*/ 819356 w 1105957"/>
                    <a:gd name="connsiteY1" fmla="*/ 875880 h 983767"/>
                    <a:gd name="connsiteX2" fmla="*/ 1069099 w 1105957"/>
                    <a:gd name="connsiteY2" fmla="*/ 338676 h 983767"/>
                    <a:gd name="connsiteX3" fmla="*/ 1096224 w 1105957"/>
                    <a:gd name="connsiteY3" fmla="*/ 193000 h 983767"/>
                    <a:gd name="connsiteX4" fmla="*/ 1038400 w 1105957"/>
                    <a:gd name="connsiteY4" fmla="*/ 167836 h 983767"/>
                    <a:gd name="connsiteX5" fmla="*/ 964148 w 1105957"/>
                    <a:gd name="connsiteY5" fmla="*/ 173258 h 983767"/>
                    <a:gd name="connsiteX6" fmla="*/ 857857 w 1105957"/>
                    <a:gd name="connsiteY6" fmla="*/ 188936 h 983767"/>
                    <a:gd name="connsiteX7" fmla="*/ 772961 w 1105957"/>
                    <a:gd name="connsiteY7" fmla="*/ 221589 h 983767"/>
                    <a:gd name="connsiteX8" fmla="*/ 662382 w 1105957"/>
                    <a:gd name="connsiteY8" fmla="*/ 262218 h 983767"/>
                    <a:gd name="connsiteX9" fmla="*/ 563327 w 1105957"/>
                    <a:gd name="connsiteY9" fmla="*/ 291244 h 983767"/>
                    <a:gd name="connsiteX10" fmla="*/ 328189 w 1105957"/>
                    <a:gd name="connsiteY10" fmla="*/ 201276 h 983767"/>
                    <a:gd name="connsiteX11" fmla="*/ 165207 w 1105957"/>
                    <a:gd name="connsiteY11" fmla="*/ 87818 h 983767"/>
                    <a:gd name="connsiteX12" fmla="*/ 77619 w 1105957"/>
                    <a:gd name="connsiteY12" fmla="*/ 26045 h 983767"/>
                    <a:gd name="connsiteX13" fmla="*/ 22583 w 1105957"/>
                    <a:gd name="connsiteY13" fmla="*/ 5084 h 983767"/>
                    <a:gd name="connsiteX14" fmla="*/ 23050 w 1105957"/>
                    <a:gd name="connsiteY14" fmla="*/ 5426 h 983767"/>
                    <a:gd name="connsiteX15" fmla="*/ 2017 w 1105957"/>
                    <a:gd name="connsiteY15" fmla="*/ 92263 h 983767"/>
                    <a:gd name="connsiteX16" fmla="*/ 67309 w 1105957"/>
                    <a:gd name="connsiteY16" fmla="*/ 261949 h 983767"/>
                    <a:gd name="connsiteX17" fmla="*/ 130792 w 1105957"/>
                    <a:gd name="connsiteY17" fmla="*/ 436677 h 983767"/>
                    <a:gd name="connsiteX18" fmla="*/ 180223 w 1105957"/>
                    <a:gd name="connsiteY18" fmla="*/ 711670 h 983767"/>
                    <a:gd name="connsiteX19" fmla="*/ 262588 w 1105957"/>
                    <a:gd name="connsiteY19" fmla="*/ 972400 h 983767"/>
                    <a:gd name="connsiteX0" fmla="*/ 249374 w 1105957"/>
                    <a:gd name="connsiteY0" fmla="*/ 973471 h 984679"/>
                    <a:gd name="connsiteX1" fmla="*/ 819356 w 1105957"/>
                    <a:gd name="connsiteY1" fmla="*/ 875880 h 984679"/>
                    <a:gd name="connsiteX2" fmla="*/ 1069099 w 1105957"/>
                    <a:gd name="connsiteY2" fmla="*/ 338676 h 984679"/>
                    <a:gd name="connsiteX3" fmla="*/ 1096224 w 1105957"/>
                    <a:gd name="connsiteY3" fmla="*/ 193000 h 984679"/>
                    <a:gd name="connsiteX4" fmla="*/ 1038400 w 1105957"/>
                    <a:gd name="connsiteY4" fmla="*/ 167836 h 984679"/>
                    <a:gd name="connsiteX5" fmla="*/ 964148 w 1105957"/>
                    <a:gd name="connsiteY5" fmla="*/ 173258 h 984679"/>
                    <a:gd name="connsiteX6" fmla="*/ 857857 w 1105957"/>
                    <a:gd name="connsiteY6" fmla="*/ 188936 h 984679"/>
                    <a:gd name="connsiteX7" fmla="*/ 772961 w 1105957"/>
                    <a:gd name="connsiteY7" fmla="*/ 221589 h 984679"/>
                    <a:gd name="connsiteX8" fmla="*/ 662382 w 1105957"/>
                    <a:gd name="connsiteY8" fmla="*/ 262218 h 984679"/>
                    <a:gd name="connsiteX9" fmla="*/ 563327 w 1105957"/>
                    <a:gd name="connsiteY9" fmla="*/ 291244 h 984679"/>
                    <a:gd name="connsiteX10" fmla="*/ 328189 w 1105957"/>
                    <a:gd name="connsiteY10" fmla="*/ 201276 h 984679"/>
                    <a:gd name="connsiteX11" fmla="*/ 165207 w 1105957"/>
                    <a:gd name="connsiteY11" fmla="*/ 87818 h 984679"/>
                    <a:gd name="connsiteX12" fmla="*/ 77619 w 1105957"/>
                    <a:gd name="connsiteY12" fmla="*/ 26045 h 984679"/>
                    <a:gd name="connsiteX13" fmla="*/ 22583 w 1105957"/>
                    <a:gd name="connsiteY13" fmla="*/ 5084 h 984679"/>
                    <a:gd name="connsiteX14" fmla="*/ 23050 w 1105957"/>
                    <a:gd name="connsiteY14" fmla="*/ 5426 h 984679"/>
                    <a:gd name="connsiteX15" fmla="*/ 2017 w 1105957"/>
                    <a:gd name="connsiteY15" fmla="*/ 92263 h 984679"/>
                    <a:gd name="connsiteX16" fmla="*/ 67309 w 1105957"/>
                    <a:gd name="connsiteY16" fmla="*/ 261949 h 984679"/>
                    <a:gd name="connsiteX17" fmla="*/ 130792 w 1105957"/>
                    <a:gd name="connsiteY17" fmla="*/ 436677 h 984679"/>
                    <a:gd name="connsiteX18" fmla="*/ 180223 w 1105957"/>
                    <a:gd name="connsiteY18" fmla="*/ 711670 h 984679"/>
                    <a:gd name="connsiteX19" fmla="*/ 249374 w 1105957"/>
                    <a:gd name="connsiteY19" fmla="*/ 973471 h 984679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63327 w 1105957"/>
                    <a:gd name="connsiteY9" fmla="*/ 291244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50957 w 1105957"/>
                    <a:gd name="connsiteY9" fmla="*/ 278603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55395 w 1111978"/>
                    <a:gd name="connsiteY0" fmla="*/ 970340 h 981516"/>
                    <a:gd name="connsiteX1" fmla="*/ 825377 w 1111978"/>
                    <a:gd name="connsiteY1" fmla="*/ 872749 h 981516"/>
                    <a:gd name="connsiteX2" fmla="*/ 1075120 w 1111978"/>
                    <a:gd name="connsiteY2" fmla="*/ 335545 h 981516"/>
                    <a:gd name="connsiteX3" fmla="*/ 1102245 w 1111978"/>
                    <a:gd name="connsiteY3" fmla="*/ 189869 h 981516"/>
                    <a:gd name="connsiteX4" fmla="*/ 1044421 w 1111978"/>
                    <a:gd name="connsiteY4" fmla="*/ 164705 h 981516"/>
                    <a:gd name="connsiteX5" fmla="*/ 970169 w 1111978"/>
                    <a:gd name="connsiteY5" fmla="*/ 170127 h 981516"/>
                    <a:gd name="connsiteX6" fmla="*/ 863878 w 1111978"/>
                    <a:gd name="connsiteY6" fmla="*/ 185805 h 981516"/>
                    <a:gd name="connsiteX7" fmla="*/ 778982 w 1111978"/>
                    <a:gd name="connsiteY7" fmla="*/ 218458 h 981516"/>
                    <a:gd name="connsiteX8" fmla="*/ 668403 w 1111978"/>
                    <a:gd name="connsiteY8" fmla="*/ 259087 h 981516"/>
                    <a:gd name="connsiteX9" fmla="*/ 556978 w 1111978"/>
                    <a:gd name="connsiteY9" fmla="*/ 275472 h 981516"/>
                    <a:gd name="connsiteX10" fmla="*/ 334210 w 1111978"/>
                    <a:gd name="connsiteY10" fmla="*/ 198145 h 981516"/>
                    <a:gd name="connsiteX11" fmla="*/ 171228 w 1111978"/>
                    <a:gd name="connsiteY11" fmla="*/ 84687 h 981516"/>
                    <a:gd name="connsiteX12" fmla="*/ 83640 w 1111978"/>
                    <a:gd name="connsiteY12" fmla="*/ 22914 h 981516"/>
                    <a:gd name="connsiteX13" fmla="*/ 28604 w 1111978"/>
                    <a:gd name="connsiteY13" fmla="*/ 1953 h 981516"/>
                    <a:gd name="connsiteX14" fmla="*/ 10493 w 1111978"/>
                    <a:gd name="connsiteY14" fmla="*/ 7700 h 981516"/>
                    <a:gd name="connsiteX15" fmla="*/ 8038 w 1111978"/>
                    <a:gd name="connsiteY15" fmla="*/ 89132 h 981516"/>
                    <a:gd name="connsiteX16" fmla="*/ 73330 w 1111978"/>
                    <a:gd name="connsiteY16" fmla="*/ 258818 h 981516"/>
                    <a:gd name="connsiteX17" fmla="*/ 136813 w 1111978"/>
                    <a:gd name="connsiteY17" fmla="*/ 433546 h 981516"/>
                    <a:gd name="connsiteX18" fmla="*/ 180581 w 1111978"/>
                    <a:gd name="connsiteY18" fmla="*/ 708998 h 981516"/>
                    <a:gd name="connsiteX19" fmla="*/ 255395 w 1111978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70169 w 1177264"/>
                    <a:gd name="connsiteY5" fmla="*/ 170127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6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6 w 1177264"/>
                    <a:gd name="connsiteY19" fmla="*/ 970340 h 981516"/>
                    <a:gd name="connsiteX0" fmla="*/ 274571 w 1177264"/>
                    <a:gd name="connsiteY0" fmla="*/ 972683 h 983523"/>
                    <a:gd name="connsiteX1" fmla="*/ 825377 w 1177264"/>
                    <a:gd name="connsiteY1" fmla="*/ 872749 h 983523"/>
                    <a:gd name="connsiteX2" fmla="*/ 1075120 w 1177264"/>
                    <a:gd name="connsiteY2" fmla="*/ 335545 h 983523"/>
                    <a:gd name="connsiteX3" fmla="*/ 1175115 w 1177264"/>
                    <a:gd name="connsiteY3" fmla="*/ 174215 h 983523"/>
                    <a:gd name="connsiteX4" fmla="*/ 1044421 w 1177264"/>
                    <a:gd name="connsiteY4" fmla="*/ 164705 h 983523"/>
                    <a:gd name="connsiteX5" fmla="*/ 926457 w 1177264"/>
                    <a:gd name="connsiteY5" fmla="*/ 169773 h 983523"/>
                    <a:gd name="connsiteX6" fmla="*/ 863878 w 1177264"/>
                    <a:gd name="connsiteY6" fmla="*/ 185805 h 983523"/>
                    <a:gd name="connsiteX7" fmla="*/ 778982 w 1177264"/>
                    <a:gd name="connsiteY7" fmla="*/ 218458 h 983523"/>
                    <a:gd name="connsiteX8" fmla="*/ 668403 w 1177264"/>
                    <a:gd name="connsiteY8" fmla="*/ 259087 h 983523"/>
                    <a:gd name="connsiteX9" fmla="*/ 556978 w 1177264"/>
                    <a:gd name="connsiteY9" fmla="*/ 275472 h 983523"/>
                    <a:gd name="connsiteX10" fmla="*/ 334210 w 1177264"/>
                    <a:gd name="connsiteY10" fmla="*/ 198145 h 983523"/>
                    <a:gd name="connsiteX11" fmla="*/ 171228 w 1177264"/>
                    <a:gd name="connsiteY11" fmla="*/ 84687 h 983523"/>
                    <a:gd name="connsiteX12" fmla="*/ 83640 w 1177264"/>
                    <a:gd name="connsiteY12" fmla="*/ 22914 h 983523"/>
                    <a:gd name="connsiteX13" fmla="*/ 28604 w 1177264"/>
                    <a:gd name="connsiteY13" fmla="*/ 1953 h 983523"/>
                    <a:gd name="connsiteX14" fmla="*/ 10493 w 1177264"/>
                    <a:gd name="connsiteY14" fmla="*/ 7700 h 983523"/>
                    <a:gd name="connsiteX15" fmla="*/ 8038 w 1177264"/>
                    <a:gd name="connsiteY15" fmla="*/ 89132 h 983523"/>
                    <a:gd name="connsiteX16" fmla="*/ 73330 w 1177264"/>
                    <a:gd name="connsiteY16" fmla="*/ 258818 h 983523"/>
                    <a:gd name="connsiteX17" fmla="*/ 136813 w 1177264"/>
                    <a:gd name="connsiteY17" fmla="*/ 433546 h 983523"/>
                    <a:gd name="connsiteX18" fmla="*/ 180581 w 1177264"/>
                    <a:gd name="connsiteY18" fmla="*/ 708998 h 983523"/>
                    <a:gd name="connsiteX19" fmla="*/ 274571 w 1177264"/>
                    <a:gd name="connsiteY19" fmla="*/ 972683 h 98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77264" h="983523">
                      <a:moveTo>
                        <a:pt x="274571" y="972683"/>
                      </a:moveTo>
                      <a:cubicBezTo>
                        <a:pt x="382037" y="999975"/>
                        <a:pt x="691952" y="978939"/>
                        <a:pt x="825377" y="872749"/>
                      </a:cubicBezTo>
                      <a:cubicBezTo>
                        <a:pt x="958802" y="766559"/>
                        <a:pt x="1016830" y="451967"/>
                        <a:pt x="1075120" y="335545"/>
                      </a:cubicBezTo>
                      <a:cubicBezTo>
                        <a:pt x="1133410" y="219123"/>
                        <a:pt x="1188984" y="190284"/>
                        <a:pt x="1175115" y="174215"/>
                      </a:cubicBezTo>
                      <a:cubicBezTo>
                        <a:pt x="1161246" y="158146"/>
                        <a:pt x="1071887" y="167553"/>
                        <a:pt x="1044421" y="164705"/>
                      </a:cubicBezTo>
                      <a:cubicBezTo>
                        <a:pt x="1016955" y="161857"/>
                        <a:pt x="954538" y="162088"/>
                        <a:pt x="926457" y="169773"/>
                      </a:cubicBezTo>
                      <a:cubicBezTo>
                        <a:pt x="898376" y="177458"/>
                        <a:pt x="897321" y="176322"/>
                        <a:pt x="863878" y="185805"/>
                      </a:cubicBezTo>
                      <a:cubicBezTo>
                        <a:pt x="830435" y="195288"/>
                        <a:pt x="811561" y="206244"/>
                        <a:pt x="778982" y="218458"/>
                      </a:cubicBezTo>
                      <a:cubicBezTo>
                        <a:pt x="746403" y="230672"/>
                        <a:pt x="690416" y="255023"/>
                        <a:pt x="668403" y="259087"/>
                      </a:cubicBezTo>
                      <a:cubicBezTo>
                        <a:pt x="646390" y="263151"/>
                        <a:pt x="612677" y="285629"/>
                        <a:pt x="556978" y="275472"/>
                      </a:cubicBezTo>
                      <a:cubicBezTo>
                        <a:pt x="501279" y="265315"/>
                        <a:pt x="398502" y="229942"/>
                        <a:pt x="334210" y="198145"/>
                      </a:cubicBezTo>
                      <a:cubicBezTo>
                        <a:pt x="269918" y="166348"/>
                        <a:pt x="216186" y="104414"/>
                        <a:pt x="171228" y="84687"/>
                      </a:cubicBezTo>
                      <a:cubicBezTo>
                        <a:pt x="131265" y="66569"/>
                        <a:pt x="110225" y="32143"/>
                        <a:pt x="83640" y="22914"/>
                      </a:cubicBezTo>
                      <a:cubicBezTo>
                        <a:pt x="57055" y="13685"/>
                        <a:pt x="40795" y="4489"/>
                        <a:pt x="28604" y="1953"/>
                      </a:cubicBezTo>
                      <a:cubicBezTo>
                        <a:pt x="16413" y="-583"/>
                        <a:pt x="24717" y="-2291"/>
                        <a:pt x="10493" y="7700"/>
                      </a:cubicBezTo>
                      <a:cubicBezTo>
                        <a:pt x="-3731" y="17691"/>
                        <a:pt x="-2435" y="47279"/>
                        <a:pt x="8038" y="89132"/>
                      </a:cubicBezTo>
                      <a:cubicBezTo>
                        <a:pt x="18511" y="130985"/>
                        <a:pt x="57836" y="201753"/>
                        <a:pt x="73330" y="258818"/>
                      </a:cubicBezTo>
                      <a:cubicBezTo>
                        <a:pt x="88824" y="315883"/>
                        <a:pt x="119118" y="357600"/>
                        <a:pt x="136813" y="433546"/>
                      </a:cubicBezTo>
                      <a:cubicBezTo>
                        <a:pt x="154508" y="509492"/>
                        <a:pt x="157621" y="619142"/>
                        <a:pt x="180581" y="708998"/>
                      </a:cubicBezTo>
                      <a:cubicBezTo>
                        <a:pt x="203541" y="798854"/>
                        <a:pt x="167105" y="945391"/>
                        <a:pt x="274571" y="972683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sp>
            <p:nvSpPr>
              <p:cNvPr id="43" name="รูปแบบอิสระ: รูปร่าง 162">
                <a:extLst>
                  <a:ext uri="{FF2B5EF4-FFF2-40B4-BE49-F238E27FC236}">
                    <a16:creationId xmlns:a16="http://schemas.microsoft.com/office/drawing/2014/main" id="{062C5ED8-2DA7-4192-B823-DFF3C1E9807F}"/>
                  </a:ext>
                </a:extLst>
              </p:cNvPr>
              <p:cNvSpPr/>
              <p:nvPr/>
            </p:nvSpPr>
            <p:spPr>
              <a:xfrm>
                <a:off x="7232418" y="2293025"/>
                <a:ext cx="295796" cy="640763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44" name="รูปแบบอิสระ: รูปร่าง 163">
                <a:extLst>
                  <a:ext uri="{FF2B5EF4-FFF2-40B4-BE49-F238E27FC236}">
                    <a16:creationId xmlns:a16="http://schemas.microsoft.com/office/drawing/2014/main" id="{6D5781EF-BCF3-4E4B-BE7A-914B9FEF8441}"/>
                  </a:ext>
                </a:extLst>
              </p:cNvPr>
              <p:cNvSpPr/>
              <p:nvPr/>
            </p:nvSpPr>
            <p:spPr>
              <a:xfrm rot="21410072" flipH="1">
                <a:off x="9145070" y="2199152"/>
                <a:ext cx="305141" cy="642470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45" name="แผนผังลำดับงาน: ตัวเชื่อมต่อ 164">
                <a:extLst>
                  <a:ext uri="{FF2B5EF4-FFF2-40B4-BE49-F238E27FC236}">
                    <a16:creationId xmlns:a16="http://schemas.microsoft.com/office/drawing/2014/main" id="{BEBA8441-FD6C-4EC0-BA7A-06B64A514C9F}"/>
                  </a:ext>
                </a:extLst>
              </p:cNvPr>
              <p:cNvSpPr/>
              <p:nvPr/>
            </p:nvSpPr>
            <p:spPr>
              <a:xfrm>
                <a:off x="7985616" y="3236341"/>
                <a:ext cx="774076" cy="695579"/>
              </a:xfrm>
              <a:prstGeom prst="flowChartConnector">
                <a:avLst/>
              </a:pr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>
                  <a:solidFill>
                    <a:srgbClr val="5E2700"/>
                  </a:solidFill>
                </a:endParaRPr>
              </a:p>
            </p:txBody>
          </p:sp>
          <p:grpSp>
            <p:nvGrpSpPr>
              <p:cNvPr id="46" name="กลุ่ม 165">
                <a:extLst>
                  <a:ext uri="{FF2B5EF4-FFF2-40B4-BE49-F238E27FC236}">
                    <a16:creationId xmlns:a16="http://schemas.microsoft.com/office/drawing/2014/main" id="{A486E398-8BBB-449C-A33F-26BCB6685C6B}"/>
                  </a:ext>
                </a:extLst>
              </p:cNvPr>
              <p:cNvGrpSpPr/>
              <p:nvPr/>
            </p:nvGrpSpPr>
            <p:grpSpPr>
              <a:xfrm>
                <a:off x="7550189" y="2944340"/>
                <a:ext cx="1614580" cy="767778"/>
                <a:chOff x="845557" y="3324777"/>
                <a:chExt cx="1355938" cy="615226"/>
              </a:xfrm>
            </p:grpSpPr>
            <p:grpSp>
              <p:nvGrpSpPr>
                <p:cNvPr id="47" name="กลุ่ม 169">
                  <a:extLst>
                    <a:ext uri="{FF2B5EF4-FFF2-40B4-BE49-F238E27FC236}">
                      <a16:creationId xmlns:a16="http://schemas.microsoft.com/office/drawing/2014/main" id="{52F8592D-7D91-4249-B972-5858A1F37FF6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60" name="รูปแบบอิสระ: รูปร่าง 182">
                    <a:extLst>
                      <a:ext uri="{FF2B5EF4-FFF2-40B4-BE49-F238E27FC236}">
                        <a16:creationId xmlns:a16="http://schemas.microsoft.com/office/drawing/2014/main" id="{DF5D919B-886F-452E-9C28-04C99904D98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61" name="รูปแบบอิสระ: รูปร่าง 183">
                    <a:extLst>
                      <a:ext uri="{FF2B5EF4-FFF2-40B4-BE49-F238E27FC236}">
                        <a16:creationId xmlns:a16="http://schemas.microsoft.com/office/drawing/2014/main" id="{47791978-4DCC-4CC4-81D8-60AF0182F223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48" name="กลุ่ม 170">
                  <a:extLst>
                    <a:ext uri="{FF2B5EF4-FFF2-40B4-BE49-F238E27FC236}">
                      <a16:creationId xmlns:a16="http://schemas.microsoft.com/office/drawing/2014/main" id="{439F0CC3-AE09-468C-8FBB-FC84AE3B0B21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256540" cy="246380"/>
                  <a:chOff x="3390605" y="2906545"/>
                  <a:chExt cx="256540" cy="246380"/>
                </a:xfrm>
              </p:grpSpPr>
              <p:sp>
                <p:nvSpPr>
                  <p:cNvPr id="57" name="แผนผังลำดับงาน: ตัวเชื่อมต่อ 179">
                    <a:extLst>
                      <a:ext uri="{FF2B5EF4-FFF2-40B4-BE49-F238E27FC236}">
                        <a16:creationId xmlns:a16="http://schemas.microsoft.com/office/drawing/2014/main" id="{52D082E8-16CF-42FE-A1E3-B2EC018A42DF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58" name="แผนผังลำดับงาน: ตัวเชื่อมต่อ 180">
                    <a:extLst>
                      <a:ext uri="{FF2B5EF4-FFF2-40B4-BE49-F238E27FC236}">
                        <a16:creationId xmlns:a16="http://schemas.microsoft.com/office/drawing/2014/main" id="{18A7C008-4F2D-467C-A8F3-4ADCAEC4180F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  <p:sp>
                <p:nvSpPr>
                  <p:cNvPr id="59" name="แผนผังลำดับงาน: ตัวเชื่อมต่อ 181">
                    <a:extLst>
                      <a:ext uri="{FF2B5EF4-FFF2-40B4-BE49-F238E27FC236}">
                        <a16:creationId xmlns:a16="http://schemas.microsoft.com/office/drawing/2014/main" id="{34FC0C55-C0E6-41EE-AC95-12BA748A6BF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>
                      <a:solidFill>
                        <a:srgbClr val="5E2700"/>
                      </a:solidFill>
                    </a:endParaRPr>
                  </a:p>
                </p:txBody>
              </p:sp>
            </p:grpSp>
            <p:grpSp>
              <p:nvGrpSpPr>
                <p:cNvPr id="49" name="กลุ่ม 171">
                  <a:extLst>
                    <a:ext uri="{FF2B5EF4-FFF2-40B4-BE49-F238E27FC236}">
                      <a16:creationId xmlns:a16="http://schemas.microsoft.com/office/drawing/2014/main" id="{A9BA83B8-E2EA-40EC-874C-6437B062DADC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54" name="ตัวเชื่อมต่อตรง 176">
                    <a:extLst>
                      <a:ext uri="{FF2B5EF4-FFF2-40B4-BE49-F238E27FC236}">
                        <a16:creationId xmlns:a16="http://schemas.microsoft.com/office/drawing/2014/main" id="{BA89907B-8972-4B3B-AA6A-7970DAC26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" name="ตัวเชื่อมต่อตรง 177">
                    <a:extLst>
                      <a:ext uri="{FF2B5EF4-FFF2-40B4-BE49-F238E27FC236}">
                        <a16:creationId xmlns:a16="http://schemas.microsoft.com/office/drawing/2014/main" id="{F602C59D-FAE3-49FB-9BCF-E5E01F5A0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6" name="ตัวเชื่อมต่อตรง 178">
                    <a:extLst>
                      <a:ext uri="{FF2B5EF4-FFF2-40B4-BE49-F238E27FC236}">
                        <a16:creationId xmlns:a16="http://schemas.microsoft.com/office/drawing/2014/main" id="{9C5E62A4-8136-4219-A883-0F13CB434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50" name="กลุ่ม 172">
                  <a:extLst>
                    <a:ext uri="{FF2B5EF4-FFF2-40B4-BE49-F238E27FC236}">
                      <a16:creationId xmlns:a16="http://schemas.microsoft.com/office/drawing/2014/main" id="{22BB4508-F222-4109-A142-30C217D2FC1F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51" name="ตัวเชื่อมต่อตรง 173">
                    <a:extLst>
                      <a:ext uri="{FF2B5EF4-FFF2-40B4-BE49-F238E27FC236}">
                        <a16:creationId xmlns:a16="http://schemas.microsoft.com/office/drawing/2014/main" id="{B8C40E79-9E42-49E6-8D13-570315F9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2" name="ตัวเชื่อมต่อตรง 174">
                    <a:extLst>
                      <a:ext uri="{FF2B5EF4-FFF2-40B4-BE49-F238E27FC236}">
                        <a16:creationId xmlns:a16="http://schemas.microsoft.com/office/drawing/2014/main" id="{0DC70F8A-43B4-45AE-928C-8FCF95D2A5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3" name="ตัวเชื่อมต่อตรง 175">
                    <a:extLst>
                      <a:ext uri="{FF2B5EF4-FFF2-40B4-BE49-F238E27FC236}">
                        <a16:creationId xmlns:a16="http://schemas.microsoft.com/office/drawing/2014/main" id="{2DCFA44F-5772-4D1D-94CA-DF3EBF972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38" name="แผนผังลำดับงาน: ตัวเชื่อมต่อ 212">
              <a:extLst>
                <a:ext uri="{FF2B5EF4-FFF2-40B4-BE49-F238E27FC236}">
                  <a16:creationId xmlns:a16="http://schemas.microsoft.com/office/drawing/2014/main" id="{993D0254-8D73-4657-AEC9-317738D26446}"/>
                </a:ext>
              </a:extLst>
            </p:cNvPr>
            <p:cNvSpPr/>
            <p:nvPr/>
          </p:nvSpPr>
          <p:spPr>
            <a:xfrm>
              <a:off x="6427391" y="4368301"/>
              <a:ext cx="315429" cy="307473"/>
            </a:xfrm>
            <a:prstGeom prst="flowChartConnector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39" name="แผนผังลำดับงาน: ตัวเชื่อมต่อ 213">
              <a:extLst>
                <a:ext uri="{FF2B5EF4-FFF2-40B4-BE49-F238E27FC236}">
                  <a16:creationId xmlns:a16="http://schemas.microsoft.com/office/drawing/2014/main" id="{57771AA5-8A2F-4DF9-81E5-7A8E6EB65FE7}"/>
                </a:ext>
              </a:extLst>
            </p:cNvPr>
            <p:cNvSpPr/>
            <p:nvPr/>
          </p:nvSpPr>
          <p:spPr>
            <a:xfrm>
              <a:off x="6477360" y="4411396"/>
              <a:ext cx="215491" cy="221282"/>
            </a:xfrm>
            <a:prstGeom prst="flowChartConnector">
              <a:avLst/>
            </a:prstGeom>
            <a:solidFill>
              <a:schemeClr val="tx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40" name="แผนผังลำดับงาน: ตัวเชื่อมต่อ 214">
              <a:extLst>
                <a:ext uri="{FF2B5EF4-FFF2-40B4-BE49-F238E27FC236}">
                  <a16:creationId xmlns:a16="http://schemas.microsoft.com/office/drawing/2014/main" id="{40D41CFE-A7F1-461E-BAFA-9373DBAA8084}"/>
                </a:ext>
              </a:extLst>
            </p:cNvPr>
            <p:cNvSpPr/>
            <p:nvPr/>
          </p:nvSpPr>
          <p:spPr>
            <a:xfrm>
              <a:off x="6585106" y="4443584"/>
              <a:ext cx="76878" cy="77820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</p:grpSp>
      <p:grpSp>
        <p:nvGrpSpPr>
          <p:cNvPr id="64" name="กลุ่ม 3">
            <a:extLst>
              <a:ext uri="{FF2B5EF4-FFF2-40B4-BE49-F238E27FC236}">
                <a16:creationId xmlns:a16="http://schemas.microsoft.com/office/drawing/2014/main" id="{FA9DC25D-53EC-4FA5-A12B-6C9A89D0FDDF}"/>
              </a:ext>
            </a:extLst>
          </p:cNvPr>
          <p:cNvGrpSpPr/>
          <p:nvPr/>
        </p:nvGrpSpPr>
        <p:grpSpPr>
          <a:xfrm rot="21033220">
            <a:off x="-5721571" y="6274153"/>
            <a:ext cx="4929161" cy="3231594"/>
            <a:chOff x="628967" y="4135125"/>
            <a:chExt cx="4929161" cy="3231594"/>
          </a:xfrm>
        </p:grpSpPr>
        <p:sp>
          <p:nvSpPr>
            <p:cNvPr id="65" name="เมฆ 45">
              <a:extLst>
                <a:ext uri="{FF2B5EF4-FFF2-40B4-BE49-F238E27FC236}">
                  <a16:creationId xmlns:a16="http://schemas.microsoft.com/office/drawing/2014/main" id="{88F2C5CF-1441-436A-A221-502853B67C39}"/>
                </a:ext>
              </a:extLst>
            </p:cNvPr>
            <p:cNvSpPr/>
            <p:nvPr/>
          </p:nvSpPr>
          <p:spPr>
            <a:xfrm rot="925066">
              <a:off x="628967" y="4135125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6" name="กลุ่ม 114">
              <a:extLst>
                <a:ext uri="{FF2B5EF4-FFF2-40B4-BE49-F238E27FC236}">
                  <a16:creationId xmlns:a16="http://schemas.microsoft.com/office/drawing/2014/main" id="{4EBFA46A-820C-400E-97C3-5D00DCC07E50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67" name="กลุ่ม 121">
                <a:extLst>
                  <a:ext uri="{FF2B5EF4-FFF2-40B4-BE49-F238E27FC236}">
                    <a16:creationId xmlns:a16="http://schemas.microsoft.com/office/drawing/2014/main" id="{6A99F5B8-92E3-433A-8485-4822AD8FB143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71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A38D1EED-C693-45A8-BE1F-2AB09EAB30F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2" name="วงรี 77">
                  <a:extLst>
                    <a:ext uri="{FF2B5EF4-FFF2-40B4-BE49-F238E27FC236}">
                      <a16:creationId xmlns:a16="http://schemas.microsoft.com/office/drawing/2014/main" id="{C725823A-EF1A-458D-B2EA-6B03D16F3F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8" name="กลุ่ม 122">
                <a:extLst>
                  <a:ext uri="{FF2B5EF4-FFF2-40B4-BE49-F238E27FC236}">
                    <a16:creationId xmlns:a16="http://schemas.microsoft.com/office/drawing/2014/main" id="{6480B5E2-67E6-40D9-AC28-3E893791F048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9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652F2B58-552B-4293-A232-DFCED73732F3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0" name="วงรี 77">
                  <a:extLst>
                    <a:ext uri="{FF2B5EF4-FFF2-40B4-BE49-F238E27FC236}">
                      <a16:creationId xmlns:a16="http://schemas.microsoft.com/office/drawing/2014/main" id="{E48604E8-49A6-48E7-8047-DED38A668B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73" name="กลุ่ม 4">
            <a:extLst>
              <a:ext uri="{FF2B5EF4-FFF2-40B4-BE49-F238E27FC236}">
                <a16:creationId xmlns:a16="http://schemas.microsoft.com/office/drawing/2014/main" id="{8EEC1EAA-6B84-46A5-AA1E-6FF3FF9775CA}"/>
              </a:ext>
            </a:extLst>
          </p:cNvPr>
          <p:cNvGrpSpPr/>
          <p:nvPr/>
        </p:nvGrpSpPr>
        <p:grpSpPr>
          <a:xfrm rot="480683">
            <a:off x="1870116" y="5326805"/>
            <a:ext cx="4929161" cy="3231594"/>
            <a:chOff x="6735268" y="4103746"/>
            <a:chExt cx="4929161" cy="3231594"/>
          </a:xfrm>
        </p:grpSpPr>
        <p:sp>
          <p:nvSpPr>
            <p:cNvPr id="74" name="เมฆ 45">
              <a:extLst>
                <a:ext uri="{FF2B5EF4-FFF2-40B4-BE49-F238E27FC236}">
                  <a16:creationId xmlns:a16="http://schemas.microsoft.com/office/drawing/2014/main" id="{F2B12CC1-5C26-46CF-8525-A3CF3B398B49}"/>
                </a:ext>
              </a:extLst>
            </p:cNvPr>
            <p:cNvSpPr/>
            <p:nvPr/>
          </p:nvSpPr>
          <p:spPr>
            <a:xfrm rot="20674934" flipH="1">
              <a:off x="6735268" y="41037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75" name="กลุ่ม 115">
              <a:extLst>
                <a:ext uri="{FF2B5EF4-FFF2-40B4-BE49-F238E27FC236}">
                  <a16:creationId xmlns:a16="http://schemas.microsoft.com/office/drawing/2014/main" id="{0BD9E320-D106-438A-B483-6C504E85D20A}"/>
                </a:ext>
              </a:extLst>
            </p:cNvPr>
            <p:cNvGrpSpPr/>
            <p:nvPr/>
          </p:nvGrpSpPr>
          <p:grpSpPr>
            <a:xfrm>
              <a:off x="7791112" y="4742533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79" name="รูปแบบอิสระ: รูปร่าง 119">
                <a:extLst>
                  <a:ext uri="{FF2B5EF4-FFF2-40B4-BE49-F238E27FC236}">
                    <a16:creationId xmlns:a16="http://schemas.microsoft.com/office/drawing/2014/main" id="{EC00C30A-0CFF-46BF-9E89-CA340FE1C3E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0" name="วงรี 77">
                <a:extLst>
                  <a:ext uri="{FF2B5EF4-FFF2-40B4-BE49-F238E27FC236}">
                    <a16:creationId xmlns:a16="http://schemas.microsoft.com/office/drawing/2014/main" id="{2751316B-3AC4-4345-8DD1-A97457676FEA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76" name="กลุ่ม 116">
              <a:extLst>
                <a:ext uri="{FF2B5EF4-FFF2-40B4-BE49-F238E27FC236}">
                  <a16:creationId xmlns:a16="http://schemas.microsoft.com/office/drawing/2014/main" id="{90F1EFFD-A8D7-4C9D-BDC7-9556CA84439A}"/>
                </a:ext>
              </a:extLst>
            </p:cNvPr>
            <p:cNvGrpSpPr/>
            <p:nvPr/>
          </p:nvGrpSpPr>
          <p:grpSpPr>
            <a:xfrm>
              <a:off x="7453504" y="5309050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77" name="รูปแบบอิสระ: รูปร่าง 117">
                <a:extLst>
                  <a:ext uri="{FF2B5EF4-FFF2-40B4-BE49-F238E27FC236}">
                    <a16:creationId xmlns:a16="http://schemas.microsoft.com/office/drawing/2014/main" id="{37ABDD14-1163-41EE-9BF8-AB8C19908CE0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8" name="วงรี 77">
                <a:extLst>
                  <a:ext uri="{FF2B5EF4-FFF2-40B4-BE49-F238E27FC236}">
                    <a16:creationId xmlns:a16="http://schemas.microsoft.com/office/drawing/2014/main" id="{5552A12A-5162-495D-BD87-32F31905F8BE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pic>
        <p:nvPicPr>
          <p:cNvPr id="1026" name="Picture 2" descr="Hình ảnh Cá Vector Png, Cá, Cá Png, Cá Vector Png Vector và PNG với nền  trong suốt để tải xuống miễn phí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500" b="97188" l="3750" r="98125">
                        <a14:foregroundMark x1="24375" y1="32656" x2="18750" y2="39219"/>
                        <a14:foregroundMark x1="43906" y1="29219" x2="72656" y2="43438"/>
                        <a14:foregroundMark x1="60469" y1="33438" x2="67969" y2="3968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5399" y="3114998"/>
            <a:ext cx="3721241" cy="3721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1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-622302" y="3854842"/>
            <a:ext cx="2825956" cy="3040194"/>
            <a:chOff x="6271035" y="3547038"/>
            <a:chExt cx="2825956" cy="3040194"/>
          </a:xfrm>
        </p:grpSpPr>
        <p:grpSp>
          <p:nvGrpSpPr>
            <p:cNvPr id="82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84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87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grpSp>
              <p:nvGrpSpPr>
                <p:cNvPr id="88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90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93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4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5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6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grpSp>
                  <p:nvGrpSpPr>
                    <p:cNvPr id="97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100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116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7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</p:grpSp>
                  <p:grpSp>
                    <p:nvGrpSpPr>
                      <p:cNvPr id="101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110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1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12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3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  <p:sp>
                      <p:nvSpPr>
                        <p:cNvPr id="114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 dirty="0"/>
                        </a:p>
                      </p:txBody>
                    </p:sp>
                    <p:sp>
                      <p:nvSpPr>
                        <p:cNvPr id="115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th-TH"/>
                        </a:p>
                      </p:txBody>
                    </p:sp>
                  </p:grpSp>
                  <p:grpSp>
                    <p:nvGrpSpPr>
                      <p:cNvPr id="102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07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8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9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03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04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5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06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98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  <p:sp>
                  <p:nvSpPr>
                    <p:cNvPr id="99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th-TH" dirty="0"/>
                    </a:p>
                  </p:txBody>
                </p:sp>
              </p:grpSp>
              <p:sp>
                <p:nvSpPr>
                  <p:cNvPr id="91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92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sp>
              <p:nvSpPr>
                <p:cNvPr id="89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85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83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3178AB1A-098A-48AE-9D05-03A6644D23D2}"/>
              </a:ext>
            </a:extLst>
          </p:cNvPr>
          <p:cNvSpPr txBox="1"/>
          <p:nvPr/>
        </p:nvSpPr>
        <p:spPr>
          <a:xfrm>
            <a:off x="391711" y="2115156"/>
            <a:ext cx="581036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b) AB vuông góc với AD</a:t>
            </a:r>
            <a:endParaRPr lang="en-US" sz="4000" b="1" dirty="0">
              <a:solidFill>
                <a:schemeClr val="accent5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endParaRPr lang="en-US" sz="40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9" name="Rectangle 118">
            <a:extLst>
              <a:ext uri="{FF2B5EF4-FFF2-40B4-BE49-F238E27FC236}">
                <a16:creationId xmlns:a16="http://schemas.microsoft.com/office/drawing/2014/main" id="{833FD460-4A0E-4701-BBD5-8D3F08578B0E}"/>
              </a:ext>
            </a:extLst>
          </p:cNvPr>
          <p:cNvSpPr/>
          <p:nvPr/>
        </p:nvSpPr>
        <p:spPr>
          <a:xfrm>
            <a:off x="3673852" y="3050892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b="1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20" name="Rectangle 119">
            <a:extLst>
              <a:ext uri="{FF2B5EF4-FFF2-40B4-BE49-F238E27FC236}">
                <a16:creationId xmlns:a16="http://schemas.microsoft.com/office/drawing/2014/main" id="{D153BE63-5643-49C3-88B4-69D058CB9A5D}"/>
              </a:ext>
            </a:extLst>
          </p:cNvPr>
          <p:cNvSpPr/>
          <p:nvPr/>
        </p:nvSpPr>
        <p:spPr>
          <a:xfrm>
            <a:off x="3741592" y="2997116"/>
            <a:ext cx="67518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04432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183968" y="349642"/>
            <a:ext cx="11827176" cy="63201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/>
          </a:p>
        </p:txBody>
      </p:sp>
      <p:sp>
        <p:nvSpPr>
          <p:cNvPr id="9" name="Rectangle 8"/>
          <p:cNvSpPr/>
          <p:nvPr/>
        </p:nvSpPr>
        <p:spPr>
          <a:xfrm>
            <a:off x="2881997" y="313782"/>
            <a:ext cx="649972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Đúng ghi Đ, sai ghi S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13794" y="313782"/>
            <a:ext cx="1980030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Bài 1: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9312" y="1139709"/>
            <a:ext cx="3662221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dirty="0">
                <a:latin typeface="Cambria" panose="02040503050406030204" pitchFamily="18" charset="0"/>
                <a:ea typeface="Cambria" panose="02040503050406030204" pitchFamily="18" charset="0"/>
              </a:rPr>
              <a:t>Trong hình bên: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226819" y="2472255"/>
            <a:ext cx="502385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c) Hình tứ giác ABCD có 4 góc vuông.</a:t>
            </a:r>
          </a:p>
          <a:p>
            <a:pPr algn="ctr"/>
            <a:endParaRPr lang="en-US" sz="40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5299176" y="2729561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5452962" y="2684927"/>
            <a:ext cx="675185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6426683" y="3132972"/>
            <a:ext cx="5330715" cy="3318529"/>
            <a:chOff x="5987056" y="959021"/>
            <a:chExt cx="6137336" cy="4062602"/>
          </a:xfrm>
        </p:grpSpPr>
        <p:grpSp>
          <p:nvGrpSpPr>
            <p:cNvPr id="16" name="Group 15"/>
            <p:cNvGrpSpPr/>
            <p:nvPr/>
          </p:nvGrpSpPr>
          <p:grpSpPr>
            <a:xfrm>
              <a:off x="6555940" y="1578406"/>
              <a:ext cx="5244354" cy="2859735"/>
              <a:chOff x="5853957" y="2115671"/>
              <a:chExt cx="5244354" cy="2859735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5862918" y="2115671"/>
                <a:ext cx="5235388" cy="285077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/>
              <p:cNvSpPr/>
              <p:nvPr/>
            </p:nvSpPr>
            <p:spPr>
              <a:xfrm>
                <a:off x="5880848" y="2133603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10892108" y="2124642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0901085" y="4715430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5853957" y="4742324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Rectangle 27"/>
            <p:cNvSpPr/>
            <p:nvPr/>
          </p:nvSpPr>
          <p:spPr>
            <a:xfrm>
              <a:off x="5987056" y="113970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A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048066" y="431373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B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11592734" y="959021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C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11534460" y="4309718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D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</p:grpSp>
      <p:grpSp>
        <p:nvGrpSpPr>
          <p:cNvPr id="36" name="กลุ่ม 139">
            <a:extLst>
              <a:ext uri="{FF2B5EF4-FFF2-40B4-BE49-F238E27FC236}">
                <a16:creationId xmlns:a16="http://schemas.microsoft.com/office/drawing/2014/main" id="{93CE67BF-E700-4603-B59F-B74B6ECA94A1}"/>
              </a:ext>
            </a:extLst>
          </p:cNvPr>
          <p:cNvGrpSpPr/>
          <p:nvPr/>
        </p:nvGrpSpPr>
        <p:grpSpPr>
          <a:xfrm rot="1225870">
            <a:off x="309426" y="4279451"/>
            <a:ext cx="1777474" cy="2595693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37" name="รูปแบบอิสระ: รูปร่าง 140">
              <a:extLst>
                <a:ext uri="{FF2B5EF4-FFF2-40B4-BE49-F238E27FC236}">
                  <a16:creationId xmlns:a16="http://schemas.microsoft.com/office/drawing/2014/main" id="{5CB1871D-09DF-449E-A191-5FBA27885D2A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grpSp>
          <p:nvGrpSpPr>
            <p:cNvPr id="38" name="กลุ่ม 141">
              <a:extLst>
                <a:ext uri="{FF2B5EF4-FFF2-40B4-BE49-F238E27FC236}">
                  <a16:creationId xmlns:a16="http://schemas.microsoft.com/office/drawing/2014/main" id="{301A3BFC-6130-42E7-9BF8-FEDF6239CE4E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61" name="รูปแบบอิสระ: รูปร่าง 164">
                <a:extLst>
                  <a:ext uri="{FF2B5EF4-FFF2-40B4-BE49-F238E27FC236}">
                    <a16:creationId xmlns:a16="http://schemas.microsoft.com/office/drawing/2014/main" id="{A77F7FFB-FD09-4D97-9E0D-C68971CA49B8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  <p:sp>
            <p:nvSpPr>
              <p:cNvPr id="62" name="รูปแบบอิสระ: รูปร่าง 165">
                <a:extLst>
                  <a:ext uri="{FF2B5EF4-FFF2-40B4-BE49-F238E27FC236}">
                    <a16:creationId xmlns:a16="http://schemas.microsoft.com/office/drawing/2014/main" id="{05522250-BA40-460C-B6CD-4D87176DAEB1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>
                  <a:solidFill>
                    <a:srgbClr val="5E2700"/>
                  </a:solidFill>
                </a:endParaRPr>
              </a:p>
            </p:txBody>
          </p:sp>
        </p:grpSp>
        <p:sp>
          <p:nvSpPr>
            <p:cNvPr id="39" name="รูปแบบอิสระ: รูปร่าง 142">
              <a:extLst>
                <a:ext uri="{FF2B5EF4-FFF2-40B4-BE49-F238E27FC236}">
                  <a16:creationId xmlns:a16="http://schemas.microsoft.com/office/drawing/2014/main" id="{69CA2197-7366-4431-8F1B-256BF7B38ED8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40" name="รูปแบบอิสระ: รูปร่าง 143">
              <a:extLst>
                <a:ext uri="{FF2B5EF4-FFF2-40B4-BE49-F238E27FC236}">
                  <a16:creationId xmlns:a16="http://schemas.microsoft.com/office/drawing/2014/main" id="{7CC32060-6F44-4B63-BB9F-A184B29CA348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>
                <a:solidFill>
                  <a:srgbClr val="5E2700"/>
                </a:solidFill>
              </a:endParaRPr>
            </a:p>
          </p:txBody>
        </p:sp>
        <p:sp>
          <p:nvSpPr>
            <p:cNvPr id="41" name="แผนผังลำดับงาน: ตัวเชื่อมต่อ 144">
              <a:extLst>
                <a:ext uri="{FF2B5EF4-FFF2-40B4-BE49-F238E27FC236}">
                  <a16:creationId xmlns:a16="http://schemas.microsoft.com/office/drawing/2014/main" id="{DCCB2135-9D93-4EA1-81B8-588C3E08E6B8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>
                <a:solidFill>
                  <a:srgbClr val="5E2700"/>
                </a:solidFill>
              </a:endParaRPr>
            </a:p>
          </p:txBody>
        </p:sp>
        <p:grpSp>
          <p:nvGrpSpPr>
            <p:cNvPr id="42" name="กลุ่ม 145">
              <a:extLst>
                <a:ext uri="{FF2B5EF4-FFF2-40B4-BE49-F238E27FC236}">
                  <a16:creationId xmlns:a16="http://schemas.microsoft.com/office/drawing/2014/main" id="{20612834-FEA8-41F8-9F6C-BB79345669A1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46" name="กลุ่ม 149">
                <a:extLst>
                  <a:ext uri="{FF2B5EF4-FFF2-40B4-BE49-F238E27FC236}">
                    <a16:creationId xmlns:a16="http://schemas.microsoft.com/office/drawing/2014/main" id="{3529D521-2B4F-490B-8635-4E262E1F83E1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59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FFC6EB85-CDA1-4526-AE38-02DF986F1822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60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79CA0D2C-2C72-4F28-9766-72D10CD8093B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47" name="กลุ่ม 150">
                <a:extLst>
                  <a:ext uri="{FF2B5EF4-FFF2-40B4-BE49-F238E27FC236}">
                    <a16:creationId xmlns:a16="http://schemas.microsoft.com/office/drawing/2014/main" id="{7E6E3978-C637-46AA-B208-E9FAB3179DD0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56" name="แผนผังลำดับงาน: ตัวเชื่อมต่อ 159">
                  <a:extLst>
                    <a:ext uri="{FF2B5EF4-FFF2-40B4-BE49-F238E27FC236}">
                      <a16:creationId xmlns:a16="http://schemas.microsoft.com/office/drawing/2014/main" id="{356757CF-4A03-4A11-9DBA-1B6761C88F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57" name="แผนผังลำดับงาน: ตัวเชื่อมต่อ 160">
                  <a:extLst>
                    <a:ext uri="{FF2B5EF4-FFF2-40B4-BE49-F238E27FC236}">
                      <a16:creationId xmlns:a16="http://schemas.microsoft.com/office/drawing/2014/main" id="{E1EE0D40-A320-434B-94D1-7A3CB7CA7A86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  <p:sp>
              <p:nvSpPr>
                <p:cNvPr id="58" name="แผนผังลำดับงาน: ตัวเชื่อมต่อ 161">
                  <a:extLst>
                    <a:ext uri="{FF2B5EF4-FFF2-40B4-BE49-F238E27FC236}">
                      <a16:creationId xmlns:a16="http://schemas.microsoft.com/office/drawing/2014/main" id="{35E75461-D6E7-4ABA-96B1-F58C72C0E3B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>
                    <a:solidFill>
                      <a:srgbClr val="5E2700"/>
                    </a:solidFill>
                  </a:endParaRPr>
                </a:p>
              </p:txBody>
            </p:sp>
          </p:grpSp>
          <p:grpSp>
            <p:nvGrpSpPr>
              <p:cNvPr id="48" name="กลุ่ม 151">
                <a:extLst>
                  <a:ext uri="{FF2B5EF4-FFF2-40B4-BE49-F238E27FC236}">
                    <a16:creationId xmlns:a16="http://schemas.microsoft.com/office/drawing/2014/main" id="{A2812FDF-D3BF-4A93-AEC6-B32F8C829D6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53" name="ตัวเชื่อมต่อตรง 156">
                  <a:extLst>
                    <a:ext uri="{FF2B5EF4-FFF2-40B4-BE49-F238E27FC236}">
                      <a16:creationId xmlns:a16="http://schemas.microsoft.com/office/drawing/2014/main" id="{9AB1376C-7C97-47DB-8B54-EA8064539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ตัวเชื่อมต่อตรง 157">
                  <a:extLst>
                    <a:ext uri="{FF2B5EF4-FFF2-40B4-BE49-F238E27FC236}">
                      <a16:creationId xmlns:a16="http://schemas.microsoft.com/office/drawing/2014/main" id="{3ACC0463-652E-4202-BEEF-0F33E086F1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ตัวเชื่อมต่อตรง 158">
                  <a:extLst>
                    <a:ext uri="{FF2B5EF4-FFF2-40B4-BE49-F238E27FC236}">
                      <a16:creationId xmlns:a16="http://schemas.microsoft.com/office/drawing/2014/main" id="{911BE698-C886-4CEC-ADA0-B97DA0C72C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9" name="กลุ่ม 152">
                <a:extLst>
                  <a:ext uri="{FF2B5EF4-FFF2-40B4-BE49-F238E27FC236}">
                    <a16:creationId xmlns:a16="http://schemas.microsoft.com/office/drawing/2014/main" id="{FAD7CD04-32F8-4EBA-A03F-591B7723240E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50" name="ตัวเชื่อมต่อตรง 153">
                  <a:extLst>
                    <a:ext uri="{FF2B5EF4-FFF2-40B4-BE49-F238E27FC236}">
                      <a16:creationId xmlns:a16="http://schemas.microsoft.com/office/drawing/2014/main" id="{7D628D1C-DAB2-46FD-8121-9C54491A79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1" name="ตัวเชื่อมต่อตรง 154">
                  <a:extLst>
                    <a:ext uri="{FF2B5EF4-FFF2-40B4-BE49-F238E27FC236}">
                      <a16:creationId xmlns:a16="http://schemas.microsoft.com/office/drawing/2014/main" id="{3134DAD4-9044-4B05-BE0A-F54376B6E3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ตัวเชื่อมต่อตรง 155">
                  <a:extLst>
                    <a:ext uri="{FF2B5EF4-FFF2-40B4-BE49-F238E27FC236}">
                      <a16:creationId xmlns:a16="http://schemas.microsoft.com/office/drawing/2014/main" id="{E00559D6-EF9D-4348-9440-DB00E972D6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3" name="กลุ่ม 146">
              <a:extLst>
                <a:ext uri="{FF2B5EF4-FFF2-40B4-BE49-F238E27FC236}">
                  <a16:creationId xmlns:a16="http://schemas.microsoft.com/office/drawing/2014/main" id="{E8AD41BA-BEE2-4951-8F95-78BEEA962CD7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44" name="ตัวเชื่อมต่อตรง 147">
                <a:extLst>
                  <a:ext uri="{FF2B5EF4-FFF2-40B4-BE49-F238E27FC236}">
                    <a16:creationId xmlns:a16="http://schemas.microsoft.com/office/drawing/2014/main" id="{95DE4A8E-F568-41DD-8F6E-FFED3EFB23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ตัวเชื่อมต่อตรง 148">
                <a:extLst>
                  <a:ext uri="{FF2B5EF4-FFF2-40B4-BE49-F238E27FC236}">
                    <a16:creationId xmlns:a16="http://schemas.microsoft.com/office/drawing/2014/main" id="{FB04DDCB-F39F-4FA7-ABF2-AC7C1F39F9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3" name="กลุ่ม 2">
            <a:extLst>
              <a:ext uri="{FF2B5EF4-FFF2-40B4-BE49-F238E27FC236}">
                <a16:creationId xmlns:a16="http://schemas.microsoft.com/office/drawing/2014/main" id="{909F24ED-9054-46AD-B36A-45039E0FC54E}"/>
              </a:ext>
            </a:extLst>
          </p:cNvPr>
          <p:cNvGrpSpPr/>
          <p:nvPr/>
        </p:nvGrpSpPr>
        <p:grpSpPr>
          <a:xfrm rot="445376">
            <a:off x="474690" y="5892998"/>
            <a:ext cx="4929161" cy="3231594"/>
            <a:chOff x="8243186" y="3299402"/>
            <a:chExt cx="4929161" cy="3231594"/>
          </a:xfrm>
        </p:grpSpPr>
        <p:sp>
          <p:nvSpPr>
            <p:cNvPr id="64" name="เมฆ 45">
              <a:extLst>
                <a:ext uri="{FF2B5EF4-FFF2-40B4-BE49-F238E27FC236}">
                  <a16:creationId xmlns:a16="http://schemas.microsoft.com/office/drawing/2014/main" id="{55E6A76E-BEEC-42CC-A616-36402224D1AE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5" name="กลุ่ม 100">
              <a:extLst>
                <a:ext uri="{FF2B5EF4-FFF2-40B4-BE49-F238E27FC236}">
                  <a16:creationId xmlns:a16="http://schemas.microsoft.com/office/drawing/2014/main" id="{847DEFDD-A77A-4900-ACF9-510CA5F11BAD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66" name="กลุ่ม 101">
                <a:extLst>
                  <a:ext uri="{FF2B5EF4-FFF2-40B4-BE49-F238E27FC236}">
                    <a16:creationId xmlns:a16="http://schemas.microsoft.com/office/drawing/2014/main" id="{CB53BF50-CA8F-446B-B9E5-BE96B076FC8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76" name="รูปแบบอิสระ: รูปร่าง 111">
                  <a:extLst>
                    <a:ext uri="{FF2B5EF4-FFF2-40B4-BE49-F238E27FC236}">
                      <a16:creationId xmlns:a16="http://schemas.microsoft.com/office/drawing/2014/main" id="{049EDCEE-01E2-438E-88A0-C9E9DD0011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7" name="วงรี 77">
                  <a:extLst>
                    <a:ext uri="{FF2B5EF4-FFF2-40B4-BE49-F238E27FC236}">
                      <a16:creationId xmlns:a16="http://schemas.microsoft.com/office/drawing/2014/main" id="{E36567F0-22B2-4CE8-BDE6-FBAEC26DBF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7" name="กลุ่ม 102">
                <a:extLst>
                  <a:ext uri="{FF2B5EF4-FFF2-40B4-BE49-F238E27FC236}">
                    <a16:creationId xmlns:a16="http://schemas.microsoft.com/office/drawing/2014/main" id="{DEE4A42C-19AD-4C48-9C03-3B4DD80B3C7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4" name="รูปแบบอิสระ: รูปร่าง 109">
                  <a:extLst>
                    <a:ext uri="{FF2B5EF4-FFF2-40B4-BE49-F238E27FC236}">
                      <a16:creationId xmlns:a16="http://schemas.microsoft.com/office/drawing/2014/main" id="{560BBB2A-6ACD-46ED-93DC-0D4B0D4145D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5" name="วงรี 77">
                  <a:extLst>
                    <a:ext uri="{FF2B5EF4-FFF2-40B4-BE49-F238E27FC236}">
                      <a16:creationId xmlns:a16="http://schemas.microsoft.com/office/drawing/2014/main" id="{549D5193-2F7B-4F0A-9B81-85C660B140D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8" name="กลุ่ม 103">
                <a:extLst>
                  <a:ext uri="{FF2B5EF4-FFF2-40B4-BE49-F238E27FC236}">
                    <a16:creationId xmlns:a16="http://schemas.microsoft.com/office/drawing/2014/main" id="{EF91B66A-2CC6-4BA3-BA99-16AEF0180EC1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72" name="รูปแบบอิสระ: รูปร่าง 107">
                  <a:extLst>
                    <a:ext uri="{FF2B5EF4-FFF2-40B4-BE49-F238E27FC236}">
                      <a16:creationId xmlns:a16="http://schemas.microsoft.com/office/drawing/2014/main" id="{2A41C20C-609D-41AE-AE69-F1894C412DE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3" name="วงรี 77">
                  <a:extLst>
                    <a:ext uri="{FF2B5EF4-FFF2-40B4-BE49-F238E27FC236}">
                      <a16:creationId xmlns:a16="http://schemas.microsoft.com/office/drawing/2014/main" id="{EF424A06-7474-4D43-8C58-CADE3C437F8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9" name="กลุ่ม 104">
                <a:extLst>
                  <a:ext uri="{FF2B5EF4-FFF2-40B4-BE49-F238E27FC236}">
                    <a16:creationId xmlns:a16="http://schemas.microsoft.com/office/drawing/2014/main" id="{73A60A76-5096-48B2-B3B1-6500B1E921F7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0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83372C78-AE49-4CCE-B0A2-0771EE472F0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" name="วงรี 77">
                  <a:extLst>
                    <a:ext uri="{FF2B5EF4-FFF2-40B4-BE49-F238E27FC236}">
                      <a16:creationId xmlns:a16="http://schemas.microsoft.com/office/drawing/2014/main" id="{8867D08F-E425-4EC7-9B66-ADA8E8979E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8737890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/>
          <p:cNvSpPr/>
          <p:nvPr/>
        </p:nvSpPr>
        <p:spPr>
          <a:xfrm>
            <a:off x="238942" y="313782"/>
            <a:ext cx="11827176" cy="63201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000"/>
          </a:p>
        </p:txBody>
      </p:sp>
      <p:sp>
        <p:nvSpPr>
          <p:cNvPr id="9" name="Rectangle 8"/>
          <p:cNvSpPr/>
          <p:nvPr/>
        </p:nvSpPr>
        <p:spPr>
          <a:xfrm>
            <a:off x="2881997" y="313782"/>
            <a:ext cx="6499729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Đúng ghi Đ, sai ghi S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013794" y="313782"/>
            <a:ext cx="1980030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5"/>
                </a:solidFill>
                <a:effectLst>
                  <a:outerShdw blurRad="12700" dist="38100" dir="2700000" algn="tl" rotWithShape="0">
                    <a:schemeClr val="accent5">
                      <a:lumMod val="60000"/>
                      <a:lumOff val="40000"/>
                    </a:scheme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Bài 1:</a:t>
            </a:r>
            <a:endParaRPr lang="en-US" sz="5400" b="1" cap="none" spc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5"/>
              </a:solidFill>
              <a:effectLst>
                <a:outerShdw blurRad="12700" dist="38100" dir="2700000" algn="tl" rotWithShape="0">
                  <a:schemeClr val="accent5">
                    <a:lumMod val="60000"/>
                    <a:lumOff val="40000"/>
                  </a:scheme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329312" y="1139709"/>
            <a:ext cx="392992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>
                <a:latin typeface="Cambria" panose="02040503050406030204" pitchFamily="18" charset="0"/>
                <a:ea typeface="Cambria" panose="02040503050406030204" pitchFamily="18" charset="0"/>
              </a:rPr>
              <a:t>Trong hình bên: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86693" y="2069210"/>
            <a:ext cx="534547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latin typeface="Cambria" panose="02040503050406030204" pitchFamily="18" charset="0"/>
                <a:ea typeface="Cambria" panose="02040503050406030204" pitchFamily="18" charset="0"/>
              </a:rPr>
              <a:t>d) Hình tứ giác ABCD có 4 cạnh bằng nhau.</a:t>
            </a:r>
          </a:p>
          <a:p>
            <a:endParaRPr lang="en-US" sz="40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5290530" y="2372013"/>
            <a:ext cx="846557" cy="80682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5987056" y="959021"/>
            <a:ext cx="6137336" cy="4062602"/>
            <a:chOff x="5987056" y="959021"/>
            <a:chExt cx="6137336" cy="4062602"/>
          </a:xfrm>
        </p:grpSpPr>
        <p:grpSp>
          <p:nvGrpSpPr>
            <p:cNvPr id="16" name="Group 15"/>
            <p:cNvGrpSpPr/>
            <p:nvPr/>
          </p:nvGrpSpPr>
          <p:grpSpPr>
            <a:xfrm>
              <a:off x="6555940" y="1578406"/>
              <a:ext cx="5244354" cy="2859735"/>
              <a:chOff x="5853957" y="2115671"/>
              <a:chExt cx="5244354" cy="2859735"/>
            </a:xfrm>
          </p:grpSpPr>
          <p:sp>
            <p:nvSpPr>
              <p:cNvPr id="11" name="Rectangle 10"/>
              <p:cNvSpPr/>
              <p:nvPr/>
            </p:nvSpPr>
            <p:spPr>
              <a:xfrm>
                <a:off x="5862918" y="2115671"/>
                <a:ext cx="5235388" cy="2850776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11"/>
              <p:cNvSpPr/>
              <p:nvPr/>
            </p:nvSpPr>
            <p:spPr>
              <a:xfrm>
                <a:off x="5880848" y="2133603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12"/>
              <p:cNvSpPr/>
              <p:nvPr/>
            </p:nvSpPr>
            <p:spPr>
              <a:xfrm>
                <a:off x="10892108" y="2124642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13"/>
              <p:cNvSpPr/>
              <p:nvPr/>
            </p:nvSpPr>
            <p:spPr>
              <a:xfrm>
                <a:off x="10901085" y="4715430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14"/>
              <p:cNvSpPr/>
              <p:nvPr/>
            </p:nvSpPr>
            <p:spPr>
              <a:xfrm>
                <a:off x="5853957" y="4742324"/>
                <a:ext cx="197226" cy="233082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" name="Rectangle 27"/>
            <p:cNvSpPr/>
            <p:nvPr/>
          </p:nvSpPr>
          <p:spPr>
            <a:xfrm>
              <a:off x="5987056" y="1139709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b="0" cap="none" spc="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A</a:t>
              </a:r>
            </a:p>
          </p:txBody>
        </p:sp>
        <p:sp>
          <p:nvSpPr>
            <p:cNvPr id="29" name="Rectangle 28"/>
            <p:cNvSpPr/>
            <p:nvPr/>
          </p:nvSpPr>
          <p:spPr>
            <a:xfrm>
              <a:off x="6048066" y="4313737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B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0" name="Rectangle 29"/>
            <p:cNvSpPr/>
            <p:nvPr/>
          </p:nvSpPr>
          <p:spPr>
            <a:xfrm>
              <a:off x="11592734" y="959021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C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11534460" y="4309718"/>
              <a:ext cx="531658" cy="707886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algn="ctr"/>
              <a:r>
                <a:rPr lang="en-US" sz="4000" dirty="0">
                  <a:ln w="0"/>
                  <a:solidFill>
                    <a:schemeClr val="accent1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rPr>
                <a:t>D</a:t>
              </a:r>
              <a:endParaRPr lang="en-US" sz="4000" b="0" cap="none" spc="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</p:grpSp>
      <p:sp>
        <p:nvSpPr>
          <p:cNvPr id="33" name="Rectangle 32"/>
          <p:cNvSpPr/>
          <p:nvPr/>
        </p:nvSpPr>
        <p:spPr>
          <a:xfrm>
            <a:off x="5454953" y="2313759"/>
            <a:ext cx="540533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dirty="0">
                <a:ln w="22225">
                  <a:solidFill>
                    <a:schemeClr val="bg1">
                      <a:lumMod val="50000"/>
                      <a:lumOff val="50000"/>
                    </a:schemeClr>
                  </a:solidFill>
                  <a:prstDash val="solid"/>
                </a:ln>
                <a:solidFill>
                  <a:schemeClr val="bg1">
                    <a:lumMod val="50000"/>
                    <a:lumOff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</a:t>
            </a:r>
            <a:endParaRPr lang="en-US" sz="5400" b="1" cap="none" spc="0" dirty="0">
              <a:ln w="22225">
                <a:solidFill>
                  <a:schemeClr val="bg1">
                    <a:lumMod val="50000"/>
                    <a:lumOff val="50000"/>
                  </a:schemeClr>
                </a:solidFill>
                <a:prstDash val="solid"/>
              </a:ln>
              <a:solidFill>
                <a:schemeClr val="bg1">
                  <a:lumMod val="50000"/>
                  <a:lumOff val="50000"/>
                </a:schemeClr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6" name="กลุ่ม 527">
            <a:extLst>
              <a:ext uri="{FF2B5EF4-FFF2-40B4-BE49-F238E27FC236}">
                <a16:creationId xmlns:a16="http://schemas.microsoft.com/office/drawing/2014/main" id="{F737C428-8226-4239-8FF7-A8E3B8AF82EB}"/>
              </a:ext>
            </a:extLst>
          </p:cNvPr>
          <p:cNvGrpSpPr/>
          <p:nvPr/>
        </p:nvGrpSpPr>
        <p:grpSpPr>
          <a:xfrm>
            <a:off x="11307491" y="5555341"/>
            <a:ext cx="863893" cy="1293175"/>
            <a:chOff x="2492332" y="582689"/>
            <a:chExt cx="4146187" cy="6074613"/>
          </a:xfrm>
        </p:grpSpPr>
        <p:grpSp>
          <p:nvGrpSpPr>
            <p:cNvPr id="37" name="กลุ่ม 528">
              <a:extLst>
                <a:ext uri="{FF2B5EF4-FFF2-40B4-BE49-F238E27FC236}">
                  <a16:creationId xmlns:a16="http://schemas.microsoft.com/office/drawing/2014/main" id="{C99C6A3A-466F-49EB-97DD-17E1016FE526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9" name="รูปแบบอิสระ: รูปร่าง 560">
                <a:extLst>
                  <a:ext uri="{FF2B5EF4-FFF2-40B4-BE49-F238E27FC236}">
                    <a16:creationId xmlns:a16="http://schemas.microsoft.com/office/drawing/2014/main" id="{604E5D43-5F11-4B81-AC1D-CCED32CFE4AC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70" name="ตัวเชื่อมต่อตรง 561">
                <a:extLst>
                  <a:ext uri="{FF2B5EF4-FFF2-40B4-BE49-F238E27FC236}">
                    <a16:creationId xmlns:a16="http://schemas.microsoft.com/office/drawing/2014/main" id="{61A13E1A-FF61-49CF-8A30-2125214F0ED4}"/>
                  </a:ext>
                </a:extLst>
              </p:cNvPr>
              <p:cNvCxnSpPr>
                <a:cxnSpLocks/>
                <a:stCxn id="6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รูปแบบอิสระ: รูปร่าง 562">
                <a:extLst>
                  <a:ext uri="{FF2B5EF4-FFF2-40B4-BE49-F238E27FC236}">
                    <a16:creationId xmlns:a16="http://schemas.microsoft.com/office/drawing/2014/main" id="{D9F64796-2B28-4E4C-BCE2-B2CFF98CDF0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รูปแบบอิสระ: รูปร่าง 563">
                <a:extLst>
                  <a:ext uri="{FF2B5EF4-FFF2-40B4-BE49-F238E27FC236}">
                    <a16:creationId xmlns:a16="http://schemas.microsoft.com/office/drawing/2014/main" id="{87500C29-1B17-4012-822C-83EAFB8DB9A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รูปแบบอิสระ: รูปร่าง 564">
                <a:extLst>
                  <a:ext uri="{FF2B5EF4-FFF2-40B4-BE49-F238E27FC236}">
                    <a16:creationId xmlns:a16="http://schemas.microsoft.com/office/drawing/2014/main" id="{0A1408C7-0ECC-4736-98F0-7D6982F7F0D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รูปแบบอิสระ: รูปร่าง 565">
                <a:extLst>
                  <a:ext uri="{FF2B5EF4-FFF2-40B4-BE49-F238E27FC236}">
                    <a16:creationId xmlns:a16="http://schemas.microsoft.com/office/drawing/2014/main" id="{B12C637F-6473-4291-8D79-420485806B0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38" name="กลุ่ม 529">
              <a:extLst>
                <a:ext uri="{FF2B5EF4-FFF2-40B4-BE49-F238E27FC236}">
                  <a16:creationId xmlns:a16="http://schemas.microsoft.com/office/drawing/2014/main" id="{63598469-9829-4C3D-A939-0BB6A9591DD5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3" name="รูปแบบอิสระ: รูปร่าง 554">
                <a:extLst>
                  <a:ext uri="{FF2B5EF4-FFF2-40B4-BE49-F238E27FC236}">
                    <a16:creationId xmlns:a16="http://schemas.microsoft.com/office/drawing/2014/main" id="{163C7796-8D64-4F89-B468-DFBE1575CA70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64" name="ตัวเชื่อมต่อตรง 555">
                <a:extLst>
                  <a:ext uri="{FF2B5EF4-FFF2-40B4-BE49-F238E27FC236}">
                    <a16:creationId xmlns:a16="http://schemas.microsoft.com/office/drawing/2014/main" id="{045A526E-FA86-4813-B3D7-C97DF28D640F}"/>
                  </a:ext>
                </a:extLst>
              </p:cNvPr>
              <p:cNvCxnSpPr>
                <a:cxnSpLocks/>
                <a:stCxn id="6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รูปแบบอิสระ: รูปร่าง 556">
                <a:extLst>
                  <a:ext uri="{FF2B5EF4-FFF2-40B4-BE49-F238E27FC236}">
                    <a16:creationId xmlns:a16="http://schemas.microsoft.com/office/drawing/2014/main" id="{0CECB66A-7321-4D9D-9E14-BFBFB47A051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" name="รูปแบบอิสระ: รูปร่าง 557">
                <a:extLst>
                  <a:ext uri="{FF2B5EF4-FFF2-40B4-BE49-F238E27FC236}">
                    <a16:creationId xmlns:a16="http://schemas.microsoft.com/office/drawing/2014/main" id="{70B93969-8E20-4039-930F-B2A643A1CD8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รูปแบบอิสระ: รูปร่าง 558">
                <a:extLst>
                  <a:ext uri="{FF2B5EF4-FFF2-40B4-BE49-F238E27FC236}">
                    <a16:creationId xmlns:a16="http://schemas.microsoft.com/office/drawing/2014/main" id="{AB954DAD-179E-460C-9B05-23FB294EDB8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รูปแบบอิสระ: รูปร่าง 559">
                <a:extLst>
                  <a:ext uri="{FF2B5EF4-FFF2-40B4-BE49-F238E27FC236}">
                    <a16:creationId xmlns:a16="http://schemas.microsoft.com/office/drawing/2014/main" id="{9E9231C1-DFEA-40B2-B9A2-6162154CAC48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39" name="กลุ่ม 530">
              <a:extLst>
                <a:ext uri="{FF2B5EF4-FFF2-40B4-BE49-F238E27FC236}">
                  <a16:creationId xmlns:a16="http://schemas.microsoft.com/office/drawing/2014/main" id="{A035BD56-FA42-40A0-ABFD-4F08DD98B766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1" name="สี่เหลี่ยมผืนผ้า 5">
                <a:extLst>
                  <a:ext uri="{FF2B5EF4-FFF2-40B4-BE49-F238E27FC236}">
                    <a16:creationId xmlns:a16="http://schemas.microsoft.com/office/drawing/2014/main" id="{A49750D7-E40A-4018-99DC-C63D07BA6CD0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สี่เหลี่ยมผืนผ้า 5">
                <a:extLst>
                  <a:ext uri="{FF2B5EF4-FFF2-40B4-BE49-F238E27FC236}">
                    <a16:creationId xmlns:a16="http://schemas.microsoft.com/office/drawing/2014/main" id="{21D54816-7E78-4934-B2D6-02586880134C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40" name="กลุ่ม 531">
              <a:extLst>
                <a:ext uri="{FF2B5EF4-FFF2-40B4-BE49-F238E27FC236}">
                  <a16:creationId xmlns:a16="http://schemas.microsoft.com/office/drawing/2014/main" id="{9C8AB4C9-062D-42B3-AAE7-7A5BE79FFA4E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55" name="รูปแบบอิสระ: รูปร่าง 546">
                <a:extLst>
                  <a:ext uri="{FF2B5EF4-FFF2-40B4-BE49-F238E27FC236}">
                    <a16:creationId xmlns:a16="http://schemas.microsoft.com/office/drawing/2014/main" id="{1F91D3D0-C050-4C5B-B68E-A32461BB75B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6" name="ตัวเชื่อมต่อตรง 547">
                <a:extLst>
                  <a:ext uri="{FF2B5EF4-FFF2-40B4-BE49-F238E27FC236}">
                    <a16:creationId xmlns:a16="http://schemas.microsoft.com/office/drawing/2014/main" id="{78ABDB53-E993-4F3B-B39F-945D09AF538B}"/>
                  </a:ext>
                </a:extLst>
              </p:cNvPr>
              <p:cNvCxnSpPr>
                <a:cxnSpLocks/>
                <a:stCxn id="5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7" name="รูปแบบอิสระ: รูปร่าง 548">
                <a:extLst>
                  <a:ext uri="{FF2B5EF4-FFF2-40B4-BE49-F238E27FC236}">
                    <a16:creationId xmlns:a16="http://schemas.microsoft.com/office/drawing/2014/main" id="{0216DC5D-0CF5-4D75-BBFE-C0452A86755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รูปแบบอิสระ: รูปร่าง 549">
                <a:extLst>
                  <a:ext uri="{FF2B5EF4-FFF2-40B4-BE49-F238E27FC236}">
                    <a16:creationId xmlns:a16="http://schemas.microsoft.com/office/drawing/2014/main" id="{E484D5B0-8FF5-4F1F-846F-D39CF644E66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รูปแบบอิสระ: รูปร่าง 550">
                <a:extLst>
                  <a:ext uri="{FF2B5EF4-FFF2-40B4-BE49-F238E27FC236}">
                    <a16:creationId xmlns:a16="http://schemas.microsoft.com/office/drawing/2014/main" id="{CDBB8591-B38C-478C-B48C-17041E422BA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รูปแบบอิสระ: รูปร่าง 551">
                <a:extLst>
                  <a:ext uri="{FF2B5EF4-FFF2-40B4-BE49-F238E27FC236}">
                    <a16:creationId xmlns:a16="http://schemas.microsoft.com/office/drawing/2014/main" id="{4B572A00-7116-4ECD-818B-A59C9D902989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41" name="กลุ่ม 532">
              <a:extLst>
                <a:ext uri="{FF2B5EF4-FFF2-40B4-BE49-F238E27FC236}">
                  <a16:creationId xmlns:a16="http://schemas.microsoft.com/office/drawing/2014/main" id="{7E49B455-BB67-4782-B142-1737B60BF83A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49" name="รูปแบบอิสระ: รูปร่าง 540">
                <a:extLst>
                  <a:ext uri="{FF2B5EF4-FFF2-40B4-BE49-F238E27FC236}">
                    <a16:creationId xmlns:a16="http://schemas.microsoft.com/office/drawing/2014/main" id="{07027E57-2F64-4320-B139-FA89B26E12B7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0" name="ตัวเชื่อมต่อตรง 541">
                <a:extLst>
                  <a:ext uri="{FF2B5EF4-FFF2-40B4-BE49-F238E27FC236}">
                    <a16:creationId xmlns:a16="http://schemas.microsoft.com/office/drawing/2014/main" id="{1E5179C9-8C65-4DD4-B378-D075BD7410FC}"/>
                  </a:ext>
                </a:extLst>
              </p:cNvPr>
              <p:cNvCxnSpPr>
                <a:cxnSpLocks/>
                <a:stCxn id="4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รูปแบบอิสระ: รูปร่าง 542">
                <a:extLst>
                  <a:ext uri="{FF2B5EF4-FFF2-40B4-BE49-F238E27FC236}">
                    <a16:creationId xmlns:a16="http://schemas.microsoft.com/office/drawing/2014/main" id="{78FA93D8-FA90-4AC3-A1F9-3C90820600D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รูปแบบอิสระ: รูปร่าง 543">
                <a:extLst>
                  <a:ext uri="{FF2B5EF4-FFF2-40B4-BE49-F238E27FC236}">
                    <a16:creationId xmlns:a16="http://schemas.microsoft.com/office/drawing/2014/main" id="{4BA0817D-472E-40DA-B8AE-D108C7D8D5F7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รูปแบบอิสระ: รูปร่าง 544">
                <a:extLst>
                  <a:ext uri="{FF2B5EF4-FFF2-40B4-BE49-F238E27FC236}">
                    <a16:creationId xmlns:a16="http://schemas.microsoft.com/office/drawing/2014/main" id="{5CDF37E2-B3E8-4F3E-90AE-2C54E9F5157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4" name="รูปแบบอิสระ: รูปร่าง 545">
                <a:extLst>
                  <a:ext uri="{FF2B5EF4-FFF2-40B4-BE49-F238E27FC236}">
                    <a16:creationId xmlns:a16="http://schemas.microsoft.com/office/drawing/2014/main" id="{AE80ABA4-6B05-4DE3-B835-1D707BD4C440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42" name="กลุ่ม 533">
              <a:extLst>
                <a:ext uri="{FF2B5EF4-FFF2-40B4-BE49-F238E27FC236}">
                  <a16:creationId xmlns:a16="http://schemas.microsoft.com/office/drawing/2014/main" id="{426D5C83-5EB0-4666-A289-C788584C6A47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43" name="รูปแบบอิสระ: รูปร่าง 534">
                <a:extLst>
                  <a:ext uri="{FF2B5EF4-FFF2-40B4-BE49-F238E27FC236}">
                    <a16:creationId xmlns:a16="http://schemas.microsoft.com/office/drawing/2014/main" id="{F790BFD4-A176-4501-99BE-1388F25A2312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44" name="ตัวเชื่อมต่อตรง 535">
                <a:extLst>
                  <a:ext uri="{FF2B5EF4-FFF2-40B4-BE49-F238E27FC236}">
                    <a16:creationId xmlns:a16="http://schemas.microsoft.com/office/drawing/2014/main" id="{02ABDE74-2012-45E2-9903-EBCC27665CF1}"/>
                  </a:ext>
                </a:extLst>
              </p:cNvPr>
              <p:cNvCxnSpPr>
                <a:cxnSpLocks/>
                <a:stCxn id="4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5" name="รูปแบบอิสระ: รูปร่าง 536">
                <a:extLst>
                  <a:ext uri="{FF2B5EF4-FFF2-40B4-BE49-F238E27FC236}">
                    <a16:creationId xmlns:a16="http://schemas.microsoft.com/office/drawing/2014/main" id="{6E63470D-1DD1-41DF-8F3B-0DDD8DA26A3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รูปแบบอิสระ: รูปร่าง 537">
                <a:extLst>
                  <a:ext uri="{FF2B5EF4-FFF2-40B4-BE49-F238E27FC236}">
                    <a16:creationId xmlns:a16="http://schemas.microsoft.com/office/drawing/2014/main" id="{8CFE0F05-C2EA-4A4E-A280-304475C1885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7" name="รูปแบบอิสระ: รูปร่าง 538">
                <a:extLst>
                  <a:ext uri="{FF2B5EF4-FFF2-40B4-BE49-F238E27FC236}">
                    <a16:creationId xmlns:a16="http://schemas.microsoft.com/office/drawing/2014/main" id="{C3D07FF1-AD43-48C2-A8DB-2A1894D37DE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8" name="รูปแบบอิสระ: รูปร่าง 539">
                <a:extLst>
                  <a:ext uri="{FF2B5EF4-FFF2-40B4-BE49-F238E27FC236}">
                    <a16:creationId xmlns:a16="http://schemas.microsoft.com/office/drawing/2014/main" id="{5F177D84-674D-4226-A004-12BFE0971B3F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75" name="กลุ่ม 566">
            <a:extLst>
              <a:ext uri="{FF2B5EF4-FFF2-40B4-BE49-F238E27FC236}">
                <a16:creationId xmlns:a16="http://schemas.microsoft.com/office/drawing/2014/main" id="{84CEB2E1-C318-4932-99AC-EEB18F597269}"/>
              </a:ext>
            </a:extLst>
          </p:cNvPr>
          <p:cNvGrpSpPr/>
          <p:nvPr/>
        </p:nvGrpSpPr>
        <p:grpSpPr>
          <a:xfrm>
            <a:off x="20864" y="4375687"/>
            <a:ext cx="1544994" cy="2410375"/>
            <a:chOff x="1777678" y="1219637"/>
            <a:chExt cx="3612645" cy="5251251"/>
          </a:xfrm>
        </p:grpSpPr>
        <p:grpSp>
          <p:nvGrpSpPr>
            <p:cNvPr id="76" name="กลุ่ม 567">
              <a:extLst>
                <a:ext uri="{FF2B5EF4-FFF2-40B4-BE49-F238E27FC236}">
                  <a16:creationId xmlns:a16="http://schemas.microsoft.com/office/drawing/2014/main" id="{BC3BD4AF-9D1B-4A25-A772-E1C772BE5FC0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125" name="กลุ่ม 616">
                <a:extLst>
                  <a:ext uri="{FF2B5EF4-FFF2-40B4-BE49-F238E27FC236}">
                    <a16:creationId xmlns:a16="http://schemas.microsoft.com/office/drawing/2014/main" id="{54A16C82-1CA5-4EB1-B49C-06B8A7864919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139" name="กลุ่ม 630">
                  <a:extLst>
                    <a:ext uri="{FF2B5EF4-FFF2-40B4-BE49-F238E27FC236}">
                      <a16:creationId xmlns:a16="http://schemas.microsoft.com/office/drawing/2014/main" id="{C551E6FC-FC10-4429-8A4F-320A658F641E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71" name="รูปแบบอิสระ: รูปร่าง 665">
                    <a:extLst>
                      <a:ext uri="{FF2B5EF4-FFF2-40B4-BE49-F238E27FC236}">
                        <a16:creationId xmlns:a16="http://schemas.microsoft.com/office/drawing/2014/main" id="{97E2B837-61FA-4180-9237-E0B47505FA80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72" name="ตัวเชื่อมต่อตรง 666">
                    <a:extLst>
                      <a:ext uri="{FF2B5EF4-FFF2-40B4-BE49-F238E27FC236}">
                        <a16:creationId xmlns:a16="http://schemas.microsoft.com/office/drawing/2014/main" id="{AAF083BB-F510-41E0-9C2C-D807D1701A7E}"/>
                      </a:ext>
                    </a:extLst>
                  </p:cNvPr>
                  <p:cNvCxnSpPr>
                    <a:cxnSpLocks/>
                    <a:stCxn id="171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3" name="รูปแบบอิสระ: รูปร่าง 667">
                    <a:extLst>
                      <a:ext uri="{FF2B5EF4-FFF2-40B4-BE49-F238E27FC236}">
                        <a16:creationId xmlns:a16="http://schemas.microsoft.com/office/drawing/2014/main" id="{70CA8041-9974-486C-BA32-20ACCC84B24C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4" name="รูปแบบอิสระ: รูปร่าง 668">
                    <a:extLst>
                      <a:ext uri="{FF2B5EF4-FFF2-40B4-BE49-F238E27FC236}">
                        <a16:creationId xmlns:a16="http://schemas.microsoft.com/office/drawing/2014/main" id="{A7CA7601-A9C2-43FA-8986-B35F5E3B30CA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5" name="รูปแบบอิสระ: รูปร่าง 669">
                    <a:extLst>
                      <a:ext uri="{FF2B5EF4-FFF2-40B4-BE49-F238E27FC236}">
                        <a16:creationId xmlns:a16="http://schemas.microsoft.com/office/drawing/2014/main" id="{EA06BF1F-4B33-48B3-8BB1-CE8D044C92C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6" name="รูปแบบอิสระ: รูปร่าง 670">
                    <a:extLst>
                      <a:ext uri="{FF2B5EF4-FFF2-40B4-BE49-F238E27FC236}">
                        <a16:creationId xmlns:a16="http://schemas.microsoft.com/office/drawing/2014/main" id="{EC01C6E7-4340-4343-9295-38CA0EF29F59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0" name="กลุ่ม 631">
                  <a:extLst>
                    <a:ext uri="{FF2B5EF4-FFF2-40B4-BE49-F238E27FC236}">
                      <a16:creationId xmlns:a16="http://schemas.microsoft.com/office/drawing/2014/main" id="{13E55C62-DB90-4A1E-B46F-BB65CC234406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65" name="รูปแบบอิสระ: รูปร่าง 659">
                    <a:extLst>
                      <a:ext uri="{FF2B5EF4-FFF2-40B4-BE49-F238E27FC236}">
                        <a16:creationId xmlns:a16="http://schemas.microsoft.com/office/drawing/2014/main" id="{1885D464-FB37-45FF-BE0C-FDF8C5971031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66" name="ตัวเชื่อมต่อตรง 660">
                    <a:extLst>
                      <a:ext uri="{FF2B5EF4-FFF2-40B4-BE49-F238E27FC236}">
                        <a16:creationId xmlns:a16="http://schemas.microsoft.com/office/drawing/2014/main" id="{F74C0406-D0C2-4221-8D65-5AF23686CCF7}"/>
                      </a:ext>
                    </a:extLst>
                  </p:cNvPr>
                  <p:cNvCxnSpPr>
                    <a:cxnSpLocks/>
                    <a:stCxn id="165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67" name="รูปแบบอิสระ: รูปร่าง 661">
                    <a:extLst>
                      <a:ext uri="{FF2B5EF4-FFF2-40B4-BE49-F238E27FC236}">
                        <a16:creationId xmlns:a16="http://schemas.microsoft.com/office/drawing/2014/main" id="{C2C80D32-4584-4F05-9A84-C3C357515B0F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8" name="รูปแบบอิสระ: รูปร่าง 662">
                    <a:extLst>
                      <a:ext uri="{FF2B5EF4-FFF2-40B4-BE49-F238E27FC236}">
                        <a16:creationId xmlns:a16="http://schemas.microsoft.com/office/drawing/2014/main" id="{73F44B35-C489-476E-893D-D5649045F3F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9" name="รูปแบบอิสระ: รูปร่าง 663">
                    <a:extLst>
                      <a:ext uri="{FF2B5EF4-FFF2-40B4-BE49-F238E27FC236}">
                        <a16:creationId xmlns:a16="http://schemas.microsoft.com/office/drawing/2014/main" id="{FD45D850-3A09-4505-8A0F-79242EE1535F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70" name="รูปแบบอิสระ: รูปร่าง 664">
                    <a:extLst>
                      <a:ext uri="{FF2B5EF4-FFF2-40B4-BE49-F238E27FC236}">
                        <a16:creationId xmlns:a16="http://schemas.microsoft.com/office/drawing/2014/main" id="{AFA536AD-7C17-4E69-A49A-28670CB883F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1" name="กลุ่ม 632">
                  <a:extLst>
                    <a:ext uri="{FF2B5EF4-FFF2-40B4-BE49-F238E27FC236}">
                      <a16:creationId xmlns:a16="http://schemas.microsoft.com/office/drawing/2014/main" id="{049EC6A2-A84C-4C02-A257-2D886FC03169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163" name="สี่เหลี่ยมผืนผ้า 5">
                    <a:extLst>
                      <a:ext uri="{FF2B5EF4-FFF2-40B4-BE49-F238E27FC236}">
                        <a16:creationId xmlns:a16="http://schemas.microsoft.com/office/drawing/2014/main" id="{C52F63CB-B3AB-4F66-8CA0-95A67E2FF836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4" name="สี่เหลี่ยมผืนผ้า 5">
                    <a:extLst>
                      <a:ext uri="{FF2B5EF4-FFF2-40B4-BE49-F238E27FC236}">
                        <a16:creationId xmlns:a16="http://schemas.microsoft.com/office/drawing/2014/main" id="{056BD565-7922-4D95-A988-E6F3605AD7E0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grpSp>
              <p:nvGrpSpPr>
                <p:cNvPr id="142" name="กลุ่ม 633">
                  <a:extLst>
                    <a:ext uri="{FF2B5EF4-FFF2-40B4-BE49-F238E27FC236}">
                      <a16:creationId xmlns:a16="http://schemas.microsoft.com/office/drawing/2014/main" id="{E7C961CA-E1C3-499C-90BE-51CBDDA0E41D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57" name="รูปแบบอิสระ: รูปร่าง 651">
                    <a:extLst>
                      <a:ext uri="{FF2B5EF4-FFF2-40B4-BE49-F238E27FC236}">
                        <a16:creationId xmlns:a16="http://schemas.microsoft.com/office/drawing/2014/main" id="{8EA77CAB-E872-4CDA-8AA0-710E4F9C341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58" name="ตัวเชื่อมต่อตรง 652">
                    <a:extLst>
                      <a:ext uri="{FF2B5EF4-FFF2-40B4-BE49-F238E27FC236}">
                        <a16:creationId xmlns:a16="http://schemas.microsoft.com/office/drawing/2014/main" id="{ED3D4C3C-EF21-4B8D-B415-2BEC4CBC6847}"/>
                      </a:ext>
                    </a:extLst>
                  </p:cNvPr>
                  <p:cNvCxnSpPr>
                    <a:cxnSpLocks/>
                    <a:stCxn id="157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9" name="รูปแบบอิสระ: รูปร่าง 653">
                    <a:extLst>
                      <a:ext uri="{FF2B5EF4-FFF2-40B4-BE49-F238E27FC236}">
                        <a16:creationId xmlns:a16="http://schemas.microsoft.com/office/drawing/2014/main" id="{0E835C69-1A80-4E45-B0DB-5EFA29BFAC75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0" name="รูปแบบอิสระ: รูปร่าง 654">
                    <a:extLst>
                      <a:ext uri="{FF2B5EF4-FFF2-40B4-BE49-F238E27FC236}">
                        <a16:creationId xmlns:a16="http://schemas.microsoft.com/office/drawing/2014/main" id="{5DB1B657-6120-4FD0-B7A7-B2164D02AF11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1" name="รูปแบบอิสระ: รูปร่าง 655">
                    <a:extLst>
                      <a:ext uri="{FF2B5EF4-FFF2-40B4-BE49-F238E27FC236}">
                        <a16:creationId xmlns:a16="http://schemas.microsoft.com/office/drawing/2014/main" id="{ABF4673C-592A-405A-9380-251FC2F58B6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62" name="รูปแบบอิสระ: รูปร่าง 656">
                    <a:extLst>
                      <a:ext uri="{FF2B5EF4-FFF2-40B4-BE49-F238E27FC236}">
                        <a16:creationId xmlns:a16="http://schemas.microsoft.com/office/drawing/2014/main" id="{08104985-8E9A-497D-AA98-142592B2EC38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3" name="กลุ่ม 634">
                  <a:extLst>
                    <a:ext uri="{FF2B5EF4-FFF2-40B4-BE49-F238E27FC236}">
                      <a16:creationId xmlns:a16="http://schemas.microsoft.com/office/drawing/2014/main" id="{798A7669-B336-481B-A384-A24433D05BAF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151" name="รูปแบบอิสระ: รูปร่าง 645">
                    <a:extLst>
                      <a:ext uri="{FF2B5EF4-FFF2-40B4-BE49-F238E27FC236}">
                        <a16:creationId xmlns:a16="http://schemas.microsoft.com/office/drawing/2014/main" id="{FF24AF2D-1F5C-48C8-8926-FD55547C50D5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52" name="ตัวเชื่อมต่อตรง 646">
                    <a:extLst>
                      <a:ext uri="{FF2B5EF4-FFF2-40B4-BE49-F238E27FC236}">
                        <a16:creationId xmlns:a16="http://schemas.microsoft.com/office/drawing/2014/main" id="{6962A52E-49E7-4161-AAC1-169F03EA1EDC}"/>
                      </a:ext>
                    </a:extLst>
                  </p:cNvPr>
                  <p:cNvCxnSpPr>
                    <a:cxnSpLocks/>
                    <a:stCxn id="151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3" name="รูปแบบอิสระ: รูปร่าง 647">
                    <a:extLst>
                      <a:ext uri="{FF2B5EF4-FFF2-40B4-BE49-F238E27FC236}">
                        <a16:creationId xmlns:a16="http://schemas.microsoft.com/office/drawing/2014/main" id="{688CABAE-CC42-4EE6-B8C5-137B906EBED4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4" name="รูปแบบอิสระ: รูปร่าง 648">
                    <a:extLst>
                      <a:ext uri="{FF2B5EF4-FFF2-40B4-BE49-F238E27FC236}">
                        <a16:creationId xmlns:a16="http://schemas.microsoft.com/office/drawing/2014/main" id="{F835C06D-C77E-4DBE-A07B-7651EF901EE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5" name="รูปแบบอิสระ: รูปร่าง 649">
                    <a:extLst>
                      <a:ext uri="{FF2B5EF4-FFF2-40B4-BE49-F238E27FC236}">
                        <a16:creationId xmlns:a16="http://schemas.microsoft.com/office/drawing/2014/main" id="{8C56E866-22EF-46B7-906A-8CC0718E2ABC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6" name="รูปแบบอิสระ: รูปร่าง 650">
                    <a:extLst>
                      <a:ext uri="{FF2B5EF4-FFF2-40B4-BE49-F238E27FC236}">
                        <a16:creationId xmlns:a16="http://schemas.microsoft.com/office/drawing/2014/main" id="{EE0A364B-7543-4FD1-97B2-7B0C88C65AE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44" name="กลุ่ม 635">
                  <a:extLst>
                    <a:ext uri="{FF2B5EF4-FFF2-40B4-BE49-F238E27FC236}">
                      <a16:creationId xmlns:a16="http://schemas.microsoft.com/office/drawing/2014/main" id="{615DBA33-C683-4CE4-A96F-CBD84025219A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145" name="รูปแบบอิสระ: รูปร่าง 636">
                    <a:extLst>
                      <a:ext uri="{FF2B5EF4-FFF2-40B4-BE49-F238E27FC236}">
                        <a16:creationId xmlns:a16="http://schemas.microsoft.com/office/drawing/2014/main" id="{00726D4C-9C73-4B03-8252-ED52B0A6046E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cxnSp>
                <p:nvCxnSpPr>
                  <p:cNvPr id="146" name="ตัวเชื่อมต่อตรง 637">
                    <a:extLst>
                      <a:ext uri="{FF2B5EF4-FFF2-40B4-BE49-F238E27FC236}">
                        <a16:creationId xmlns:a16="http://schemas.microsoft.com/office/drawing/2014/main" id="{8BCD3994-C906-42AA-B08C-FE5090CCF328}"/>
                      </a:ext>
                    </a:extLst>
                  </p:cNvPr>
                  <p:cNvCxnSpPr>
                    <a:cxnSpLocks/>
                    <a:stCxn id="145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7" name="รูปแบบอิสระ: รูปร่าง 638">
                    <a:extLst>
                      <a:ext uri="{FF2B5EF4-FFF2-40B4-BE49-F238E27FC236}">
                        <a16:creationId xmlns:a16="http://schemas.microsoft.com/office/drawing/2014/main" id="{58A7E435-0141-48C1-8976-A6D13E597F31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48" name="รูปแบบอิสระ: รูปร่าง 639">
                    <a:extLst>
                      <a:ext uri="{FF2B5EF4-FFF2-40B4-BE49-F238E27FC236}">
                        <a16:creationId xmlns:a16="http://schemas.microsoft.com/office/drawing/2014/main" id="{A3D2CEA0-176D-4CAB-9D58-A974B67B7D7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49" name="รูปแบบอิสระ: รูปร่าง 640">
                    <a:extLst>
                      <a:ext uri="{FF2B5EF4-FFF2-40B4-BE49-F238E27FC236}">
                        <a16:creationId xmlns:a16="http://schemas.microsoft.com/office/drawing/2014/main" id="{DAFA71F9-C1C9-42E2-AC47-1CDB7AF56F2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50" name="รูปแบบอิสระ: รูปร่าง 644">
                    <a:extLst>
                      <a:ext uri="{FF2B5EF4-FFF2-40B4-BE49-F238E27FC236}">
                        <a16:creationId xmlns:a16="http://schemas.microsoft.com/office/drawing/2014/main" id="{8FA50B6E-9838-47EE-902F-A7BB60827BF0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26" name="กลุ่ม 617">
                <a:extLst>
                  <a:ext uri="{FF2B5EF4-FFF2-40B4-BE49-F238E27FC236}">
                    <a16:creationId xmlns:a16="http://schemas.microsoft.com/office/drawing/2014/main" id="{6CBCAA52-6BB7-4830-AD17-BE679860DC0E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127" name="รูปแบบอิสระ: รูปร่าง 618">
                  <a:extLst>
                    <a:ext uri="{FF2B5EF4-FFF2-40B4-BE49-F238E27FC236}">
                      <a16:creationId xmlns:a16="http://schemas.microsoft.com/office/drawing/2014/main" id="{B0AF87E9-F11D-4C91-924B-C33E339ADD8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8" name="รูปแบบอิสระ: รูปร่าง 619">
                  <a:extLst>
                    <a:ext uri="{FF2B5EF4-FFF2-40B4-BE49-F238E27FC236}">
                      <a16:creationId xmlns:a16="http://schemas.microsoft.com/office/drawing/2014/main" id="{8C08B41C-A313-42EC-843D-1ABE5E17E998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29" name="ตัวเชื่อมต่อตรง 620">
                  <a:extLst>
                    <a:ext uri="{FF2B5EF4-FFF2-40B4-BE49-F238E27FC236}">
                      <a16:creationId xmlns:a16="http://schemas.microsoft.com/office/drawing/2014/main" id="{9E327442-A629-4C55-A672-F26CC74DDF34}"/>
                    </a:ext>
                  </a:extLst>
                </p:cNvPr>
                <p:cNvCxnSpPr>
                  <a:cxnSpLocks/>
                  <a:endCxn id="128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30" name="กลุ่ม 621">
                  <a:extLst>
                    <a:ext uri="{FF2B5EF4-FFF2-40B4-BE49-F238E27FC236}">
                      <a16:creationId xmlns:a16="http://schemas.microsoft.com/office/drawing/2014/main" id="{2FA9A1A9-8B1B-49EA-93D1-69251CB8BA59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37" name="รูปแบบอิสระ: รูปร่าง 628">
                    <a:extLst>
                      <a:ext uri="{FF2B5EF4-FFF2-40B4-BE49-F238E27FC236}">
                        <a16:creationId xmlns:a16="http://schemas.microsoft.com/office/drawing/2014/main" id="{A5EA89BE-4F8B-4494-9724-0C8529584491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8" name="วงรี 77">
                    <a:extLst>
                      <a:ext uri="{FF2B5EF4-FFF2-40B4-BE49-F238E27FC236}">
                        <a16:creationId xmlns:a16="http://schemas.microsoft.com/office/drawing/2014/main" id="{03FB30B2-B8C1-4E90-9CDA-03EC4B3D03A1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31" name="กลุ่ม 622">
                  <a:extLst>
                    <a:ext uri="{FF2B5EF4-FFF2-40B4-BE49-F238E27FC236}">
                      <a16:creationId xmlns:a16="http://schemas.microsoft.com/office/drawing/2014/main" id="{D57425AF-D48A-4970-B14D-5943ACA40F3D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35" name="รูปแบบอิสระ: รูปร่าง 626">
                    <a:extLst>
                      <a:ext uri="{FF2B5EF4-FFF2-40B4-BE49-F238E27FC236}">
                        <a16:creationId xmlns:a16="http://schemas.microsoft.com/office/drawing/2014/main" id="{3DF38D53-3A57-4DD7-B04A-9ACB3A497ED4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6" name="วงรี 77">
                    <a:extLst>
                      <a:ext uri="{FF2B5EF4-FFF2-40B4-BE49-F238E27FC236}">
                        <a16:creationId xmlns:a16="http://schemas.microsoft.com/office/drawing/2014/main" id="{BAEBD3CC-B0FD-420F-8D3E-D4ED5C6D122F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  <p:grpSp>
              <p:nvGrpSpPr>
                <p:cNvPr id="132" name="กลุ่ม 623">
                  <a:extLst>
                    <a:ext uri="{FF2B5EF4-FFF2-40B4-BE49-F238E27FC236}">
                      <a16:creationId xmlns:a16="http://schemas.microsoft.com/office/drawing/2014/main" id="{F4F4A2CF-9ACA-497B-9A5A-DD56113402B7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133" name="รูปแบบอิสระ: รูปร่าง 624">
                    <a:extLst>
                      <a:ext uri="{FF2B5EF4-FFF2-40B4-BE49-F238E27FC236}">
                        <a16:creationId xmlns:a16="http://schemas.microsoft.com/office/drawing/2014/main" id="{F8DAA8FB-A9CC-4CDD-BD60-70BD3CBC58B9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34" name="วงรี 77">
                    <a:extLst>
                      <a:ext uri="{FF2B5EF4-FFF2-40B4-BE49-F238E27FC236}">
                        <a16:creationId xmlns:a16="http://schemas.microsoft.com/office/drawing/2014/main" id="{CCD9D02F-8456-464F-B75A-28A8DF5F4FB2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</p:grpSp>
        <p:grpSp>
          <p:nvGrpSpPr>
            <p:cNvPr id="77" name="กลุ่ม 568">
              <a:extLst>
                <a:ext uri="{FF2B5EF4-FFF2-40B4-BE49-F238E27FC236}">
                  <a16:creationId xmlns:a16="http://schemas.microsoft.com/office/drawing/2014/main" id="{935C87C4-CD9B-48A0-94B0-DBF6C54A3820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108" name="กลุ่ม 599">
                <a:extLst>
                  <a:ext uri="{FF2B5EF4-FFF2-40B4-BE49-F238E27FC236}">
                    <a16:creationId xmlns:a16="http://schemas.microsoft.com/office/drawing/2014/main" id="{19D9F97F-3FCD-4526-8CED-4996F3D938EB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115" name="รูปแบบอิสระ: รูปร่าง 606">
                  <a:extLst>
                    <a:ext uri="{FF2B5EF4-FFF2-40B4-BE49-F238E27FC236}">
                      <a16:creationId xmlns:a16="http://schemas.microsoft.com/office/drawing/2014/main" id="{4894AECF-64AB-46C9-8E71-E71D5308B619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6" name="วงรี 607">
                  <a:extLst>
                    <a:ext uri="{FF2B5EF4-FFF2-40B4-BE49-F238E27FC236}">
                      <a16:creationId xmlns:a16="http://schemas.microsoft.com/office/drawing/2014/main" id="{CFB38781-F157-4F03-9815-A586CECB632B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7" name="วงรี 608">
                  <a:extLst>
                    <a:ext uri="{FF2B5EF4-FFF2-40B4-BE49-F238E27FC236}">
                      <a16:creationId xmlns:a16="http://schemas.microsoft.com/office/drawing/2014/main" id="{21EA6E94-974C-47E2-A662-9C2CD7C5052B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8" name="วงรี 609">
                  <a:extLst>
                    <a:ext uri="{FF2B5EF4-FFF2-40B4-BE49-F238E27FC236}">
                      <a16:creationId xmlns:a16="http://schemas.microsoft.com/office/drawing/2014/main" id="{2F0876AE-CFEF-45A9-9EAE-65F55C4D38B2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610">
                  <a:extLst>
                    <a:ext uri="{FF2B5EF4-FFF2-40B4-BE49-F238E27FC236}">
                      <a16:creationId xmlns:a16="http://schemas.microsoft.com/office/drawing/2014/main" id="{BC635775-51EE-4640-9292-04860F3D4832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0" name="รูปแบบอิสระ: รูปร่าง 611">
                  <a:extLst>
                    <a:ext uri="{FF2B5EF4-FFF2-40B4-BE49-F238E27FC236}">
                      <a16:creationId xmlns:a16="http://schemas.microsoft.com/office/drawing/2014/main" id="{AD818F12-BCC5-4C99-BBD1-FE950BDED125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21" name="วงรี 612">
                  <a:extLst>
                    <a:ext uri="{FF2B5EF4-FFF2-40B4-BE49-F238E27FC236}">
                      <a16:creationId xmlns:a16="http://schemas.microsoft.com/office/drawing/2014/main" id="{4C09D98A-5E3A-4EAF-AD65-55F1607E38B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2" name="วงรี 613">
                  <a:extLst>
                    <a:ext uri="{FF2B5EF4-FFF2-40B4-BE49-F238E27FC236}">
                      <a16:creationId xmlns:a16="http://schemas.microsoft.com/office/drawing/2014/main" id="{969ED5FF-C1A3-4CA1-8843-32441610A7E7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614">
                  <a:extLst>
                    <a:ext uri="{FF2B5EF4-FFF2-40B4-BE49-F238E27FC236}">
                      <a16:creationId xmlns:a16="http://schemas.microsoft.com/office/drawing/2014/main" id="{0A4BF74A-F8B1-4650-AF4E-13F335983EA1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615">
                  <a:extLst>
                    <a:ext uri="{FF2B5EF4-FFF2-40B4-BE49-F238E27FC236}">
                      <a16:creationId xmlns:a16="http://schemas.microsoft.com/office/drawing/2014/main" id="{C4345E86-C035-42E9-A2FB-8860A9911C46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09" name="กลุ่ม 600">
                <a:extLst>
                  <a:ext uri="{FF2B5EF4-FFF2-40B4-BE49-F238E27FC236}">
                    <a16:creationId xmlns:a16="http://schemas.microsoft.com/office/drawing/2014/main" id="{B8C134E5-04F1-4317-8B2C-AADB57690059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110" name="รูปแบบอิสระ: รูปร่าง 601">
                  <a:extLst>
                    <a:ext uri="{FF2B5EF4-FFF2-40B4-BE49-F238E27FC236}">
                      <a16:creationId xmlns:a16="http://schemas.microsoft.com/office/drawing/2014/main" id="{3F22CEF7-68D8-42DD-A898-F02F4F347651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11" name="วงรี 602">
                  <a:extLst>
                    <a:ext uri="{FF2B5EF4-FFF2-40B4-BE49-F238E27FC236}">
                      <a16:creationId xmlns:a16="http://schemas.microsoft.com/office/drawing/2014/main" id="{D60207D4-B852-456E-9C8D-87990E4108DE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2" name="วงรี 603">
                  <a:extLst>
                    <a:ext uri="{FF2B5EF4-FFF2-40B4-BE49-F238E27FC236}">
                      <a16:creationId xmlns:a16="http://schemas.microsoft.com/office/drawing/2014/main" id="{E242F48D-83E1-4ACB-B38A-2B5D99819ABB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3" name="วงรี 604">
                  <a:extLst>
                    <a:ext uri="{FF2B5EF4-FFF2-40B4-BE49-F238E27FC236}">
                      <a16:creationId xmlns:a16="http://schemas.microsoft.com/office/drawing/2014/main" id="{AA4C065A-5CAE-4C81-9567-E2433AAC57F3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4" name="วงรี 605">
                  <a:extLst>
                    <a:ext uri="{FF2B5EF4-FFF2-40B4-BE49-F238E27FC236}">
                      <a16:creationId xmlns:a16="http://schemas.microsoft.com/office/drawing/2014/main" id="{81E5B529-5F25-4A66-9C43-E4BB8EAF34B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8" name="กลุ่ม 569">
              <a:extLst>
                <a:ext uri="{FF2B5EF4-FFF2-40B4-BE49-F238E27FC236}">
                  <a16:creationId xmlns:a16="http://schemas.microsoft.com/office/drawing/2014/main" id="{E802E5D4-5765-4EE7-A613-F5FEAC3C72F7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91" name="กลุ่ม 582">
                <a:extLst>
                  <a:ext uri="{FF2B5EF4-FFF2-40B4-BE49-F238E27FC236}">
                    <a16:creationId xmlns:a16="http://schemas.microsoft.com/office/drawing/2014/main" id="{85627DD6-4F17-4562-B55F-A694F9D78748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98" name="รูปแบบอิสระ: รูปร่าง 589">
                  <a:extLst>
                    <a:ext uri="{FF2B5EF4-FFF2-40B4-BE49-F238E27FC236}">
                      <a16:creationId xmlns:a16="http://schemas.microsoft.com/office/drawing/2014/main" id="{CCB885E8-F9C3-4214-B385-6206A8D43ACA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9" name="วงรี 590">
                  <a:extLst>
                    <a:ext uri="{FF2B5EF4-FFF2-40B4-BE49-F238E27FC236}">
                      <a16:creationId xmlns:a16="http://schemas.microsoft.com/office/drawing/2014/main" id="{84430C69-082F-4022-9637-37A40C1414FA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0" name="วงรี 591">
                  <a:extLst>
                    <a:ext uri="{FF2B5EF4-FFF2-40B4-BE49-F238E27FC236}">
                      <a16:creationId xmlns:a16="http://schemas.microsoft.com/office/drawing/2014/main" id="{B0383C67-DBF5-4B74-A391-25C58622DE18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1" name="วงรี 592">
                  <a:extLst>
                    <a:ext uri="{FF2B5EF4-FFF2-40B4-BE49-F238E27FC236}">
                      <a16:creationId xmlns:a16="http://schemas.microsoft.com/office/drawing/2014/main" id="{2E1C368F-D960-4666-ADC4-005E5309A7EF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2" name="วงรี 593">
                  <a:extLst>
                    <a:ext uri="{FF2B5EF4-FFF2-40B4-BE49-F238E27FC236}">
                      <a16:creationId xmlns:a16="http://schemas.microsoft.com/office/drawing/2014/main" id="{AFA41654-B26C-4EF3-90EB-0F2BB4274486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3" name="รูปแบบอิสระ: รูปร่าง 594">
                  <a:extLst>
                    <a:ext uri="{FF2B5EF4-FFF2-40B4-BE49-F238E27FC236}">
                      <a16:creationId xmlns:a16="http://schemas.microsoft.com/office/drawing/2014/main" id="{5F90DFF9-1B0F-400E-A3F2-74FED609260C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4" name="วงรี 595">
                  <a:extLst>
                    <a:ext uri="{FF2B5EF4-FFF2-40B4-BE49-F238E27FC236}">
                      <a16:creationId xmlns:a16="http://schemas.microsoft.com/office/drawing/2014/main" id="{E4292201-DF34-4CA5-BC1E-56D9087CA94B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5" name="วงรี 596">
                  <a:extLst>
                    <a:ext uri="{FF2B5EF4-FFF2-40B4-BE49-F238E27FC236}">
                      <a16:creationId xmlns:a16="http://schemas.microsoft.com/office/drawing/2014/main" id="{43C85C10-8ACB-4039-A00D-BFA3486EDF39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6" name="วงรี 597">
                  <a:extLst>
                    <a:ext uri="{FF2B5EF4-FFF2-40B4-BE49-F238E27FC236}">
                      <a16:creationId xmlns:a16="http://schemas.microsoft.com/office/drawing/2014/main" id="{CAA2664A-04E4-4717-92B4-620694B0BBF4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598">
                  <a:extLst>
                    <a:ext uri="{FF2B5EF4-FFF2-40B4-BE49-F238E27FC236}">
                      <a16:creationId xmlns:a16="http://schemas.microsoft.com/office/drawing/2014/main" id="{D23B2DD7-BEED-424E-A2BD-A1E2C416CF94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2" name="กลุ่ม 583">
                <a:extLst>
                  <a:ext uri="{FF2B5EF4-FFF2-40B4-BE49-F238E27FC236}">
                    <a16:creationId xmlns:a16="http://schemas.microsoft.com/office/drawing/2014/main" id="{96FAF74D-C7DE-442A-9B40-38BFA264EFE5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93" name="รูปแบบอิสระ: รูปร่าง 584">
                  <a:extLst>
                    <a:ext uri="{FF2B5EF4-FFF2-40B4-BE49-F238E27FC236}">
                      <a16:creationId xmlns:a16="http://schemas.microsoft.com/office/drawing/2014/main" id="{8D87A656-92D9-4066-9328-5F94B82DB5B4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4" name="วงรี 585">
                  <a:extLst>
                    <a:ext uri="{FF2B5EF4-FFF2-40B4-BE49-F238E27FC236}">
                      <a16:creationId xmlns:a16="http://schemas.microsoft.com/office/drawing/2014/main" id="{FC8F090C-3C83-40D1-A449-0FE51A2A8786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5" name="วงรี 586">
                  <a:extLst>
                    <a:ext uri="{FF2B5EF4-FFF2-40B4-BE49-F238E27FC236}">
                      <a16:creationId xmlns:a16="http://schemas.microsoft.com/office/drawing/2014/main" id="{7003E826-531D-4FCF-BF33-7F49B15FD0BD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6" name="วงรี 587">
                  <a:extLst>
                    <a:ext uri="{FF2B5EF4-FFF2-40B4-BE49-F238E27FC236}">
                      <a16:creationId xmlns:a16="http://schemas.microsoft.com/office/drawing/2014/main" id="{9D155256-9EBB-43ED-8AE2-07A24FC47FE1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7" name="วงรี 588">
                  <a:extLst>
                    <a:ext uri="{FF2B5EF4-FFF2-40B4-BE49-F238E27FC236}">
                      <a16:creationId xmlns:a16="http://schemas.microsoft.com/office/drawing/2014/main" id="{170D2803-7B2A-4C4D-A235-9B9351250100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9" name="กลุ่ม 570">
              <a:extLst>
                <a:ext uri="{FF2B5EF4-FFF2-40B4-BE49-F238E27FC236}">
                  <a16:creationId xmlns:a16="http://schemas.microsoft.com/office/drawing/2014/main" id="{01907EEE-8E56-4A4E-811E-A1B522E5B05B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86" name="รูปแบบอิสระ: รูปร่าง 577">
                <a:extLst>
                  <a:ext uri="{FF2B5EF4-FFF2-40B4-BE49-F238E27FC236}">
                    <a16:creationId xmlns:a16="http://schemas.microsoft.com/office/drawing/2014/main" id="{F6982D20-9D37-4B59-B45C-B944E1312EE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7" name="วงรี 578">
                <a:extLst>
                  <a:ext uri="{FF2B5EF4-FFF2-40B4-BE49-F238E27FC236}">
                    <a16:creationId xmlns:a16="http://schemas.microsoft.com/office/drawing/2014/main" id="{7C850260-8859-4D0F-B7BE-AC5BE82F40CD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579">
                <a:extLst>
                  <a:ext uri="{FF2B5EF4-FFF2-40B4-BE49-F238E27FC236}">
                    <a16:creationId xmlns:a16="http://schemas.microsoft.com/office/drawing/2014/main" id="{3563BB7F-6CBC-4684-B1A1-39249C1F0878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วงรี 580">
                <a:extLst>
                  <a:ext uri="{FF2B5EF4-FFF2-40B4-BE49-F238E27FC236}">
                    <a16:creationId xmlns:a16="http://schemas.microsoft.com/office/drawing/2014/main" id="{BBF070DA-75A6-432D-B764-590B26034E21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วงรี 581">
                <a:extLst>
                  <a:ext uri="{FF2B5EF4-FFF2-40B4-BE49-F238E27FC236}">
                    <a16:creationId xmlns:a16="http://schemas.microsoft.com/office/drawing/2014/main" id="{4B9CCA10-FD65-4F23-91A0-6463B5979DB7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80" name="กลุ่ม 571">
              <a:extLst>
                <a:ext uri="{FF2B5EF4-FFF2-40B4-BE49-F238E27FC236}">
                  <a16:creationId xmlns:a16="http://schemas.microsoft.com/office/drawing/2014/main" id="{1BDCD02F-E2E8-4F1A-810B-E452B222F0EF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81" name="รูปแบบอิสระ: รูปร่าง 572">
                <a:extLst>
                  <a:ext uri="{FF2B5EF4-FFF2-40B4-BE49-F238E27FC236}">
                    <a16:creationId xmlns:a16="http://schemas.microsoft.com/office/drawing/2014/main" id="{1C336B86-6E56-4BD8-94D2-F030DB436576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2" name="วงรี 573">
                <a:extLst>
                  <a:ext uri="{FF2B5EF4-FFF2-40B4-BE49-F238E27FC236}">
                    <a16:creationId xmlns:a16="http://schemas.microsoft.com/office/drawing/2014/main" id="{8E7DA8B7-5468-4C59-B46F-CB4E9133AB3D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วงรี 574">
                <a:extLst>
                  <a:ext uri="{FF2B5EF4-FFF2-40B4-BE49-F238E27FC236}">
                    <a16:creationId xmlns:a16="http://schemas.microsoft.com/office/drawing/2014/main" id="{8A932EAD-DC57-46BA-A5F5-0923999A6AC0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วงรี 575">
                <a:extLst>
                  <a:ext uri="{FF2B5EF4-FFF2-40B4-BE49-F238E27FC236}">
                    <a16:creationId xmlns:a16="http://schemas.microsoft.com/office/drawing/2014/main" id="{62A48EDA-5C0F-420F-9FBB-312C79428B9B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วงรี 576">
                <a:extLst>
                  <a:ext uri="{FF2B5EF4-FFF2-40B4-BE49-F238E27FC236}">
                    <a16:creationId xmlns:a16="http://schemas.microsoft.com/office/drawing/2014/main" id="{1F6E6CD2-38B3-42C2-847F-D56974BEE386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92981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PowerPointHub-The Kitten">
      <a:dk1>
        <a:srgbClr val="000000"/>
      </a:dk1>
      <a:lt1>
        <a:srgbClr val="5E2700"/>
      </a:lt1>
      <a:dk2>
        <a:srgbClr val="ECE289"/>
      </a:dk2>
      <a:lt2>
        <a:srgbClr val="A06A3E"/>
      </a:lt2>
      <a:accent1>
        <a:srgbClr val="F4B945"/>
      </a:accent1>
      <a:accent2>
        <a:srgbClr val="8CAD67"/>
      </a:accent2>
      <a:accent3>
        <a:srgbClr val="A7D1D3"/>
      </a:accent3>
      <a:accent4>
        <a:srgbClr val="FEC3BF"/>
      </a:accent4>
      <a:accent5>
        <a:srgbClr val="DAA2B9"/>
      </a:accent5>
      <a:accent6>
        <a:srgbClr val="CE7925"/>
      </a:accent6>
      <a:hlink>
        <a:srgbClr val="0563C1"/>
      </a:hlink>
      <a:folHlink>
        <a:srgbClr val="954F72"/>
      </a:folHlink>
    </a:clrScheme>
    <a:fontScheme name="Itim">
      <a:majorFont>
        <a:latin typeface="Itim"/>
        <a:ea typeface=""/>
        <a:cs typeface="Itim"/>
      </a:majorFont>
      <a:minorFont>
        <a:latin typeface="Itim"/>
        <a:ea typeface=""/>
        <a:cs typeface="Itim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6364</TotalTime>
  <Words>686</Words>
  <Application>Microsoft Office PowerPoint</Application>
  <PresentationFormat>Widescreen</PresentationFormat>
  <Paragraphs>142</Paragraphs>
  <Slides>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8" baseType="lpstr">
      <vt:lpstr>Calibri</vt:lpstr>
      <vt:lpstr>Arial</vt:lpstr>
      <vt:lpstr>UVN Hoa Dao</vt:lpstr>
      <vt:lpstr>Itim</vt:lpstr>
      <vt:lpstr>Times New Roman</vt:lpstr>
      <vt:lpstr>Cambria</vt:lpstr>
      <vt:lpstr>ธีมของ Office</vt:lpstr>
      <vt:lpstr>Toán</vt:lpstr>
      <vt:lpstr>Mục tiêu cần đạt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Trong các hình trên, hình có diện tích lớn nhất là:</vt:lpstr>
      <vt:lpstr>Phương pháp giải</vt:lpstr>
      <vt:lpstr>Tính diện tích các hình</vt:lpstr>
      <vt:lpstr>Trong các hình trên, hình có diện tích lớn nhất là:</vt:lpstr>
      <vt:lpstr>DẶN DÒ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Măng Non Teams</dc:creator>
  <cp:keywords>MĂNG NON TEAM</cp:keywords>
  <cp:lastModifiedBy>Lan Anh Dương</cp:lastModifiedBy>
  <cp:revision>25</cp:revision>
  <dcterms:created xsi:type="dcterms:W3CDTF">2021-12-03T05:58:56Z</dcterms:created>
  <dcterms:modified xsi:type="dcterms:W3CDTF">2023-07-24T17:05:34Z</dcterms:modified>
</cp:coreProperties>
</file>