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08" r:id="rId2"/>
    <p:sldId id="309" r:id="rId3"/>
    <p:sldId id="310" r:id="rId4"/>
    <p:sldId id="264" r:id="rId5"/>
    <p:sldId id="338" r:id="rId6"/>
    <p:sldId id="339" r:id="rId7"/>
    <p:sldId id="318" r:id="rId8"/>
    <p:sldId id="265" r:id="rId9"/>
    <p:sldId id="319" r:id="rId10"/>
    <p:sldId id="335" r:id="rId11"/>
    <p:sldId id="320" r:id="rId12"/>
    <p:sldId id="336" r:id="rId13"/>
    <p:sldId id="321" r:id="rId14"/>
    <p:sldId id="337" r:id="rId15"/>
    <p:sldId id="322" r:id="rId16"/>
    <p:sldId id="326" r:id="rId17"/>
    <p:sldId id="280" r:id="rId18"/>
    <p:sldId id="271" r:id="rId19"/>
    <p:sldId id="323" r:id="rId20"/>
    <p:sldId id="270" r:id="rId21"/>
    <p:sldId id="327" r:id="rId22"/>
    <p:sldId id="333" r:id="rId23"/>
    <p:sldId id="334" r:id="rId24"/>
    <p:sldId id="279" r:id="rId25"/>
    <p:sldId id="332" r:id="rId26"/>
    <p:sldId id="329" r:id="rId27"/>
    <p:sldId id="330" r:id="rId28"/>
    <p:sldId id="331" r:id="rId29"/>
    <p:sldId id="325" r:id="rId30"/>
  </p:sldIdLst>
  <p:sldSz cx="12192000" cy="6858000"/>
  <p:notesSz cx="6858000" cy="9144000"/>
  <p:embeddedFontLst>
    <p:embeddedFont>
      <p:font typeface="等线" panose="02010600030101010101" pitchFamily="2" charset="-122"/>
      <p:regular r:id="rId33"/>
      <p:bold r:id="rId34"/>
    </p:embeddedFont>
    <p:embeddedFont>
      <p:font typeface="SVN-Bira" panose="02040603050506020204" pitchFamily="18" charset="0"/>
      <p:regular r:id="rId35"/>
    </p:embeddedFont>
    <p:embeddedFont>
      <p:font typeface="UTM Showcard" panose="02040603050506020204" pitchFamily="18" charset="0"/>
      <p:regular r:id="rId36"/>
    </p:embeddedFont>
    <p:embeddedFont>
      <p:font typeface="UVF Saint-Andrew Queen" panose="020B0604020202020204" charset="0"/>
      <p:regular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D44"/>
    <a:srgbClr val="B1E1B9"/>
    <a:srgbClr val="7DCD8A"/>
    <a:srgbClr val="981414"/>
    <a:srgbClr val="003519"/>
    <a:srgbClr val="07172E"/>
    <a:srgbClr val="7DC678"/>
    <a:srgbClr val="FEC94F"/>
    <a:srgbClr val="AC2427"/>
    <a:srgbClr val="7D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72" d="100"/>
          <a:sy n="72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2AAB3C-67BE-48CF-BD97-8696ADB2E6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7BB8DD-28A6-45B5-99FA-15FD453657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C1EB7-30A2-4601-A4F1-CC05685C2285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9B21AB-F4C7-4AD7-B44C-088AB40DBC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53933A-23F0-4DEA-A6DC-66AFA2F7C9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7A971-6D13-4879-AD9C-85DE44F9462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374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5F947-53C1-4D0D-90E1-6AC477B2641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4D3B3-3490-46E2-8D0B-B94D284F1F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15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4919914"/>
            <a:ext cx="12192000" cy="308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8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000">
        <p14:glitter pattern="hexago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3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000">
        <p14:glitter pattern="hexagon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21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mc:AlternateContent xmlns:mc="http://schemas.openxmlformats.org/markup-compatibility/2006" xmlns:p14="http://schemas.microsoft.com/office/powerpoint/2010/main">
    <mc:Choice Requires="p14">
      <p:transition spd="slow" p14:dur="3900" advTm="3000">
        <p14:glitter pattern="hexagon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16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57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64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5" b="48817"/>
          <a:stretch/>
        </p:blipFill>
        <p:spPr>
          <a:xfrm>
            <a:off x="0" y="-573824"/>
            <a:ext cx="8613058" cy="35101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r="20645" b="11398"/>
          <a:stretch/>
        </p:blipFill>
        <p:spPr>
          <a:xfrm>
            <a:off x="2667512" y="1"/>
            <a:ext cx="6909666" cy="608286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18065" b="4946"/>
          <a:stretch/>
        </p:blipFill>
        <p:spPr>
          <a:xfrm>
            <a:off x="7624640" y="1007166"/>
            <a:ext cx="4567359" cy="551162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-88237" y="1107041"/>
            <a:ext cx="4302800" cy="4817264"/>
          </a:xfrm>
          <a:prstGeom prst="rect">
            <a:avLst/>
          </a:prstGeom>
        </p:spPr>
      </p:pic>
      <p:pic>
        <p:nvPicPr>
          <p:cNvPr id="700" name="图片 699" hidden="1">
            <a:extLst>
              <a:ext uri="{FF2B5EF4-FFF2-40B4-BE49-F238E27FC236}">
                <a16:creationId xmlns:a16="http://schemas.microsoft.com/office/drawing/2014/main" id="{18AF94C1-4EF8-4962-BFD2-79910FB014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3" t="70922" r="21987" b="1596"/>
          <a:stretch/>
        </p:blipFill>
        <p:spPr>
          <a:xfrm>
            <a:off x="-50501" y="4803156"/>
            <a:ext cx="1527480" cy="18091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56235" y="3815895"/>
            <a:ext cx="12192000" cy="30824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0967" b="52258"/>
          <a:stretch/>
        </p:blipFill>
        <p:spPr>
          <a:xfrm>
            <a:off x="6852495" y="-304182"/>
            <a:ext cx="5363497" cy="252197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6" t="20430" r="9395" b="17634"/>
          <a:stretch/>
        </p:blipFill>
        <p:spPr>
          <a:xfrm>
            <a:off x="7860890" y="1401097"/>
            <a:ext cx="3185652" cy="4247536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0E384B93-153B-4141-A137-FE2633C386D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84" y="3536074"/>
            <a:ext cx="3869405" cy="386940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CB72B4-8D4F-4B83-8488-1BC9CB69C171}"/>
              </a:ext>
            </a:extLst>
          </p:cNvPr>
          <p:cNvSpPr/>
          <p:nvPr/>
        </p:nvSpPr>
        <p:spPr>
          <a:xfrm>
            <a:off x="2769704" y="933695"/>
            <a:ext cx="7196673" cy="3553198"/>
          </a:xfrm>
          <a:prstGeom prst="roundRect">
            <a:avLst>
              <a:gd name="adj" fmla="val 13777"/>
            </a:avLst>
          </a:prstGeom>
          <a:solidFill>
            <a:srgbClr val="96E0F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7A7575-4581-40ED-B6B1-DB0F98C8199D}"/>
              </a:ext>
            </a:extLst>
          </p:cNvPr>
          <p:cNvGrpSpPr/>
          <p:nvPr/>
        </p:nvGrpSpPr>
        <p:grpSpPr>
          <a:xfrm>
            <a:off x="2205634" y="1516686"/>
            <a:ext cx="7919722" cy="2570648"/>
            <a:chOff x="4670661" y="452523"/>
            <a:chExt cx="2893236" cy="63472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6ADE1B-D5D6-46EE-85EF-9A80C88C074E}"/>
                </a:ext>
              </a:extLst>
            </p:cNvPr>
            <p:cNvSpPr txBox="1"/>
            <p:nvPr/>
          </p:nvSpPr>
          <p:spPr>
            <a:xfrm>
              <a:off x="4670661" y="492284"/>
              <a:ext cx="2893236" cy="6307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Vật</a:t>
              </a:r>
              <a:r>
                <a:rPr lang="en-US" sz="8000" b="1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chất</a:t>
              </a:r>
              <a:r>
                <a:rPr lang="en-US" sz="8000" b="1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và</a:t>
              </a:r>
              <a:r>
                <a:rPr lang="en-US" sz="8000" b="1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năng</a:t>
              </a:r>
              <a:r>
                <a:rPr lang="en-US" sz="8000" b="1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SVN-Rounded" panose="00000700000000000000" pitchFamily="2" charset="0"/>
                </a:rPr>
                <a:t>lượng</a:t>
              </a:r>
              <a:endParaRPr lang="vi-VN" sz="8000" b="1" dirty="0">
                <a:ln w="139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UVF Saint-Andrew Queen" panose="02000500000000000000" pitchFamily="2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21FB8B7-3D84-482B-BE52-8B6880A56985}"/>
                </a:ext>
              </a:extLst>
            </p:cNvPr>
            <p:cNvSpPr txBox="1"/>
            <p:nvPr/>
          </p:nvSpPr>
          <p:spPr>
            <a:xfrm>
              <a:off x="4768913" y="452523"/>
              <a:ext cx="2687050" cy="6307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Vật</a:t>
              </a:r>
              <a:r>
                <a:rPr lang="en-US" sz="8000" b="1" dirty="0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chất</a:t>
              </a:r>
              <a:r>
                <a:rPr lang="en-US" sz="8000" b="1" dirty="0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và</a:t>
              </a:r>
              <a:r>
                <a:rPr lang="en-US" sz="8000" b="1" dirty="0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năng</a:t>
              </a:r>
              <a:r>
                <a:rPr lang="en-US" sz="8000" b="1" dirty="0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03381F"/>
                  </a:solidFill>
                  <a:latin typeface="SVN-Rounded" panose="00000700000000000000" pitchFamily="2" charset="0"/>
                </a:rPr>
                <a:t>lượng</a:t>
              </a:r>
              <a:endParaRPr lang="vi-VN" sz="8000" b="1" dirty="0">
                <a:ln w="28575">
                  <a:noFill/>
                </a:ln>
                <a:solidFill>
                  <a:srgbClr val="03381F"/>
                </a:solidFill>
                <a:latin typeface="UVF Saint-Andrew Queen" panose="02000500000000000000" pitchFamily="2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08E32E7-EE92-4E5D-A7E2-3F9F53A095FD}"/>
              </a:ext>
            </a:extLst>
          </p:cNvPr>
          <p:cNvSpPr txBox="1"/>
          <p:nvPr/>
        </p:nvSpPr>
        <p:spPr>
          <a:xfrm>
            <a:off x="4458118" y="976602"/>
            <a:ext cx="3171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38100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Ôn</a:t>
            </a:r>
            <a:r>
              <a:rPr lang="en-US" sz="6000" b="1" dirty="0">
                <a:ln w="38100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 </a:t>
            </a:r>
            <a:r>
              <a:rPr lang="en-US" sz="6000" b="1" dirty="0" err="1">
                <a:ln w="38100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tập</a:t>
            </a:r>
            <a:endParaRPr lang="vi-VN" sz="6000" b="1" dirty="0">
              <a:ln w="38100">
                <a:solidFill>
                  <a:schemeClr val="bg1"/>
                </a:solidFill>
              </a:ln>
              <a:solidFill>
                <a:srgbClr val="003519"/>
              </a:solidFill>
              <a:latin typeface="UVF Saint-Andrew Queen" panose="02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58B892-48DB-4E53-A3D2-401CE8BB0279}"/>
              </a:ext>
            </a:extLst>
          </p:cNvPr>
          <p:cNvSpPr txBox="1"/>
          <p:nvPr/>
        </p:nvSpPr>
        <p:spPr>
          <a:xfrm>
            <a:off x="5297853" y="3902118"/>
            <a:ext cx="1838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50" dirty="0">
                <a:ln w="3175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(</a:t>
            </a:r>
            <a:r>
              <a:rPr lang="en-US" sz="3200" spc="-150" dirty="0" err="1">
                <a:ln w="3175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tiếp</a:t>
            </a:r>
            <a:r>
              <a:rPr lang="en-US" sz="3200" spc="-150" dirty="0">
                <a:ln w="3175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 </a:t>
            </a:r>
            <a:r>
              <a:rPr lang="en-US" sz="3200" spc="-150" dirty="0" err="1">
                <a:ln w="3175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theo</a:t>
            </a:r>
            <a:r>
              <a:rPr lang="en-US" sz="3200" spc="-150" dirty="0">
                <a:ln w="3175">
                  <a:solidFill>
                    <a:schemeClr val="bg1"/>
                  </a:solidFill>
                </a:ln>
                <a:solidFill>
                  <a:srgbClr val="003519"/>
                </a:solidFill>
                <a:latin typeface="SVN-Bira" panose="02040603050506020204" pitchFamily="18" charset="0"/>
              </a:rPr>
              <a:t>)</a:t>
            </a:r>
            <a:endParaRPr lang="vi-VN" sz="3200" spc="-150" dirty="0">
              <a:ln w="3175">
                <a:solidFill>
                  <a:schemeClr val="bg1"/>
                </a:solidFill>
              </a:ln>
              <a:solidFill>
                <a:srgbClr val="003519"/>
              </a:solidFill>
              <a:latin typeface="UVF Saint-Andrew Queen" panose="02000500000000000000" pitchFamily="2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58871" b="49462"/>
          <a:stretch/>
        </p:blipFill>
        <p:spPr>
          <a:xfrm>
            <a:off x="1746326" y="118256"/>
            <a:ext cx="2875936" cy="34658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1806DB-5237-4C5C-B9C2-B7996FE88A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0164" y="2891197"/>
            <a:ext cx="4142381" cy="41493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D3A831-09DF-4796-919A-50759580A3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6061" y="8912787"/>
            <a:ext cx="7260965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22" grpId="0"/>
    </p:bldLst>
  </p:timing>
  <p:extLst>
    <p:ext uri="{E180D4A7-C9FB-4DFB-919C-405C955672EB}">
      <p14:showEvtLst xmlns:p14="http://schemas.microsoft.com/office/powerpoint/2010/main">
        <p14:playEvt time="1" objId="70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3B11A2-AF92-4EDF-9456-FA757142E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6" t="2877" r="2911" b="4339"/>
          <a:stretch/>
        </p:blipFill>
        <p:spPr>
          <a:xfrm>
            <a:off x="5618920" y="3643498"/>
            <a:ext cx="5830957" cy="321450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1F4AD1-5E35-4458-AF9F-010B08B582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45" t="6346" r="4578"/>
          <a:stretch/>
        </p:blipFill>
        <p:spPr>
          <a:xfrm>
            <a:off x="515256" y="225289"/>
            <a:ext cx="4945132" cy="329647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0DD297-FA4C-411C-836F-EE92A1F79A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632"/>
          <a:stretch/>
        </p:blipFill>
        <p:spPr>
          <a:xfrm>
            <a:off x="515255" y="3643497"/>
            <a:ext cx="4945132" cy="321450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675927-6FCD-4BF8-8938-2426F4C1C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411" y="149087"/>
            <a:ext cx="5830957" cy="327991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0786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0B68A9-636F-49AC-B6C1-818DB6382A97}"/>
              </a:ext>
            </a:extLst>
          </p:cNvPr>
          <p:cNvGrpSpPr/>
          <p:nvPr/>
        </p:nvGrpSpPr>
        <p:grpSpPr>
          <a:xfrm>
            <a:off x="-252535" y="-322337"/>
            <a:ext cx="3380047" cy="3380047"/>
            <a:chOff x="-173022" y="-309085"/>
            <a:chExt cx="3380047" cy="3380047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48237CD0-89E3-48EA-81BB-18B64E1C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3022" y="-309085"/>
              <a:ext cx="3380047" cy="338004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01806F-6865-4E38-BBBC-6B202C62F9A9}"/>
                </a:ext>
              </a:extLst>
            </p:cNvPr>
            <p:cNvSpPr txBox="1"/>
            <p:nvPr/>
          </p:nvSpPr>
          <p:spPr>
            <a:xfrm>
              <a:off x="279487" y="721042"/>
              <a:ext cx="24321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SỬ DỤNG </a:t>
              </a:r>
              <a:endParaRPr lang="vi-VN" sz="3600" b="1" dirty="0">
                <a:solidFill>
                  <a:srgbClr val="00351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4D4318-8396-4572-AC65-A0151A229B70}"/>
                </a:ext>
              </a:extLst>
            </p:cNvPr>
            <p:cNvSpPr txBox="1"/>
            <p:nvPr/>
          </p:nvSpPr>
          <p:spPr>
            <a:xfrm>
              <a:off x="128651" y="1367373"/>
              <a:ext cx="2733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98141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ÂM THANH</a:t>
              </a:r>
              <a:endParaRPr lang="vi-VN" sz="3600" b="1" dirty="0">
                <a:solidFill>
                  <a:srgbClr val="98141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4416C17-5883-4F26-97F0-674EBF348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734" y="201785"/>
            <a:ext cx="4484480" cy="299198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D5904E-D8A6-484F-9FDC-01DC378B6B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0" r="6554"/>
          <a:stretch/>
        </p:blipFill>
        <p:spPr>
          <a:xfrm>
            <a:off x="7808501" y="201785"/>
            <a:ext cx="4076227" cy="299198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09CB22-1B5D-4FE5-BD5E-D023577DD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974" y="3422431"/>
            <a:ext cx="5318722" cy="323378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02F649-1DC0-4AAB-8074-9E964072E2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964" b="6746"/>
          <a:stretch/>
        </p:blipFill>
        <p:spPr>
          <a:xfrm>
            <a:off x="5894745" y="3422430"/>
            <a:ext cx="5370180" cy="323378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296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77724D-D085-4DEF-A73A-73A0D2145D3D}"/>
              </a:ext>
            </a:extLst>
          </p:cNvPr>
          <p:cNvSpPr txBox="1"/>
          <p:nvPr/>
        </p:nvSpPr>
        <p:spPr>
          <a:xfrm>
            <a:off x="2209241" y="95165"/>
            <a:ext cx="8140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9170332401564516161">
            <a:hlinkClick r:id="" action="ppaction://media"/>
            <a:extLst>
              <a:ext uri="{FF2B5EF4-FFF2-40B4-BE49-F238E27FC236}">
                <a16:creationId xmlns:a16="http://schemas.microsoft.com/office/drawing/2014/main" id="{3A3B5849-4BC9-4CD6-B42C-AF2D50FBE4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8141" y="618385"/>
            <a:ext cx="10500079" cy="590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31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2DA1DFB-A57F-4E45-9CFD-1661644D67C2}"/>
              </a:ext>
            </a:extLst>
          </p:cNvPr>
          <p:cNvGrpSpPr/>
          <p:nvPr/>
        </p:nvGrpSpPr>
        <p:grpSpPr>
          <a:xfrm>
            <a:off x="-239283" y="-269328"/>
            <a:ext cx="3380047" cy="3380047"/>
            <a:chOff x="-173022" y="-309085"/>
            <a:chExt cx="3380047" cy="3380047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F7C05358-04F4-48DA-8E3B-AF4C7A0BA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3022" y="-309085"/>
              <a:ext cx="3380047" cy="338004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6DB9A0-04CE-4DD0-BEE1-75519FBB3BB9}"/>
                </a:ext>
              </a:extLst>
            </p:cNvPr>
            <p:cNvSpPr txBox="1"/>
            <p:nvPr/>
          </p:nvSpPr>
          <p:spPr>
            <a:xfrm>
              <a:off x="279487" y="721042"/>
              <a:ext cx="24321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SỬ DỤNG </a:t>
              </a:r>
              <a:endParaRPr lang="vi-VN" sz="3600" b="1" dirty="0">
                <a:solidFill>
                  <a:srgbClr val="00351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81E8F6F-DF28-4C72-9CAB-1B9157D789AD}"/>
                </a:ext>
              </a:extLst>
            </p:cNvPr>
            <p:cNvSpPr txBox="1"/>
            <p:nvPr/>
          </p:nvSpPr>
          <p:spPr>
            <a:xfrm>
              <a:off x="128651" y="1367373"/>
              <a:ext cx="2733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98141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ÁNH SÁNG</a:t>
              </a:r>
              <a:endParaRPr lang="vi-VN" sz="3600" b="1" dirty="0">
                <a:solidFill>
                  <a:srgbClr val="98141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F6486B5-0DCB-4D5B-BB6D-3A7EA7FDC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81" t="1" b="22008"/>
          <a:stretch/>
        </p:blipFill>
        <p:spPr>
          <a:xfrm>
            <a:off x="2903246" y="104378"/>
            <a:ext cx="4492487" cy="338004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BF5726-9054-4DA3-81C2-7D02625C90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05" b="4091"/>
          <a:stretch/>
        </p:blipFill>
        <p:spPr>
          <a:xfrm>
            <a:off x="7653608" y="104378"/>
            <a:ext cx="4492487" cy="338004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33DAF7-85E2-4067-98E9-DD84AAB8F3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283"/>
          <a:stretch/>
        </p:blipFill>
        <p:spPr>
          <a:xfrm>
            <a:off x="443357" y="3729919"/>
            <a:ext cx="4919778" cy="300818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B7DECA-A32A-4139-A75B-8842804A72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56" t="18128" r="5478" b="7939"/>
          <a:stretch/>
        </p:blipFill>
        <p:spPr>
          <a:xfrm>
            <a:off x="5979950" y="3693594"/>
            <a:ext cx="4919778" cy="306002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016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6BD946-7CFC-4A85-B043-AE462A52FC32}"/>
              </a:ext>
            </a:extLst>
          </p:cNvPr>
          <p:cNvSpPr txBox="1"/>
          <p:nvPr/>
        </p:nvSpPr>
        <p:spPr>
          <a:xfrm>
            <a:off x="2025647" y="178070"/>
            <a:ext cx="8140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Dubai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Màn biểu diễn nhạc nước đỉnh cao ở Dubai.">
            <a:hlinkClick r:id="" action="ppaction://media"/>
            <a:extLst>
              <a:ext uri="{FF2B5EF4-FFF2-40B4-BE49-F238E27FC236}">
                <a16:creationId xmlns:a16="http://schemas.microsoft.com/office/drawing/2014/main" id="{EEE327C1-AB21-49D1-916C-746597A540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1027" y="769529"/>
            <a:ext cx="10349946" cy="582184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640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98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9E9D8B-3F7D-4DB1-B26A-138966C5ADB3}"/>
              </a:ext>
            </a:extLst>
          </p:cNvPr>
          <p:cNvGrpSpPr/>
          <p:nvPr/>
        </p:nvGrpSpPr>
        <p:grpSpPr>
          <a:xfrm>
            <a:off x="-199526" y="-362094"/>
            <a:ext cx="3380047" cy="3489607"/>
            <a:chOff x="-173022" y="-309085"/>
            <a:chExt cx="3380047" cy="3489607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2BFB6842-9AFB-48BE-A9B0-51A462FA7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3022" y="-309085"/>
              <a:ext cx="3380047" cy="348960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5CA737-A82A-49A7-A7AA-E0BA0240E329}"/>
                </a:ext>
              </a:extLst>
            </p:cNvPr>
            <p:cNvSpPr txBox="1"/>
            <p:nvPr/>
          </p:nvSpPr>
          <p:spPr>
            <a:xfrm>
              <a:off x="377910" y="550840"/>
              <a:ext cx="24321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SỬ DỤNG </a:t>
              </a:r>
              <a:endParaRPr lang="vi-VN" sz="3600" b="1" dirty="0">
                <a:solidFill>
                  <a:srgbClr val="00351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B41BE0-945E-4362-8627-92A302D26FDB}"/>
                </a:ext>
              </a:extLst>
            </p:cNvPr>
            <p:cNvSpPr txBox="1"/>
            <p:nvPr/>
          </p:nvSpPr>
          <p:spPr>
            <a:xfrm>
              <a:off x="150092" y="1175142"/>
              <a:ext cx="27338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98141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NGUỒN NHIỆT</a:t>
              </a:r>
              <a:endParaRPr lang="vi-VN" sz="3600" b="1" dirty="0">
                <a:solidFill>
                  <a:srgbClr val="98141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5D77EC8-91CA-4279-BF26-AEFD17D91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06" y="3361227"/>
            <a:ext cx="5084390" cy="339201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E27877-156D-4AEC-BAFC-DFAEFEEF8C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46"/>
          <a:stretch/>
        </p:blipFill>
        <p:spPr>
          <a:xfrm>
            <a:off x="5991914" y="3385972"/>
            <a:ext cx="5298938" cy="334252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C8CC45-016A-406B-9C7E-0D2CA7A1C9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020" t="4478" r="21131" b="10432"/>
          <a:stretch/>
        </p:blipFill>
        <p:spPr>
          <a:xfrm>
            <a:off x="3180520" y="289767"/>
            <a:ext cx="3418880" cy="283288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9DDB7D-E0BB-498F-9A89-EBF423D1E2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924" b="5186"/>
          <a:stretch/>
        </p:blipFill>
        <p:spPr>
          <a:xfrm>
            <a:off x="6900514" y="289767"/>
            <a:ext cx="5148750" cy="283288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3827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ullatone-Walking On The Sidewalk">
            <a:hlinkClick r:id="" action="ppaction://media"/>
            <a:extLst>
              <a:ext uri="{FF2B5EF4-FFF2-40B4-BE49-F238E27FC236}">
                <a16:creationId xmlns:a16="http://schemas.microsoft.com/office/drawing/2014/main" id="{36E75C4E-FD8B-4813-8083-80881A042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48913" y="7908333"/>
            <a:ext cx="609600" cy="6096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3EE4C9E-8736-4BBD-9014-BED689F65F87}"/>
              </a:ext>
            </a:extLst>
          </p:cNvPr>
          <p:cNvGrpSpPr/>
          <p:nvPr/>
        </p:nvGrpSpPr>
        <p:grpSpPr>
          <a:xfrm>
            <a:off x="1616990" y="2278251"/>
            <a:ext cx="8958020" cy="3921071"/>
            <a:chOff x="1616990" y="2278251"/>
            <a:chExt cx="8958020" cy="3921071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4F6AC6A8-D35A-4229-9865-56F65D2061B9}"/>
                </a:ext>
              </a:extLst>
            </p:cNvPr>
            <p:cNvSpPr/>
            <p:nvPr/>
          </p:nvSpPr>
          <p:spPr>
            <a:xfrm>
              <a:off x="1616990" y="2278251"/>
              <a:ext cx="8958020" cy="3921071"/>
            </a:xfrm>
            <a:prstGeom prst="round2DiagRect">
              <a:avLst>
                <a:gd name="adj1" fmla="val 16667"/>
                <a:gd name="adj2" fmla="val 25296"/>
              </a:avLst>
            </a:prstGeom>
            <a:solidFill>
              <a:srgbClr val="FEC94F">
                <a:alpha val="76000"/>
              </a:srgb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0F01EE-7C42-4328-8383-332DA269C05A}"/>
                </a:ext>
              </a:extLst>
            </p:cNvPr>
            <p:cNvSpPr txBox="1"/>
            <p:nvPr/>
          </p:nvSpPr>
          <p:spPr>
            <a:xfrm>
              <a:off x="2087712" y="2760345"/>
              <a:ext cx="801657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Sưu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tầm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âm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ánh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sáng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tối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nguồn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nhiệt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hằng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lao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vui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chơi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r>
                <a:rPr lang="en-US" sz="36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endParaRPr lang="vi-VN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BE5B82F-CAA9-4378-8CB2-441D5965D9C0}"/>
              </a:ext>
            </a:extLst>
          </p:cNvPr>
          <p:cNvGrpSpPr/>
          <p:nvPr/>
        </p:nvGrpSpPr>
        <p:grpSpPr>
          <a:xfrm>
            <a:off x="3228405" y="739986"/>
            <a:ext cx="5264668" cy="1367519"/>
            <a:chOff x="3228405" y="739986"/>
            <a:chExt cx="5264668" cy="1367519"/>
          </a:xfrm>
        </p:grpSpPr>
        <p:pic>
          <p:nvPicPr>
            <p:cNvPr id="5" name="图片 16">
              <a:extLst>
                <a:ext uri="{FF2B5EF4-FFF2-40B4-BE49-F238E27FC236}">
                  <a16:creationId xmlns:a16="http://schemas.microsoft.com/office/drawing/2014/main" id="{D4EF9FDB-E37A-4DD0-B7C9-A94E252FE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60"/>
            <a:stretch/>
          </p:blipFill>
          <p:spPr>
            <a:xfrm>
              <a:off x="3228405" y="739986"/>
              <a:ext cx="5264668" cy="136751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5B3907-22C6-47C9-9074-A0B863F5DCC0}"/>
                </a:ext>
              </a:extLst>
            </p:cNvPr>
            <p:cNvSpPr txBox="1"/>
            <p:nvPr/>
          </p:nvSpPr>
          <p:spPr>
            <a:xfrm>
              <a:off x="4518971" y="1124090"/>
              <a:ext cx="302870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717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SƯU TẦM</a:t>
              </a:r>
              <a:endParaRPr lang="vi-VN" sz="44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44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3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916745" y="-329908"/>
            <a:ext cx="6043612" cy="1562957"/>
            <a:chOff x="-916745" y="-329908"/>
            <a:chExt cx="6043612" cy="1562957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>
              <a:biLevel thresh="25000"/>
            </a:blip>
            <a:stretch>
              <a:fillRect/>
            </a:stretch>
          </p:blipFill>
          <p:spPr>
            <a:xfrm>
              <a:off x="-916745" y="-329908"/>
              <a:ext cx="6043612" cy="1562957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68209F6C-18E3-4BF0-A1BC-981B80591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2" y="189895"/>
              <a:ext cx="647201" cy="648000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ED1DAFAF-41A1-4AD3-AB98-51227EE0E9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3" b="24912"/>
          <a:stretch/>
        </p:blipFill>
        <p:spPr>
          <a:xfrm flipH="1">
            <a:off x="1168315" y="636029"/>
            <a:ext cx="9764730" cy="57704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194882" y="1869431"/>
            <a:ext cx="4862512" cy="125750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220" y="451570"/>
            <a:ext cx="2557463" cy="25574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A19FA2-0839-469F-95E9-E57BEB6485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0" b="91798" l="9980" r="89980">
                        <a14:foregroundMark x1="35879" y1="24929" x2="59677" y2="33051"/>
                        <a14:foregroundMark x1="59677" y1="33051" x2="59677" y2="33051"/>
                        <a14:foregroundMark x1="54061" y1="25333" x2="47111" y2="58343"/>
                        <a14:foregroundMark x1="38990" y1="49091" x2="44768" y2="53737"/>
                        <a14:foregroundMark x1="44768" y1="53737" x2="44768" y2="53899"/>
                        <a14:foregroundMark x1="43636" y1="83879" x2="43434" y2="91394"/>
                        <a14:foregroundMark x1="43434" y1="91394" x2="43434" y2="91394"/>
                        <a14:foregroundMark x1="50949" y1="85010" x2="54828" y2="91798"/>
                        <a14:foregroundMark x1="54828" y1="91798" x2="54828" y2="91798"/>
                        <a14:foregroundMark x1="55394" y1="89657" x2="55798" y2="91192"/>
                        <a14:foregroundMark x1="43030" y1="89091" x2="37051" y2="9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28" r="31490"/>
          <a:stretch/>
        </p:blipFill>
        <p:spPr>
          <a:xfrm>
            <a:off x="1258955" y="1471912"/>
            <a:ext cx="1895061" cy="4739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D3C6E9-D408-4847-8FCA-82D3B236B88A}"/>
              </a:ext>
            </a:extLst>
          </p:cNvPr>
          <p:cNvSpPr txBox="1"/>
          <p:nvPr/>
        </p:nvSpPr>
        <p:spPr>
          <a:xfrm>
            <a:off x="3861702" y="1728744"/>
            <a:ext cx="544741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AC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 LÃM MINI </a:t>
            </a:r>
            <a:endParaRPr lang="vi-VN" sz="4400" b="1" dirty="0">
              <a:solidFill>
                <a:srgbClr val="AC24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711218-32B1-4FD5-9FD4-7222E6634D9E}"/>
              </a:ext>
            </a:extLst>
          </p:cNvPr>
          <p:cNvSpPr txBox="1"/>
          <p:nvPr/>
        </p:nvSpPr>
        <p:spPr>
          <a:xfrm>
            <a:off x="3731648" y="2498185"/>
            <a:ext cx="51738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vi-VN" sz="3600" b="1" dirty="0">
              <a:solidFill>
                <a:srgbClr val="0717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1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3AAA66-CDC4-4D89-A35E-729BCB653B4B}"/>
              </a:ext>
            </a:extLst>
          </p:cNvPr>
          <p:cNvSpPr/>
          <p:nvPr/>
        </p:nvSpPr>
        <p:spPr>
          <a:xfrm>
            <a:off x="2371241" y="1651881"/>
            <a:ext cx="7458369" cy="414448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C2EC610-72AC-491A-82DD-1FABB4774B8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90" y="451571"/>
            <a:ext cx="8911439" cy="640643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916745" y="-329908"/>
            <a:ext cx="6043612" cy="1562957"/>
            <a:chOff x="-916745" y="-329908"/>
            <a:chExt cx="6043612" cy="1562957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-916745" y="-329908"/>
              <a:ext cx="6043612" cy="1562957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8209F6C-18E3-4BF0-A1BC-981B80591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2" y="189895"/>
              <a:ext cx="647201" cy="648000"/>
            </a:xfrm>
            <a:prstGeom prst="rect">
              <a:avLst/>
            </a:prstGeom>
          </p:spPr>
        </p:pic>
      </p:grpSp>
      <p:sp>
        <p:nvSpPr>
          <p:cNvPr id="13" name="文本框 104">
            <a:extLst>
              <a:ext uri="{FF2B5EF4-FFF2-40B4-BE49-F238E27FC236}">
                <a16:creationId xmlns:a16="http://schemas.microsoft.com/office/drawing/2014/main" id="{2D595170-3137-44FA-978E-1BB76B101570}"/>
              </a:ext>
            </a:extLst>
          </p:cNvPr>
          <p:cNvSpPr txBox="1"/>
          <p:nvPr/>
        </p:nvSpPr>
        <p:spPr>
          <a:xfrm>
            <a:off x="3478808" y="621871"/>
            <a:ext cx="547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spc="-150" dirty="0" err="1">
                <a:ln w="28575">
                  <a:noFill/>
                </a:ln>
                <a:solidFill>
                  <a:srgbClr val="07172E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Gợi</a:t>
            </a:r>
            <a:r>
              <a:rPr lang="en-US" altLang="zh-CN" sz="6000" b="1" spc="-150" dirty="0">
                <a:ln w="28575">
                  <a:noFill/>
                </a:ln>
                <a:solidFill>
                  <a:srgbClr val="07172E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ý </a:t>
            </a:r>
            <a:r>
              <a:rPr lang="en-US" altLang="zh-CN" sz="6000" b="1" spc="-150" dirty="0" err="1">
                <a:ln w="28575">
                  <a:noFill/>
                </a:ln>
                <a:solidFill>
                  <a:srgbClr val="07172E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nhận</a:t>
            </a:r>
            <a:r>
              <a:rPr lang="en-US" altLang="zh-CN" sz="6000" b="1" spc="-150" dirty="0">
                <a:ln w="28575">
                  <a:noFill/>
                </a:ln>
                <a:solidFill>
                  <a:srgbClr val="07172E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6000" b="1" spc="-150" dirty="0" err="1">
                <a:ln w="28575">
                  <a:noFill/>
                </a:ln>
                <a:solidFill>
                  <a:srgbClr val="07172E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xét</a:t>
            </a:r>
            <a:endParaRPr lang="zh-CN" altLang="en-US" sz="6000" b="1" spc="-150" dirty="0">
              <a:ln w="28575">
                <a:noFill/>
              </a:ln>
              <a:solidFill>
                <a:srgbClr val="07172E"/>
              </a:solidFill>
              <a:latin typeface="SVN-Bira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0" name="文本框 104">
            <a:extLst>
              <a:ext uri="{FF2B5EF4-FFF2-40B4-BE49-F238E27FC236}">
                <a16:creationId xmlns:a16="http://schemas.microsoft.com/office/drawing/2014/main" id="{306F3AF9-D68D-4B7C-B8AC-972D66A2535A}"/>
              </a:ext>
            </a:extLst>
          </p:cNvPr>
          <p:cNvSpPr txBox="1"/>
          <p:nvPr/>
        </p:nvSpPr>
        <p:spPr>
          <a:xfrm>
            <a:off x="2238357" y="1859386"/>
            <a:ext cx="77152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-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Nội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dung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đầy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đủ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hình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ảnh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phong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phú</a:t>
            </a:r>
            <a:endParaRPr lang="zh-CN" altLang="en-US" sz="40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  <p:sp>
        <p:nvSpPr>
          <p:cNvPr id="21" name="文本框 104">
            <a:extLst>
              <a:ext uri="{FF2B5EF4-FFF2-40B4-BE49-F238E27FC236}">
                <a16:creationId xmlns:a16="http://schemas.microsoft.com/office/drawing/2014/main" id="{BC613612-39F0-4EBF-8374-0E5D60CADBAD}"/>
              </a:ext>
            </a:extLst>
          </p:cNvPr>
          <p:cNvSpPr txBox="1"/>
          <p:nvPr/>
        </p:nvSpPr>
        <p:spPr>
          <a:xfrm>
            <a:off x="2238357" y="3146874"/>
            <a:ext cx="7150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-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Trình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bày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đẹp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khoa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học</a:t>
            </a:r>
            <a:endParaRPr lang="zh-CN" altLang="en-US" sz="40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  <p:sp>
        <p:nvSpPr>
          <p:cNvPr id="22" name="文本框 104">
            <a:extLst>
              <a:ext uri="{FF2B5EF4-FFF2-40B4-BE49-F238E27FC236}">
                <a16:creationId xmlns:a16="http://schemas.microsoft.com/office/drawing/2014/main" id="{C7983526-658C-45F3-BF5D-93D8D381ED4C}"/>
              </a:ext>
            </a:extLst>
          </p:cNvPr>
          <p:cNvSpPr txBox="1"/>
          <p:nvPr/>
        </p:nvSpPr>
        <p:spPr>
          <a:xfrm>
            <a:off x="2239788" y="4062265"/>
            <a:ext cx="7873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-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Thuyết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minh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rõ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ràng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dễ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hiểu</a:t>
            </a:r>
            <a:endParaRPr lang="zh-CN" altLang="en-US" sz="40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  <p:sp>
        <p:nvSpPr>
          <p:cNvPr id="23" name="文本框 104">
            <a:extLst>
              <a:ext uri="{FF2B5EF4-FFF2-40B4-BE49-F238E27FC236}">
                <a16:creationId xmlns:a16="http://schemas.microsoft.com/office/drawing/2014/main" id="{661F207C-FDC3-4774-93BA-8B8BA0DF724D}"/>
              </a:ext>
            </a:extLst>
          </p:cNvPr>
          <p:cNvSpPr txBox="1"/>
          <p:nvPr/>
        </p:nvSpPr>
        <p:spPr>
          <a:xfrm>
            <a:off x="2026611" y="4927740"/>
            <a:ext cx="730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-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Trả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lời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được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các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câu</a:t>
            </a:r>
            <a:r>
              <a:rPr lang="en-US" altLang="zh-CN" sz="40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hỏi</a:t>
            </a:r>
            <a:endParaRPr lang="zh-CN" altLang="en-US" sz="40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651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5" b="48817"/>
          <a:stretch/>
        </p:blipFill>
        <p:spPr>
          <a:xfrm>
            <a:off x="0" y="0"/>
            <a:ext cx="8613058" cy="35101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r="20645" b="11398"/>
          <a:stretch/>
        </p:blipFill>
        <p:spPr>
          <a:xfrm>
            <a:off x="2772696" y="0"/>
            <a:ext cx="6902245" cy="60763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18065" b="4946"/>
          <a:stretch/>
        </p:blipFill>
        <p:spPr>
          <a:xfrm>
            <a:off x="7816644" y="1238864"/>
            <a:ext cx="4375355" cy="52799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0" y="1592826"/>
            <a:ext cx="4070555" cy="4557251"/>
          </a:xfrm>
          <a:prstGeom prst="rect">
            <a:avLst/>
          </a:prstGeom>
        </p:spPr>
      </p:pic>
      <p:pic>
        <p:nvPicPr>
          <p:cNvPr id="700" name="图片 699" hidden="1">
            <a:extLst>
              <a:ext uri="{FF2B5EF4-FFF2-40B4-BE49-F238E27FC236}">
                <a16:creationId xmlns:a16="http://schemas.microsoft.com/office/drawing/2014/main" id="{18AF94C1-4EF8-4962-BFD2-79910FB014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3" t="70922" r="21987" b="1596"/>
          <a:stretch/>
        </p:blipFill>
        <p:spPr>
          <a:xfrm>
            <a:off x="-50501" y="4803156"/>
            <a:ext cx="1527480" cy="18091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0967" b="52258"/>
          <a:stretch/>
        </p:blipFill>
        <p:spPr>
          <a:xfrm>
            <a:off x="6828502" y="752168"/>
            <a:ext cx="5363497" cy="252197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58871" b="49462"/>
          <a:stretch/>
        </p:blipFill>
        <p:spPr>
          <a:xfrm>
            <a:off x="2138516" y="0"/>
            <a:ext cx="2875936" cy="346587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6" t="20430" r="9395" b="17634"/>
          <a:stretch/>
        </p:blipFill>
        <p:spPr>
          <a:xfrm>
            <a:off x="7860890" y="1401097"/>
            <a:ext cx="3185652" cy="424753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72" t="51941" r="22313" b="4079"/>
          <a:stretch/>
        </p:blipFill>
        <p:spPr>
          <a:xfrm>
            <a:off x="7397087" y="3562066"/>
            <a:ext cx="2074459" cy="30161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23CEB68-CD44-4C53-90BF-5562F97D61A9}"/>
              </a:ext>
            </a:extLst>
          </p:cNvPr>
          <p:cNvGrpSpPr/>
          <p:nvPr/>
        </p:nvGrpSpPr>
        <p:grpSpPr>
          <a:xfrm>
            <a:off x="1397477" y="1732981"/>
            <a:ext cx="8656008" cy="1872781"/>
            <a:chOff x="1680151" y="1475104"/>
            <a:chExt cx="8656008" cy="1872781"/>
          </a:xfrm>
        </p:grpSpPr>
        <p:sp>
          <p:nvSpPr>
            <p:cNvPr id="15" name="PA-矩形 23">
              <a:extLst>
                <a:ext uri="{FF2B5EF4-FFF2-40B4-BE49-F238E27FC236}">
                  <a16:creationId xmlns:a16="http://schemas.microsoft.com/office/drawing/2014/main" id="{FC616E44-8578-44D4-8040-14097CB751D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729315" y="1485837"/>
              <a:ext cx="8606844" cy="186204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>
                  <a:ln w="2159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  <a:reflection blurRad="6350" stA="60000" endA="900" endPos="60000" dist="60007" dir="5400000" sy="-100000" algn="bl" rotWithShape="0"/>
                  </a:effectLst>
                  <a:uLnTx/>
                  <a:uFillTx/>
                  <a:latin typeface="UTM Showcard" panose="02040603050506020204" pitchFamily="18" charset="0"/>
                  <a:ea typeface="字魂17号-萌趣果冻体" panose="02000000000000000000" pitchFamily="2" charset="-122"/>
                  <a:cs typeface="+mn-cs"/>
                  <a:sym typeface="字魂17号-萌趣果冻体" panose="02000000000000000000" pitchFamily="2" charset="-122"/>
                </a:rPr>
                <a:t>THỰC HÀNH</a:t>
              </a:r>
              <a:endParaRPr kumimoji="0" lang="zh-CN" altLang="en-US" sz="11500" b="0" i="0" u="none" strike="noStrike" kern="1200" cap="none" spc="0" normalizeH="0" baseline="0" noProof="0" dirty="0">
                <a:ln w="2159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endParaRPr>
            </a:p>
          </p:txBody>
        </p:sp>
        <p:sp>
          <p:nvSpPr>
            <p:cNvPr id="14" name="PA-矩形 23">
              <a:extLst>
                <a:ext uri="{FF2B5EF4-FFF2-40B4-BE49-F238E27FC236}">
                  <a16:creationId xmlns:a16="http://schemas.microsoft.com/office/drawing/2014/main" id="{378158EF-6420-445E-B2A8-DDBAB1F28E0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680151" y="1475104"/>
              <a:ext cx="8606844" cy="186204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59000">
                        <a:srgbClr val="9AEDCC"/>
                      </a:gs>
                      <a:gs pos="85000">
                        <a:srgbClr val="94E45F"/>
                      </a:gs>
                      <a:gs pos="29000">
                        <a:srgbClr val="12688C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字魂17号-萌趣果冻体" panose="02000000000000000000" pitchFamily="2" charset="-122"/>
                  <a:cs typeface="+mn-cs"/>
                  <a:sym typeface="字魂17号-萌趣果冻体" panose="02000000000000000000" pitchFamily="2" charset="-122"/>
                </a:rPr>
                <a:t>THỰC HÀNH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9000">
                      <a:srgbClr val="9AEDCC"/>
                    </a:gs>
                    <a:gs pos="85000">
                      <a:srgbClr val="94E45F"/>
                    </a:gs>
                    <a:gs pos="29000">
                      <a:srgbClr val="12688C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UTM Showcard" panose="02040603050506020204" pitchFamily="18" charset="0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07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0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5517" r="3125" b="26368"/>
          <a:stretch/>
        </p:blipFill>
        <p:spPr>
          <a:xfrm>
            <a:off x="390101" y="-510209"/>
            <a:ext cx="11941792" cy="740260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-546080" y="-165703"/>
            <a:ext cx="6043612" cy="156295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9310689" y="615776"/>
            <a:ext cx="4862512" cy="125750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769" y="369279"/>
            <a:ext cx="2557463" cy="2557463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C404C4D5-BC97-463C-8085-29682E591DD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145" y="2653953"/>
            <a:ext cx="528052" cy="528704"/>
          </a:xfrm>
          <a:prstGeom prst="rect">
            <a:avLst/>
          </a:prstGeom>
        </p:spPr>
      </p:pic>
      <p:sp>
        <p:nvSpPr>
          <p:cNvPr id="105" name="文本框 104">
            <a:extLst>
              <a:ext uri="{FF2B5EF4-FFF2-40B4-BE49-F238E27FC236}">
                <a16:creationId xmlns:a16="http://schemas.microsoft.com/office/drawing/2014/main" id="{14A17E3E-FFC5-4571-8F58-E11FF82CE105}"/>
              </a:ext>
            </a:extLst>
          </p:cNvPr>
          <p:cNvSpPr txBox="1"/>
          <p:nvPr/>
        </p:nvSpPr>
        <p:spPr>
          <a:xfrm>
            <a:off x="3037102" y="838115"/>
            <a:ext cx="6117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Ôn</a:t>
            </a:r>
            <a:r>
              <a:rPr lang="en-US" altLang="zh-CN" sz="4800" spc="-150" dirty="0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tập</a:t>
            </a:r>
            <a:r>
              <a:rPr lang="en-US" altLang="zh-CN" sz="4800" spc="-150" dirty="0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vật</a:t>
            </a:r>
            <a:r>
              <a:rPr lang="en-US" altLang="zh-CN" sz="4800" spc="-150" dirty="0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chất</a:t>
            </a:r>
            <a:r>
              <a:rPr lang="en-US" altLang="zh-CN" sz="4800" spc="-150" dirty="0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và</a:t>
            </a:r>
            <a:r>
              <a:rPr lang="en-US" altLang="zh-CN" sz="4800" spc="-150" dirty="0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năng</a:t>
            </a:r>
            <a:r>
              <a:rPr lang="en-US" altLang="zh-CN" sz="4800" spc="-150" dirty="0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800" spc="-150" dirty="0" err="1">
                <a:solidFill>
                  <a:srgbClr val="1C5E46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lượng</a:t>
            </a:r>
            <a:endParaRPr lang="zh-CN" altLang="en-US" sz="4800" spc="-150" dirty="0">
              <a:solidFill>
                <a:srgbClr val="1C5E46"/>
              </a:solidFill>
              <a:latin typeface="UTM Showcard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10" name="图片 109">
            <a:extLst>
              <a:ext uri="{FF2B5EF4-FFF2-40B4-BE49-F238E27FC236}">
                <a16:creationId xmlns:a16="http://schemas.microsoft.com/office/drawing/2014/main" id="{C404C4D5-BC97-463C-8085-29682E591DD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607" y="2662390"/>
            <a:ext cx="528052" cy="528704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C404C4D5-BC97-463C-8085-29682E591DD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607" y="3549711"/>
            <a:ext cx="528052" cy="528704"/>
          </a:xfrm>
          <a:prstGeom prst="rect">
            <a:avLst/>
          </a:prstGeom>
        </p:spPr>
      </p:pic>
      <p:pic>
        <p:nvPicPr>
          <p:cNvPr id="18" name="图片 79">
            <a:extLst>
              <a:ext uri="{FF2B5EF4-FFF2-40B4-BE49-F238E27FC236}">
                <a16:creationId xmlns:a16="http://schemas.microsoft.com/office/drawing/2014/main" id="{B34D1B07-83D4-4D1C-B57E-269ED5DEC49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984" y="3589088"/>
            <a:ext cx="528052" cy="528704"/>
          </a:xfrm>
          <a:prstGeom prst="rect">
            <a:avLst/>
          </a:prstGeom>
        </p:spPr>
      </p:pic>
      <p:sp>
        <p:nvSpPr>
          <p:cNvPr id="19" name="文本框 104">
            <a:extLst>
              <a:ext uri="{FF2B5EF4-FFF2-40B4-BE49-F238E27FC236}">
                <a16:creationId xmlns:a16="http://schemas.microsoft.com/office/drawing/2014/main" id="{C9EFF71D-C60C-45E4-BC33-B81263F91D08}"/>
              </a:ext>
            </a:extLst>
          </p:cNvPr>
          <p:cNvSpPr txBox="1"/>
          <p:nvPr/>
        </p:nvSpPr>
        <p:spPr>
          <a:xfrm>
            <a:off x="2662094" y="2479474"/>
            <a:ext cx="2264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Nước</a:t>
            </a:r>
            <a:endParaRPr lang="zh-CN" altLang="en-US" sz="4400" b="1" spc="-150" dirty="0">
              <a:solidFill>
                <a:srgbClr val="1C5E46"/>
              </a:solidFill>
              <a:latin typeface="SVN-Bira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0" name="文本框 104">
            <a:extLst>
              <a:ext uri="{FF2B5EF4-FFF2-40B4-BE49-F238E27FC236}">
                <a16:creationId xmlns:a16="http://schemas.microsoft.com/office/drawing/2014/main" id="{E8E3BECB-C3DC-4B37-9493-87856EAAADB6}"/>
              </a:ext>
            </a:extLst>
          </p:cNvPr>
          <p:cNvSpPr txBox="1"/>
          <p:nvPr/>
        </p:nvSpPr>
        <p:spPr>
          <a:xfrm>
            <a:off x="6467877" y="2484565"/>
            <a:ext cx="3092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4400" b="1" spc="-150" dirty="0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khí</a:t>
            </a:r>
            <a:endParaRPr lang="zh-CN" altLang="en-US" sz="4400" b="1" spc="-150" dirty="0">
              <a:solidFill>
                <a:srgbClr val="1C5E46"/>
              </a:solidFill>
              <a:latin typeface="SVN-Bira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1" name="文本框 104">
            <a:extLst>
              <a:ext uri="{FF2B5EF4-FFF2-40B4-BE49-F238E27FC236}">
                <a16:creationId xmlns:a16="http://schemas.microsoft.com/office/drawing/2014/main" id="{CE803225-3894-4C62-A29A-165429C29ABD}"/>
              </a:ext>
            </a:extLst>
          </p:cNvPr>
          <p:cNvSpPr txBox="1"/>
          <p:nvPr/>
        </p:nvSpPr>
        <p:spPr>
          <a:xfrm>
            <a:off x="2736539" y="3348351"/>
            <a:ext cx="3092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Âm</a:t>
            </a:r>
            <a:r>
              <a:rPr lang="en-US" altLang="zh-CN" sz="4400" b="1" spc="-150" dirty="0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thanh</a:t>
            </a:r>
            <a:endParaRPr lang="zh-CN" altLang="en-US" sz="4400" b="1" spc="-150" dirty="0">
              <a:solidFill>
                <a:srgbClr val="1C5E46"/>
              </a:solidFill>
              <a:latin typeface="SVN-Bira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2" name="文本框 104">
            <a:extLst>
              <a:ext uri="{FF2B5EF4-FFF2-40B4-BE49-F238E27FC236}">
                <a16:creationId xmlns:a16="http://schemas.microsoft.com/office/drawing/2014/main" id="{6696E687-3D30-4C7D-827F-921E3E599809}"/>
              </a:ext>
            </a:extLst>
          </p:cNvPr>
          <p:cNvSpPr txBox="1"/>
          <p:nvPr/>
        </p:nvSpPr>
        <p:spPr>
          <a:xfrm>
            <a:off x="6576721" y="3407054"/>
            <a:ext cx="4862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Ánh</a:t>
            </a:r>
            <a:r>
              <a:rPr lang="en-US" altLang="zh-CN" sz="4400" b="1" spc="-150" dirty="0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sáng</a:t>
            </a:r>
            <a:r>
              <a:rPr lang="en-US" altLang="zh-CN" sz="4400" b="1" spc="-150" dirty="0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– </a:t>
            </a:r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bóng</a:t>
            </a:r>
            <a:r>
              <a:rPr lang="en-US" altLang="zh-CN" sz="4400" b="1" spc="-150" dirty="0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tối</a:t>
            </a:r>
            <a:endParaRPr lang="zh-CN" altLang="en-US" sz="4400" b="1" spc="-150" dirty="0">
              <a:solidFill>
                <a:srgbClr val="1C5E46"/>
              </a:solidFill>
              <a:latin typeface="SVN-Bira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3" name="图片 79">
            <a:extLst>
              <a:ext uri="{FF2B5EF4-FFF2-40B4-BE49-F238E27FC236}">
                <a16:creationId xmlns:a16="http://schemas.microsoft.com/office/drawing/2014/main" id="{68B31316-BF29-4CCC-B513-6C107E55531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842" y="4604869"/>
            <a:ext cx="528052" cy="528704"/>
          </a:xfrm>
          <a:prstGeom prst="rect">
            <a:avLst/>
          </a:prstGeom>
        </p:spPr>
      </p:pic>
      <p:sp>
        <p:nvSpPr>
          <p:cNvPr id="25" name="文本框 104">
            <a:extLst>
              <a:ext uri="{FF2B5EF4-FFF2-40B4-BE49-F238E27FC236}">
                <a16:creationId xmlns:a16="http://schemas.microsoft.com/office/drawing/2014/main" id="{4C05BB92-1064-444F-A076-15AC365056FE}"/>
              </a:ext>
            </a:extLst>
          </p:cNvPr>
          <p:cNvSpPr txBox="1"/>
          <p:nvPr/>
        </p:nvSpPr>
        <p:spPr>
          <a:xfrm>
            <a:off x="4866894" y="4406969"/>
            <a:ext cx="2874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Nguồn</a:t>
            </a:r>
            <a:r>
              <a:rPr lang="en-US" altLang="zh-CN" sz="4400" b="1" spc="-150" dirty="0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400" b="1" spc="-150" dirty="0" err="1">
                <a:solidFill>
                  <a:srgbClr val="1C5E46"/>
                </a:solidFill>
                <a:latin typeface="SVN-Bira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nhiệt</a:t>
            </a:r>
            <a:endParaRPr lang="zh-CN" altLang="en-US" sz="4400" b="1" spc="-150" dirty="0">
              <a:solidFill>
                <a:srgbClr val="1C5E46"/>
              </a:solidFill>
              <a:latin typeface="SVN-Bira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6255D6C-E423-49F1-BDC3-2565F2051A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6061" y="8912787"/>
            <a:ext cx="7260965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9" grpId="0"/>
      <p:bldP spid="20" grpId="0"/>
      <p:bldP spid="21" grpId="0"/>
      <p:bldP spid="22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2C3916-EA68-4B5C-A13C-16211014C535}"/>
              </a:ext>
            </a:extLst>
          </p:cNvPr>
          <p:cNvGrpSpPr/>
          <p:nvPr/>
        </p:nvGrpSpPr>
        <p:grpSpPr>
          <a:xfrm>
            <a:off x="1921787" y="542441"/>
            <a:ext cx="10006739" cy="5052447"/>
            <a:chOff x="1921787" y="542441"/>
            <a:chExt cx="10006739" cy="505244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AF7EB90-0D4C-43F4-9AB1-476379B40ECF}"/>
                </a:ext>
              </a:extLst>
            </p:cNvPr>
            <p:cNvSpPr/>
            <p:nvPr/>
          </p:nvSpPr>
          <p:spPr>
            <a:xfrm>
              <a:off x="1921787" y="542441"/>
              <a:ext cx="10006739" cy="5052447"/>
            </a:xfrm>
            <a:prstGeom prst="roundRect">
              <a:avLst>
                <a:gd name="adj" fmla="val 107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rgbClr val="0825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文本框 104">
              <a:extLst>
                <a:ext uri="{FF2B5EF4-FFF2-40B4-BE49-F238E27FC236}">
                  <a16:creationId xmlns:a16="http://schemas.microsoft.com/office/drawing/2014/main" id="{3FBBAFC4-1325-4FBB-9DFA-26457688F871}"/>
                </a:ext>
              </a:extLst>
            </p:cNvPr>
            <p:cNvSpPr txBox="1"/>
            <p:nvPr/>
          </p:nvSpPr>
          <p:spPr>
            <a:xfrm>
              <a:off x="2113721" y="977110"/>
              <a:ext cx="928315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Cắm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một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chiếc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cọc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ở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ngoài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trời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vào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một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ngày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nắng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.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Đánh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dấu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bóng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của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chiếc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cọc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sau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mỗi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giờ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.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Bóng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của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chiếc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cọc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thay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đổi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như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thế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nào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(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sáng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,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trưa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,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chiều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)?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Vì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sao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bóng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của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chiếc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cọc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lại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thay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đổi</a:t>
              </a:r>
              <a:r>
                <a:rPr lang="en-US" altLang="zh-CN" sz="4400" b="1" spc="-150" dirty="0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 </a:t>
              </a:r>
              <a:endParaRPr lang="zh-CN" altLang="en-US" sz="44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FB39C24-81C8-4E7E-A6AB-D71750E955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02" b="84317" l="12370" r="39626">
                        <a14:foregroundMark x1="12370" y1="27567" x2="17495" y2="35287"/>
                        <a14:foregroundMark x1="17495" y1="35287" x2="25292" y2="36095"/>
                        <a14:foregroundMark x1="25292" y1="36095" x2="27993" y2="34115"/>
                        <a14:foregroundMark x1="18877" y1="84276" x2="21639" y2="84276"/>
                        <a14:foregroundMark x1="28330" y1="81568" x2="28821" y2="84074"/>
                        <a14:foregroundMark x1="21639" y1="80922" x2="21117" y2="83630"/>
                        <a14:foregroundMark x1="33118" y1="15602" x2="34500" y2="18998"/>
                        <a14:foregroundMark x1="33978" y1="23282" x2="34316" y2="23282"/>
                        <a14:foregroundMark x1="34162" y1="22838" x2="34162" y2="23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3" t="9890" r="57093" b="7344"/>
          <a:stretch/>
        </p:blipFill>
        <p:spPr>
          <a:xfrm>
            <a:off x="108489" y="2403572"/>
            <a:ext cx="2310925" cy="445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5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008E1D-8752-4E67-BE09-33CBCEA62FBD}"/>
              </a:ext>
            </a:extLst>
          </p:cNvPr>
          <p:cNvSpPr/>
          <p:nvPr/>
        </p:nvSpPr>
        <p:spPr>
          <a:xfrm>
            <a:off x="344555" y="408840"/>
            <a:ext cx="11236809" cy="577992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195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802399-83B8-4FB9-84AB-547B478CCE4F}"/>
              </a:ext>
            </a:extLst>
          </p:cNvPr>
          <p:cNvGrpSpPr/>
          <p:nvPr/>
        </p:nvGrpSpPr>
        <p:grpSpPr>
          <a:xfrm>
            <a:off x="797522" y="575979"/>
            <a:ext cx="1873116" cy="1851991"/>
            <a:chOff x="819609" y="225286"/>
            <a:chExt cx="1873116" cy="1851991"/>
          </a:xfrm>
        </p:grpSpPr>
        <p:pic>
          <p:nvPicPr>
            <p:cNvPr id="16" name="PA-图片 15">
              <a:extLst>
                <a:ext uri="{FF2B5EF4-FFF2-40B4-BE49-F238E27FC236}">
                  <a16:creationId xmlns:a16="http://schemas.microsoft.com/office/drawing/2014/main" id="{D88A90B9-1438-4D1F-97DD-0FC6AD8D48D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819609" y="225286"/>
              <a:ext cx="1873116" cy="1851991"/>
            </a:xfrm>
            <a:prstGeom prst="rect">
              <a:avLst/>
            </a:prstGeom>
          </p:spPr>
        </p:pic>
        <p:sp>
          <p:nvSpPr>
            <p:cNvPr id="3" name="文本框 104">
              <a:extLst>
                <a:ext uri="{FF2B5EF4-FFF2-40B4-BE49-F238E27FC236}">
                  <a16:creationId xmlns:a16="http://schemas.microsoft.com/office/drawing/2014/main" id="{EE536531-0249-473C-94E9-8E1D532D92C5}"/>
                </a:ext>
              </a:extLst>
            </p:cNvPr>
            <p:cNvSpPr txBox="1"/>
            <p:nvPr/>
          </p:nvSpPr>
          <p:spPr>
            <a:xfrm>
              <a:off x="898088" y="672310"/>
              <a:ext cx="17161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Sáng</a:t>
              </a:r>
              <a:endParaRPr lang="zh-CN" altLang="en-US" sz="44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A014306-CE34-4239-8E36-545263BFD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7" y="1142962"/>
            <a:ext cx="302023" cy="38271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13FE34-B3C6-4255-BE55-129EA51D602C}"/>
              </a:ext>
            </a:extLst>
          </p:cNvPr>
          <p:cNvSpPr/>
          <p:nvPr/>
        </p:nvSpPr>
        <p:spPr>
          <a:xfrm rot="15445525">
            <a:off x="2838969" y="3362303"/>
            <a:ext cx="119789" cy="4118434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AE8E4B-5548-4AC6-A201-33583DA6F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626" y="420456"/>
            <a:ext cx="1931962" cy="2007514"/>
          </a:xfrm>
          <a:prstGeom prst="rect">
            <a:avLst/>
          </a:prstGeom>
        </p:spPr>
      </p:pic>
      <p:sp>
        <p:nvSpPr>
          <p:cNvPr id="17" name="文本框 104">
            <a:extLst>
              <a:ext uri="{FF2B5EF4-FFF2-40B4-BE49-F238E27FC236}">
                <a16:creationId xmlns:a16="http://schemas.microsoft.com/office/drawing/2014/main" id="{6FF2EE15-F93D-4F5B-9264-463F02FDCB6B}"/>
              </a:ext>
            </a:extLst>
          </p:cNvPr>
          <p:cNvSpPr txBox="1"/>
          <p:nvPr/>
        </p:nvSpPr>
        <p:spPr>
          <a:xfrm>
            <a:off x="5456036" y="2928540"/>
            <a:ext cx="5826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Buổi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sáng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bóng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cọc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dài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ngả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về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phía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Tây</a:t>
            </a:r>
            <a:endParaRPr lang="zh-CN" altLang="en-US" sz="36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073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008E1D-8752-4E67-BE09-33CBCEA62FBD}"/>
              </a:ext>
            </a:extLst>
          </p:cNvPr>
          <p:cNvSpPr/>
          <p:nvPr/>
        </p:nvSpPr>
        <p:spPr>
          <a:xfrm>
            <a:off x="357808" y="360004"/>
            <a:ext cx="11236809" cy="572274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195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802399-83B8-4FB9-84AB-547B478CCE4F}"/>
              </a:ext>
            </a:extLst>
          </p:cNvPr>
          <p:cNvGrpSpPr/>
          <p:nvPr/>
        </p:nvGrpSpPr>
        <p:grpSpPr>
          <a:xfrm>
            <a:off x="797522" y="575979"/>
            <a:ext cx="1873116" cy="1851991"/>
            <a:chOff x="819609" y="225286"/>
            <a:chExt cx="1873116" cy="1851991"/>
          </a:xfrm>
        </p:grpSpPr>
        <p:pic>
          <p:nvPicPr>
            <p:cNvPr id="16" name="PA-图片 15">
              <a:extLst>
                <a:ext uri="{FF2B5EF4-FFF2-40B4-BE49-F238E27FC236}">
                  <a16:creationId xmlns:a16="http://schemas.microsoft.com/office/drawing/2014/main" id="{D88A90B9-1438-4D1F-97DD-0FC6AD8D48D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819609" y="225286"/>
              <a:ext cx="1873116" cy="1851991"/>
            </a:xfrm>
            <a:prstGeom prst="rect">
              <a:avLst/>
            </a:prstGeom>
          </p:spPr>
        </p:pic>
        <p:sp>
          <p:nvSpPr>
            <p:cNvPr id="3" name="文本框 104">
              <a:extLst>
                <a:ext uri="{FF2B5EF4-FFF2-40B4-BE49-F238E27FC236}">
                  <a16:creationId xmlns:a16="http://schemas.microsoft.com/office/drawing/2014/main" id="{EE536531-0249-473C-94E9-8E1D532D92C5}"/>
                </a:ext>
              </a:extLst>
            </p:cNvPr>
            <p:cNvSpPr txBox="1"/>
            <p:nvPr/>
          </p:nvSpPr>
          <p:spPr>
            <a:xfrm>
              <a:off x="898088" y="672310"/>
              <a:ext cx="17161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Trưa</a:t>
              </a:r>
              <a:endParaRPr lang="zh-CN" altLang="en-US" sz="44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A014306-CE34-4239-8E36-545263BFD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044" y="1892565"/>
            <a:ext cx="302023" cy="3827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35D3BC-0B30-4326-B47B-19205FA25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312" y="360004"/>
            <a:ext cx="1909509" cy="17309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13FE34-B3C6-4255-BE55-129EA51D602C}"/>
              </a:ext>
            </a:extLst>
          </p:cNvPr>
          <p:cNvSpPr/>
          <p:nvPr/>
        </p:nvSpPr>
        <p:spPr>
          <a:xfrm rot="15445525">
            <a:off x="4313819" y="5449794"/>
            <a:ext cx="107957" cy="71256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04">
            <a:extLst>
              <a:ext uri="{FF2B5EF4-FFF2-40B4-BE49-F238E27FC236}">
                <a16:creationId xmlns:a16="http://schemas.microsoft.com/office/drawing/2014/main" id="{86852090-EF31-4D87-BF2B-D59C6395EAB4}"/>
              </a:ext>
            </a:extLst>
          </p:cNvPr>
          <p:cNvSpPr txBox="1"/>
          <p:nvPr/>
        </p:nvSpPr>
        <p:spPr>
          <a:xfrm>
            <a:off x="5456036" y="2928540"/>
            <a:ext cx="5304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Buổi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trưa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bóng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cọc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ngắn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lại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ở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ngay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dưới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chân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cọc</a:t>
            </a:r>
            <a:endParaRPr lang="zh-CN" altLang="en-US" sz="36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25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008E1D-8752-4E67-BE09-33CBCEA62FBD}"/>
              </a:ext>
            </a:extLst>
          </p:cNvPr>
          <p:cNvSpPr/>
          <p:nvPr/>
        </p:nvSpPr>
        <p:spPr>
          <a:xfrm>
            <a:off x="357808" y="448596"/>
            <a:ext cx="11236809" cy="58731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195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17号-萌趣果冻体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802399-83B8-4FB9-84AB-547B478CCE4F}"/>
              </a:ext>
            </a:extLst>
          </p:cNvPr>
          <p:cNvGrpSpPr/>
          <p:nvPr/>
        </p:nvGrpSpPr>
        <p:grpSpPr>
          <a:xfrm>
            <a:off x="597383" y="765383"/>
            <a:ext cx="1911839" cy="1851991"/>
            <a:chOff x="780886" y="225286"/>
            <a:chExt cx="1911839" cy="1851991"/>
          </a:xfrm>
        </p:grpSpPr>
        <p:pic>
          <p:nvPicPr>
            <p:cNvPr id="16" name="PA-图片 15">
              <a:extLst>
                <a:ext uri="{FF2B5EF4-FFF2-40B4-BE49-F238E27FC236}">
                  <a16:creationId xmlns:a16="http://schemas.microsoft.com/office/drawing/2014/main" id="{D88A90B9-1438-4D1F-97DD-0FC6AD8D48D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819609" y="225286"/>
              <a:ext cx="1873116" cy="1851991"/>
            </a:xfrm>
            <a:prstGeom prst="rect">
              <a:avLst/>
            </a:prstGeom>
          </p:spPr>
        </p:pic>
        <p:sp>
          <p:nvSpPr>
            <p:cNvPr id="3" name="文本框 104">
              <a:extLst>
                <a:ext uri="{FF2B5EF4-FFF2-40B4-BE49-F238E27FC236}">
                  <a16:creationId xmlns:a16="http://schemas.microsoft.com/office/drawing/2014/main" id="{EE536531-0249-473C-94E9-8E1D532D92C5}"/>
                </a:ext>
              </a:extLst>
            </p:cNvPr>
            <p:cNvSpPr txBox="1"/>
            <p:nvPr/>
          </p:nvSpPr>
          <p:spPr>
            <a:xfrm>
              <a:off x="780886" y="698814"/>
              <a:ext cx="1873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spc="-150" dirty="0" err="1">
                  <a:ln w="28575">
                    <a:noFill/>
                  </a:ln>
                  <a:solidFill>
                    <a:srgbClr val="07172E"/>
                  </a:solidFill>
                  <a:latin typeface="Arial" panose="020B0604020202020204" pitchFamily="34" charset="0"/>
                  <a:ea typeface="字魂17号-萌趣果冻体" panose="02000000000000000000" pitchFamily="2" charset="-122"/>
                  <a:cs typeface="Arial" panose="020B0604020202020204" pitchFamily="34" charset="0"/>
                  <a:sym typeface="字魂17号-萌趣果冻体" panose="02000000000000000000" pitchFamily="2" charset="-122"/>
                </a:rPr>
                <a:t>Chiều</a:t>
              </a:r>
              <a:endParaRPr kumimoji="0" lang="zh-CN" altLang="en-US" sz="4400" b="1" i="0" u="none" strike="noStrike" kern="1200" cap="none" spc="-150" normalizeH="0" baseline="0" noProof="0" dirty="0">
                <a:ln w="28575"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A014306-CE34-4239-8E36-545263BFD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960" y="1567783"/>
            <a:ext cx="302023" cy="38271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13FE34-B3C6-4255-BE55-129EA51D602C}"/>
              </a:ext>
            </a:extLst>
          </p:cNvPr>
          <p:cNvSpPr/>
          <p:nvPr/>
        </p:nvSpPr>
        <p:spPr>
          <a:xfrm rot="6148307">
            <a:off x="6585578" y="3719616"/>
            <a:ext cx="119789" cy="4118434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17号-萌趣果冻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3DB71D-3AB7-4279-ADC0-FD6A6C2D9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0499" y="408840"/>
            <a:ext cx="2052376" cy="1976961"/>
          </a:xfrm>
          <a:prstGeom prst="rect">
            <a:avLst/>
          </a:prstGeom>
        </p:spPr>
      </p:pic>
      <p:sp>
        <p:nvSpPr>
          <p:cNvPr id="12" name="文本框 104">
            <a:extLst>
              <a:ext uri="{FF2B5EF4-FFF2-40B4-BE49-F238E27FC236}">
                <a16:creationId xmlns:a16="http://schemas.microsoft.com/office/drawing/2014/main" id="{C13241CF-7E58-4A9C-B755-F1CF90A8F192}"/>
              </a:ext>
            </a:extLst>
          </p:cNvPr>
          <p:cNvSpPr txBox="1"/>
          <p:nvPr/>
        </p:nvSpPr>
        <p:spPr>
          <a:xfrm>
            <a:off x="5513435" y="2292436"/>
            <a:ext cx="5304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Buổi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chiều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bóng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cọc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dài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ngả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về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phía</a:t>
            </a:r>
            <a:r>
              <a:rPr lang="en-US" altLang="zh-CN" sz="3600" b="1" spc="-150" dirty="0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spc="-150" dirty="0" err="1">
                <a:ln w="28575">
                  <a:noFill/>
                </a:ln>
                <a:solidFill>
                  <a:srgbClr val="07172E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Đông</a:t>
            </a:r>
            <a:endParaRPr lang="zh-CN" altLang="en-US" sz="3600" b="1" spc="-150" dirty="0">
              <a:ln w="28575">
                <a:noFill/>
              </a:ln>
              <a:solidFill>
                <a:srgbClr val="07172E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34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37D1D58-CB51-427E-B91B-2227038512F8}"/>
              </a:ext>
            </a:extLst>
          </p:cNvPr>
          <p:cNvGrpSpPr/>
          <p:nvPr/>
        </p:nvGrpSpPr>
        <p:grpSpPr>
          <a:xfrm>
            <a:off x="1511085" y="2706936"/>
            <a:ext cx="9407471" cy="2562488"/>
            <a:chOff x="1511085" y="2706936"/>
            <a:chExt cx="9407471" cy="2562488"/>
          </a:xfrm>
        </p:grpSpPr>
        <p:sp>
          <p:nvSpPr>
            <p:cNvPr id="37" name="Rectangle: Diagonal Corners Rounded 36">
              <a:extLst>
                <a:ext uri="{FF2B5EF4-FFF2-40B4-BE49-F238E27FC236}">
                  <a16:creationId xmlns:a16="http://schemas.microsoft.com/office/drawing/2014/main" id="{8A0A28CA-8E8C-4A52-8F3C-AFBD30AA9E23}"/>
                </a:ext>
              </a:extLst>
            </p:cNvPr>
            <p:cNvSpPr/>
            <p:nvPr/>
          </p:nvSpPr>
          <p:spPr>
            <a:xfrm>
              <a:off x="1511085" y="2706936"/>
              <a:ext cx="9407471" cy="2562488"/>
            </a:xfrm>
            <a:prstGeom prst="round2DiagRect">
              <a:avLst>
                <a:gd name="adj1" fmla="val 16667"/>
                <a:gd name="adj2" fmla="val 25296"/>
              </a:avLst>
            </a:prstGeom>
            <a:solidFill>
              <a:srgbClr val="7DC678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503E3D-4D19-422F-9859-14594050F31A}"/>
                </a:ext>
              </a:extLst>
            </p:cNvPr>
            <p:cNvSpPr txBox="1"/>
            <p:nvPr/>
          </p:nvSpPr>
          <p:spPr>
            <a:xfrm>
              <a:off x="1844297" y="3041930"/>
              <a:ext cx="87410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thí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nghiệm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đây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nhằm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chứng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minh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rút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endParaRPr lang="vi-VN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C445DDF-ACD2-4014-B4DF-219B37F97409}"/>
              </a:ext>
            </a:extLst>
          </p:cNvPr>
          <p:cNvGrpSpPr/>
          <p:nvPr/>
        </p:nvGrpSpPr>
        <p:grpSpPr>
          <a:xfrm>
            <a:off x="1511085" y="554853"/>
            <a:ext cx="9169830" cy="1707295"/>
            <a:chOff x="1511085" y="554853"/>
            <a:chExt cx="9169830" cy="1707295"/>
          </a:xfrm>
        </p:grpSpPr>
        <p:pic>
          <p:nvPicPr>
            <p:cNvPr id="36" name="图片 19" descr="图片包含 定居者&#10;&#10;已生成极高可信度的说明">
              <a:extLst>
                <a:ext uri="{FF2B5EF4-FFF2-40B4-BE49-F238E27FC236}">
                  <a16:creationId xmlns:a16="http://schemas.microsoft.com/office/drawing/2014/main" id="{A3566080-2858-4229-B133-F6A9D7585A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6860"/>
            <a:stretch/>
          </p:blipFill>
          <p:spPr>
            <a:xfrm>
              <a:off x="1511085" y="554853"/>
              <a:ext cx="9169830" cy="1707295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8FC2025-E293-4147-9F22-84EE9D763F5B}"/>
                </a:ext>
              </a:extLst>
            </p:cNvPr>
            <p:cNvSpPr txBox="1"/>
            <p:nvPr/>
          </p:nvSpPr>
          <p:spPr>
            <a:xfrm>
              <a:off x="2987220" y="1154019"/>
              <a:ext cx="719106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QUAN SÁT THÍ NGHIỆM</a:t>
              </a:r>
              <a:endParaRPr lang="vi-VN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6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048436-90E7-4A9C-AC6C-476AFD61A7C6}"/>
              </a:ext>
            </a:extLst>
          </p:cNvPr>
          <p:cNvSpPr/>
          <p:nvPr/>
        </p:nvSpPr>
        <p:spPr>
          <a:xfrm>
            <a:off x="1364974" y="238539"/>
            <a:ext cx="8666922" cy="111318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Thí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nghiệm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dưới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nhằm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chứng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điều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7172E"/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244CBE-D37D-4CD9-B1E1-CC32B3485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31" t="33352" r="46371" b="36419"/>
          <a:stretch/>
        </p:blipFill>
        <p:spPr>
          <a:xfrm>
            <a:off x="490331" y="1510748"/>
            <a:ext cx="7363690" cy="510871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FF0238-217A-48E0-BC28-AD813E3C9600}"/>
              </a:ext>
            </a:extLst>
          </p:cNvPr>
          <p:cNvSpPr/>
          <p:nvPr/>
        </p:nvSpPr>
        <p:spPr>
          <a:xfrm>
            <a:off x="8753061" y="1832112"/>
            <a:ext cx="3160643" cy="4048539"/>
          </a:xfrm>
          <a:prstGeom prst="roundRect">
            <a:avLst/>
          </a:prstGeom>
          <a:solidFill>
            <a:srgbClr val="B1E1B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Không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khí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thể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bị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nén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hoặc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giãn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ra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019703-DB21-4D2E-9AEE-1BFF4A43D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71" b="90865" l="50737" r="89779">
                        <a14:foregroundMark x1="62615" y1="35166" x2="72069" y2="36540"/>
                        <a14:foregroundMark x1="72069" y1="36540" x2="72591" y2="35368"/>
                        <a14:foregroundMark x1="64242" y1="35934" x2="61019" y2="33832"/>
                        <a14:foregroundMark x1="72161" y1="33630" x2="69429" y2="40825"/>
                        <a14:foregroundMark x1="69429" y1="40825" x2="67465" y2="41148"/>
                        <a14:foregroundMark x1="83886" y1="18957" x2="85206" y2="21827"/>
                        <a14:foregroundMark x1="83456" y1="21059" x2="85083" y2="25505"/>
                        <a14:foregroundMark x1="79190" y1="23969" x2="80663" y2="23565"/>
                        <a14:foregroundMark x1="79067" y1="20695" x2="79926" y2="20493"/>
                        <a14:foregroundMark x1="78607" y1="17179" x2="79926" y2="18553"/>
                        <a14:foregroundMark x1="80510" y1="15441" x2="81400" y2="15845"/>
                        <a14:foregroundMark x1="82566" y1="12571" x2="82873" y2="15077"/>
                        <a14:foregroundMark x1="84776" y1="12571" x2="84776" y2="14511"/>
                        <a14:foregroundMark x1="87262" y1="12773" x2="86525" y2="14511"/>
                        <a14:foregroundMark x1="89626" y1="14673" x2="87999" y2="15845"/>
                        <a14:foregroundMark x1="84469" y1="26677" x2="84193" y2="25707"/>
                        <a14:foregroundMark x1="88889" y1="18755" x2="89626" y2="18553"/>
                        <a14:foregroundMark x1="89165" y1="20695" x2="89779" y2="20695"/>
                        <a14:foregroundMark x1="89042" y1="22999" x2="89779" y2="23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38" t="8696" r="6714"/>
          <a:stretch/>
        </p:blipFill>
        <p:spPr>
          <a:xfrm>
            <a:off x="7140786" y="4065104"/>
            <a:ext cx="2325510" cy="341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048436-90E7-4A9C-AC6C-476AFD61A7C6}"/>
              </a:ext>
            </a:extLst>
          </p:cNvPr>
          <p:cNvSpPr/>
          <p:nvPr/>
        </p:nvSpPr>
        <p:spPr>
          <a:xfrm>
            <a:off x="1364974" y="238539"/>
            <a:ext cx="8825948" cy="111318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nhằm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71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3200" b="1" dirty="0">
              <a:solidFill>
                <a:srgbClr val="0717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4EAA49-F474-4452-A6EB-570742997A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805" t="43089" r="65761" b="30232"/>
          <a:stretch/>
        </p:blipFill>
        <p:spPr>
          <a:xfrm>
            <a:off x="1030117" y="1590263"/>
            <a:ext cx="5065883" cy="492318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5EEBB2-3AA4-4CA4-A8A3-C9B8DEE174E4}"/>
              </a:ext>
            </a:extLst>
          </p:cNvPr>
          <p:cNvSpPr/>
          <p:nvPr/>
        </p:nvSpPr>
        <p:spPr>
          <a:xfrm>
            <a:off x="6751983" y="1789043"/>
            <a:ext cx="3160643" cy="40485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Nước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một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chất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lỏng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suốt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DAFAD1-A453-486C-AC54-9FDEA626B9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71" b="90865" l="50737" r="89779">
                        <a14:foregroundMark x1="62615" y1="35166" x2="72069" y2="36540"/>
                        <a14:foregroundMark x1="72069" y1="36540" x2="72591" y2="35368"/>
                        <a14:foregroundMark x1="64242" y1="35934" x2="61019" y2="33832"/>
                        <a14:foregroundMark x1="72161" y1="33630" x2="69429" y2="40825"/>
                        <a14:foregroundMark x1="69429" y1="40825" x2="67465" y2="41148"/>
                        <a14:foregroundMark x1="83886" y1="18957" x2="85206" y2="21827"/>
                        <a14:foregroundMark x1="83456" y1="21059" x2="85083" y2="25505"/>
                        <a14:foregroundMark x1="79190" y1="23969" x2="80663" y2="23565"/>
                        <a14:foregroundMark x1="79067" y1="20695" x2="79926" y2="20493"/>
                        <a14:foregroundMark x1="78607" y1="17179" x2="79926" y2="18553"/>
                        <a14:foregroundMark x1="80510" y1="15441" x2="81400" y2="15845"/>
                        <a14:foregroundMark x1="82566" y1="12571" x2="82873" y2="15077"/>
                        <a14:foregroundMark x1="84776" y1="12571" x2="84776" y2="14511"/>
                        <a14:foregroundMark x1="87262" y1="12773" x2="86525" y2="14511"/>
                        <a14:foregroundMark x1="89626" y1="14673" x2="87999" y2="15845"/>
                        <a14:foregroundMark x1="84469" y1="26677" x2="84193" y2="25707"/>
                        <a14:foregroundMark x1="88889" y1="18755" x2="89626" y2="18553"/>
                        <a14:foregroundMark x1="89165" y1="20695" x2="89779" y2="20695"/>
                        <a14:foregroundMark x1="89042" y1="22999" x2="89779" y2="23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38" t="8696" r="6714"/>
          <a:stretch/>
        </p:blipFill>
        <p:spPr>
          <a:xfrm>
            <a:off x="9866490" y="3813312"/>
            <a:ext cx="2325510" cy="341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9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048436-90E7-4A9C-AC6C-476AFD61A7C6}"/>
              </a:ext>
            </a:extLst>
          </p:cNvPr>
          <p:cNvSpPr/>
          <p:nvPr/>
        </p:nvSpPr>
        <p:spPr>
          <a:xfrm>
            <a:off x="1802296" y="119270"/>
            <a:ext cx="8878956" cy="111318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Thí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nghiệm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video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dưới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nhằm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chứng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điều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7172E"/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pic>
        <p:nvPicPr>
          <p:cNvPr id="2" name="videokkcotrongmoivat">
            <a:hlinkClick r:id="" action="ppaction://media"/>
            <a:extLst>
              <a:ext uri="{FF2B5EF4-FFF2-40B4-BE49-F238E27FC236}">
                <a16:creationId xmlns:a16="http://schemas.microsoft.com/office/drawing/2014/main" id="{FB9D3327-0759-4D1A-A957-CD2546D87D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8957" y="1420388"/>
            <a:ext cx="9568069" cy="51990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15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6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048436-90E7-4A9C-AC6C-476AFD61A7C6}"/>
              </a:ext>
            </a:extLst>
          </p:cNvPr>
          <p:cNvSpPr/>
          <p:nvPr/>
        </p:nvSpPr>
        <p:spPr>
          <a:xfrm>
            <a:off x="3014869" y="198783"/>
            <a:ext cx="6162261" cy="66260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172E"/>
                </a:solidFill>
                <a:effectLst/>
                <a:uLnTx/>
                <a:uFillTx/>
                <a:latin typeface="Arial" panose="020B0604020202020204" pitchFamily="34" charset="0"/>
                <a:ea typeface="字魂17号-萌趣果冻体"/>
                <a:cs typeface="Arial" panose="020B0604020202020204" pitchFamily="34" charset="0"/>
              </a:rPr>
              <a:t>KẾT LUẬN VỀ THÍ NGHIỆM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7172E"/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pic>
        <p:nvPicPr>
          <p:cNvPr id="4" name="videoketluan">
            <a:hlinkClick r:id="" action="ppaction://media"/>
            <a:extLst>
              <a:ext uri="{FF2B5EF4-FFF2-40B4-BE49-F238E27FC236}">
                <a16:creationId xmlns:a16="http://schemas.microsoft.com/office/drawing/2014/main" id="{8A615BFB-EA0E-4489-87D6-484789ECA5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449" y="1060175"/>
            <a:ext cx="9549308" cy="53672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179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5" b="48817"/>
          <a:stretch/>
        </p:blipFill>
        <p:spPr>
          <a:xfrm>
            <a:off x="0" y="-573824"/>
            <a:ext cx="8613058" cy="35101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r="20645" b="11398"/>
          <a:stretch/>
        </p:blipFill>
        <p:spPr>
          <a:xfrm>
            <a:off x="2667512" y="1"/>
            <a:ext cx="6909666" cy="608286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18065" b="4946"/>
          <a:stretch/>
        </p:blipFill>
        <p:spPr>
          <a:xfrm>
            <a:off x="7624640" y="1007166"/>
            <a:ext cx="4567359" cy="551162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-88237" y="1107041"/>
            <a:ext cx="4302800" cy="4817264"/>
          </a:xfrm>
          <a:prstGeom prst="rect">
            <a:avLst/>
          </a:prstGeom>
        </p:spPr>
      </p:pic>
      <p:pic>
        <p:nvPicPr>
          <p:cNvPr id="700" name="图片 699" hidden="1">
            <a:extLst>
              <a:ext uri="{FF2B5EF4-FFF2-40B4-BE49-F238E27FC236}">
                <a16:creationId xmlns:a16="http://schemas.microsoft.com/office/drawing/2014/main" id="{18AF94C1-4EF8-4962-BFD2-79910FB014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3" t="70922" r="21987" b="1596"/>
          <a:stretch/>
        </p:blipFill>
        <p:spPr>
          <a:xfrm>
            <a:off x="-50501" y="4803156"/>
            <a:ext cx="1527480" cy="18091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56235" y="3815895"/>
            <a:ext cx="12192000" cy="30824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0967" b="52258"/>
          <a:stretch/>
        </p:blipFill>
        <p:spPr>
          <a:xfrm>
            <a:off x="6833466" y="-267499"/>
            <a:ext cx="5363497" cy="252197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6" t="20430" r="9395" b="17634"/>
          <a:stretch/>
        </p:blipFill>
        <p:spPr>
          <a:xfrm>
            <a:off x="7860890" y="1401097"/>
            <a:ext cx="3185652" cy="4247536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0E384B93-153B-4141-A137-FE2633C386D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84" y="3536074"/>
            <a:ext cx="3869405" cy="386940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CB72B4-8D4F-4B83-8488-1BC9CB69C171}"/>
              </a:ext>
            </a:extLst>
          </p:cNvPr>
          <p:cNvSpPr/>
          <p:nvPr/>
        </p:nvSpPr>
        <p:spPr>
          <a:xfrm>
            <a:off x="1933228" y="1413446"/>
            <a:ext cx="8101640" cy="3046988"/>
          </a:xfrm>
          <a:prstGeom prst="roundRect">
            <a:avLst>
              <a:gd name="adj" fmla="val 12658"/>
            </a:avLst>
          </a:prstGeom>
          <a:solidFill>
            <a:srgbClr val="96E0F9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17号-萌趣果冻体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806DB-5237-4C5C-B9C2-B7996FE88A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20096" y="3131616"/>
            <a:ext cx="4142381" cy="414934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58871" b="49462"/>
          <a:stretch/>
        </p:blipFill>
        <p:spPr>
          <a:xfrm>
            <a:off x="1360255" y="18890"/>
            <a:ext cx="2875936" cy="34658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B7D484-A70E-42DC-B855-E1C7368832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7543" y="1269989"/>
            <a:ext cx="8663167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0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0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5" b="48817"/>
          <a:stretch/>
        </p:blipFill>
        <p:spPr>
          <a:xfrm>
            <a:off x="0" y="0"/>
            <a:ext cx="8613058" cy="35101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r="20645" b="11398"/>
          <a:stretch/>
        </p:blipFill>
        <p:spPr>
          <a:xfrm>
            <a:off x="2772696" y="0"/>
            <a:ext cx="6902245" cy="60763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18065" b="4946"/>
          <a:stretch/>
        </p:blipFill>
        <p:spPr>
          <a:xfrm>
            <a:off x="7816644" y="1238864"/>
            <a:ext cx="4375355" cy="52799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0" y="1592826"/>
            <a:ext cx="4070555" cy="4557251"/>
          </a:xfrm>
          <a:prstGeom prst="rect">
            <a:avLst/>
          </a:prstGeom>
        </p:spPr>
      </p:pic>
      <p:pic>
        <p:nvPicPr>
          <p:cNvPr id="700" name="图片 699" hidden="1">
            <a:extLst>
              <a:ext uri="{FF2B5EF4-FFF2-40B4-BE49-F238E27FC236}">
                <a16:creationId xmlns:a16="http://schemas.microsoft.com/office/drawing/2014/main" id="{18AF94C1-4EF8-4962-BFD2-79910FB014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3" t="70922" r="21987" b="1596"/>
          <a:stretch/>
        </p:blipFill>
        <p:spPr>
          <a:xfrm>
            <a:off x="-50501" y="4803156"/>
            <a:ext cx="1527480" cy="18091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0967" b="52258"/>
          <a:stretch/>
        </p:blipFill>
        <p:spPr>
          <a:xfrm>
            <a:off x="6828502" y="752168"/>
            <a:ext cx="5363497" cy="252197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58871" b="49462"/>
          <a:stretch/>
        </p:blipFill>
        <p:spPr>
          <a:xfrm>
            <a:off x="2138516" y="0"/>
            <a:ext cx="2875936" cy="346587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6" t="20430" r="9395" b="17634"/>
          <a:stretch/>
        </p:blipFill>
        <p:spPr>
          <a:xfrm>
            <a:off x="7860890" y="1401097"/>
            <a:ext cx="3185652" cy="424753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72" t="51941" r="22313" b="4079"/>
          <a:stretch/>
        </p:blipFill>
        <p:spPr>
          <a:xfrm>
            <a:off x="7397087" y="3562066"/>
            <a:ext cx="2074459" cy="30161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23CEB68-CD44-4C53-90BF-5562F97D61A9}"/>
              </a:ext>
            </a:extLst>
          </p:cNvPr>
          <p:cNvGrpSpPr/>
          <p:nvPr/>
        </p:nvGrpSpPr>
        <p:grpSpPr>
          <a:xfrm>
            <a:off x="1816672" y="1489406"/>
            <a:ext cx="8342348" cy="1924626"/>
            <a:chOff x="1861559" y="1485837"/>
            <a:chExt cx="8342348" cy="1924626"/>
          </a:xfrm>
        </p:grpSpPr>
        <p:sp>
          <p:nvSpPr>
            <p:cNvPr id="15" name="PA-矩形 23">
              <a:extLst>
                <a:ext uri="{FF2B5EF4-FFF2-40B4-BE49-F238E27FC236}">
                  <a16:creationId xmlns:a16="http://schemas.microsoft.com/office/drawing/2014/main" id="{FC616E44-8578-44D4-8040-14097CB751D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861559" y="1485837"/>
              <a:ext cx="8342348" cy="186204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11500" dirty="0">
                  <a:ln w="215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  <a:reflection blurRad="6350" stA="60000" endA="900" endPos="60000" dist="60007" dir="5400000" sy="-100000" algn="bl" rotWithShape="0"/>
                  </a:effectLst>
                  <a:latin typeface="UTM Showcard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KHỞI ĐỘNG</a:t>
              </a:r>
              <a:endParaRPr lang="zh-CN" altLang="en-US" sz="11500" dirty="0">
                <a:ln w="2159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14" name="PA-矩形 23">
              <a:extLst>
                <a:ext uri="{FF2B5EF4-FFF2-40B4-BE49-F238E27FC236}">
                  <a16:creationId xmlns:a16="http://schemas.microsoft.com/office/drawing/2014/main" id="{378158EF-6420-445E-B2A8-DDBAB1F28E0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861559" y="1548415"/>
              <a:ext cx="8342348" cy="186204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11500" dirty="0">
                  <a:gradFill flip="none" rotWithShape="1">
                    <a:gsLst>
                      <a:gs pos="59000">
                        <a:srgbClr val="9AEDCC"/>
                      </a:gs>
                      <a:gs pos="85000">
                        <a:srgbClr val="94E45F"/>
                      </a:gs>
                      <a:gs pos="29000">
                        <a:srgbClr val="12688C"/>
                      </a:gs>
                    </a:gsLst>
                    <a:lin ang="2700000" scaled="1"/>
                    <a:tileRect/>
                  </a:gradFill>
                  <a:latin typeface="UTM Showcard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KHỞI ĐỘNG</a:t>
              </a:r>
              <a:endParaRPr lang="zh-CN" altLang="en-US" sz="11500" dirty="0">
                <a:gradFill flip="none" rotWithShape="1">
                  <a:gsLst>
                    <a:gs pos="59000">
                      <a:srgbClr val="9AEDCC"/>
                    </a:gs>
                    <a:gs pos="85000">
                      <a:srgbClr val="94E45F"/>
                    </a:gs>
                    <a:gs pos="29000">
                      <a:srgbClr val="12688C"/>
                    </a:gs>
                  </a:gsLst>
                  <a:lin ang="2700000" scaled="1"/>
                  <a:tileRect/>
                </a:gradFill>
                <a:latin typeface="UTM Showcard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21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0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0967" b="52258"/>
          <a:stretch/>
        </p:blipFill>
        <p:spPr>
          <a:xfrm>
            <a:off x="6828502" y="752168"/>
            <a:ext cx="5363497" cy="252197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0" y="1911314"/>
            <a:ext cx="4070555" cy="45572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18065" b="4946"/>
          <a:stretch/>
        </p:blipFill>
        <p:spPr>
          <a:xfrm>
            <a:off x="7816644" y="1830781"/>
            <a:ext cx="4375355" cy="527992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50FF12-0F62-416D-9B6B-2957E60E8F91}"/>
              </a:ext>
            </a:extLst>
          </p:cNvPr>
          <p:cNvSpPr/>
          <p:nvPr/>
        </p:nvSpPr>
        <p:spPr>
          <a:xfrm>
            <a:off x="528073" y="419507"/>
            <a:ext cx="11052313" cy="5780405"/>
          </a:xfrm>
          <a:prstGeom prst="roundRect">
            <a:avLst>
              <a:gd name="adj" fmla="val 10700"/>
            </a:avLst>
          </a:prstGeom>
          <a:solidFill>
            <a:schemeClr val="bg1">
              <a:alpha val="71000"/>
            </a:schemeClr>
          </a:solidFill>
          <a:ln>
            <a:solidFill>
              <a:srgbClr val="0825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68E73B-C4B1-40AD-96A3-70A1BFBFB9FA}"/>
              </a:ext>
            </a:extLst>
          </p:cNvPr>
          <p:cNvGrpSpPr/>
          <p:nvPr/>
        </p:nvGrpSpPr>
        <p:grpSpPr>
          <a:xfrm>
            <a:off x="1407377" y="792676"/>
            <a:ext cx="9074237" cy="1547797"/>
            <a:chOff x="226633" y="147365"/>
            <a:chExt cx="13830686" cy="2021573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A859B86E-22EC-4790-A7BF-189BF994F2CC}"/>
                </a:ext>
              </a:extLst>
            </p:cNvPr>
            <p:cNvSpPr/>
            <p:nvPr/>
          </p:nvSpPr>
          <p:spPr>
            <a:xfrm>
              <a:off x="226633" y="147365"/>
              <a:ext cx="13830686" cy="2021573"/>
            </a:xfrm>
            <a:custGeom>
              <a:avLst/>
              <a:gdLst>
                <a:gd name="connsiteX0" fmla="*/ 0 w 13830686"/>
                <a:gd name="connsiteY0" fmla="*/ 0 h 2021573"/>
                <a:gd name="connsiteX1" fmla="*/ 13830686 w 13830686"/>
                <a:gd name="connsiteY1" fmla="*/ 0 h 2021573"/>
                <a:gd name="connsiteX2" fmla="*/ 13830686 w 13830686"/>
                <a:gd name="connsiteY2" fmla="*/ 2021573 h 2021573"/>
                <a:gd name="connsiteX3" fmla="*/ 0 w 13830686"/>
                <a:gd name="connsiteY3" fmla="*/ 2021573 h 2021573"/>
                <a:gd name="connsiteX4" fmla="*/ 0 w 13830686"/>
                <a:gd name="connsiteY4" fmla="*/ 0 h 2021573"/>
                <a:gd name="connsiteX0" fmla="*/ 0 w 13830686"/>
                <a:gd name="connsiteY0" fmla="*/ 0 h 2021573"/>
                <a:gd name="connsiteX1" fmla="*/ 13830686 w 13830686"/>
                <a:gd name="connsiteY1" fmla="*/ 0 h 2021573"/>
                <a:gd name="connsiteX2" fmla="*/ 13830686 w 13830686"/>
                <a:gd name="connsiteY2" fmla="*/ 2021573 h 2021573"/>
                <a:gd name="connsiteX3" fmla="*/ 0 w 13830686"/>
                <a:gd name="connsiteY3" fmla="*/ 2021573 h 2021573"/>
                <a:gd name="connsiteX4" fmla="*/ 0 w 13830686"/>
                <a:gd name="connsiteY4" fmla="*/ 0 h 202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021573" fill="none" extrusionOk="0">
                  <a:moveTo>
                    <a:pt x="0" y="0"/>
                  </a:moveTo>
                  <a:cubicBezTo>
                    <a:pt x="6368383" y="-145439"/>
                    <a:pt x="12260719" y="24523"/>
                    <a:pt x="13830686" y="0"/>
                  </a:cubicBezTo>
                  <a:cubicBezTo>
                    <a:pt x="13861831" y="939101"/>
                    <a:pt x="13849996" y="1351382"/>
                    <a:pt x="13830686" y="2021573"/>
                  </a:cubicBezTo>
                  <a:cubicBezTo>
                    <a:pt x="11825697" y="1792214"/>
                    <a:pt x="4740642" y="1577037"/>
                    <a:pt x="0" y="2021573"/>
                  </a:cubicBezTo>
                  <a:cubicBezTo>
                    <a:pt x="215259" y="1173766"/>
                    <a:pt x="-39356" y="602164"/>
                    <a:pt x="0" y="0"/>
                  </a:cubicBezTo>
                  <a:close/>
                </a:path>
                <a:path w="13830686" h="2021573" stroke="0" extrusionOk="0">
                  <a:moveTo>
                    <a:pt x="0" y="0"/>
                  </a:moveTo>
                  <a:cubicBezTo>
                    <a:pt x="3767916" y="-74108"/>
                    <a:pt x="11630929" y="-110622"/>
                    <a:pt x="13830686" y="0"/>
                  </a:cubicBezTo>
                  <a:cubicBezTo>
                    <a:pt x="13840725" y="482056"/>
                    <a:pt x="13805737" y="1680511"/>
                    <a:pt x="13830686" y="2021573"/>
                  </a:cubicBezTo>
                  <a:cubicBezTo>
                    <a:pt x="8222705" y="1913522"/>
                    <a:pt x="5628889" y="2412586"/>
                    <a:pt x="0" y="2021573"/>
                  </a:cubicBezTo>
                  <a:cubicBezTo>
                    <a:pt x="121876" y="1616341"/>
                    <a:pt x="81914" y="617955"/>
                    <a:pt x="0" y="0"/>
                  </a:cubicBezTo>
                  <a:close/>
                </a:path>
                <a:path w="13830686" h="2021573" fill="none" stroke="0" extrusionOk="0">
                  <a:moveTo>
                    <a:pt x="0" y="0"/>
                  </a:moveTo>
                  <a:cubicBezTo>
                    <a:pt x="6503045" y="-162852"/>
                    <a:pt x="12533069" y="75315"/>
                    <a:pt x="13830686" y="0"/>
                  </a:cubicBezTo>
                  <a:cubicBezTo>
                    <a:pt x="13882289" y="866300"/>
                    <a:pt x="13931276" y="1467422"/>
                    <a:pt x="13830686" y="2021573"/>
                  </a:cubicBezTo>
                  <a:cubicBezTo>
                    <a:pt x="11117467" y="1502892"/>
                    <a:pt x="5151511" y="1034808"/>
                    <a:pt x="0" y="2021573"/>
                  </a:cubicBezTo>
                  <a:cubicBezTo>
                    <a:pt x="212503" y="1205564"/>
                    <a:pt x="-54722" y="522619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074237"/>
                        <a:gd name="connsiteY0" fmla="*/ 0 h 1547797"/>
                        <a:gd name="connsiteX1" fmla="*/ 9074237 w 9074237"/>
                        <a:gd name="connsiteY1" fmla="*/ 0 h 1547797"/>
                        <a:gd name="connsiteX2" fmla="*/ 9074237 w 9074237"/>
                        <a:gd name="connsiteY2" fmla="*/ 1547797 h 1547797"/>
                        <a:gd name="connsiteX3" fmla="*/ 0 w 9074237"/>
                        <a:gd name="connsiteY3" fmla="*/ 1547797 h 1547797"/>
                        <a:gd name="connsiteX4" fmla="*/ 0 w 9074237"/>
                        <a:gd name="connsiteY4" fmla="*/ 0 h 15477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074237" h="1547797" fill="none" extrusionOk="0">
                          <a:moveTo>
                            <a:pt x="0" y="0"/>
                          </a:moveTo>
                          <a:cubicBezTo>
                            <a:pt x="4145116" y="-133017"/>
                            <a:pt x="8118801" y="-123057"/>
                            <a:pt x="9074237" y="0"/>
                          </a:cubicBezTo>
                          <a:cubicBezTo>
                            <a:pt x="9129671" y="665863"/>
                            <a:pt x="9143623" y="1053140"/>
                            <a:pt x="9074237" y="1547797"/>
                          </a:cubicBezTo>
                          <a:cubicBezTo>
                            <a:pt x="7467587" y="1545596"/>
                            <a:pt x="3185324" y="1418026"/>
                            <a:pt x="0" y="1547797"/>
                          </a:cubicBezTo>
                          <a:cubicBezTo>
                            <a:pt x="122536" y="964011"/>
                            <a:pt x="-31985" y="452964"/>
                            <a:pt x="0" y="0"/>
                          </a:cubicBezTo>
                          <a:close/>
                        </a:path>
                        <a:path w="9074237" h="1547797" stroke="0" extrusionOk="0">
                          <a:moveTo>
                            <a:pt x="0" y="0"/>
                          </a:moveTo>
                          <a:cubicBezTo>
                            <a:pt x="2180241" y="-157587"/>
                            <a:pt x="7515209" y="-63908"/>
                            <a:pt x="9074237" y="0"/>
                          </a:cubicBezTo>
                          <a:cubicBezTo>
                            <a:pt x="9093700" y="383213"/>
                            <a:pt x="9036734" y="1322580"/>
                            <a:pt x="9074237" y="1547797"/>
                          </a:cubicBezTo>
                          <a:cubicBezTo>
                            <a:pt x="5197410" y="1446799"/>
                            <a:pt x="3416549" y="1668853"/>
                            <a:pt x="0" y="1547797"/>
                          </a:cubicBezTo>
                          <a:cubicBezTo>
                            <a:pt x="137812" y="1254501"/>
                            <a:pt x="53474" y="403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C29467-979D-4747-92E2-ED3A1E67B0C4}"/>
                </a:ext>
              </a:extLst>
            </p:cNvPr>
            <p:cNvSpPr txBox="1"/>
            <p:nvPr/>
          </p:nvSpPr>
          <p:spPr>
            <a:xfrm>
              <a:off x="435239" y="214936"/>
              <a:ext cx="13622080" cy="9245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u="sng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altLang="en-US" sz="4000" b="1" u="sng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Âm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do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đâu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18DB5D-38B7-4354-9A7D-26055D395BB7}"/>
              </a:ext>
            </a:extLst>
          </p:cNvPr>
          <p:cNvGrpSpPr/>
          <p:nvPr/>
        </p:nvGrpSpPr>
        <p:grpSpPr>
          <a:xfrm>
            <a:off x="715686" y="2829685"/>
            <a:ext cx="4961694" cy="1290663"/>
            <a:chOff x="693004" y="2887341"/>
            <a:chExt cx="4961694" cy="129066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CAF93DD-DBD1-4498-9733-4D33A9FFE10F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2386134-90C3-49AE-9FB7-ED70024D283D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0B65D6F-737F-4C61-BD32-6F39510AA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D873A3-FD90-4140-8D9E-BCB376C1511D}"/>
                </a:ext>
              </a:extLst>
            </p:cNvPr>
            <p:cNvSpPr txBox="1"/>
            <p:nvPr/>
          </p:nvSpPr>
          <p:spPr>
            <a:xfrm>
              <a:off x="1884434" y="2915147"/>
              <a:ext cx="317362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Do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endParaRPr kumimoji="0" lang="en-US" altLang="en-US" sz="36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AFFD532-10DB-4C1F-9341-99327E916A52}"/>
              </a:ext>
            </a:extLst>
          </p:cNvPr>
          <p:cNvGrpSpPr/>
          <p:nvPr/>
        </p:nvGrpSpPr>
        <p:grpSpPr>
          <a:xfrm>
            <a:off x="6054229" y="2750993"/>
            <a:ext cx="4810193" cy="1400861"/>
            <a:chOff x="806277" y="4584522"/>
            <a:chExt cx="4810193" cy="140086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A30D16E-D8D9-417B-AD05-EB76D573937C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E9A3AA84-F41E-4B1B-BBB3-DD28401151B1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A1118EF7-5DBC-4E17-B1A8-11158468A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9D8534-13EA-4D84-9601-536B48337A08}"/>
                </a:ext>
              </a:extLst>
            </p:cNvPr>
            <p:cNvSpPr txBox="1"/>
            <p:nvPr/>
          </p:nvSpPr>
          <p:spPr>
            <a:xfrm>
              <a:off x="1980529" y="4683962"/>
              <a:ext cx="317362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Do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rung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endParaRPr kumimoji="0" lang="en-US" altLang="en-US" sz="36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D556215-5715-4EAF-A825-CB1BD53A1B73}"/>
              </a:ext>
            </a:extLst>
          </p:cNvPr>
          <p:cNvGrpSpPr/>
          <p:nvPr/>
        </p:nvGrpSpPr>
        <p:grpSpPr>
          <a:xfrm>
            <a:off x="679137" y="4475943"/>
            <a:ext cx="5065415" cy="1570786"/>
            <a:chOff x="5839736" y="2656407"/>
            <a:chExt cx="5065415" cy="157078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35876DE-60BD-4DF7-9611-BC68F2CA3618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622D8F84-1E8C-4A71-A46E-446D2A37F05C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C6948548-4A54-4868-B41B-1BCAAE0651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CB73C4-15FA-4E34-9113-98EBA9DDE3BB}"/>
                </a:ext>
              </a:extLst>
            </p:cNvPr>
            <p:cNvSpPr txBox="1"/>
            <p:nvPr/>
          </p:nvSpPr>
          <p:spPr>
            <a:xfrm>
              <a:off x="7025066" y="2810011"/>
              <a:ext cx="377120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Do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uốn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cong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endParaRPr kumimoji="0" lang="en-US" altLang="en-US" sz="36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E8E560-3173-4E0E-A759-348D0B857C80}"/>
              </a:ext>
            </a:extLst>
          </p:cNvPr>
          <p:cNvGrpSpPr/>
          <p:nvPr/>
        </p:nvGrpSpPr>
        <p:grpSpPr>
          <a:xfrm>
            <a:off x="6022368" y="4574258"/>
            <a:ext cx="5017643" cy="1570786"/>
            <a:chOff x="6095681" y="4414597"/>
            <a:chExt cx="5017643" cy="157078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EE5CF3E-D356-4C3E-A1FD-8172F0B4CC8C}"/>
                </a:ext>
              </a:extLst>
            </p:cNvPr>
            <p:cNvGrpSpPr/>
            <p:nvPr/>
          </p:nvGrpSpPr>
          <p:grpSpPr>
            <a:xfrm>
              <a:off x="6095681" y="4414597"/>
              <a:ext cx="5017643" cy="1570786"/>
              <a:chOff x="6400748" y="4233835"/>
              <a:chExt cx="5017643" cy="1570786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925E44D6-7465-473C-B5B8-4745D8F79C41}"/>
                  </a:ext>
                </a:extLst>
              </p:cNvPr>
              <p:cNvSpPr/>
              <p:nvPr/>
            </p:nvSpPr>
            <p:spPr>
              <a:xfrm>
                <a:off x="7144692" y="435073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6CD7E1"/>
                </a:solidFill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EC0A6142-D828-4903-86FD-CF285D0942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00748" y="4233835"/>
                <a:ext cx="1365186" cy="1570786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5C74AE-77EE-4B43-BBA8-AFABB779568A}"/>
                </a:ext>
              </a:extLst>
            </p:cNvPr>
            <p:cNvSpPr txBox="1"/>
            <p:nvPr/>
          </p:nvSpPr>
          <p:spPr>
            <a:xfrm>
              <a:off x="7178410" y="4788088"/>
              <a:ext cx="3771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Do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nén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endParaRPr kumimoji="0" lang="en-US" altLang="en-US" sz="36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7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0" y="1911314"/>
            <a:ext cx="4070555" cy="455725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50FF12-0F62-416D-9B6B-2957E60E8F91}"/>
              </a:ext>
            </a:extLst>
          </p:cNvPr>
          <p:cNvSpPr/>
          <p:nvPr/>
        </p:nvSpPr>
        <p:spPr>
          <a:xfrm>
            <a:off x="569841" y="360522"/>
            <a:ext cx="11052313" cy="5780405"/>
          </a:xfrm>
          <a:prstGeom prst="roundRect">
            <a:avLst>
              <a:gd name="adj" fmla="val 10700"/>
            </a:avLst>
          </a:prstGeom>
          <a:solidFill>
            <a:schemeClr val="bg1">
              <a:alpha val="71000"/>
            </a:schemeClr>
          </a:solidFill>
          <a:ln>
            <a:solidFill>
              <a:srgbClr val="0825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86418C8-26E5-4173-8F85-7C3CBE46DE10}"/>
              </a:ext>
            </a:extLst>
          </p:cNvPr>
          <p:cNvGrpSpPr/>
          <p:nvPr/>
        </p:nvGrpSpPr>
        <p:grpSpPr>
          <a:xfrm>
            <a:off x="1125409" y="719142"/>
            <a:ext cx="9941179" cy="1041403"/>
            <a:chOff x="226633" y="-47311"/>
            <a:chExt cx="13830686" cy="2392709"/>
          </a:xfrm>
        </p:grpSpPr>
        <p:sp>
          <p:nvSpPr>
            <p:cNvPr id="37" name="Rectangle 1">
              <a:extLst>
                <a:ext uri="{FF2B5EF4-FFF2-40B4-BE49-F238E27FC236}">
                  <a16:creationId xmlns:a16="http://schemas.microsoft.com/office/drawing/2014/main" id="{0874557C-5281-4F13-8809-243E99288B68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5217052" y="349746"/>
                    <a:pt x="7496394" y="1087316"/>
                    <a:pt x="13830686" y="0"/>
                  </a:cubicBezTo>
                  <a:cubicBezTo>
                    <a:pt x="13581647" y="547900"/>
                    <a:pt x="13681967" y="1663065"/>
                    <a:pt x="13830686" y="2392709"/>
                  </a:cubicBezTo>
                  <a:cubicBezTo>
                    <a:pt x="7867550" y="1803616"/>
                    <a:pt x="3112381" y="1619738"/>
                    <a:pt x="0" y="2392709"/>
                  </a:cubicBezTo>
                  <a:cubicBezTo>
                    <a:pt x="116838" y="1485382"/>
                    <a:pt x="126027" y="618709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2109190" y="10798"/>
                    <a:pt x="9633234" y="94379"/>
                    <a:pt x="13830686" y="0"/>
                  </a:cubicBezTo>
                  <a:cubicBezTo>
                    <a:pt x="13677791" y="234614"/>
                    <a:pt x="13852797" y="1582702"/>
                    <a:pt x="13830686" y="2392709"/>
                  </a:cubicBezTo>
                  <a:cubicBezTo>
                    <a:pt x="9242044" y="2310962"/>
                    <a:pt x="3908051" y="3224453"/>
                    <a:pt x="0" y="2392709"/>
                  </a:cubicBezTo>
                  <a:cubicBezTo>
                    <a:pt x="63236" y="1705537"/>
                    <a:pt x="119289" y="1246252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095234" y="-634331"/>
                    <a:pt x="8551833" y="274603"/>
                    <a:pt x="13830686" y="0"/>
                  </a:cubicBezTo>
                  <a:cubicBezTo>
                    <a:pt x="13665796" y="507687"/>
                    <a:pt x="13833825" y="1672470"/>
                    <a:pt x="13830686" y="2392709"/>
                  </a:cubicBezTo>
                  <a:cubicBezTo>
                    <a:pt x="6905022" y="1009458"/>
                    <a:pt x="3891616" y="2182270"/>
                    <a:pt x="0" y="2392709"/>
                  </a:cubicBezTo>
                  <a:cubicBezTo>
                    <a:pt x="37698" y="1540312"/>
                    <a:pt x="-35825" y="421835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5464315" y="207223"/>
                    <a:pt x="8013022" y="1072625"/>
                    <a:pt x="13830686" y="0"/>
                  </a:cubicBezTo>
                  <a:cubicBezTo>
                    <a:pt x="13613985" y="486031"/>
                    <a:pt x="13758143" y="1827179"/>
                    <a:pt x="13830686" y="2392709"/>
                  </a:cubicBezTo>
                  <a:cubicBezTo>
                    <a:pt x="7384904" y="1721418"/>
                    <a:pt x="3438904" y="1336597"/>
                    <a:pt x="0" y="2392709"/>
                  </a:cubicBezTo>
                  <a:cubicBezTo>
                    <a:pt x="133092" y="1474798"/>
                    <a:pt x="65083" y="460865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41179"/>
                        <a:gd name="connsiteY0" fmla="*/ 0 h 1041403"/>
                        <a:gd name="connsiteX1" fmla="*/ 9941179 w 9941179"/>
                        <a:gd name="connsiteY1" fmla="*/ 0 h 1041403"/>
                        <a:gd name="connsiteX2" fmla="*/ 9941179 w 9941179"/>
                        <a:gd name="connsiteY2" fmla="*/ 1041403 h 1041403"/>
                        <a:gd name="connsiteX3" fmla="*/ 0 w 9941179"/>
                        <a:gd name="connsiteY3" fmla="*/ 1041403 h 1041403"/>
                        <a:gd name="connsiteX4" fmla="*/ 0 w 9941179"/>
                        <a:gd name="connsiteY4" fmla="*/ 0 h 1041403"/>
                        <a:gd name="connsiteX0" fmla="*/ 0 w 9941179"/>
                        <a:gd name="connsiteY0" fmla="*/ 0 h 1041403"/>
                        <a:gd name="connsiteX1" fmla="*/ 9941179 w 9941179"/>
                        <a:gd name="connsiteY1" fmla="*/ 0 h 1041403"/>
                        <a:gd name="connsiteX2" fmla="*/ 9941179 w 9941179"/>
                        <a:gd name="connsiteY2" fmla="*/ 1041403 h 1041403"/>
                        <a:gd name="connsiteX3" fmla="*/ 0 w 9941179"/>
                        <a:gd name="connsiteY3" fmla="*/ 1041403 h 1041403"/>
                        <a:gd name="connsiteX4" fmla="*/ 0 w 9941179"/>
                        <a:gd name="connsiteY4" fmla="*/ 0 h 10414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1041403" fill="none" extrusionOk="0">
                          <a:moveTo>
                            <a:pt x="0" y="0"/>
                          </a:moveTo>
                          <a:cubicBezTo>
                            <a:pt x="3524719" y="75855"/>
                            <a:pt x="5568894" y="295042"/>
                            <a:pt x="9941179" y="0"/>
                          </a:cubicBezTo>
                          <a:cubicBezTo>
                            <a:pt x="9795548" y="212171"/>
                            <a:pt x="9894719" y="734044"/>
                            <a:pt x="9941179" y="1041403"/>
                          </a:cubicBezTo>
                          <a:cubicBezTo>
                            <a:pt x="5404039" y="862559"/>
                            <a:pt x="2322997" y="830085"/>
                            <a:pt x="0" y="1041403"/>
                          </a:cubicBezTo>
                          <a:cubicBezTo>
                            <a:pt x="65737" y="679579"/>
                            <a:pt x="52941" y="243691"/>
                            <a:pt x="0" y="0"/>
                          </a:cubicBezTo>
                          <a:close/>
                        </a:path>
                        <a:path w="9941179" h="1041403" stroke="0" extrusionOk="0">
                          <a:moveTo>
                            <a:pt x="0" y="0"/>
                          </a:moveTo>
                          <a:cubicBezTo>
                            <a:pt x="4615118" y="-27054"/>
                            <a:pt x="7432842" y="-48221"/>
                            <a:pt x="9941179" y="0"/>
                          </a:cubicBezTo>
                          <a:cubicBezTo>
                            <a:pt x="9875734" y="127428"/>
                            <a:pt x="9945092" y="699420"/>
                            <a:pt x="9941179" y="1041403"/>
                          </a:cubicBezTo>
                          <a:cubicBezTo>
                            <a:pt x="6469951" y="997517"/>
                            <a:pt x="2435657" y="1278485"/>
                            <a:pt x="0" y="1041403"/>
                          </a:cubicBezTo>
                          <a:cubicBezTo>
                            <a:pt x="77801" y="747241"/>
                            <a:pt x="85636" y="528073"/>
                            <a:pt x="0" y="0"/>
                          </a:cubicBezTo>
                          <a:close/>
                        </a:path>
                        <a:path w="9941179" h="1041403" fill="none" stroke="0" extrusionOk="0">
                          <a:moveTo>
                            <a:pt x="0" y="0"/>
                          </a:moveTo>
                          <a:cubicBezTo>
                            <a:pt x="3329239" y="-76005"/>
                            <a:pt x="5865411" y="28376"/>
                            <a:pt x="9941179" y="0"/>
                          </a:cubicBezTo>
                          <a:cubicBezTo>
                            <a:pt x="9800866" y="184944"/>
                            <a:pt x="9943163" y="754875"/>
                            <a:pt x="9941179" y="1041403"/>
                          </a:cubicBezTo>
                          <a:cubicBezTo>
                            <a:pt x="4852793" y="643260"/>
                            <a:pt x="2453472" y="754412"/>
                            <a:pt x="0" y="1041403"/>
                          </a:cubicBezTo>
                          <a:cubicBezTo>
                            <a:pt x="67274" y="686194"/>
                            <a:pt x="26607" y="188550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9BF3E63-D666-4F04-A664-54AF8170413C}"/>
                </a:ext>
              </a:extLst>
            </p:cNvPr>
            <p:cNvSpPr txBox="1"/>
            <p:nvPr/>
          </p:nvSpPr>
          <p:spPr>
            <a:xfrm>
              <a:off x="431907" y="114126"/>
              <a:ext cx="13622080" cy="16264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Câu</a:t>
              </a:r>
              <a:r>
                <a:rPr kumimoji="0" lang="en-US" altLang="en-US" sz="4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2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: 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Khi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nào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mắt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ta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nhìn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thất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vật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C8EA84D-6361-4F70-A2D9-266D95C7FAB8}"/>
              </a:ext>
            </a:extLst>
          </p:cNvPr>
          <p:cNvGrpSpPr/>
          <p:nvPr/>
        </p:nvGrpSpPr>
        <p:grpSpPr>
          <a:xfrm>
            <a:off x="706880" y="2271350"/>
            <a:ext cx="5058116" cy="1476797"/>
            <a:chOff x="659309" y="2598700"/>
            <a:chExt cx="5058116" cy="1476797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0A6B04E-E855-4E91-871F-0636C7F00C14}"/>
                </a:ext>
              </a:extLst>
            </p:cNvPr>
            <p:cNvGrpSpPr/>
            <p:nvPr/>
          </p:nvGrpSpPr>
          <p:grpSpPr>
            <a:xfrm>
              <a:off x="659309" y="2598700"/>
              <a:ext cx="4995389" cy="1476797"/>
              <a:chOff x="5374309" y="1849711"/>
              <a:chExt cx="4995389" cy="1476797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5920033B-1D8C-46F9-BB0E-23D5A4960897}"/>
                  </a:ext>
                </a:extLst>
              </p:cNvPr>
              <p:cNvSpPr/>
              <p:nvPr/>
            </p:nvSpPr>
            <p:spPr>
              <a:xfrm>
                <a:off x="6095999" y="1849711"/>
                <a:ext cx="4273699" cy="147679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168251B1-6881-49DB-947B-D16758503B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4309" y="1883706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44799B-B020-4F0C-BC78-F4E553B22CA3}"/>
                </a:ext>
              </a:extLst>
            </p:cNvPr>
            <p:cNvSpPr txBox="1"/>
            <p:nvPr/>
          </p:nvSpPr>
          <p:spPr>
            <a:xfrm>
              <a:off x="1646870" y="2698081"/>
              <a:ext cx="4070555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Khi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mắt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ta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phát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ra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ánh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sáng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chiếu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vào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vật</a:t>
              </a:r>
              <a:endParaRPr kumimoji="0" lang="en-US" altLang="en-US" sz="32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2EBCA1-28C5-415C-9715-35AD8BDA6566}"/>
              </a:ext>
            </a:extLst>
          </p:cNvPr>
          <p:cNvGrpSpPr/>
          <p:nvPr/>
        </p:nvGrpSpPr>
        <p:grpSpPr>
          <a:xfrm>
            <a:off x="6427005" y="2271350"/>
            <a:ext cx="4805011" cy="1461769"/>
            <a:chOff x="811459" y="4389350"/>
            <a:chExt cx="4805011" cy="1461769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AC94099-FB27-42DC-AC1C-DFBAF2F39E14}"/>
                </a:ext>
              </a:extLst>
            </p:cNvPr>
            <p:cNvGrpSpPr/>
            <p:nvPr/>
          </p:nvGrpSpPr>
          <p:grpSpPr>
            <a:xfrm>
              <a:off x="811459" y="4389350"/>
              <a:ext cx="4805011" cy="1461769"/>
              <a:chOff x="5020914" y="3201609"/>
              <a:chExt cx="4805011" cy="1461769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5285D721-2235-45ED-AEAE-3B12EE1952AF}"/>
                  </a:ext>
                </a:extLst>
              </p:cNvPr>
              <p:cNvSpPr/>
              <p:nvPr/>
            </p:nvSpPr>
            <p:spPr>
              <a:xfrm>
                <a:off x="5535478" y="3201609"/>
                <a:ext cx="4290447" cy="1461769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FC5385CA-521F-47F0-973B-CD53D2A3B8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20914" y="3209065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8F4B0D2-78E7-4E81-A027-BAE10D07F759}"/>
                </a:ext>
              </a:extLst>
            </p:cNvPr>
            <p:cNvSpPr txBox="1"/>
            <p:nvPr/>
          </p:nvSpPr>
          <p:spPr>
            <a:xfrm>
              <a:off x="1976639" y="4543800"/>
              <a:ext cx="317362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Khi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vật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phát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ra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ánh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sáng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613DDEC-CF7B-4434-8B49-C046514A3BFE}"/>
              </a:ext>
            </a:extLst>
          </p:cNvPr>
          <p:cNvGrpSpPr/>
          <p:nvPr/>
        </p:nvGrpSpPr>
        <p:grpSpPr>
          <a:xfrm>
            <a:off x="686592" y="4229321"/>
            <a:ext cx="4996421" cy="1590382"/>
            <a:chOff x="5839736" y="2636811"/>
            <a:chExt cx="4996421" cy="1590382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D361E9A-37A7-4145-80C9-DDAEDAE4F990}"/>
                </a:ext>
              </a:extLst>
            </p:cNvPr>
            <p:cNvGrpSpPr/>
            <p:nvPr/>
          </p:nvGrpSpPr>
          <p:grpSpPr>
            <a:xfrm>
              <a:off x="5839736" y="2636811"/>
              <a:ext cx="4996421" cy="1590382"/>
              <a:chOff x="6400748" y="2324048"/>
              <a:chExt cx="4996421" cy="1590382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093D86D7-29FF-438C-B835-E59F346BD789}"/>
                  </a:ext>
                </a:extLst>
              </p:cNvPr>
              <p:cNvSpPr/>
              <p:nvPr/>
            </p:nvSpPr>
            <p:spPr>
              <a:xfrm>
                <a:off x="7316939" y="2324048"/>
                <a:ext cx="4080230" cy="1477859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0CF40A77-50AE-4D6E-BB46-3C8853CAE8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C7CE6CA-47EF-476B-B8CA-E91668B7E073}"/>
                </a:ext>
              </a:extLst>
            </p:cNvPr>
            <p:cNvSpPr txBox="1"/>
            <p:nvPr/>
          </p:nvSpPr>
          <p:spPr>
            <a:xfrm>
              <a:off x="6910438" y="2775575"/>
              <a:ext cx="377120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Khi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vật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được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chiếu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sáng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1B32476-63AE-4725-9377-A9AA1D9D2F1C}"/>
              </a:ext>
            </a:extLst>
          </p:cNvPr>
          <p:cNvGrpSpPr/>
          <p:nvPr/>
        </p:nvGrpSpPr>
        <p:grpSpPr>
          <a:xfrm>
            <a:off x="6168574" y="4207115"/>
            <a:ext cx="5110460" cy="1570786"/>
            <a:chOff x="6095243" y="4194146"/>
            <a:chExt cx="5110460" cy="1570786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49014E46-ED3E-459F-B3BD-A2042D86AA11}"/>
                </a:ext>
              </a:extLst>
            </p:cNvPr>
            <p:cNvGrpSpPr/>
            <p:nvPr/>
          </p:nvGrpSpPr>
          <p:grpSpPr>
            <a:xfrm>
              <a:off x="6095243" y="4194146"/>
              <a:ext cx="5018081" cy="1570786"/>
              <a:chOff x="6400310" y="4013384"/>
              <a:chExt cx="5018081" cy="1570786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9F6EE60E-2FD1-4492-81F3-54B1C6A687AA}"/>
                  </a:ext>
                </a:extLst>
              </p:cNvPr>
              <p:cNvSpPr/>
              <p:nvPr/>
            </p:nvSpPr>
            <p:spPr>
              <a:xfrm>
                <a:off x="7144692" y="4084105"/>
                <a:ext cx="4273699" cy="1429345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6CD7E1"/>
                </a:solidFill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0D49178-C8C8-4268-BE12-8790CBA6EF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00310" y="4013384"/>
                <a:ext cx="1365186" cy="1570786"/>
              </a:xfrm>
              <a:prstGeom prst="rect">
                <a:avLst/>
              </a:prstGeom>
            </p:spPr>
          </p:pic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7D69EE2-4C96-4473-A0F1-63059733B1AF}"/>
                </a:ext>
              </a:extLst>
            </p:cNvPr>
            <p:cNvSpPr txBox="1"/>
            <p:nvPr/>
          </p:nvSpPr>
          <p:spPr>
            <a:xfrm>
              <a:off x="6932004" y="4228339"/>
              <a:ext cx="427369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Khi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có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ánh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sáng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từ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vật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đó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truyền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vào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2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mắt</a:t>
              </a:r>
              <a:r>
                <a:rPr kumimoji="0" lang="en-US" altLang="en-US" sz="32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187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0" y="1911314"/>
            <a:ext cx="4070555" cy="455725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50FF12-0F62-416D-9B6B-2957E60E8F91}"/>
              </a:ext>
            </a:extLst>
          </p:cNvPr>
          <p:cNvSpPr/>
          <p:nvPr/>
        </p:nvSpPr>
        <p:spPr>
          <a:xfrm>
            <a:off x="569843" y="356866"/>
            <a:ext cx="11052313" cy="5780405"/>
          </a:xfrm>
          <a:prstGeom prst="roundRect">
            <a:avLst>
              <a:gd name="adj" fmla="val 10700"/>
            </a:avLst>
          </a:prstGeom>
          <a:solidFill>
            <a:schemeClr val="bg1">
              <a:alpha val="71000"/>
            </a:schemeClr>
          </a:solidFill>
          <a:ln>
            <a:solidFill>
              <a:srgbClr val="0825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7号-萌趣果冻体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6B3B476-47FA-473C-9B4F-6AA805DFDC9E}"/>
              </a:ext>
            </a:extLst>
          </p:cNvPr>
          <p:cNvGrpSpPr/>
          <p:nvPr/>
        </p:nvGrpSpPr>
        <p:grpSpPr>
          <a:xfrm>
            <a:off x="1357511" y="615440"/>
            <a:ext cx="9941179" cy="2180859"/>
            <a:chOff x="226633" y="-47311"/>
            <a:chExt cx="13830686" cy="2392709"/>
          </a:xfrm>
        </p:grpSpPr>
        <p:sp>
          <p:nvSpPr>
            <p:cNvPr id="29" name="Rectangle 1">
              <a:extLst>
                <a:ext uri="{FF2B5EF4-FFF2-40B4-BE49-F238E27FC236}">
                  <a16:creationId xmlns:a16="http://schemas.microsoft.com/office/drawing/2014/main" id="{BFDDCF6C-FDB8-450F-811F-A9CF5E55871C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5131643" y="114197"/>
                    <a:pt x="7546861" y="569307"/>
                    <a:pt x="13830686" y="0"/>
                  </a:cubicBezTo>
                  <a:cubicBezTo>
                    <a:pt x="13530345" y="568838"/>
                    <a:pt x="13720503" y="1690869"/>
                    <a:pt x="13830686" y="2392709"/>
                  </a:cubicBezTo>
                  <a:cubicBezTo>
                    <a:pt x="7457100" y="2188437"/>
                    <a:pt x="3067152" y="1661259"/>
                    <a:pt x="0" y="2392709"/>
                  </a:cubicBezTo>
                  <a:cubicBezTo>
                    <a:pt x="118820" y="1517972"/>
                    <a:pt x="190052" y="646596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6362465" y="-145288"/>
                    <a:pt x="11093939" y="-207898"/>
                    <a:pt x="13830686" y="0"/>
                  </a:cubicBezTo>
                  <a:cubicBezTo>
                    <a:pt x="13695343" y="289703"/>
                    <a:pt x="13953540" y="1470921"/>
                    <a:pt x="13830686" y="2392709"/>
                  </a:cubicBezTo>
                  <a:cubicBezTo>
                    <a:pt x="9100224" y="2278105"/>
                    <a:pt x="3768872" y="2941729"/>
                    <a:pt x="0" y="2392709"/>
                  </a:cubicBezTo>
                  <a:cubicBezTo>
                    <a:pt x="77397" y="1715054"/>
                    <a:pt x="119494" y="1259176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201605" y="-525442"/>
                    <a:pt x="8197388" y="-57041"/>
                    <a:pt x="13830686" y="0"/>
                  </a:cubicBezTo>
                  <a:cubicBezTo>
                    <a:pt x="13602304" y="460182"/>
                    <a:pt x="13825435" y="1759465"/>
                    <a:pt x="13830686" y="2392709"/>
                  </a:cubicBezTo>
                  <a:cubicBezTo>
                    <a:pt x="7053273" y="1486800"/>
                    <a:pt x="3831444" y="2185687"/>
                    <a:pt x="0" y="2392709"/>
                  </a:cubicBezTo>
                  <a:cubicBezTo>
                    <a:pt x="44871" y="1588047"/>
                    <a:pt x="-32428" y="458843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981348" y="-11191"/>
                    <a:pt x="7897212" y="389334"/>
                    <a:pt x="13830686" y="0"/>
                  </a:cubicBezTo>
                  <a:cubicBezTo>
                    <a:pt x="13471707" y="501762"/>
                    <a:pt x="13749112" y="1794157"/>
                    <a:pt x="13830686" y="2392709"/>
                  </a:cubicBezTo>
                  <a:cubicBezTo>
                    <a:pt x="6904138" y="1819380"/>
                    <a:pt x="3269720" y="2039726"/>
                    <a:pt x="0" y="2392709"/>
                  </a:cubicBezTo>
                  <a:cubicBezTo>
                    <a:pt x="95250" y="1592072"/>
                    <a:pt x="121597" y="550794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41179"/>
                        <a:gd name="connsiteY0" fmla="*/ 0 h 2180859"/>
                        <a:gd name="connsiteX1" fmla="*/ 9941179 w 9941179"/>
                        <a:gd name="connsiteY1" fmla="*/ 0 h 2180859"/>
                        <a:gd name="connsiteX2" fmla="*/ 9941179 w 9941179"/>
                        <a:gd name="connsiteY2" fmla="*/ 2180859 h 2180859"/>
                        <a:gd name="connsiteX3" fmla="*/ 0 w 9941179"/>
                        <a:gd name="connsiteY3" fmla="*/ 2180859 h 2180859"/>
                        <a:gd name="connsiteX4" fmla="*/ 0 w 9941179"/>
                        <a:gd name="connsiteY4" fmla="*/ 0 h 2180859"/>
                        <a:gd name="connsiteX0" fmla="*/ 0 w 9941179"/>
                        <a:gd name="connsiteY0" fmla="*/ 0 h 2180859"/>
                        <a:gd name="connsiteX1" fmla="*/ 9941179 w 9941179"/>
                        <a:gd name="connsiteY1" fmla="*/ 0 h 2180859"/>
                        <a:gd name="connsiteX2" fmla="*/ 9941179 w 9941179"/>
                        <a:gd name="connsiteY2" fmla="*/ 2180859 h 2180859"/>
                        <a:gd name="connsiteX3" fmla="*/ 0 w 9941179"/>
                        <a:gd name="connsiteY3" fmla="*/ 2180859 h 2180859"/>
                        <a:gd name="connsiteX4" fmla="*/ 0 w 9941179"/>
                        <a:gd name="connsiteY4" fmla="*/ 0 h 21808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2180859" fill="none" extrusionOk="0">
                          <a:moveTo>
                            <a:pt x="0" y="0"/>
                          </a:moveTo>
                          <a:cubicBezTo>
                            <a:pt x="3521394" y="-14602"/>
                            <a:pt x="5586228" y="184844"/>
                            <a:pt x="9941179" y="0"/>
                          </a:cubicBezTo>
                          <a:cubicBezTo>
                            <a:pt x="9756551" y="466906"/>
                            <a:pt x="9886336" y="1549777"/>
                            <a:pt x="9941179" y="2180859"/>
                          </a:cubicBezTo>
                          <a:cubicBezTo>
                            <a:pt x="5152734" y="2128791"/>
                            <a:pt x="2335046" y="1912091"/>
                            <a:pt x="0" y="2180859"/>
                          </a:cubicBezTo>
                          <a:cubicBezTo>
                            <a:pt x="65697" y="1458407"/>
                            <a:pt x="88706" y="521142"/>
                            <a:pt x="0" y="0"/>
                          </a:cubicBezTo>
                          <a:close/>
                        </a:path>
                        <a:path w="9941179" h="2180859" stroke="0" extrusionOk="0">
                          <a:moveTo>
                            <a:pt x="0" y="0"/>
                          </a:moveTo>
                          <a:cubicBezTo>
                            <a:pt x="4421957" y="-189207"/>
                            <a:pt x="7599970" y="-116502"/>
                            <a:pt x="9941179" y="0"/>
                          </a:cubicBezTo>
                          <a:cubicBezTo>
                            <a:pt x="9858442" y="281397"/>
                            <a:pt x="9998190" y="1398472"/>
                            <a:pt x="9941179" y="2180859"/>
                          </a:cubicBezTo>
                          <a:cubicBezTo>
                            <a:pt x="6491032" y="2071376"/>
                            <a:pt x="2495193" y="2531468"/>
                            <a:pt x="0" y="2180859"/>
                          </a:cubicBezTo>
                          <a:cubicBezTo>
                            <a:pt x="85854" y="1572835"/>
                            <a:pt x="85534" y="1047414"/>
                            <a:pt x="0" y="0"/>
                          </a:cubicBezTo>
                          <a:close/>
                        </a:path>
                        <a:path w="9941179" h="2180859" fill="none" stroke="0" extrusionOk="0">
                          <a:moveTo>
                            <a:pt x="0" y="0"/>
                          </a:moveTo>
                          <a:cubicBezTo>
                            <a:pt x="3308201" y="-165836"/>
                            <a:pt x="5845034" y="-83905"/>
                            <a:pt x="9941179" y="0"/>
                          </a:cubicBezTo>
                          <a:cubicBezTo>
                            <a:pt x="9767210" y="385470"/>
                            <a:pt x="9937026" y="1682159"/>
                            <a:pt x="9941179" y="2180859"/>
                          </a:cubicBezTo>
                          <a:cubicBezTo>
                            <a:pt x="4923788" y="1919747"/>
                            <a:pt x="2497302" y="1686635"/>
                            <a:pt x="0" y="2180859"/>
                          </a:cubicBezTo>
                          <a:cubicBezTo>
                            <a:pt x="63360" y="1473041"/>
                            <a:pt x="26806" y="42814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6BEA81-C66F-43DE-BC34-57CC5723A161}"/>
                </a:ext>
              </a:extLst>
            </p:cNvPr>
            <p:cNvSpPr txBox="1"/>
            <p:nvPr/>
          </p:nvSpPr>
          <p:spPr>
            <a:xfrm>
              <a:off x="330935" y="-27006"/>
              <a:ext cx="13622080" cy="192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Câu</a:t>
              </a:r>
              <a:r>
                <a:rPr kumimoji="0" lang="en-US" altLang="en-US" sz="36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3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: </a:t>
              </a:r>
              <a:r>
                <a:rPr lang="vi-VN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Nguồn năng lượng nào sau đây nếu được sử dụng sẽ tạo ra khả năng gây ô nhiễm môi trường ở mức thấp nhất?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316C6-44BA-4F10-A825-322027E841C8}"/>
              </a:ext>
            </a:extLst>
          </p:cNvPr>
          <p:cNvGrpSpPr/>
          <p:nvPr/>
        </p:nvGrpSpPr>
        <p:grpSpPr>
          <a:xfrm>
            <a:off x="978024" y="3062998"/>
            <a:ext cx="4961694" cy="1290663"/>
            <a:chOff x="693004" y="2887341"/>
            <a:chExt cx="4961694" cy="129066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30A1AA6-05EE-40E9-B5DF-31A26B4819E2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78B7B602-CA2D-43CA-9868-ACD992DCDED3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D67F944-3441-4927-BA5D-01BBFD3DB3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B2D73C9-F11E-4BA2-B087-CEB989654036}"/>
                </a:ext>
              </a:extLst>
            </p:cNvPr>
            <p:cNvSpPr txBox="1"/>
            <p:nvPr/>
          </p:nvSpPr>
          <p:spPr>
            <a:xfrm>
              <a:off x="1455774" y="3113163"/>
              <a:ext cx="39039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Gió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3EC5F4F-3856-4C90-979E-8713DDE5E13B}"/>
              </a:ext>
            </a:extLst>
          </p:cNvPr>
          <p:cNvGrpSpPr/>
          <p:nvPr/>
        </p:nvGrpSpPr>
        <p:grpSpPr>
          <a:xfrm>
            <a:off x="6488497" y="3040036"/>
            <a:ext cx="4810193" cy="1400861"/>
            <a:chOff x="806277" y="4584522"/>
            <a:chExt cx="4810193" cy="1400861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1AA3EB2-0908-49E5-BD85-43E0BC9141B9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1563604A-61DC-4731-B782-1D99D6F52FDC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56FEFB12-3C43-49E4-9A8A-1ADF7D6C75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CBF3349-D5EB-4653-B40F-19144FC64247}"/>
                </a:ext>
              </a:extLst>
            </p:cNvPr>
            <p:cNvSpPr txBox="1"/>
            <p:nvPr/>
          </p:nvSpPr>
          <p:spPr>
            <a:xfrm>
              <a:off x="2047844" y="4914076"/>
              <a:ext cx="31736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Dầu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mỏ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97621EA-6EF9-49D1-AF8D-6B721C00A1B3}"/>
              </a:ext>
            </a:extLst>
          </p:cNvPr>
          <p:cNvGrpSpPr/>
          <p:nvPr/>
        </p:nvGrpSpPr>
        <p:grpSpPr>
          <a:xfrm>
            <a:off x="830323" y="4448285"/>
            <a:ext cx="5065415" cy="1570786"/>
            <a:chOff x="5839736" y="2656407"/>
            <a:chExt cx="5065415" cy="1570786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FD09CAA9-FB19-4A4A-80E8-8FED43C46ED5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4B4D37D3-48B7-4F9B-A038-FCBB508ED965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C3082369-4E2A-48C4-9824-89FB15DF3A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9E6A0B-1AD2-44E9-AB60-A8786201D38F}"/>
                </a:ext>
              </a:extLst>
            </p:cNvPr>
            <p:cNvSpPr txBox="1"/>
            <p:nvPr/>
          </p:nvSpPr>
          <p:spPr>
            <a:xfrm>
              <a:off x="7074408" y="3065478"/>
              <a:ext cx="3771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Than 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A3C0E08-CD58-40D1-BC50-A0B533A006E9}"/>
              </a:ext>
            </a:extLst>
          </p:cNvPr>
          <p:cNvGrpSpPr/>
          <p:nvPr/>
        </p:nvGrpSpPr>
        <p:grpSpPr>
          <a:xfrm>
            <a:off x="6400676" y="4542074"/>
            <a:ext cx="5079432" cy="1570786"/>
            <a:chOff x="6095681" y="4414597"/>
            <a:chExt cx="5079432" cy="1570786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84938FB-F85A-47BE-8EB5-934E78FA27DC}"/>
                </a:ext>
              </a:extLst>
            </p:cNvPr>
            <p:cNvGrpSpPr/>
            <p:nvPr/>
          </p:nvGrpSpPr>
          <p:grpSpPr>
            <a:xfrm>
              <a:off x="6095681" y="4414597"/>
              <a:ext cx="5017643" cy="1570786"/>
              <a:chOff x="6400748" y="4233835"/>
              <a:chExt cx="5017643" cy="1570786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DA536F77-1226-40FA-97C9-F3633191FC66}"/>
                  </a:ext>
                </a:extLst>
              </p:cNvPr>
              <p:cNvSpPr/>
              <p:nvPr/>
            </p:nvSpPr>
            <p:spPr>
              <a:xfrm>
                <a:off x="7144692" y="435073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6CD7E1"/>
                </a:solidFill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F8BD3D72-F812-4AC3-B0FD-D1D7EEAF2B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00748" y="4233835"/>
                <a:ext cx="1365186" cy="1570786"/>
              </a:xfrm>
              <a:prstGeom prst="rect">
                <a:avLst/>
              </a:prstGeom>
            </p:spPr>
          </p:pic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0F6B4E0-A640-49C1-B1EB-8CBDCFA83FD3}"/>
                </a:ext>
              </a:extLst>
            </p:cNvPr>
            <p:cNvSpPr txBox="1"/>
            <p:nvPr/>
          </p:nvSpPr>
          <p:spPr>
            <a:xfrm>
              <a:off x="7088800" y="4743471"/>
              <a:ext cx="408631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Khí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đốt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1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5" b="48817"/>
          <a:stretch/>
        </p:blipFill>
        <p:spPr>
          <a:xfrm>
            <a:off x="0" y="0"/>
            <a:ext cx="8613058" cy="35101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r="20645" b="11398"/>
          <a:stretch/>
        </p:blipFill>
        <p:spPr>
          <a:xfrm>
            <a:off x="2772696" y="0"/>
            <a:ext cx="6902245" cy="60763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18065" b="4946"/>
          <a:stretch/>
        </p:blipFill>
        <p:spPr>
          <a:xfrm>
            <a:off x="7816644" y="1238864"/>
            <a:ext cx="4375355" cy="52799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6" r="66613" b="10322"/>
          <a:stretch/>
        </p:blipFill>
        <p:spPr>
          <a:xfrm>
            <a:off x="0" y="1592826"/>
            <a:ext cx="4070555" cy="4557251"/>
          </a:xfrm>
          <a:prstGeom prst="rect">
            <a:avLst/>
          </a:prstGeom>
        </p:spPr>
      </p:pic>
      <p:pic>
        <p:nvPicPr>
          <p:cNvPr id="700" name="图片 699" hidden="1">
            <a:extLst>
              <a:ext uri="{FF2B5EF4-FFF2-40B4-BE49-F238E27FC236}">
                <a16:creationId xmlns:a16="http://schemas.microsoft.com/office/drawing/2014/main" id="{18AF94C1-4EF8-4962-BFD2-79910FB014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3" t="70922" r="21987" b="1596"/>
          <a:stretch/>
        </p:blipFill>
        <p:spPr>
          <a:xfrm>
            <a:off x="-50501" y="4803156"/>
            <a:ext cx="1527480" cy="18091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4"/>
          <a:stretch/>
        </p:blipFill>
        <p:spPr>
          <a:xfrm>
            <a:off x="0" y="3775587"/>
            <a:ext cx="12192000" cy="30824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0967" b="52258"/>
          <a:stretch/>
        </p:blipFill>
        <p:spPr>
          <a:xfrm>
            <a:off x="6828502" y="752168"/>
            <a:ext cx="5363497" cy="252197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58871" b="49462"/>
          <a:stretch/>
        </p:blipFill>
        <p:spPr>
          <a:xfrm>
            <a:off x="2138516" y="0"/>
            <a:ext cx="2875936" cy="346587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6" t="20430" r="9395" b="17634"/>
          <a:stretch/>
        </p:blipFill>
        <p:spPr>
          <a:xfrm>
            <a:off x="7860890" y="1401097"/>
            <a:ext cx="3185652" cy="424753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72" t="51941" r="22313" b="4079"/>
          <a:stretch/>
        </p:blipFill>
        <p:spPr>
          <a:xfrm>
            <a:off x="7397087" y="3562066"/>
            <a:ext cx="2074459" cy="30161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23CEB68-CD44-4C53-90BF-5562F97D61A9}"/>
              </a:ext>
            </a:extLst>
          </p:cNvPr>
          <p:cNvGrpSpPr/>
          <p:nvPr/>
        </p:nvGrpSpPr>
        <p:grpSpPr>
          <a:xfrm>
            <a:off x="2131178" y="1724483"/>
            <a:ext cx="7643439" cy="1872826"/>
            <a:chOff x="2211017" y="1475059"/>
            <a:chExt cx="7643439" cy="1872826"/>
          </a:xfrm>
        </p:grpSpPr>
        <p:sp>
          <p:nvSpPr>
            <p:cNvPr id="15" name="PA-矩形 23">
              <a:extLst>
                <a:ext uri="{FF2B5EF4-FFF2-40B4-BE49-F238E27FC236}">
                  <a16:creationId xmlns:a16="http://schemas.microsoft.com/office/drawing/2014/main" id="{FC616E44-8578-44D4-8040-14097CB751D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211017" y="1485837"/>
              <a:ext cx="7643439" cy="186204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>
                  <a:ln w="2159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  <a:reflection blurRad="6350" stA="60000" endA="900" endPos="60000" dist="60007" dir="5400000" sy="-100000" algn="bl" rotWithShape="0"/>
                  </a:effectLst>
                  <a:uLnTx/>
                  <a:uFillTx/>
                  <a:latin typeface="UTM Showcard" panose="02040603050506020204" pitchFamily="18" charset="0"/>
                  <a:ea typeface="字魂17号-萌趣果冻体" panose="02000000000000000000" pitchFamily="2" charset="-122"/>
                  <a:cs typeface="+mn-cs"/>
                  <a:sym typeface="字魂17号-萌趣果冻体" panose="02000000000000000000" pitchFamily="2" charset="-122"/>
                </a:rPr>
                <a:t>TRIỂN LÃM</a:t>
              </a:r>
              <a:endParaRPr kumimoji="0" lang="zh-CN" altLang="en-US" sz="11500" b="0" i="0" u="none" strike="noStrike" kern="1200" cap="none" spc="0" normalizeH="0" baseline="0" noProof="0" dirty="0">
                <a:ln w="2159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endParaRPr>
            </a:p>
          </p:txBody>
        </p:sp>
        <p:sp>
          <p:nvSpPr>
            <p:cNvPr id="14" name="PA-矩形 23">
              <a:extLst>
                <a:ext uri="{FF2B5EF4-FFF2-40B4-BE49-F238E27FC236}">
                  <a16:creationId xmlns:a16="http://schemas.microsoft.com/office/drawing/2014/main" id="{378158EF-6420-445E-B2A8-DDBAB1F28E0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2211017" y="1475059"/>
              <a:ext cx="7643439" cy="186204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59000">
                        <a:srgbClr val="9AEDCC"/>
                      </a:gs>
                      <a:gs pos="85000">
                        <a:srgbClr val="94E45F"/>
                      </a:gs>
                      <a:gs pos="29000">
                        <a:srgbClr val="12688C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字魂17号-萌趣果冻体" panose="02000000000000000000" pitchFamily="2" charset="-122"/>
                  <a:cs typeface="+mn-cs"/>
                  <a:sym typeface="字魂17号-萌趣果冻体" panose="02000000000000000000" pitchFamily="2" charset="-122"/>
                </a:rPr>
                <a:t>TRIỂN LÃM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9000">
                      <a:srgbClr val="9AEDCC"/>
                    </a:gs>
                    <a:gs pos="85000">
                      <a:srgbClr val="94E45F"/>
                    </a:gs>
                    <a:gs pos="29000">
                      <a:srgbClr val="12688C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UTM Showcard" panose="02040603050506020204" pitchFamily="18" charset="0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610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0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rrow: Down 22">
            <a:extLst>
              <a:ext uri="{FF2B5EF4-FFF2-40B4-BE49-F238E27FC236}">
                <a16:creationId xmlns:a16="http://schemas.microsoft.com/office/drawing/2014/main" id="{F67CE7F2-C055-409D-9DAC-374675C0CC20}"/>
              </a:ext>
            </a:extLst>
          </p:cNvPr>
          <p:cNvSpPr/>
          <p:nvPr/>
        </p:nvSpPr>
        <p:spPr>
          <a:xfrm rot="18224696">
            <a:off x="7929411" y="900271"/>
            <a:ext cx="412988" cy="4162889"/>
          </a:xfrm>
          <a:prstGeom prst="downArrow">
            <a:avLst/>
          </a:prstGeom>
          <a:solidFill>
            <a:srgbClr val="7DB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0AFC0B41-08C4-4EA1-A4F7-2F88E8B96472}"/>
              </a:ext>
            </a:extLst>
          </p:cNvPr>
          <p:cNvSpPr/>
          <p:nvPr/>
        </p:nvSpPr>
        <p:spPr>
          <a:xfrm>
            <a:off x="6096000" y="1544960"/>
            <a:ext cx="412988" cy="2873512"/>
          </a:xfrm>
          <a:prstGeom prst="downArrow">
            <a:avLst/>
          </a:prstGeom>
          <a:solidFill>
            <a:srgbClr val="7DB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8CBC8A1B-EFCB-445C-AF0E-8E10A86047A3}"/>
              </a:ext>
            </a:extLst>
          </p:cNvPr>
          <p:cNvSpPr/>
          <p:nvPr/>
        </p:nvSpPr>
        <p:spPr>
          <a:xfrm rot="3485938">
            <a:off x="4489659" y="207912"/>
            <a:ext cx="412988" cy="5165339"/>
          </a:xfrm>
          <a:prstGeom prst="downArrow">
            <a:avLst/>
          </a:prstGeom>
          <a:solidFill>
            <a:srgbClr val="7DB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0500E96-7109-43CF-AE79-C2633A7AF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128" y="-86913"/>
            <a:ext cx="4169035" cy="1076965"/>
          </a:xfrm>
          <a:prstGeom prst="rect">
            <a:avLst/>
          </a:prstGeom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E9A156D9-F4D1-4C8D-8AC3-7FB7CB356789}"/>
              </a:ext>
            </a:extLst>
          </p:cNvPr>
          <p:cNvSpPr/>
          <p:nvPr/>
        </p:nvSpPr>
        <p:spPr>
          <a:xfrm>
            <a:off x="1138190" y="180008"/>
            <a:ext cx="10444210" cy="1781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DB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Nước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âm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thanh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ánh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sáng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bóng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tối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, </a:t>
            </a:r>
          </a:p>
          <a:p>
            <a:pPr algn="ctr"/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các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nguồn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nhiệt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được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sử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dụng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trong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cuộc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sống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hằng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ngày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như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thế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nào</a:t>
            </a:r>
            <a:r>
              <a:rPr lang="en-US" altLang="zh-CN" sz="3600" b="1" dirty="0">
                <a:solidFill>
                  <a:srgbClr val="003519"/>
                </a:solidFill>
                <a:latin typeface="Arial" panose="020B0604020202020204" pitchFamily="34" charset="0"/>
                <a:ea typeface="字魂17号-萌趣果冻体" panose="02000000000000000000" pitchFamily="2" charset="-122"/>
                <a:cs typeface="Arial" panose="020B0604020202020204" pitchFamily="34" charset="0"/>
                <a:sym typeface="字魂17号-萌趣果冻体" panose="02000000000000000000" pitchFamily="2" charset="-122"/>
              </a:rPr>
              <a:t>?</a:t>
            </a:r>
            <a:endParaRPr lang="zh-CN" altLang="en-US" sz="3600" b="1" dirty="0">
              <a:solidFill>
                <a:srgbClr val="003519"/>
              </a:solidFill>
              <a:latin typeface="Arial" panose="020B0604020202020204" pitchFamily="34" charset="0"/>
              <a:ea typeface="字魂17号-萌趣果冻体" panose="02000000000000000000" pitchFamily="2" charset="-122"/>
              <a:cs typeface="Arial" panose="020B0604020202020204" pitchFamily="34" charset="0"/>
              <a:sym typeface="字魂17号-萌趣果冻体" panose="02000000000000000000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67EFC04-123E-4A85-8E98-86BA938859F1}"/>
              </a:ext>
            </a:extLst>
          </p:cNvPr>
          <p:cNvGrpSpPr/>
          <p:nvPr/>
        </p:nvGrpSpPr>
        <p:grpSpPr>
          <a:xfrm>
            <a:off x="218158" y="4496929"/>
            <a:ext cx="3555396" cy="1200329"/>
            <a:chOff x="554744" y="4431520"/>
            <a:chExt cx="3555396" cy="1200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79171A-8AE4-4190-B614-A410EF444A16}"/>
                </a:ext>
              </a:extLst>
            </p:cNvPr>
            <p:cNvSpPr txBox="1"/>
            <p:nvPr/>
          </p:nvSpPr>
          <p:spPr>
            <a:xfrm>
              <a:off x="585062" y="4431520"/>
              <a:ext cx="35250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endParaRPr lang="vi-VN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593D71-A84F-44E6-B922-ED9A589B537F}"/>
                </a:ext>
              </a:extLst>
            </p:cNvPr>
            <p:cNvSpPr/>
            <p:nvPr/>
          </p:nvSpPr>
          <p:spPr>
            <a:xfrm>
              <a:off x="554744" y="4463680"/>
              <a:ext cx="3525078" cy="1151356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EECDA25-3379-4471-A338-C872E355C872}"/>
              </a:ext>
            </a:extLst>
          </p:cNvPr>
          <p:cNvGrpSpPr/>
          <p:nvPr/>
        </p:nvGrpSpPr>
        <p:grpSpPr>
          <a:xfrm>
            <a:off x="4258420" y="4490154"/>
            <a:ext cx="3761666" cy="1200329"/>
            <a:chOff x="4479462" y="4474167"/>
            <a:chExt cx="3761666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DD676A-2E0C-43F7-AC1C-BA765BAE5D20}"/>
                </a:ext>
              </a:extLst>
            </p:cNvPr>
            <p:cNvSpPr txBox="1"/>
            <p:nvPr/>
          </p:nvSpPr>
          <p:spPr>
            <a:xfrm>
              <a:off x="4597756" y="4474167"/>
              <a:ext cx="35250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endParaRPr lang="vi-VN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89F9E40-DFEC-4931-9F4F-547B5979F3A6}"/>
                </a:ext>
              </a:extLst>
            </p:cNvPr>
            <p:cNvSpPr/>
            <p:nvPr/>
          </p:nvSpPr>
          <p:spPr>
            <a:xfrm>
              <a:off x="4479462" y="4498654"/>
              <a:ext cx="3761666" cy="1151356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785C7EF-48D2-4C15-9D6F-D4A98069D4A2}"/>
              </a:ext>
            </a:extLst>
          </p:cNvPr>
          <p:cNvGrpSpPr/>
          <p:nvPr/>
        </p:nvGrpSpPr>
        <p:grpSpPr>
          <a:xfrm>
            <a:off x="8552340" y="4513553"/>
            <a:ext cx="3546610" cy="1204725"/>
            <a:chOff x="8427232" y="4496929"/>
            <a:chExt cx="3546610" cy="120472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953711-2DAD-4D8A-B3CE-BCF8BBF81CBC}"/>
                </a:ext>
              </a:extLst>
            </p:cNvPr>
            <p:cNvSpPr txBox="1"/>
            <p:nvPr/>
          </p:nvSpPr>
          <p:spPr>
            <a:xfrm>
              <a:off x="8427232" y="4501325"/>
              <a:ext cx="35250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vui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chơi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vi-VN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27287B-A1F6-45A1-A583-61A59E3F5709}"/>
                </a:ext>
              </a:extLst>
            </p:cNvPr>
            <p:cNvSpPr/>
            <p:nvPr/>
          </p:nvSpPr>
          <p:spPr>
            <a:xfrm>
              <a:off x="8448764" y="4496929"/>
              <a:ext cx="3525078" cy="1151356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559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943E8A5-A437-4913-8BDB-2400C2E2D88D}"/>
              </a:ext>
            </a:extLst>
          </p:cNvPr>
          <p:cNvGrpSpPr/>
          <p:nvPr/>
        </p:nvGrpSpPr>
        <p:grpSpPr>
          <a:xfrm>
            <a:off x="-173021" y="-309084"/>
            <a:ext cx="3035490" cy="3035490"/>
            <a:chOff x="-173021" y="-309084"/>
            <a:chExt cx="3035490" cy="3035490"/>
          </a:xfrm>
        </p:grpSpPr>
        <p:pic>
          <p:nvPicPr>
            <p:cNvPr id="2" name="图片 25">
              <a:extLst>
                <a:ext uri="{FF2B5EF4-FFF2-40B4-BE49-F238E27FC236}">
                  <a16:creationId xmlns:a16="http://schemas.microsoft.com/office/drawing/2014/main" id="{32323465-6D36-4353-9EE1-EC43D1F97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3021" y="-309084"/>
              <a:ext cx="3035490" cy="303549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E1AE7AF-4DE3-4845-9564-1DC196B55ED2}"/>
                </a:ext>
              </a:extLst>
            </p:cNvPr>
            <p:cNvSpPr txBox="1"/>
            <p:nvPr/>
          </p:nvSpPr>
          <p:spPr>
            <a:xfrm>
              <a:off x="128651" y="602086"/>
              <a:ext cx="24321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SỬ DỤNG </a:t>
              </a:r>
              <a:endParaRPr lang="vi-VN" sz="3600" b="1" dirty="0">
                <a:solidFill>
                  <a:srgbClr val="00351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3ED812-6852-4343-AC65-8D2BC3627AF3}"/>
                </a:ext>
              </a:extLst>
            </p:cNvPr>
            <p:cNvSpPr txBox="1"/>
            <p:nvPr/>
          </p:nvSpPr>
          <p:spPr>
            <a:xfrm>
              <a:off x="128650" y="1208661"/>
              <a:ext cx="24321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98141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vi-VN" sz="3600" b="1" dirty="0">
                <a:solidFill>
                  <a:srgbClr val="98141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96A83C6-E53E-4755-A52D-2D9634667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466" y="229390"/>
            <a:ext cx="4876804" cy="3251203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D8BBFB-DBEF-4461-8118-7D45B89D75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791" r="6644"/>
          <a:stretch/>
        </p:blipFill>
        <p:spPr>
          <a:xfrm>
            <a:off x="7885043" y="229391"/>
            <a:ext cx="4002367" cy="325120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A13973-A922-45A7-8C96-787934C22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9860" y="3649729"/>
            <a:ext cx="6050811" cy="308959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3FED8E-CEBF-4F0F-B5D1-95F881E702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669" y="3649729"/>
            <a:ext cx="4715557" cy="308959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239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  <p:tag name="RESOURCELIBID" val="44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  <p:tag name="RESOURCELIBID" val="4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  <p:tag name="RESOURCELIBID" val="44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  <p:tag name="RESOURCELIBID" val="44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  <p:tag name="RESOURCELIBID" val="44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  <p:tag name="RESOURCELIBID" val="44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卡通">
      <a:majorFont>
        <a:latin typeface="字魂17号-萌趣果冻体"/>
        <a:ea typeface="字魂17号-萌趣果冻体"/>
        <a:cs typeface=""/>
      </a:majorFont>
      <a:minorFont>
        <a:latin typeface="字魂17号-萌趣果冻体"/>
        <a:ea typeface="字魂17号-萌趣果冻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</TotalTime>
  <Words>491</Words>
  <Application>Microsoft Office PowerPoint</Application>
  <PresentationFormat>Widescreen</PresentationFormat>
  <Paragraphs>73</Paragraphs>
  <Slides>29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字魂17号-萌趣果冻体</vt:lpstr>
      <vt:lpstr>SVN-Bira</vt:lpstr>
      <vt:lpstr>UTM Showcard</vt:lpstr>
      <vt:lpstr>Arial</vt:lpstr>
      <vt:lpstr>等线</vt:lpstr>
      <vt:lpstr>SVN-Rounded</vt:lpstr>
      <vt:lpstr>UVF Saint-Andrew Queen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KH4</dc:title>
  <dc:creator>.</dc:creator>
  <cp:keywords>MangnonTeams</cp:keywords>
  <cp:lastModifiedBy>Lan Anh Dương</cp:lastModifiedBy>
  <cp:revision>186</cp:revision>
  <dcterms:created xsi:type="dcterms:W3CDTF">2018-06-06T14:34:18Z</dcterms:created>
  <dcterms:modified xsi:type="dcterms:W3CDTF">2023-07-24T16:50:58Z</dcterms:modified>
</cp:coreProperties>
</file>