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2" r:id="rId2"/>
  </p:sldMasterIdLst>
  <p:notesMasterIdLst>
    <p:notesMasterId r:id="rId17"/>
  </p:notesMasterIdLst>
  <p:sldIdLst>
    <p:sldId id="257" r:id="rId3"/>
    <p:sldId id="258" r:id="rId4"/>
    <p:sldId id="262" r:id="rId5"/>
    <p:sldId id="263" r:id="rId6"/>
    <p:sldId id="264" r:id="rId7"/>
    <p:sldId id="259" r:id="rId8"/>
    <p:sldId id="260" r:id="rId9"/>
    <p:sldId id="270" r:id="rId10"/>
    <p:sldId id="271" r:id="rId11"/>
    <p:sldId id="261" r:id="rId12"/>
    <p:sldId id="265" r:id="rId13"/>
    <p:sldId id="266" r:id="rId14"/>
    <p:sldId id="267" r:id="rId15"/>
    <p:sldId id="268" r:id="rId16"/>
  </p:sldIdLst>
  <p:sldSz cx="12192000" cy="6858000"/>
  <p:notesSz cx="6858000" cy="9144000"/>
  <p:embeddedFontLst>
    <p:embeddedFont>
      <p:font typeface="等线" panose="02010600030101010101" pitchFamily="2" charset="-122"/>
      <p:regular r:id="rId18"/>
    </p:embeddedFont>
    <p:embeddedFont>
      <p:font typeface="#9Slide03 AmpleSoft" panose="020B0604020202020204" charset="0"/>
      <p:regular r:id="rId19"/>
    </p:embeddedFont>
    <p:embeddedFont>
      <p:font typeface="#9Slide07 HoneyCream" panose="020B0604020202020204" charset="0"/>
      <p:regular r:id="rId20"/>
    </p:embeddedFont>
    <p:embeddedFont>
      <p:font typeface="Calibri" panose="020F0502020204030204" pitchFamily="34" charset="0"/>
      <p:regular r:id="rId21"/>
      <p:bold r:id="rId22"/>
      <p:italic r:id="rId23"/>
      <p:boldItalic r:id="rId24"/>
    </p:embeddedFont>
    <p:embeddedFont>
      <p:font typeface="SVN-Newton" panose="02040603050506020204" pitchFamily="18" charset="0"/>
      <p:regular r:id="rId25"/>
    </p:embeddedFont>
    <p:embeddedFont>
      <p:font typeface="UTM Azuki" panose="02040603050506020204" pitchFamily="18" charset="0"/>
      <p:regular r:id="rId26"/>
    </p:embeddedFont>
    <p:embeddedFont>
      <p:font typeface="UTM Cookies" panose="02040603050506020204" pitchFamily="18" charset="0"/>
      <p:regular r:id="rId27"/>
    </p:embeddedFont>
    <p:embeddedFont>
      <p:font typeface="UTM God's Word" panose="02040603050506020204" pitchFamily="18" charset="0"/>
      <p:regular r:id="rId28"/>
      <p:bold r:id="rId29"/>
      <p:italic r:id="rId30"/>
      <p:boldItalic r:id="rId31"/>
    </p:embeddedFont>
    <p:embeddedFont>
      <p:font typeface="UTM Mother" panose="02040603050506020204" pitchFamily="18" charset="0"/>
      <p:regular r:id="rId32"/>
    </p:embeddedFont>
    <p:embeddedFont>
      <p:font typeface="UTM ViceroyJF" panose="02040603050506020204" pitchFamily="18"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F2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snapToGrid="0">
      <p:cViewPr varScale="1">
        <p:scale>
          <a:sx n="72" d="100"/>
          <a:sy n="72" d="100"/>
        </p:scale>
        <p:origin x="6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BEECBD-9E47-47DC-BBBD-29C5E4B0046A}"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CF99AE-57D7-434F-AECB-7304AC239336}" type="slidenum">
              <a:rPr lang="en-US" smtClean="0"/>
              <a:t>‹#›</a:t>
            </a:fld>
            <a:endParaRPr lang="en-US"/>
          </a:p>
        </p:txBody>
      </p:sp>
    </p:spTree>
    <p:extLst>
      <p:ext uri="{BB962C8B-B14F-4D97-AF65-F5344CB8AC3E}">
        <p14:creationId xmlns:p14="http://schemas.microsoft.com/office/powerpoint/2010/main" val="205719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41867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64465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79364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417396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21116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4149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26560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422077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840549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27140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392673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902587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8E786-4216-45F2-862D-D7FBD8328B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24992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854487-5C52-43DE-8040-E4597B8E665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66D38B3-FFF9-4D55-BB90-5F1457DCCD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7BA9CFA4-BBAC-4A85-95C0-B8362F921E2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AAC0A92B-882F-4EAE-9CD9-C3638E889B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6BFF9EE6-DCF3-4596-AFC1-8B9F75DC91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2712270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100B32-1CD8-4584-AFFC-468F16A3389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2213848-5DFF-4229-945E-D09C771F5061}"/>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2CBE1A3-AB9C-4EE4-9F5F-3687D6E54F0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C546D30A-713C-45BF-8230-18DA0B8212C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206AA1D7-D90D-4E95-B9BC-EBF858AF78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897359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8677BFC-1CEB-4EC9-BDFE-223EC88FEA6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785C34F-4519-4606-8E0E-0897A9DCA342}"/>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AFCC154-5B53-4BCA-8718-4ED3FD4F418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6139DA60-5E9B-4090-8D53-F1001C3354A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CBDCC125-0D3E-4EA9-A7C8-6B7F205D18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636119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854487-5C52-43DE-8040-E4597B8E665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66D38B3-FFF9-4D55-BB90-5F1457DCCD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7BA9CFA4-BBAC-4A85-95C0-B8362F921E2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AAC0A92B-882F-4EAE-9CD9-C3638E889B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6BFF9EE6-DCF3-4596-AFC1-8B9F75DC91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2714021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C4D18D-7DCA-4907-BF3A-2579F502842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1CA1271-3E82-497F-8B53-0F1867D9926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DD3CAA6-9D80-4D7F-B066-F05B326EFE9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D872E402-B1CB-4A42-A678-0F755DC02D9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8FFC4956-AD1F-4860-9AD2-0BF2064669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4751404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2BCA75-1F57-42BB-BA48-FF7C11F9A6D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70ED596-E120-41AB-A9D0-0C265B7086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314CC783-0900-49CE-BA3B-0DAB551AB27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63FE88C5-D9F1-4EFA-AC3A-FFECD8F140A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72B71C59-EA95-4156-B37F-1D9181F170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3358647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93CE9B-26F4-4B05-91AD-7D5BBED7925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5CDBC56-9665-4D60-9294-B80E2DB8F03C}"/>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411C4657-3D75-49B8-8964-65075368689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E6B204F-8CF6-4A2B-9F70-F87F2391873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页脚占位符 5">
            <a:extLst>
              <a:ext uri="{FF2B5EF4-FFF2-40B4-BE49-F238E27FC236}">
                <a16:creationId xmlns:a16="http://schemas.microsoft.com/office/drawing/2014/main" id="{A6A51D15-F7E4-4DE1-A5B4-83ECC6D11F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7" name="灯片编号占位符 6">
            <a:extLst>
              <a:ext uri="{FF2B5EF4-FFF2-40B4-BE49-F238E27FC236}">
                <a16:creationId xmlns:a16="http://schemas.microsoft.com/office/drawing/2014/main" id="{C0F6C39E-8093-41EE-A607-8E5F0170D5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967400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266374-AFE4-4831-A5D4-D610A238B53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83994A4-C448-4CA5-B862-08CF03A373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A7DDCC8E-BB47-4F1D-9799-9F4191D8C4A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BEBAE0C-F973-4EB6-863C-C1E8B652DD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BDA79FA2-E550-4485-B4C1-39F22F975560}"/>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96B10B1F-8655-45D2-B5B4-9F8EC0F3090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8" name="页脚占位符 7">
            <a:extLst>
              <a:ext uri="{FF2B5EF4-FFF2-40B4-BE49-F238E27FC236}">
                <a16:creationId xmlns:a16="http://schemas.microsoft.com/office/drawing/2014/main" id="{A550D1C5-417B-4AB3-955E-4882CCE798B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9" name="灯片编号占位符 8">
            <a:extLst>
              <a:ext uri="{FF2B5EF4-FFF2-40B4-BE49-F238E27FC236}">
                <a16:creationId xmlns:a16="http://schemas.microsoft.com/office/drawing/2014/main" id="{30A9BB96-5048-4114-8119-6433A9C24A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3883848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20AD0C29-217F-4361-8E80-7465E78B1322}"/>
              </a:ext>
            </a:extLst>
          </p:cNvPr>
          <p:cNvPicPr>
            <a:picLocks noChangeAspect="1"/>
          </p:cNvPicPr>
          <p:nvPr userDrawn="1"/>
        </p:nvPicPr>
        <p:blipFill>
          <a:blip r:embed="rId2"/>
          <a:stretch>
            <a:fillRect/>
          </a:stretch>
        </p:blipFill>
        <p:spPr>
          <a:xfrm>
            <a:off x="285750" y="85725"/>
            <a:ext cx="11610975" cy="6686550"/>
          </a:xfrm>
          <a:prstGeom prst="rect">
            <a:avLst/>
          </a:prstGeom>
        </p:spPr>
      </p:pic>
      <p:pic>
        <p:nvPicPr>
          <p:cNvPr id="7" name="图片 6">
            <a:extLst>
              <a:ext uri="{FF2B5EF4-FFF2-40B4-BE49-F238E27FC236}">
                <a16:creationId xmlns:a16="http://schemas.microsoft.com/office/drawing/2014/main" id="{52372D81-DD6F-46C0-89FD-3F7395D2DE78}"/>
              </a:ext>
            </a:extLst>
          </p:cNvPr>
          <p:cNvPicPr>
            <a:picLocks noChangeAspect="1"/>
          </p:cNvPicPr>
          <p:nvPr userDrawn="1"/>
        </p:nvPicPr>
        <p:blipFill>
          <a:blip r:embed="rId3"/>
          <a:stretch>
            <a:fillRect/>
          </a:stretch>
        </p:blipFill>
        <p:spPr>
          <a:xfrm>
            <a:off x="11493653" y="935520"/>
            <a:ext cx="1054699" cy="4986960"/>
          </a:xfrm>
          <a:prstGeom prst="rect">
            <a:avLst/>
          </a:prstGeom>
        </p:spPr>
      </p:pic>
      <p:pic>
        <p:nvPicPr>
          <p:cNvPr id="9" name="图片 8">
            <a:extLst>
              <a:ext uri="{FF2B5EF4-FFF2-40B4-BE49-F238E27FC236}">
                <a16:creationId xmlns:a16="http://schemas.microsoft.com/office/drawing/2014/main" id="{429536A4-CF62-4AF6-A9D3-6682247631F2}"/>
              </a:ext>
            </a:extLst>
          </p:cNvPr>
          <p:cNvPicPr>
            <a:picLocks noChangeAspect="1"/>
          </p:cNvPicPr>
          <p:nvPr userDrawn="1"/>
        </p:nvPicPr>
        <p:blipFill>
          <a:blip r:embed="rId4"/>
          <a:stretch>
            <a:fillRect/>
          </a:stretch>
        </p:blipFill>
        <p:spPr>
          <a:xfrm>
            <a:off x="9715500" y="5540995"/>
            <a:ext cx="1918638" cy="1428773"/>
          </a:xfrm>
          <a:prstGeom prst="rect">
            <a:avLst/>
          </a:prstGeom>
        </p:spPr>
      </p:pic>
    </p:spTree>
    <p:extLst>
      <p:ext uri="{BB962C8B-B14F-4D97-AF65-F5344CB8AC3E}">
        <p14:creationId xmlns:p14="http://schemas.microsoft.com/office/powerpoint/2010/main" val="3803002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AB82DFE-C0A5-4AD2-BA2A-E99A9A69FE6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3" name="页脚占位符 2">
            <a:extLst>
              <a:ext uri="{FF2B5EF4-FFF2-40B4-BE49-F238E27FC236}">
                <a16:creationId xmlns:a16="http://schemas.microsoft.com/office/drawing/2014/main" id="{100C2B3D-536B-48EA-852C-D6CAA92364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4" name="灯片编号占位符 3">
            <a:extLst>
              <a:ext uri="{FF2B5EF4-FFF2-40B4-BE49-F238E27FC236}">
                <a16:creationId xmlns:a16="http://schemas.microsoft.com/office/drawing/2014/main" id="{662DEAD2-81E2-4AFD-9589-38B34A21F6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791733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E64A12-4BAB-4E3A-8DA9-52A095F8821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BE86420-FFFC-40E3-948C-4C3076A700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B3064B2-4C4C-4E59-A636-386101A72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561F877-3A10-4449-A41F-F5F4AAD74E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页脚占位符 5">
            <a:extLst>
              <a:ext uri="{FF2B5EF4-FFF2-40B4-BE49-F238E27FC236}">
                <a16:creationId xmlns:a16="http://schemas.microsoft.com/office/drawing/2014/main" id="{BAC1BDEC-2A6B-4B59-BC79-E457B820B8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7" name="灯片编号占位符 6">
            <a:extLst>
              <a:ext uri="{FF2B5EF4-FFF2-40B4-BE49-F238E27FC236}">
                <a16:creationId xmlns:a16="http://schemas.microsoft.com/office/drawing/2014/main" id="{543395E7-F1F8-46C5-AD62-DAF3BA3386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645185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C4D18D-7DCA-4907-BF3A-2579F502842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1CA1271-3E82-497F-8B53-0F1867D9926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DD3CAA6-9D80-4D7F-B066-F05B326EFE9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D872E402-B1CB-4A42-A678-0F755DC02D9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8FFC4956-AD1F-4860-9AD2-0BF2064669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1877331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CE34F2-1AAA-482B-95A0-022B6E0438F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1391EE8-C5F4-4CEE-AE7B-A88CEEB0CF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05BB1AC-FA53-469F-94F1-F54377A90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3E5B89E-D193-4E52-8679-A2EF6BFB82C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页脚占位符 5">
            <a:extLst>
              <a:ext uri="{FF2B5EF4-FFF2-40B4-BE49-F238E27FC236}">
                <a16:creationId xmlns:a16="http://schemas.microsoft.com/office/drawing/2014/main" id="{60BA0B5B-4620-420D-8049-B1459F8850E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7" name="灯片编号占位符 6">
            <a:extLst>
              <a:ext uri="{FF2B5EF4-FFF2-40B4-BE49-F238E27FC236}">
                <a16:creationId xmlns:a16="http://schemas.microsoft.com/office/drawing/2014/main" id="{5EBE54AB-C10C-4E82-808F-078B0114EF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1917858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100B32-1CD8-4584-AFFC-468F16A3389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2213848-5DFF-4229-945E-D09C771F5061}"/>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2CBE1A3-AB9C-4EE4-9F5F-3687D6E54F0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C546D30A-713C-45BF-8230-18DA0B8212C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206AA1D7-D90D-4E95-B9BC-EBF858AF78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255360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8677BFC-1CEB-4EC9-BDFE-223EC88FEA6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785C34F-4519-4606-8E0E-0897A9DCA342}"/>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AFCC154-5B53-4BCA-8718-4ED3FD4F418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6139DA60-5E9B-4090-8D53-F1001C3354A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CBDCC125-0D3E-4EA9-A7C8-6B7F205D18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258181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2BCA75-1F57-42BB-BA48-FF7C11F9A6D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70ED596-E120-41AB-A9D0-0C265B7086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314CC783-0900-49CE-BA3B-0DAB551AB27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63FE88C5-D9F1-4EFA-AC3A-FFECD8F140A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72B71C59-EA95-4156-B37F-1D9181F170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37310383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93CE9B-26F4-4B05-91AD-7D5BBED7925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5CDBC56-9665-4D60-9294-B80E2DB8F03C}"/>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411C4657-3D75-49B8-8964-65075368689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E6B204F-8CF6-4A2B-9F70-F87F2391873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页脚占位符 5">
            <a:extLst>
              <a:ext uri="{FF2B5EF4-FFF2-40B4-BE49-F238E27FC236}">
                <a16:creationId xmlns:a16="http://schemas.microsoft.com/office/drawing/2014/main" id="{A6A51D15-F7E4-4DE1-A5B4-83ECC6D11F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7" name="灯片编号占位符 6">
            <a:extLst>
              <a:ext uri="{FF2B5EF4-FFF2-40B4-BE49-F238E27FC236}">
                <a16:creationId xmlns:a16="http://schemas.microsoft.com/office/drawing/2014/main" id="{C0F6C39E-8093-41EE-A607-8E5F0170D5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1495161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266374-AFE4-4831-A5D4-D610A238B53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83994A4-C448-4CA5-B862-08CF03A373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A7DDCC8E-BB47-4F1D-9799-9F4191D8C4A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BEBAE0C-F973-4EB6-863C-C1E8B652DD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BDA79FA2-E550-4485-B4C1-39F22F975560}"/>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96B10B1F-8655-45D2-B5B4-9F8EC0F3090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8" name="页脚占位符 7">
            <a:extLst>
              <a:ext uri="{FF2B5EF4-FFF2-40B4-BE49-F238E27FC236}">
                <a16:creationId xmlns:a16="http://schemas.microsoft.com/office/drawing/2014/main" id="{A550D1C5-417B-4AB3-955E-4882CCE798B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9" name="灯片编号占位符 8">
            <a:extLst>
              <a:ext uri="{FF2B5EF4-FFF2-40B4-BE49-F238E27FC236}">
                <a16:creationId xmlns:a16="http://schemas.microsoft.com/office/drawing/2014/main" id="{30A9BB96-5048-4114-8119-6433A9C24A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3355424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20AD0C29-217F-4361-8E80-7465E78B1322}"/>
              </a:ext>
            </a:extLst>
          </p:cNvPr>
          <p:cNvPicPr>
            <a:picLocks noChangeAspect="1"/>
          </p:cNvPicPr>
          <p:nvPr userDrawn="1"/>
        </p:nvPicPr>
        <p:blipFill>
          <a:blip r:embed="rId2"/>
          <a:stretch>
            <a:fillRect/>
          </a:stretch>
        </p:blipFill>
        <p:spPr>
          <a:xfrm>
            <a:off x="285750" y="85725"/>
            <a:ext cx="11610975" cy="6686550"/>
          </a:xfrm>
          <a:prstGeom prst="rect">
            <a:avLst/>
          </a:prstGeom>
        </p:spPr>
      </p:pic>
      <p:pic>
        <p:nvPicPr>
          <p:cNvPr id="7" name="图片 6">
            <a:extLst>
              <a:ext uri="{FF2B5EF4-FFF2-40B4-BE49-F238E27FC236}">
                <a16:creationId xmlns:a16="http://schemas.microsoft.com/office/drawing/2014/main" id="{52372D81-DD6F-46C0-89FD-3F7395D2DE78}"/>
              </a:ext>
            </a:extLst>
          </p:cNvPr>
          <p:cNvPicPr>
            <a:picLocks noChangeAspect="1"/>
          </p:cNvPicPr>
          <p:nvPr userDrawn="1"/>
        </p:nvPicPr>
        <p:blipFill>
          <a:blip r:embed="rId3"/>
          <a:stretch>
            <a:fillRect/>
          </a:stretch>
        </p:blipFill>
        <p:spPr>
          <a:xfrm>
            <a:off x="11493653" y="935520"/>
            <a:ext cx="1054699" cy="4986960"/>
          </a:xfrm>
          <a:prstGeom prst="rect">
            <a:avLst/>
          </a:prstGeom>
        </p:spPr>
      </p:pic>
      <p:pic>
        <p:nvPicPr>
          <p:cNvPr id="8" name="图片 7">
            <a:extLst>
              <a:ext uri="{FF2B5EF4-FFF2-40B4-BE49-F238E27FC236}">
                <a16:creationId xmlns:a16="http://schemas.microsoft.com/office/drawing/2014/main" id="{5D0669E6-D5C2-4FC1-8B78-AF25BC97265E}"/>
              </a:ext>
            </a:extLst>
          </p:cNvPr>
          <p:cNvPicPr>
            <a:picLocks noChangeAspect="1"/>
          </p:cNvPicPr>
          <p:nvPr userDrawn="1"/>
        </p:nvPicPr>
        <p:blipFill>
          <a:blip r:embed="rId4"/>
          <a:stretch>
            <a:fillRect/>
          </a:stretch>
        </p:blipFill>
        <p:spPr>
          <a:xfrm>
            <a:off x="483697" y="5566146"/>
            <a:ext cx="1860677" cy="1378473"/>
          </a:xfrm>
          <a:prstGeom prst="rect">
            <a:avLst/>
          </a:prstGeom>
        </p:spPr>
      </p:pic>
      <p:pic>
        <p:nvPicPr>
          <p:cNvPr id="9" name="图片 8">
            <a:extLst>
              <a:ext uri="{FF2B5EF4-FFF2-40B4-BE49-F238E27FC236}">
                <a16:creationId xmlns:a16="http://schemas.microsoft.com/office/drawing/2014/main" id="{429536A4-CF62-4AF6-A9D3-6682247631F2}"/>
              </a:ext>
            </a:extLst>
          </p:cNvPr>
          <p:cNvPicPr>
            <a:picLocks noChangeAspect="1"/>
          </p:cNvPicPr>
          <p:nvPr userDrawn="1"/>
        </p:nvPicPr>
        <p:blipFill>
          <a:blip r:embed="rId5"/>
          <a:stretch>
            <a:fillRect/>
          </a:stretch>
        </p:blipFill>
        <p:spPr>
          <a:xfrm>
            <a:off x="9715500" y="5540995"/>
            <a:ext cx="1918638" cy="1428773"/>
          </a:xfrm>
          <a:prstGeom prst="rect">
            <a:avLst/>
          </a:prstGeom>
        </p:spPr>
      </p:pic>
    </p:spTree>
    <p:extLst>
      <p:ext uri="{BB962C8B-B14F-4D97-AF65-F5344CB8AC3E}">
        <p14:creationId xmlns:p14="http://schemas.microsoft.com/office/powerpoint/2010/main" val="2852375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AB82DFE-C0A5-4AD2-BA2A-E99A9A69FE6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3" name="页脚占位符 2">
            <a:extLst>
              <a:ext uri="{FF2B5EF4-FFF2-40B4-BE49-F238E27FC236}">
                <a16:creationId xmlns:a16="http://schemas.microsoft.com/office/drawing/2014/main" id="{100C2B3D-536B-48EA-852C-D6CAA92364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4" name="灯片编号占位符 3">
            <a:extLst>
              <a:ext uri="{FF2B5EF4-FFF2-40B4-BE49-F238E27FC236}">
                <a16:creationId xmlns:a16="http://schemas.microsoft.com/office/drawing/2014/main" id="{662DEAD2-81E2-4AFD-9589-38B34A21F6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2244700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E64A12-4BAB-4E3A-8DA9-52A095F8821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BE86420-FFFC-40E3-948C-4C3076A700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B3064B2-4C4C-4E59-A636-386101A72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561F877-3A10-4449-A41F-F5F4AAD74E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页脚占位符 5">
            <a:extLst>
              <a:ext uri="{FF2B5EF4-FFF2-40B4-BE49-F238E27FC236}">
                <a16:creationId xmlns:a16="http://schemas.microsoft.com/office/drawing/2014/main" id="{BAC1BDEC-2A6B-4B59-BC79-E457B820B8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7" name="灯片编号占位符 6">
            <a:extLst>
              <a:ext uri="{FF2B5EF4-FFF2-40B4-BE49-F238E27FC236}">
                <a16:creationId xmlns:a16="http://schemas.microsoft.com/office/drawing/2014/main" id="{543395E7-F1F8-46C5-AD62-DAF3BA3386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2180782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CE34F2-1AAA-482B-95A0-022B6E0438F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1391EE8-C5F4-4CEE-AE7B-A88CEEB0CF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05BB1AC-FA53-469F-94F1-F54377A90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3E5B89E-D193-4E52-8679-A2EF6BFB82C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页脚占位符 5">
            <a:extLst>
              <a:ext uri="{FF2B5EF4-FFF2-40B4-BE49-F238E27FC236}">
                <a16:creationId xmlns:a16="http://schemas.microsoft.com/office/drawing/2014/main" id="{60BA0B5B-4620-420D-8049-B1459F8850E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7" name="灯片编号占位符 6">
            <a:extLst>
              <a:ext uri="{FF2B5EF4-FFF2-40B4-BE49-F238E27FC236}">
                <a16:creationId xmlns:a16="http://schemas.microsoft.com/office/drawing/2014/main" id="{5EBE54AB-C10C-4E82-808F-078B0114EF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3865427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7CC79CE-D0B9-4A26-A9C7-D1A3715F0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9400D15-5A87-4F32-85DB-F6625FF3D2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6224C90-B32D-4839-A49B-9CC172D2CF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C015ABAE-7824-4CF1-89BB-15DFE2DCC9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96C655C6-FC82-4699-BFEB-5D510E1743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89609" y="-252032"/>
            <a:ext cx="889609" cy="1512796"/>
          </a:xfrm>
          <a:prstGeom prst="rect">
            <a:avLst/>
          </a:prstGeom>
        </p:spPr>
      </p:pic>
      <p:pic>
        <p:nvPicPr>
          <p:cNvPr id="11" name="Picture 10">
            <a:extLst>
              <a:ext uri="{FF2B5EF4-FFF2-40B4-BE49-F238E27FC236}">
                <a16:creationId xmlns:a16="http://schemas.microsoft.com/office/drawing/2014/main" id="{0D0FA785-F182-4A5A-9390-43BDDA535D8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46030" y="7675209"/>
            <a:ext cx="1152128" cy="1959214"/>
          </a:xfrm>
          <a:prstGeom prst="rect">
            <a:avLst/>
          </a:prstGeom>
        </p:spPr>
      </p:pic>
      <p:sp>
        <p:nvSpPr>
          <p:cNvPr id="12" name="TextBox 3">
            <a:extLst>
              <a:ext uri="{FF2B5EF4-FFF2-40B4-BE49-F238E27FC236}">
                <a16:creationId xmlns:a16="http://schemas.microsoft.com/office/drawing/2014/main" id="{8AD5108F-2A53-47F4-B3C5-00DBD54BBC9D}"/>
              </a:ext>
            </a:extLst>
          </p:cNvPr>
          <p:cNvSpPr txBox="1"/>
          <p:nvPr userDrawn="1"/>
        </p:nvSpPr>
        <p:spPr>
          <a:xfrm>
            <a:off x="2865660" y="8710458"/>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5"/>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3" name="Title 1">
            <a:extLst>
              <a:ext uri="{FF2B5EF4-FFF2-40B4-BE49-F238E27FC236}">
                <a16:creationId xmlns:a16="http://schemas.microsoft.com/office/drawing/2014/main" id="{C79E6C20-A4C2-450A-AC97-64F0B12ABD5F}"/>
              </a:ext>
            </a:extLst>
          </p:cNvPr>
          <p:cNvSpPr txBox="1">
            <a:spLocks/>
          </p:cNvSpPr>
          <p:nvPr userDrawn="1"/>
        </p:nvSpPr>
        <p:spPr>
          <a:xfrm>
            <a:off x="1429952" y="9310736"/>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41635630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7CC79CE-D0B9-4A26-A9C7-D1A3715F0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9400D15-5A87-4F32-85DB-F6625FF3D2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6224C90-B32D-4839-A49B-9CC172D2CF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BF812B-C032-45E8-ABE9-CC3D372FACD1}"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页脚占位符 4">
            <a:extLst>
              <a:ext uri="{FF2B5EF4-FFF2-40B4-BE49-F238E27FC236}">
                <a16:creationId xmlns:a16="http://schemas.microsoft.com/office/drawing/2014/main" id="{C015ABAE-7824-4CF1-89BB-15DFE2DCC9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6" name="灯片编号占位符 5">
            <a:extLst>
              <a:ext uri="{FF2B5EF4-FFF2-40B4-BE49-F238E27FC236}">
                <a16:creationId xmlns:a16="http://schemas.microsoft.com/office/drawing/2014/main" id="{96C655C6-FC82-4699-BFEB-5D510E1743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F4E1D-8AC2-401E-B33A-12C05253EAAA}" type="slidenum">
              <a:rPr kumimoji="0"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89609" y="-252032"/>
            <a:ext cx="889609" cy="1512796"/>
          </a:xfrm>
          <a:prstGeom prst="rect">
            <a:avLst/>
          </a:prstGeom>
        </p:spPr>
      </p:pic>
      <p:pic>
        <p:nvPicPr>
          <p:cNvPr id="8" name="Picture 7">
            <a:extLst>
              <a:ext uri="{FF2B5EF4-FFF2-40B4-BE49-F238E27FC236}">
                <a16:creationId xmlns:a16="http://schemas.microsoft.com/office/drawing/2014/main" id="{990372D4-1CA0-413C-BFB6-1BF32C6FF47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46030" y="7675209"/>
            <a:ext cx="1152128" cy="1959214"/>
          </a:xfrm>
          <a:prstGeom prst="rect">
            <a:avLst/>
          </a:prstGeom>
        </p:spPr>
      </p:pic>
      <p:sp>
        <p:nvSpPr>
          <p:cNvPr id="9" name="TextBox 3">
            <a:extLst>
              <a:ext uri="{FF2B5EF4-FFF2-40B4-BE49-F238E27FC236}">
                <a16:creationId xmlns:a16="http://schemas.microsoft.com/office/drawing/2014/main" id="{8A8A4F05-8F3C-445B-A6C4-3C4102567F74}"/>
              </a:ext>
            </a:extLst>
          </p:cNvPr>
          <p:cNvSpPr txBox="1"/>
          <p:nvPr userDrawn="1"/>
        </p:nvSpPr>
        <p:spPr>
          <a:xfrm>
            <a:off x="2865660" y="8710458"/>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5"/>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A9FCD714-194B-4FCD-BA54-32A0296FB674}"/>
              </a:ext>
            </a:extLst>
          </p:cNvPr>
          <p:cNvSpPr txBox="1">
            <a:spLocks/>
          </p:cNvSpPr>
          <p:nvPr userDrawn="1"/>
        </p:nvSpPr>
        <p:spPr>
          <a:xfrm>
            <a:off x="1429952" y="9310736"/>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879452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1.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4.png"/><Relationship Id="rId5" Type="http://schemas.openxmlformats.org/officeDocument/2006/relationships/image" Target="../media/image9.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17.png"/></Relationships>
</file>

<file path=ppt/slides/_rels/slide10.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30.pn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42.png"/><Relationship Id="rId4" Type="http://schemas.openxmlformats.org/officeDocument/2006/relationships/image" Target="../media/image26.png"/><Relationship Id="rId9" Type="http://schemas.openxmlformats.org/officeDocument/2006/relationships/image" Target="../media/image44.jpeg"/></Relationships>
</file>

<file path=ppt/slides/_rels/slide11.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30.pn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42.png"/><Relationship Id="rId4" Type="http://schemas.openxmlformats.org/officeDocument/2006/relationships/image" Target="../media/image26.png"/><Relationship Id="rId9" Type="http://schemas.openxmlformats.org/officeDocument/2006/relationships/image" Target="../media/image44.jpeg"/></Relationships>
</file>

<file path=ppt/slides/_rels/slide1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30.png"/><Relationship Id="rId7"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42.png"/><Relationship Id="rId4" Type="http://schemas.openxmlformats.org/officeDocument/2006/relationships/image" Target="../media/image26.png"/><Relationship Id="rId9"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13.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4.png"/><Relationship Id="rId5" Type="http://schemas.openxmlformats.org/officeDocument/2006/relationships/image" Target="../media/image9.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4.png"/><Relationship Id="rId11" Type="http://schemas.openxmlformats.org/officeDocument/2006/relationships/image" Target="../media/image13.png"/><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4.png"/><Relationship Id="rId11" Type="http://schemas.openxmlformats.org/officeDocument/2006/relationships/image" Target="../media/image24.jpeg"/><Relationship Id="rId5" Type="http://schemas.openxmlformats.org/officeDocument/2006/relationships/image" Target="../media/image9.png"/><Relationship Id="rId10" Type="http://schemas.openxmlformats.org/officeDocument/2006/relationships/image" Target="../media/image23.jpeg"/><Relationship Id="rId4" Type="http://schemas.openxmlformats.org/officeDocument/2006/relationships/image" Target="../media/image8.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25.png"/><Relationship Id="rId12" Type="http://schemas.openxmlformats.org/officeDocument/2006/relationships/image" Target="../media/image5.png"/><Relationship Id="rId2" Type="http://schemas.openxmlformats.org/officeDocument/2006/relationships/notesSlide" Target="../notesSlides/notesSlide6.xml"/><Relationship Id="rId16" Type="http://schemas.openxmlformats.org/officeDocument/2006/relationships/image" Target="../media/image29.png"/><Relationship Id="rId1" Type="http://schemas.openxmlformats.org/officeDocument/2006/relationships/slideLayout" Target="../slideLayouts/slideLayout13.xml"/><Relationship Id="rId6" Type="http://schemas.openxmlformats.org/officeDocument/2006/relationships/image" Target="../media/image4.png"/><Relationship Id="rId11" Type="http://schemas.openxmlformats.org/officeDocument/2006/relationships/image" Target="../media/image14.png"/><Relationship Id="rId5" Type="http://schemas.openxmlformats.org/officeDocument/2006/relationships/image" Target="../media/image9.png"/><Relationship Id="rId15" Type="http://schemas.openxmlformats.org/officeDocument/2006/relationships/image" Target="../media/image28.png"/><Relationship Id="rId10"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27.png"/><Relationship Id="rId1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36.png"/><Relationship Id="rId3" Type="http://schemas.openxmlformats.org/officeDocument/2006/relationships/image" Target="../media/image7.png"/><Relationship Id="rId21" Type="http://schemas.openxmlformats.org/officeDocument/2006/relationships/slide" Target="slide7.xml"/><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8.xml"/><Relationship Id="rId16" Type="http://schemas.openxmlformats.org/officeDocument/2006/relationships/image" Target="../media/image19.png"/><Relationship Id="rId20"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4.png"/><Relationship Id="rId5" Type="http://schemas.openxmlformats.org/officeDocument/2006/relationships/image" Target="../media/image9.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slide" Target="slide3.xml"/><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8.jpeg"/><Relationship Id="rId18" Type="http://schemas.openxmlformats.org/officeDocument/2006/relationships/slide" Target="slide12.xml"/><Relationship Id="rId3" Type="http://schemas.openxmlformats.org/officeDocument/2006/relationships/image" Target="../media/image7.png"/><Relationship Id="rId21" Type="http://schemas.openxmlformats.org/officeDocument/2006/relationships/image" Target="../media/image40.png"/><Relationship Id="rId7" Type="http://schemas.openxmlformats.org/officeDocument/2006/relationships/image" Target="../media/image10.png"/><Relationship Id="rId12" Type="http://schemas.openxmlformats.org/officeDocument/2006/relationships/image" Target="../media/image36.png"/><Relationship Id="rId17" Type="http://schemas.openxmlformats.org/officeDocument/2006/relationships/slide" Target="slide11.xml"/><Relationship Id="rId2" Type="http://schemas.openxmlformats.org/officeDocument/2006/relationships/notesSlide" Target="../notesSlides/notesSlide9.xml"/><Relationship Id="rId16" Type="http://schemas.openxmlformats.org/officeDocument/2006/relationships/image" Target="../media/image37.png"/><Relationship Id="rId20"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6.png"/><Relationship Id="rId5" Type="http://schemas.openxmlformats.org/officeDocument/2006/relationships/image" Target="../media/image9.png"/><Relationship Id="rId15" Type="http://schemas.openxmlformats.org/officeDocument/2006/relationships/slide" Target="slide10.xml"/><Relationship Id="rId10" Type="http://schemas.openxmlformats.org/officeDocument/2006/relationships/image" Target="../media/image15.png"/><Relationship Id="rId19" Type="http://schemas.openxmlformats.org/officeDocument/2006/relationships/image" Target="../media/image39.jpeg"/><Relationship Id="rId4" Type="http://schemas.openxmlformats.org/officeDocument/2006/relationships/image" Target="../media/image8.png"/><Relationship Id="rId9" Type="http://schemas.openxmlformats.org/officeDocument/2006/relationships/image" Target="../media/image14.png"/><Relationship Id="rId14" Type="http://schemas.microsoft.com/office/2007/relationships/hdphoto" Target="../media/hdphoto1.wdp"/><Relationship Id="rId22"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949A565-F083-4ED1-A28E-C3C22692CFCA}"/>
              </a:ext>
            </a:extLst>
          </p:cNvPr>
          <p:cNvGrpSpPr/>
          <p:nvPr/>
        </p:nvGrpSpPr>
        <p:grpSpPr>
          <a:xfrm>
            <a:off x="341926" y="208486"/>
            <a:ext cx="11441759" cy="5883467"/>
            <a:chOff x="341926" y="208486"/>
            <a:chExt cx="11441759" cy="588346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a:blip r:embed="rId3"/>
            <a:stretch>
              <a:fillRect/>
            </a:stretch>
          </p:blipFill>
          <p:spPr>
            <a:xfrm>
              <a:off x="907478" y="208803"/>
              <a:ext cx="1087620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pic>
        <p:nvPicPr>
          <p:cNvPr id="138" name="图片 137">
            <a:extLst>
              <a:ext uri="{FF2B5EF4-FFF2-40B4-BE49-F238E27FC236}">
                <a16:creationId xmlns:a16="http://schemas.microsoft.com/office/drawing/2014/main" id="{1BAFA7BC-5608-4A87-BF91-9451441194CD}"/>
              </a:ext>
            </a:extLst>
          </p:cNvPr>
          <p:cNvPicPr>
            <a:picLocks noChangeAspect="1"/>
          </p:cNvPicPr>
          <p:nvPr/>
        </p:nvPicPr>
        <p:blipFill rotWithShape="1">
          <a:blip r:embed="rId7"/>
          <a:srcRect r="59575"/>
          <a:stretch/>
        </p:blipFill>
        <p:spPr>
          <a:xfrm>
            <a:off x="9038821" y="512495"/>
            <a:ext cx="2208207" cy="792549"/>
          </a:xfrm>
          <a:prstGeom prst="rect">
            <a:avLst/>
          </a:prstGeom>
        </p:spPr>
      </p:pic>
      <p:pic>
        <p:nvPicPr>
          <p:cNvPr id="139" name="图片 138">
            <a:extLst>
              <a:ext uri="{FF2B5EF4-FFF2-40B4-BE49-F238E27FC236}">
                <a16:creationId xmlns:a16="http://schemas.microsoft.com/office/drawing/2014/main" id="{71603CBD-0EC2-4849-94D8-02CE7759B6BD}"/>
              </a:ext>
            </a:extLst>
          </p:cNvPr>
          <p:cNvPicPr>
            <a:picLocks noChangeAspect="1"/>
          </p:cNvPicPr>
          <p:nvPr/>
        </p:nvPicPr>
        <p:blipFill>
          <a:blip r:embed="rId8"/>
          <a:stretch>
            <a:fillRect/>
          </a:stretch>
        </p:blipFill>
        <p:spPr>
          <a:xfrm>
            <a:off x="9377928" y="4478841"/>
            <a:ext cx="2316681" cy="1268078"/>
          </a:xfrm>
          <a:prstGeom prst="rect">
            <a:avLst/>
          </a:prstGeom>
        </p:spPr>
      </p:pic>
      <p:pic>
        <p:nvPicPr>
          <p:cNvPr id="140" name="图片 139">
            <a:extLst>
              <a:ext uri="{FF2B5EF4-FFF2-40B4-BE49-F238E27FC236}">
                <a16:creationId xmlns:a16="http://schemas.microsoft.com/office/drawing/2014/main" id="{956C086E-2C2F-4A37-806D-C7AC01E835BE}"/>
              </a:ext>
            </a:extLst>
          </p:cNvPr>
          <p:cNvPicPr>
            <a:picLocks noChangeAspect="1"/>
          </p:cNvPicPr>
          <p:nvPr/>
        </p:nvPicPr>
        <p:blipFill>
          <a:blip r:embed="rId9"/>
          <a:stretch>
            <a:fillRect/>
          </a:stretch>
        </p:blipFill>
        <p:spPr>
          <a:xfrm>
            <a:off x="9431031" y="2078823"/>
            <a:ext cx="2523963" cy="2505673"/>
          </a:xfrm>
          <a:prstGeom prst="rect">
            <a:avLst/>
          </a:prstGeom>
        </p:spPr>
      </p:pic>
      <p:pic>
        <p:nvPicPr>
          <p:cNvPr id="141" name="图片 140">
            <a:extLst>
              <a:ext uri="{FF2B5EF4-FFF2-40B4-BE49-F238E27FC236}">
                <a16:creationId xmlns:a16="http://schemas.microsoft.com/office/drawing/2014/main" id="{C7841B54-9F73-4DED-A8BA-EC1305A0BB9C}"/>
              </a:ext>
            </a:extLst>
          </p:cNvPr>
          <p:cNvPicPr>
            <a:picLocks noChangeAspect="1"/>
          </p:cNvPicPr>
          <p:nvPr/>
        </p:nvPicPr>
        <p:blipFill>
          <a:blip r:embed="rId10"/>
          <a:stretch>
            <a:fillRect/>
          </a:stretch>
        </p:blipFill>
        <p:spPr>
          <a:xfrm>
            <a:off x="1506599" y="4214720"/>
            <a:ext cx="3145809" cy="2505673"/>
          </a:xfrm>
          <a:prstGeom prst="rect">
            <a:avLst/>
          </a:prstGeom>
        </p:spPr>
      </p:pic>
      <p:pic>
        <p:nvPicPr>
          <p:cNvPr id="142" name="图片 141">
            <a:extLst>
              <a:ext uri="{FF2B5EF4-FFF2-40B4-BE49-F238E27FC236}">
                <a16:creationId xmlns:a16="http://schemas.microsoft.com/office/drawing/2014/main" id="{6A9AAE3E-8C65-49C5-8093-BFCE4DB36291}"/>
              </a:ext>
            </a:extLst>
          </p:cNvPr>
          <p:cNvPicPr>
            <a:picLocks noChangeAspect="1"/>
          </p:cNvPicPr>
          <p:nvPr/>
        </p:nvPicPr>
        <p:blipFill>
          <a:blip r:embed="rId11"/>
          <a:stretch>
            <a:fillRect/>
          </a:stretch>
        </p:blipFill>
        <p:spPr>
          <a:xfrm>
            <a:off x="9449050" y="1871700"/>
            <a:ext cx="871804" cy="865707"/>
          </a:xfrm>
          <a:prstGeom prst="rect">
            <a:avLst/>
          </a:prstGeom>
        </p:spPr>
      </p:pic>
      <p:pic>
        <p:nvPicPr>
          <p:cNvPr id="148" name="图片 147">
            <a:extLst>
              <a:ext uri="{FF2B5EF4-FFF2-40B4-BE49-F238E27FC236}">
                <a16:creationId xmlns:a16="http://schemas.microsoft.com/office/drawing/2014/main" id="{65303F87-9F21-44CB-9E31-B19C35B8D171}"/>
              </a:ext>
            </a:extLst>
          </p:cNvPr>
          <p:cNvPicPr>
            <a:picLocks noChangeAspect="1"/>
          </p:cNvPicPr>
          <p:nvPr/>
        </p:nvPicPr>
        <p:blipFill>
          <a:blip r:embed="rId12"/>
          <a:stretch>
            <a:fillRect/>
          </a:stretch>
        </p:blipFill>
        <p:spPr>
          <a:xfrm>
            <a:off x="2769165" y="1773383"/>
            <a:ext cx="457240" cy="481626"/>
          </a:xfrm>
          <a:prstGeom prst="rect">
            <a:avLst/>
          </a:prstGeom>
        </p:spPr>
      </p:pic>
      <p:pic>
        <p:nvPicPr>
          <p:cNvPr id="149" name="图片 148">
            <a:extLst>
              <a:ext uri="{FF2B5EF4-FFF2-40B4-BE49-F238E27FC236}">
                <a16:creationId xmlns:a16="http://schemas.microsoft.com/office/drawing/2014/main" id="{9D8778BF-9B1C-41EA-B558-7D67D5A0FA86}"/>
              </a:ext>
            </a:extLst>
          </p:cNvPr>
          <p:cNvPicPr>
            <a:picLocks noChangeAspect="1"/>
          </p:cNvPicPr>
          <p:nvPr/>
        </p:nvPicPr>
        <p:blipFill>
          <a:blip r:embed="rId13"/>
          <a:stretch>
            <a:fillRect/>
          </a:stretch>
        </p:blipFill>
        <p:spPr>
          <a:xfrm>
            <a:off x="2488412" y="2310380"/>
            <a:ext cx="1030313" cy="1024217"/>
          </a:xfrm>
          <a:prstGeom prst="rect">
            <a:avLst/>
          </a:prstGeom>
        </p:spPr>
      </p:pic>
      <p:grpSp>
        <p:nvGrpSpPr>
          <p:cNvPr id="7" name="组合 6">
            <a:extLst>
              <a:ext uri="{FF2B5EF4-FFF2-40B4-BE49-F238E27FC236}">
                <a16:creationId xmlns:a16="http://schemas.microsoft.com/office/drawing/2014/main" id="{0106CC76-29AA-4155-BE1F-91F89FF8C09C}"/>
              </a:ext>
            </a:extLst>
          </p:cNvPr>
          <p:cNvGrpSpPr/>
          <p:nvPr/>
        </p:nvGrpSpPr>
        <p:grpSpPr>
          <a:xfrm>
            <a:off x="4204313" y="260615"/>
            <a:ext cx="896190" cy="1012024"/>
            <a:chOff x="4312426" y="962812"/>
            <a:chExt cx="896190" cy="1012024"/>
          </a:xfrm>
        </p:grpSpPr>
        <p:pic>
          <p:nvPicPr>
            <p:cNvPr id="144" name="图片 143">
              <a:extLst>
                <a:ext uri="{FF2B5EF4-FFF2-40B4-BE49-F238E27FC236}">
                  <a16:creationId xmlns:a16="http://schemas.microsoft.com/office/drawing/2014/main" id="{18EA0D29-E2A5-47C0-9743-CBE90632D5C0}"/>
                </a:ext>
              </a:extLst>
            </p:cNvPr>
            <p:cNvPicPr>
              <a:picLocks noChangeAspect="1"/>
            </p:cNvPicPr>
            <p:nvPr/>
          </p:nvPicPr>
          <p:blipFill>
            <a:blip r:embed="rId14"/>
            <a:stretch>
              <a:fillRect/>
            </a:stretch>
          </p:blipFill>
          <p:spPr>
            <a:xfrm>
              <a:off x="4312426" y="962812"/>
              <a:ext cx="896190" cy="1012024"/>
            </a:xfrm>
            <a:prstGeom prst="rect">
              <a:avLst/>
            </a:prstGeom>
          </p:spPr>
        </p:pic>
        <p:sp>
          <p:nvSpPr>
            <p:cNvPr id="117" name="文本框 116">
              <a:extLst>
                <a:ext uri="{FF2B5EF4-FFF2-40B4-BE49-F238E27FC236}">
                  <a16:creationId xmlns:a16="http://schemas.microsoft.com/office/drawing/2014/main" id="{00B3E71D-A69A-4BC3-A2BA-62C4358EBE52}"/>
                </a:ext>
              </a:extLst>
            </p:cNvPr>
            <p:cNvSpPr txBox="1"/>
            <p:nvPr/>
          </p:nvSpPr>
          <p:spPr>
            <a:xfrm>
              <a:off x="4541583"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2</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6" name="组合 5">
            <a:extLst>
              <a:ext uri="{FF2B5EF4-FFF2-40B4-BE49-F238E27FC236}">
                <a16:creationId xmlns:a16="http://schemas.microsoft.com/office/drawing/2014/main" id="{EB637EEC-697A-4846-99CE-4EE5F3398728}"/>
              </a:ext>
            </a:extLst>
          </p:cNvPr>
          <p:cNvGrpSpPr/>
          <p:nvPr/>
        </p:nvGrpSpPr>
        <p:grpSpPr>
          <a:xfrm>
            <a:off x="5231705" y="211833"/>
            <a:ext cx="969348" cy="1091279"/>
            <a:chOff x="5339818" y="914030"/>
            <a:chExt cx="969348" cy="1091279"/>
          </a:xfrm>
        </p:grpSpPr>
        <p:pic>
          <p:nvPicPr>
            <p:cNvPr id="147" name="图片 146">
              <a:extLst>
                <a:ext uri="{FF2B5EF4-FFF2-40B4-BE49-F238E27FC236}">
                  <a16:creationId xmlns:a16="http://schemas.microsoft.com/office/drawing/2014/main" id="{A1053DDF-CC48-447B-911C-2E9EDC90EFE3}"/>
                </a:ext>
              </a:extLst>
            </p:cNvPr>
            <p:cNvPicPr>
              <a:picLocks noChangeAspect="1"/>
            </p:cNvPicPr>
            <p:nvPr/>
          </p:nvPicPr>
          <p:blipFill>
            <a:blip r:embed="rId15"/>
            <a:stretch>
              <a:fillRect/>
            </a:stretch>
          </p:blipFill>
          <p:spPr>
            <a:xfrm>
              <a:off x="5339818" y="914030"/>
              <a:ext cx="969348" cy="1091279"/>
            </a:xfrm>
            <a:prstGeom prst="rect">
              <a:avLst/>
            </a:prstGeom>
          </p:spPr>
        </p:pic>
        <p:sp>
          <p:nvSpPr>
            <p:cNvPr id="125" name="文本框 124">
              <a:extLst>
                <a:ext uri="{FF2B5EF4-FFF2-40B4-BE49-F238E27FC236}">
                  <a16:creationId xmlns:a16="http://schemas.microsoft.com/office/drawing/2014/main" id="{7911EDDA-A01A-497B-8E48-4432FFDAA674}"/>
                </a:ext>
              </a:extLst>
            </p:cNvPr>
            <p:cNvSpPr txBox="1"/>
            <p:nvPr/>
          </p:nvSpPr>
          <p:spPr>
            <a:xfrm>
              <a:off x="5567070"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0</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5" name="组合 4">
            <a:extLst>
              <a:ext uri="{FF2B5EF4-FFF2-40B4-BE49-F238E27FC236}">
                <a16:creationId xmlns:a16="http://schemas.microsoft.com/office/drawing/2014/main" id="{25609BCC-87D3-4013-97A3-D3C4BE105AA4}"/>
              </a:ext>
            </a:extLst>
          </p:cNvPr>
          <p:cNvGrpSpPr/>
          <p:nvPr/>
        </p:nvGrpSpPr>
        <p:grpSpPr>
          <a:xfrm>
            <a:off x="6372182" y="339132"/>
            <a:ext cx="768163" cy="883997"/>
            <a:chOff x="6480295" y="1041329"/>
            <a:chExt cx="768163" cy="883997"/>
          </a:xfrm>
        </p:grpSpPr>
        <p:pic>
          <p:nvPicPr>
            <p:cNvPr id="146" name="图片 145">
              <a:extLst>
                <a:ext uri="{FF2B5EF4-FFF2-40B4-BE49-F238E27FC236}">
                  <a16:creationId xmlns:a16="http://schemas.microsoft.com/office/drawing/2014/main" id="{01A1158D-CF21-45B3-A99B-B7C8C7E18CB6}"/>
                </a:ext>
              </a:extLst>
            </p:cNvPr>
            <p:cNvPicPr>
              <a:picLocks noChangeAspect="1"/>
            </p:cNvPicPr>
            <p:nvPr/>
          </p:nvPicPr>
          <p:blipFill>
            <a:blip r:embed="rId16"/>
            <a:stretch>
              <a:fillRect/>
            </a:stretch>
          </p:blipFill>
          <p:spPr>
            <a:xfrm>
              <a:off x="6480295" y="1041329"/>
              <a:ext cx="768163" cy="883997"/>
            </a:xfrm>
            <a:prstGeom prst="rect">
              <a:avLst/>
            </a:prstGeom>
          </p:spPr>
        </p:pic>
        <p:sp>
          <p:nvSpPr>
            <p:cNvPr id="126" name="文本框 125">
              <a:extLst>
                <a:ext uri="{FF2B5EF4-FFF2-40B4-BE49-F238E27FC236}">
                  <a16:creationId xmlns:a16="http://schemas.microsoft.com/office/drawing/2014/main" id="{69CA917A-E37A-4868-997E-E431F2228313}"/>
                </a:ext>
              </a:extLst>
            </p:cNvPr>
            <p:cNvSpPr txBox="1"/>
            <p:nvPr/>
          </p:nvSpPr>
          <p:spPr>
            <a:xfrm>
              <a:off x="6635097"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2</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4" name="组合 3">
            <a:extLst>
              <a:ext uri="{FF2B5EF4-FFF2-40B4-BE49-F238E27FC236}">
                <a16:creationId xmlns:a16="http://schemas.microsoft.com/office/drawing/2014/main" id="{6D212787-0927-44F6-9A76-ACBE4F7329D1}"/>
              </a:ext>
            </a:extLst>
          </p:cNvPr>
          <p:cNvGrpSpPr/>
          <p:nvPr/>
        </p:nvGrpSpPr>
        <p:grpSpPr>
          <a:xfrm>
            <a:off x="7434421" y="314357"/>
            <a:ext cx="768163" cy="890093"/>
            <a:chOff x="7542534" y="1016554"/>
            <a:chExt cx="768163" cy="890093"/>
          </a:xfrm>
        </p:grpSpPr>
        <p:pic>
          <p:nvPicPr>
            <p:cNvPr id="145" name="图片 144">
              <a:extLst>
                <a:ext uri="{FF2B5EF4-FFF2-40B4-BE49-F238E27FC236}">
                  <a16:creationId xmlns:a16="http://schemas.microsoft.com/office/drawing/2014/main" id="{EFDC83D8-2D66-4388-BF7A-63138D839866}"/>
                </a:ext>
              </a:extLst>
            </p:cNvPr>
            <p:cNvPicPr>
              <a:picLocks noChangeAspect="1"/>
            </p:cNvPicPr>
            <p:nvPr/>
          </p:nvPicPr>
          <p:blipFill>
            <a:blip r:embed="rId17"/>
            <a:stretch>
              <a:fillRect/>
            </a:stretch>
          </p:blipFill>
          <p:spPr>
            <a:xfrm>
              <a:off x="7542534" y="1016554"/>
              <a:ext cx="768163" cy="890093"/>
            </a:xfrm>
            <a:prstGeom prst="rect">
              <a:avLst/>
            </a:prstGeom>
          </p:spPr>
        </p:pic>
        <p:sp>
          <p:nvSpPr>
            <p:cNvPr id="127" name="文本框 126">
              <a:extLst>
                <a:ext uri="{FF2B5EF4-FFF2-40B4-BE49-F238E27FC236}">
                  <a16:creationId xmlns:a16="http://schemas.microsoft.com/office/drawing/2014/main" id="{491E861E-1A3E-46A2-BC7C-D956D9FC302C}"/>
                </a:ext>
              </a:extLst>
            </p:cNvPr>
            <p:cNvSpPr txBox="1"/>
            <p:nvPr/>
          </p:nvSpPr>
          <p:spPr>
            <a:xfrm>
              <a:off x="7666431"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zh-CN" sz="4400" b="1" i="0" u="none" strike="noStrike" kern="1200" cap="none" spc="0" normalizeH="0" baseline="0" noProof="0">
                  <a:ln>
                    <a:noFill/>
                  </a:ln>
                  <a:solidFill>
                    <a:prstClr val="white"/>
                  </a:solidFill>
                  <a:effectLst/>
                  <a:uLnTx/>
                  <a:uFillTx/>
                  <a:latin typeface="Arial"/>
                  <a:cs typeface="+mn-cs"/>
                </a:rPr>
                <a:t>3</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pic>
        <p:nvPicPr>
          <p:cNvPr id="150" name="图片 149">
            <a:extLst>
              <a:ext uri="{FF2B5EF4-FFF2-40B4-BE49-F238E27FC236}">
                <a16:creationId xmlns:a16="http://schemas.microsoft.com/office/drawing/2014/main" id="{386BA7ED-6C5D-4D46-92B1-71942008F588}"/>
              </a:ext>
            </a:extLst>
          </p:cNvPr>
          <p:cNvPicPr>
            <a:picLocks noChangeAspect="1"/>
          </p:cNvPicPr>
          <p:nvPr/>
        </p:nvPicPr>
        <p:blipFill rotWithShape="1">
          <a:blip r:embed="rId7"/>
          <a:srcRect l="79894" t="-7176" r="-2213" b="34190"/>
          <a:stretch/>
        </p:blipFill>
        <p:spPr>
          <a:xfrm>
            <a:off x="1851329" y="763818"/>
            <a:ext cx="1219200" cy="578451"/>
          </a:xfrm>
          <a:prstGeom prst="rect">
            <a:avLst/>
          </a:prstGeom>
        </p:spPr>
      </p:pic>
      <p:sp>
        <p:nvSpPr>
          <p:cNvPr id="30" name="Rectangle 29">
            <a:extLst>
              <a:ext uri="{FF2B5EF4-FFF2-40B4-BE49-F238E27FC236}">
                <a16:creationId xmlns:a16="http://schemas.microsoft.com/office/drawing/2014/main" id="{2D533868-2B26-417A-9E7B-9BB79FCD8D7C}"/>
              </a:ext>
            </a:extLst>
          </p:cNvPr>
          <p:cNvSpPr/>
          <p:nvPr/>
        </p:nvSpPr>
        <p:spPr>
          <a:xfrm>
            <a:off x="2102049" y="1175737"/>
            <a:ext cx="8381295" cy="1015663"/>
          </a:xfrm>
          <a:prstGeom prst="rect">
            <a:avLst/>
          </a:prstGeom>
          <a:noFill/>
          <a:effectLst>
            <a:glow rad="762000">
              <a:schemeClr val="accent1">
                <a:alpha val="40000"/>
              </a:schemeClr>
            </a:glow>
          </a:effectLst>
        </p:spPr>
        <p:txBody>
          <a:bodyPr wrap="square" lIns="91440" tIns="45720" rIns="91440" bIns="45720">
            <a:spAutoFit/>
            <a:scene3d>
              <a:camera prst="orthographicFront"/>
              <a:lightRig rig="threePt" dir="t"/>
            </a:scene3d>
            <a:sp3d extrusionH="57150">
              <a:bevelT h="25400" prst="softRound"/>
            </a:sp3d>
          </a:bodyPr>
          <a:lstStyle/>
          <a:p>
            <a:pPr algn="ctr"/>
            <a:r>
              <a:rPr lang="vi-VN" sz="6000" dirty="0">
                <a:ln w="12700">
                  <a:noFill/>
                </a:ln>
                <a:solidFill>
                  <a:srgbClr val="FD6F96"/>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rPr>
              <a:t>Tiếng việt 4</a:t>
            </a:r>
            <a:endParaRPr lang="en-US" sz="6000" dirty="0">
              <a:ln w="12700">
                <a:noFill/>
              </a:ln>
              <a:solidFill>
                <a:srgbClr val="FD6F96"/>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2D533868-2B26-417A-9E7B-9BB79FCD8D7C}"/>
              </a:ext>
            </a:extLst>
          </p:cNvPr>
          <p:cNvSpPr/>
          <p:nvPr/>
        </p:nvSpPr>
        <p:spPr>
          <a:xfrm>
            <a:off x="2097448" y="1866653"/>
            <a:ext cx="8381295" cy="1862048"/>
          </a:xfrm>
          <a:prstGeom prst="rect">
            <a:avLst/>
          </a:prstGeom>
          <a:noFill/>
          <a:effectLst>
            <a:glow rad="762000">
              <a:schemeClr val="accent1">
                <a:alpha val="40000"/>
              </a:schemeClr>
            </a:glow>
          </a:effectLst>
        </p:spPr>
        <p:txBody>
          <a:bodyPr wrap="square" lIns="91440" tIns="45720" rIns="91440" bIns="45720">
            <a:spAutoFit/>
            <a:scene3d>
              <a:camera prst="orthographicFront"/>
              <a:lightRig rig="threePt" dir="t"/>
            </a:scene3d>
            <a:sp3d extrusionH="57150">
              <a:bevelT h="25400" prst="softRound"/>
            </a:sp3d>
          </a:bodyPr>
          <a:lstStyle/>
          <a:p>
            <a:pPr algn="ctr"/>
            <a:r>
              <a:rPr lang="vi-VN" sz="8000" dirty="0">
                <a:ln w="12700">
                  <a:noFill/>
                </a:ln>
                <a:solidFill>
                  <a:schemeClr val="accent2"/>
                </a:solidFill>
                <a:effectLst>
                  <a:glow rad="406400">
                    <a:schemeClr val="bg1"/>
                  </a:glow>
                  <a:outerShdw blurRad="38100" dist="19050" dir="2700000" algn="tl" rotWithShape="0">
                    <a:schemeClr val="dk1">
                      <a:alpha val="40000"/>
                    </a:schemeClr>
                  </a:outerShdw>
                </a:effectLst>
                <a:latin typeface="UTM God's Word" panose="02040603050506020204" pitchFamily="18" charset="0"/>
                <a:cs typeface="Times New Roman" panose="02020603050405020304" pitchFamily="18" charset="0"/>
              </a:rPr>
              <a:t>ÔN TẬP TIẾT </a:t>
            </a:r>
            <a:r>
              <a:rPr lang="vi-VN" sz="11500" dirty="0">
                <a:ln w="12700">
                  <a:noFill/>
                </a:ln>
                <a:solidFill>
                  <a:schemeClr val="accent2"/>
                </a:solidFill>
                <a:effectLst>
                  <a:glow rad="406400">
                    <a:schemeClr val="bg1"/>
                  </a:glow>
                  <a:outerShdw blurRad="38100" dist="19050" dir="2700000" algn="tl" rotWithShape="0">
                    <a:schemeClr val="dk1">
                      <a:alpha val="40000"/>
                    </a:schemeClr>
                  </a:outerShdw>
                </a:effectLst>
                <a:latin typeface="UTM God's Word" panose="02040603050506020204" pitchFamily="18" charset="0"/>
                <a:cs typeface="Times New Roman" panose="02020603050405020304" pitchFamily="18" charset="0"/>
              </a:rPr>
              <a:t>2</a:t>
            </a:r>
            <a:endParaRPr lang="en-US" sz="11500" dirty="0">
              <a:ln w="12700">
                <a:noFill/>
              </a:ln>
              <a:solidFill>
                <a:schemeClr val="accent2"/>
              </a:solidFill>
              <a:effectLst>
                <a:glow rad="406400">
                  <a:schemeClr val="bg1"/>
                </a:glow>
                <a:outerShdw blurRad="38100" dist="19050" dir="2700000" algn="tl" rotWithShape="0">
                  <a:schemeClr val="dk1">
                    <a:alpha val="40000"/>
                  </a:schemeClr>
                </a:outerShdw>
              </a:effectLst>
              <a:latin typeface="UTM God's Word" panose="02040603050506020204" pitchFamily="18" charset="0"/>
              <a:cs typeface="Times New Roman" panose="02020603050405020304" pitchFamily="18" charset="0"/>
            </a:endParaRPr>
          </a:p>
        </p:txBody>
      </p:sp>
      <p:pic>
        <p:nvPicPr>
          <p:cNvPr id="32" name="Picture 31"/>
          <p:cNvPicPr>
            <a:picLocks noChangeAspect="1"/>
          </p:cNvPicPr>
          <p:nvPr/>
        </p:nvPicPr>
        <p:blipFill rotWithShape="1">
          <a:blip r:embed="rId18">
            <a:extLst>
              <a:ext uri="{28A0092B-C50C-407E-A947-70E740481C1C}">
                <a14:useLocalDpi xmlns:a14="http://schemas.microsoft.com/office/drawing/2010/main" val="0"/>
              </a:ext>
            </a:extLst>
          </a:blip>
          <a:srcRect r="44502"/>
          <a:stretch/>
        </p:blipFill>
        <p:spPr>
          <a:xfrm>
            <a:off x="6954727" y="3433586"/>
            <a:ext cx="2556789" cy="3669109"/>
          </a:xfrm>
          <a:prstGeom prst="rect">
            <a:avLst/>
          </a:prstGeom>
          <a:effectLst>
            <a:outerShdw blurRad="50800" dist="38100" dir="18900000" algn="bl" rotWithShape="0">
              <a:prstClr val="black">
                <a:alpha val="40000"/>
              </a:prstClr>
            </a:outerShdw>
          </a:effectLst>
        </p:spPr>
      </p:pic>
      <p:pic>
        <p:nvPicPr>
          <p:cNvPr id="33" name="Picture 32"/>
          <p:cNvPicPr>
            <a:picLocks noChangeAspect="1"/>
          </p:cNvPicPr>
          <p:nvPr/>
        </p:nvPicPr>
        <p:blipFill rotWithShape="1">
          <a:blip r:embed="rId18">
            <a:extLst>
              <a:ext uri="{28A0092B-C50C-407E-A947-70E740481C1C}">
                <a14:useLocalDpi xmlns:a14="http://schemas.microsoft.com/office/drawing/2010/main" val="0"/>
              </a:ext>
            </a:extLst>
          </a:blip>
          <a:srcRect l="55470"/>
          <a:stretch/>
        </p:blipFill>
        <p:spPr>
          <a:xfrm>
            <a:off x="9269377" y="3387562"/>
            <a:ext cx="2102954" cy="3761159"/>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3021948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750"/>
                                        <p:tgtEl>
                                          <p:spTgt spid="2"/>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41"/>
                                        </p:tgtEl>
                                        <p:attrNameLst>
                                          <p:attrName>style.visibility</p:attrName>
                                        </p:attrNameLst>
                                      </p:cBhvr>
                                      <p:to>
                                        <p:strVal val="visible"/>
                                      </p:to>
                                    </p:set>
                                    <p:animEffect transition="in" filter="fade">
                                      <p:cBhvr>
                                        <p:cTn id="11" dur="750"/>
                                        <p:tgtEl>
                                          <p:spTgt spid="141"/>
                                        </p:tgtEl>
                                      </p:cBhvr>
                                    </p:animEffect>
                                  </p:childTnLst>
                                </p:cTn>
                              </p:par>
                              <p:par>
                                <p:cTn id="12" presetID="10" presetClass="entr" presetSubtype="0" fill="hold" nodeType="withEffect">
                                  <p:stCondLst>
                                    <p:cond delay="0"/>
                                  </p:stCondLst>
                                  <p:childTnLst>
                                    <p:set>
                                      <p:cBhvr>
                                        <p:cTn id="13" dur="1" fill="hold">
                                          <p:stCondLst>
                                            <p:cond delay="0"/>
                                          </p:stCondLst>
                                        </p:cTn>
                                        <p:tgtEl>
                                          <p:spTgt spid="139"/>
                                        </p:tgtEl>
                                        <p:attrNameLst>
                                          <p:attrName>style.visibility</p:attrName>
                                        </p:attrNameLst>
                                      </p:cBhvr>
                                      <p:to>
                                        <p:strVal val="visible"/>
                                      </p:to>
                                    </p:set>
                                    <p:animEffect transition="in" filter="fade">
                                      <p:cBhvr>
                                        <p:cTn id="14" dur="750"/>
                                        <p:tgtEl>
                                          <p:spTgt spid="139"/>
                                        </p:tgtEl>
                                      </p:cBhvr>
                                    </p:animEffect>
                                  </p:childTnLst>
                                </p:cTn>
                              </p:par>
                              <p:par>
                                <p:cTn id="15" presetID="2" presetClass="entr" presetSubtype="8" fill="hold" nodeType="withEffect">
                                  <p:stCondLst>
                                    <p:cond delay="250"/>
                                  </p:stCondLst>
                                  <p:childTnLst>
                                    <p:set>
                                      <p:cBhvr>
                                        <p:cTn id="16" dur="1" fill="hold">
                                          <p:stCondLst>
                                            <p:cond delay="0"/>
                                          </p:stCondLst>
                                        </p:cTn>
                                        <p:tgtEl>
                                          <p:spTgt spid="150"/>
                                        </p:tgtEl>
                                        <p:attrNameLst>
                                          <p:attrName>style.visibility</p:attrName>
                                        </p:attrNameLst>
                                      </p:cBhvr>
                                      <p:to>
                                        <p:strVal val="visible"/>
                                      </p:to>
                                    </p:set>
                                    <p:anim calcmode="lin" valueType="num">
                                      <p:cBhvr additive="base">
                                        <p:cTn id="17" dur="500" fill="hold"/>
                                        <p:tgtEl>
                                          <p:spTgt spid="150"/>
                                        </p:tgtEl>
                                        <p:attrNameLst>
                                          <p:attrName>ppt_x</p:attrName>
                                        </p:attrNameLst>
                                      </p:cBhvr>
                                      <p:tavLst>
                                        <p:tav tm="0">
                                          <p:val>
                                            <p:strVal val="0-#ppt_w/2"/>
                                          </p:val>
                                        </p:tav>
                                        <p:tav tm="100000">
                                          <p:val>
                                            <p:strVal val="#ppt_x"/>
                                          </p:val>
                                        </p:tav>
                                      </p:tavLst>
                                    </p:anim>
                                    <p:anim calcmode="lin" valueType="num">
                                      <p:cBhvr additive="base">
                                        <p:cTn id="18" dur="500" fill="hold"/>
                                        <p:tgtEl>
                                          <p:spTgt spid="150"/>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250"/>
                                  </p:stCondLst>
                                  <p:childTnLst>
                                    <p:set>
                                      <p:cBhvr>
                                        <p:cTn id="20" dur="1" fill="hold">
                                          <p:stCondLst>
                                            <p:cond delay="0"/>
                                          </p:stCondLst>
                                        </p:cTn>
                                        <p:tgtEl>
                                          <p:spTgt spid="138"/>
                                        </p:tgtEl>
                                        <p:attrNameLst>
                                          <p:attrName>style.visibility</p:attrName>
                                        </p:attrNameLst>
                                      </p:cBhvr>
                                      <p:to>
                                        <p:strVal val="visible"/>
                                      </p:to>
                                    </p:set>
                                    <p:anim calcmode="lin" valueType="num">
                                      <p:cBhvr additive="base">
                                        <p:cTn id="21" dur="500" fill="hold"/>
                                        <p:tgtEl>
                                          <p:spTgt spid="138"/>
                                        </p:tgtEl>
                                        <p:attrNameLst>
                                          <p:attrName>ppt_x</p:attrName>
                                        </p:attrNameLst>
                                      </p:cBhvr>
                                      <p:tavLst>
                                        <p:tav tm="0">
                                          <p:val>
                                            <p:strVal val="1+#ppt_w/2"/>
                                          </p:val>
                                        </p:tav>
                                        <p:tav tm="100000">
                                          <p:val>
                                            <p:strVal val="#ppt_x"/>
                                          </p:val>
                                        </p:tav>
                                      </p:tavLst>
                                    </p:anim>
                                    <p:anim calcmode="lin" valueType="num">
                                      <p:cBhvr additive="base">
                                        <p:cTn id="22" dur="500" fill="hold"/>
                                        <p:tgtEl>
                                          <p:spTgt spid="138"/>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7"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750"/>
                                        <p:tgtEl>
                                          <p:spTgt spid="7"/>
                                        </p:tgtEl>
                                      </p:cBhvr>
                                    </p:animEffect>
                                    <p:anim calcmode="lin" valueType="num">
                                      <p:cBhvr>
                                        <p:cTn id="27" dur="750" fill="hold"/>
                                        <p:tgtEl>
                                          <p:spTgt spid="7"/>
                                        </p:tgtEl>
                                        <p:attrNameLst>
                                          <p:attrName>ppt_x</p:attrName>
                                        </p:attrNameLst>
                                      </p:cBhvr>
                                      <p:tavLst>
                                        <p:tav tm="0">
                                          <p:val>
                                            <p:strVal val="#ppt_x"/>
                                          </p:val>
                                        </p:tav>
                                        <p:tav tm="100000">
                                          <p:val>
                                            <p:strVal val="#ppt_x"/>
                                          </p:val>
                                        </p:tav>
                                      </p:tavLst>
                                    </p:anim>
                                    <p:anim calcmode="lin" valueType="num">
                                      <p:cBhvr>
                                        <p:cTn id="28" dur="675" decel="100000" fill="hold"/>
                                        <p:tgtEl>
                                          <p:spTgt spid="7"/>
                                        </p:tgtEl>
                                        <p:attrNameLst>
                                          <p:attrName>ppt_y</p:attrName>
                                        </p:attrNameLst>
                                      </p:cBhvr>
                                      <p:tavLst>
                                        <p:tav tm="0">
                                          <p:val>
                                            <p:strVal val="#ppt_y+1"/>
                                          </p:val>
                                        </p:tav>
                                        <p:tav tm="100000">
                                          <p:val>
                                            <p:strVal val="#ppt_y-.03"/>
                                          </p:val>
                                        </p:tav>
                                      </p:tavLst>
                                    </p:anim>
                                    <p:anim calcmode="lin" valueType="num">
                                      <p:cBhvr>
                                        <p:cTn id="29" dur="75" accel="100000" fill="hold">
                                          <p:stCondLst>
                                            <p:cond delay="675"/>
                                          </p:stCondLst>
                                        </p:cTn>
                                        <p:tgtEl>
                                          <p:spTgt spid="7"/>
                                        </p:tgtEl>
                                        <p:attrNameLst>
                                          <p:attrName>ppt_y</p:attrName>
                                        </p:attrNameLst>
                                      </p:cBhvr>
                                      <p:tavLst>
                                        <p:tav tm="0">
                                          <p:val>
                                            <p:strVal val="#ppt_y-.03"/>
                                          </p:val>
                                        </p:tav>
                                        <p:tav tm="100000">
                                          <p:val>
                                            <p:strVal val="#ppt_y"/>
                                          </p:val>
                                        </p:tav>
                                      </p:tavLst>
                                    </p:anim>
                                  </p:childTnLst>
                                </p:cTn>
                              </p:par>
                              <p:par>
                                <p:cTn id="30" presetID="37" presetClass="entr" presetSubtype="0" fill="hold" nodeType="withEffect">
                                  <p:stCondLst>
                                    <p:cond delay="25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750"/>
                                        <p:tgtEl>
                                          <p:spTgt spid="6"/>
                                        </p:tgtEl>
                                      </p:cBhvr>
                                    </p:animEffect>
                                    <p:anim calcmode="lin" valueType="num">
                                      <p:cBhvr>
                                        <p:cTn id="33" dur="750" fill="hold"/>
                                        <p:tgtEl>
                                          <p:spTgt spid="6"/>
                                        </p:tgtEl>
                                        <p:attrNameLst>
                                          <p:attrName>ppt_x</p:attrName>
                                        </p:attrNameLst>
                                      </p:cBhvr>
                                      <p:tavLst>
                                        <p:tav tm="0">
                                          <p:val>
                                            <p:strVal val="#ppt_x"/>
                                          </p:val>
                                        </p:tav>
                                        <p:tav tm="100000">
                                          <p:val>
                                            <p:strVal val="#ppt_x"/>
                                          </p:val>
                                        </p:tav>
                                      </p:tavLst>
                                    </p:anim>
                                    <p:anim calcmode="lin" valueType="num">
                                      <p:cBhvr>
                                        <p:cTn id="34" dur="675" decel="100000" fill="hold"/>
                                        <p:tgtEl>
                                          <p:spTgt spid="6"/>
                                        </p:tgtEl>
                                        <p:attrNameLst>
                                          <p:attrName>ppt_y</p:attrName>
                                        </p:attrNameLst>
                                      </p:cBhvr>
                                      <p:tavLst>
                                        <p:tav tm="0">
                                          <p:val>
                                            <p:strVal val="#ppt_y+1"/>
                                          </p:val>
                                        </p:tav>
                                        <p:tav tm="100000">
                                          <p:val>
                                            <p:strVal val="#ppt_y-.03"/>
                                          </p:val>
                                        </p:tav>
                                      </p:tavLst>
                                    </p:anim>
                                    <p:anim calcmode="lin" valueType="num">
                                      <p:cBhvr>
                                        <p:cTn id="35" dur="75" accel="100000" fill="hold">
                                          <p:stCondLst>
                                            <p:cond delay="675"/>
                                          </p:stCondLst>
                                        </p:cTn>
                                        <p:tgtEl>
                                          <p:spTgt spid="6"/>
                                        </p:tgtEl>
                                        <p:attrNameLst>
                                          <p:attrName>ppt_y</p:attrName>
                                        </p:attrNameLst>
                                      </p:cBhvr>
                                      <p:tavLst>
                                        <p:tav tm="0">
                                          <p:val>
                                            <p:strVal val="#ppt_y-.03"/>
                                          </p:val>
                                        </p:tav>
                                        <p:tav tm="100000">
                                          <p:val>
                                            <p:strVal val="#ppt_y"/>
                                          </p:val>
                                        </p:tav>
                                      </p:tavLst>
                                    </p:anim>
                                  </p:childTnLst>
                                </p:cTn>
                              </p:par>
                              <p:par>
                                <p:cTn id="36" presetID="37" presetClass="entr" presetSubtype="0" fill="hold" nodeType="withEffect">
                                  <p:stCondLst>
                                    <p:cond delay="50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750"/>
                                        <p:tgtEl>
                                          <p:spTgt spid="5"/>
                                        </p:tgtEl>
                                      </p:cBhvr>
                                    </p:animEffect>
                                    <p:anim calcmode="lin" valueType="num">
                                      <p:cBhvr>
                                        <p:cTn id="39" dur="750" fill="hold"/>
                                        <p:tgtEl>
                                          <p:spTgt spid="5"/>
                                        </p:tgtEl>
                                        <p:attrNameLst>
                                          <p:attrName>ppt_x</p:attrName>
                                        </p:attrNameLst>
                                      </p:cBhvr>
                                      <p:tavLst>
                                        <p:tav tm="0">
                                          <p:val>
                                            <p:strVal val="#ppt_x"/>
                                          </p:val>
                                        </p:tav>
                                        <p:tav tm="100000">
                                          <p:val>
                                            <p:strVal val="#ppt_x"/>
                                          </p:val>
                                        </p:tav>
                                      </p:tavLst>
                                    </p:anim>
                                    <p:anim calcmode="lin" valueType="num">
                                      <p:cBhvr>
                                        <p:cTn id="40" dur="675" decel="100000" fill="hold"/>
                                        <p:tgtEl>
                                          <p:spTgt spid="5"/>
                                        </p:tgtEl>
                                        <p:attrNameLst>
                                          <p:attrName>ppt_y</p:attrName>
                                        </p:attrNameLst>
                                      </p:cBhvr>
                                      <p:tavLst>
                                        <p:tav tm="0">
                                          <p:val>
                                            <p:strVal val="#ppt_y+1"/>
                                          </p:val>
                                        </p:tav>
                                        <p:tav tm="100000">
                                          <p:val>
                                            <p:strVal val="#ppt_y-.03"/>
                                          </p:val>
                                        </p:tav>
                                      </p:tavLst>
                                    </p:anim>
                                    <p:anim calcmode="lin" valueType="num">
                                      <p:cBhvr>
                                        <p:cTn id="41" dur="75" accel="100000" fill="hold">
                                          <p:stCondLst>
                                            <p:cond delay="675"/>
                                          </p:stCondLst>
                                        </p:cTn>
                                        <p:tgtEl>
                                          <p:spTgt spid="5"/>
                                        </p:tgtEl>
                                        <p:attrNameLst>
                                          <p:attrName>ppt_y</p:attrName>
                                        </p:attrNameLst>
                                      </p:cBhvr>
                                      <p:tavLst>
                                        <p:tav tm="0">
                                          <p:val>
                                            <p:strVal val="#ppt_y-.03"/>
                                          </p:val>
                                        </p:tav>
                                        <p:tav tm="100000">
                                          <p:val>
                                            <p:strVal val="#ppt_y"/>
                                          </p:val>
                                        </p:tav>
                                      </p:tavLst>
                                    </p:anim>
                                  </p:childTnLst>
                                </p:cTn>
                              </p:par>
                              <p:par>
                                <p:cTn id="42" presetID="37" presetClass="entr" presetSubtype="0" fill="hold" nodeType="withEffect">
                                  <p:stCondLst>
                                    <p:cond delay="75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750"/>
                                        <p:tgtEl>
                                          <p:spTgt spid="4"/>
                                        </p:tgtEl>
                                      </p:cBhvr>
                                    </p:animEffect>
                                    <p:anim calcmode="lin" valueType="num">
                                      <p:cBhvr>
                                        <p:cTn id="45" dur="750" fill="hold"/>
                                        <p:tgtEl>
                                          <p:spTgt spid="4"/>
                                        </p:tgtEl>
                                        <p:attrNameLst>
                                          <p:attrName>ppt_x</p:attrName>
                                        </p:attrNameLst>
                                      </p:cBhvr>
                                      <p:tavLst>
                                        <p:tav tm="0">
                                          <p:val>
                                            <p:strVal val="#ppt_x"/>
                                          </p:val>
                                        </p:tav>
                                        <p:tav tm="100000">
                                          <p:val>
                                            <p:strVal val="#ppt_x"/>
                                          </p:val>
                                        </p:tav>
                                      </p:tavLst>
                                    </p:anim>
                                    <p:anim calcmode="lin" valueType="num">
                                      <p:cBhvr>
                                        <p:cTn id="46" dur="675" decel="100000" fill="hold"/>
                                        <p:tgtEl>
                                          <p:spTgt spid="4"/>
                                        </p:tgtEl>
                                        <p:attrNameLst>
                                          <p:attrName>ppt_y</p:attrName>
                                        </p:attrNameLst>
                                      </p:cBhvr>
                                      <p:tavLst>
                                        <p:tav tm="0">
                                          <p:val>
                                            <p:strVal val="#ppt_y+1"/>
                                          </p:val>
                                        </p:tav>
                                        <p:tav tm="100000">
                                          <p:val>
                                            <p:strVal val="#ppt_y-.03"/>
                                          </p:val>
                                        </p:tav>
                                      </p:tavLst>
                                    </p:anim>
                                    <p:anim calcmode="lin" valueType="num">
                                      <p:cBhvr>
                                        <p:cTn id="47" dur="75" accel="100000" fill="hold">
                                          <p:stCondLst>
                                            <p:cond delay="675"/>
                                          </p:stCondLst>
                                        </p:cTn>
                                        <p:tgtEl>
                                          <p:spTgt spid="4"/>
                                        </p:tgtEl>
                                        <p:attrNameLst>
                                          <p:attrName>ppt_y</p:attrName>
                                        </p:attrNameLst>
                                      </p:cBhvr>
                                      <p:tavLst>
                                        <p:tav tm="0">
                                          <p:val>
                                            <p:strVal val="#ppt_y-.03"/>
                                          </p:val>
                                        </p:tav>
                                        <p:tav tm="100000">
                                          <p:val>
                                            <p:strVal val="#ppt_y"/>
                                          </p:val>
                                        </p:tav>
                                      </p:tavLst>
                                    </p:anim>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148"/>
                                        </p:tgtEl>
                                        <p:attrNameLst>
                                          <p:attrName>style.visibility</p:attrName>
                                        </p:attrNameLst>
                                      </p:cBhvr>
                                      <p:to>
                                        <p:strVal val="visible"/>
                                      </p:to>
                                    </p:set>
                                    <p:anim calcmode="lin" valueType="num">
                                      <p:cBhvr additive="base">
                                        <p:cTn id="51" dur="750" fill="hold"/>
                                        <p:tgtEl>
                                          <p:spTgt spid="148"/>
                                        </p:tgtEl>
                                        <p:attrNameLst>
                                          <p:attrName>ppt_x</p:attrName>
                                        </p:attrNameLst>
                                      </p:cBhvr>
                                      <p:tavLst>
                                        <p:tav tm="0">
                                          <p:val>
                                            <p:strVal val="0-#ppt_w/2"/>
                                          </p:val>
                                        </p:tav>
                                        <p:tav tm="100000">
                                          <p:val>
                                            <p:strVal val="#ppt_x"/>
                                          </p:val>
                                        </p:tav>
                                      </p:tavLst>
                                    </p:anim>
                                    <p:anim calcmode="lin" valueType="num">
                                      <p:cBhvr additive="base">
                                        <p:cTn id="52" dur="750" fill="hold"/>
                                        <p:tgtEl>
                                          <p:spTgt spid="148"/>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142"/>
                                        </p:tgtEl>
                                        <p:attrNameLst>
                                          <p:attrName>style.visibility</p:attrName>
                                        </p:attrNameLst>
                                      </p:cBhvr>
                                      <p:to>
                                        <p:strVal val="visible"/>
                                      </p:to>
                                    </p:set>
                                    <p:anim calcmode="lin" valueType="num">
                                      <p:cBhvr additive="base">
                                        <p:cTn id="55" dur="750" fill="hold"/>
                                        <p:tgtEl>
                                          <p:spTgt spid="142"/>
                                        </p:tgtEl>
                                        <p:attrNameLst>
                                          <p:attrName>ppt_x</p:attrName>
                                        </p:attrNameLst>
                                      </p:cBhvr>
                                      <p:tavLst>
                                        <p:tav tm="0">
                                          <p:val>
                                            <p:strVal val="1+#ppt_w/2"/>
                                          </p:val>
                                        </p:tav>
                                        <p:tav tm="100000">
                                          <p:val>
                                            <p:strVal val="#ppt_x"/>
                                          </p:val>
                                        </p:tav>
                                      </p:tavLst>
                                    </p:anim>
                                    <p:anim calcmode="lin" valueType="num">
                                      <p:cBhvr additive="base">
                                        <p:cTn id="56" dur="750" fill="hold"/>
                                        <p:tgtEl>
                                          <p:spTgt spid="142"/>
                                        </p:tgtEl>
                                        <p:attrNameLst>
                                          <p:attrName>ppt_y</p:attrName>
                                        </p:attrNameLst>
                                      </p:cBhvr>
                                      <p:tavLst>
                                        <p:tav tm="0">
                                          <p:val>
                                            <p:strVal val="#ppt_y"/>
                                          </p:val>
                                        </p:tav>
                                        <p:tav tm="100000">
                                          <p:val>
                                            <p:strVal val="#ppt_y"/>
                                          </p:val>
                                        </p:tav>
                                      </p:tavLst>
                                    </p:anim>
                                  </p:childTnLst>
                                </p:cTn>
                              </p:par>
                            </p:childTnLst>
                          </p:cTn>
                        </p:par>
                        <p:par>
                          <p:cTn id="57" fill="hold">
                            <p:stCondLst>
                              <p:cond delay="3750"/>
                            </p:stCondLst>
                            <p:childTnLst>
                              <p:par>
                                <p:cTn id="58" presetID="22" presetClass="entr" presetSubtype="1" fill="hold" nodeType="afterEffect">
                                  <p:stCondLst>
                                    <p:cond delay="0"/>
                                  </p:stCondLst>
                                  <p:childTnLst>
                                    <p:set>
                                      <p:cBhvr>
                                        <p:cTn id="59" dur="1" fill="hold">
                                          <p:stCondLst>
                                            <p:cond delay="0"/>
                                          </p:stCondLst>
                                        </p:cTn>
                                        <p:tgtEl>
                                          <p:spTgt spid="140"/>
                                        </p:tgtEl>
                                        <p:attrNameLst>
                                          <p:attrName>style.visibility</p:attrName>
                                        </p:attrNameLst>
                                      </p:cBhvr>
                                      <p:to>
                                        <p:strVal val="visible"/>
                                      </p:to>
                                    </p:set>
                                    <p:animEffect transition="in" filter="wipe(up)">
                                      <p:cBhvr>
                                        <p:cTn id="60" dur="500"/>
                                        <p:tgtEl>
                                          <p:spTgt spid="140"/>
                                        </p:tgtEl>
                                      </p:cBhvr>
                                    </p:animEffect>
                                  </p:childTnLst>
                                </p:cTn>
                              </p:par>
                              <p:par>
                                <p:cTn id="61" presetID="22" presetClass="entr" presetSubtype="1" fill="hold" nodeType="withEffect">
                                  <p:stCondLst>
                                    <p:cond delay="0"/>
                                  </p:stCondLst>
                                  <p:childTnLst>
                                    <p:set>
                                      <p:cBhvr>
                                        <p:cTn id="62" dur="1" fill="hold">
                                          <p:stCondLst>
                                            <p:cond delay="0"/>
                                          </p:stCondLst>
                                        </p:cTn>
                                        <p:tgtEl>
                                          <p:spTgt spid="149"/>
                                        </p:tgtEl>
                                        <p:attrNameLst>
                                          <p:attrName>style.visibility</p:attrName>
                                        </p:attrNameLst>
                                      </p:cBhvr>
                                      <p:to>
                                        <p:strVal val="visible"/>
                                      </p:to>
                                    </p:set>
                                    <p:animEffect transition="in" filter="wipe(up)">
                                      <p:cBhvr>
                                        <p:cTn id="63" dur="500"/>
                                        <p:tgtEl>
                                          <p:spTgt spid="149"/>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37" fill="hold" grpId="0" nodeType="clickEffect">
                                  <p:stCondLst>
                                    <p:cond delay="0"/>
                                  </p:stCondLst>
                                  <p:iterate type="wd">
                                    <p:tmPct val="10000"/>
                                  </p:iterate>
                                  <p:childTnLst>
                                    <p:set>
                                      <p:cBhvr>
                                        <p:cTn id="67" dur="1" fill="hold">
                                          <p:stCondLst>
                                            <p:cond delay="0"/>
                                          </p:stCondLst>
                                        </p:cTn>
                                        <p:tgtEl>
                                          <p:spTgt spid="30"/>
                                        </p:tgtEl>
                                        <p:attrNameLst>
                                          <p:attrName>style.visibility</p:attrName>
                                        </p:attrNameLst>
                                      </p:cBhvr>
                                      <p:to>
                                        <p:strVal val="visible"/>
                                      </p:to>
                                    </p:set>
                                    <p:animEffect transition="in" filter="barn(outVertical)">
                                      <p:cBhvr>
                                        <p:cTn id="68" dur="500"/>
                                        <p:tgtEl>
                                          <p:spTgt spid="30"/>
                                        </p:tgtEl>
                                      </p:cBhvr>
                                    </p:animEffect>
                                  </p:childTnLst>
                                </p:cTn>
                              </p:par>
                              <p:par>
                                <p:cTn id="69" presetID="16" presetClass="entr" presetSubtype="37" fill="hold" grpId="0" nodeType="withEffect">
                                  <p:stCondLst>
                                    <p:cond delay="0"/>
                                  </p:stCondLst>
                                  <p:iterate type="wd">
                                    <p:tmPct val="10000"/>
                                  </p:iterate>
                                  <p:childTnLst>
                                    <p:set>
                                      <p:cBhvr>
                                        <p:cTn id="70" dur="1" fill="hold">
                                          <p:stCondLst>
                                            <p:cond delay="0"/>
                                          </p:stCondLst>
                                        </p:cTn>
                                        <p:tgtEl>
                                          <p:spTgt spid="31"/>
                                        </p:tgtEl>
                                        <p:attrNameLst>
                                          <p:attrName>style.visibility</p:attrName>
                                        </p:attrNameLst>
                                      </p:cBhvr>
                                      <p:to>
                                        <p:strVal val="visible"/>
                                      </p:to>
                                    </p:set>
                                    <p:animEffect transition="in" filter="barn(outVertical)">
                                      <p:cBhvr>
                                        <p:cTn id="71" dur="500"/>
                                        <p:tgtEl>
                                          <p:spTgt spid="3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500"/>
                                        <p:tgtEl>
                                          <p:spTgt spid="32"/>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A5AEC119-D292-4DE7-A603-35A5AA0E101E}"/>
              </a:ext>
            </a:extLst>
          </p:cNvPr>
          <p:cNvPicPr>
            <a:picLocks noChangeAspect="1"/>
          </p:cNvPicPr>
          <p:nvPr/>
        </p:nvPicPr>
        <p:blipFill>
          <a:blip r:embed="rId3"/>
          <a:stretch>
            <a:fillRect/>
          </a:stretch>
        </p:blipFill>
        <p:spPr>
          <a:xfrm>
            <a:off x="926144" y="1083456"/>
            <a:ext cx="10339712" cy="115834"/>
          </a:xfrm>
          <a:prstGeom prst="rect">
            <a:avLst/>
          </a:prstGeom>
        </p:spPr>
      </p:pic>
      <p:pic>
        <p:nvPicPr>
          <p:cNvPr id="28" name="图片 27">
            <a:extLst>
              <a:ext uri="{FF2B5EF4-FFF2-40B4-BE49-F238E27FC236}">
                <a16:creationId xmlns:a16="http://schemas.microsoft.com/office/drawing/2014/main" id="{AA1DC7A3-816F-46E4-9100-846497B74238}"/>
              </a:ext>
            </a:extLst>
          </p:cNvPr>
          <p:cNvPicPr>
            <a:picLocks noChangeAspect="1"/>
          </p:cNvPicPr>
          <p:nvPr/>
        </p:nvPicPr>
        <p:blipFill>
          <a:blip r:embed="rId4"/>
          <a:stretch>
            <a:fillRect/>
          </a:stretch>
        </p:blipFill>
        <p:spPr>
          <a:xfrm>
            <a:off x="722352" y="297309"/>
            <a:ext cx="676715" cy="707197"/>
          </a:xfrm>
          <a:prstGeom prst="rect">
            <a:avLst/>
          </a:prstGeom>
        </p:spPr>
      </p:pic>
      <p:sp>
        <p:nvSpPr>
          <p:cNvPr id="11" name="矩形 10">
            <a:extLst>
              <a:ext uri="{FF2B5EF4-FFF2-40B4-BE49-F238E27FC236}">
                <a16:creationId xmlns:a16="http://schemas.microsoft.com/office/drawing/2014/main" id="{D0575DFE-4DD4-432D-811B-D6F98127C23F}"/>
              </a:ext>
            </a:extLst>
          </p:cNvPr>
          <p:cNvSpPr/>
          <p:nvPr/>
        </p:nvSpPr>
        <p:spPr>
          <a:xfrm>
            <a:off x="5490706" y="3001328"/>
            <a:ext cx="1210588"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rPr>
              <a:t>点击此处</a:t>
            </a:r>
            <a:endParaRPr kumimoji="0" lang="en-US" altLang="zh-CN"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rPr>
              <a:t>添加文字</a:t>
            </a:r>
            <a:endParaRPr kumimoji="0" lang="zh-CN" altLang="en-US" sz="2000" b="0" i="0" u="none" strike="noStrike" kern="1200" cap="none" spc="0" normalizeH="0" baseline="0" noProof="0" dirty="0">
              <a:ln>
                <a:noFill/>
              </a:ln>
              <a:solidFill>
                <a:prstClr val="white"/>
              </a:solidFill>
              <a:effectLst/>
              <a:uLnTx/>
              <a:uFillTx/>
              <a:latin typeface="Arial"/>
              <a:cs typeface="+mn-cs"/>
            </a:endParaRPr>
          </a:p>
        </p:txBody>
      </p:sp>
      <p:sp>
        <p:nvSpPr>
          <p:cNvPr id="14" name="Google Shape;343;p14"/>
          <p:cNvSpPr/>
          <p:nvPr/>
        </p:nvSpPr>
        <p:spPr>
          <a:xfrm>
            <a:off x="2275017" y="163585"/>
            <a:ext cx="9105139" cy="585349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6">
              <a:lumMod val="40000"/>
              <a:lumOff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Rectangle 1"/>
          <p:cNvSpPr/>
          <p:nvPr/>
        </p:nvSpPr>
        <p:spPr>
          <a:xfrm>
            <a:off x="2632060" y="1442847"/>
            <a:ext cx="8680836" cy="4154984"/>
          </a:xfrm>
          <a:prstGeom prst="rect">
            <a:avLst/>
          </a:prstGeom>
        </p:spPr>
        <p:txBody>
          <a:bodyPr wrap="square">
            <a:spAutoFit/>
          </a:bodyPr>
          <a:lstStyle/>
          <a:p>
            <a:pPr algn="just"/>
            <a:r>
              <a:rPr lang="vi-VN" sz="2400" b="1" i="0" dirty="0">
                <a:solidFill>
                  <a:srgbClr val="000000"/>
                </a:solidFill>
                <a:effectLst/>
                <a:latin typeface="#9Slide03 AmpleSoft" panose="02000000000000000000" pitchFamily="2" charset="0"/>
              </a:rPr>
              <a:t>Tiếng trống trường đã vang lên báo hiệu giờ ra chơi đã tới. Các lớp ào ra sân như đàn chim vỡ tổ. Khu sân trường rộng đang yên lặng nghiêm trang bỗng ồn ào, náo nhiệt. Chỗ này mấy bạn nhảy dây. Hai bạn cầm đầu dây quay đều. Một bạn vào nhảy thật nhanh nhẹn, nhịp nhàng. Một số bạn đứng xung quanh chờ tới lượt mình vào nhảy.</a:t>
            </a:r>
            <a:r>
              <a:rPr lang="vi-VN" sz="2400" b="1" dirty="0">
                <a:solidFill>
                  <a:srgbClr val="000000"/>
                </a:solidFill>
                <a:latin typeface="#9Slide03 AmpleSoft" panose="02000000000000000000" pitchFamily="2" charset="0"/>
              </a:rPr>
              <a:t> C</a:t>
            </a:r>
            <a:r>
              <a:rPr lang="vi-VN" sz="2400" b="1" dirty="0">
                <a:latin typeface="#9Slide03 AmpleSoft" panose="02000000000000000000" pitchFamily="2" charset="0"/>
              </a:rPr>
              <a:t>ó vài bạn lại thích chơi cầu lông ở một góc sân. Còn một số bạn trai hăng hái nhất thì đang tranh nhau trái bóng tròn ở giữa sân, vẻ tươi vui luôn hiện trên các khuôn mặt nhễ nhại mồ hôi. Khi tiếng trống trường lại vang lên báo hiệu giờ chơi đã hết thì tất cả lại xếp hàng vào lớp. Sân trường lại trở về yên ắng, chỉ còn tiếng đọc bài từ các lớp vọng ra.</a:t>
            </a:r>
            <a:endParaRPr lang="en-US" sz="2400" b="1" dirty="0">
              <a:latin typeface="#9Slide03 AmpleSoft" panose="02000000000000000000" pitchFamily="2" charset="0"/>
            </a:endParaRPr>
          </a:p>
        </p:txBody>
      </p:sp>
      <p:pic>
        <p:nvPicPr>
          <p:cNvPr id="2052" name="Picture 4" descr="Sắp xếp các ý sau để được gợi ý khi kể về một giờ ra chơi ở trườ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89524" l="0" r="10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26143" y="4076832"/>
            <a:ext cx="8505723" cy="4082884"/>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13">
            <a:extLst>
              <a:ext uri="{FF2B5EF4-FFF2-40B4-BE49-F238E27FC236}">
                <a16:creationId xmlns:a16="http://schemas.microsoft.com/office/drawing/2014/main" id="{485B1C14-A6EB-4D00-BE7A-0366212C52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0280" y="1362154"/>
            <a:ext cx="1704521" cy="3129195"/>
          </a:xfrm>
          <a:prstGeom prst="rect">
            <a:avLst/>
          </a:prstGeom>
        </p:spPr>
      </p:pic>
      <p:sp>
        <p:nvSpPr>
          <p:cNvPr id="4" name="Rectangle 3"/>
          <p:cNvSpPr/>
          <p:nvPr/>
        </p:nvSpPr>
        <p:spPr>
          <a:xfrm>
            <a:off x="1602859" y="201350"/>
            <a:ext cx="9866789" cy="1200329"/>
          </a:xfrm>
          <a:prstGeom prst="rect">
            <a:avLst/>
          </a:prstGeom>
        </p:spPr>
        <p:txBody>
          <a:bodyPr wrap="square">
            <a:spAutoFit/>
          </a:bodyPr>
          <a:lstStyle/>
          <a:p>
            <a:pPr marL="742950" indent="-742950">
              <a:buAutoNum type="alphaLcParenR"/>
              <a:defRPr/>
            </a:pPr>
            <a:r>
              <a:rPr lang="vi-VN" sz="3600" dirty="0">
                <a:solidFill>
                  <a:srgbClr val="002060"/>
                </a:solidFill>
                <a:latin typeface="UTM ViceroyJF" panose="02040603050506020204" pitchFamily="18" charset="0"/>
                <a:cs typeface="Times New Roman" pitchFamily="18" charset="0"/>
              </a:rPr>
              <a:t>Kể về các hoạt động vui chơi của em và các bạn trong giờ nghỉ giữa buổi học ở trường.</a:t>
            </a:r>
          </a:p>
        </p:txBody>
      </p:sp>
      <p:pic>
        <p:nvPicPr>
          <p:cNvPr id="10" name="Picture 9">
            <a:hlinkClick r:id="rId8" action="ppaction://hlinksldjump"/>
            <a:extLst>
              <a:ext uri="{FF2B5EF4-FFF2-40B4-BE49-F238E27FC236}">
                <a16:creationId xmlns:a16="http://schemas.microsoft.com/office/drawing/2014/main" id="{5185E8EC-8450-4D20-9AE0-74522E3529D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67134" b="70159"/>
          <a:stretch>
            <a:fillRect/>
          </a:stretch>
        </p:blipFill>
        <p:spPr>
          <a:xfrm>
            <a:off x="10324682" y="5365027"/>
            <a:ext cx="1317172" cy="1291623"/>
          </a:xfrm>
          <a:prstGeom prst="rect">
            <a:avLst/>
          </a:prstGeom>
        </p:spPr>
      </p:pic>
    </p:spTree>
    <p:extLst>
      <p:ext uri="{BB962C8B-B14F-4D97-AF65-F5344CB8AC3E}">
        <p14:creationId xmlns:p14="http://schemas.microsoft.com/office/powerpoint/2010/main" val="2977704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0-#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1"/>
                                        </p:tgtEl>
                                        <p:attrNameLst>
                                          <p:attrName>ppt_y</p:attrName>
                                        </p:attrNameLst>
                                      </p:cBhvr>
                                      <p:tavLst>
                                        <p:tav tm="0">
                                          <p:val>
                                            <p:strVal val="#ppt_y"/>
                                          </p:val>
                                        </p:tav>
                                        <p:tav tm="100000">
                                          <p:val>
                                            <p:strVal val="#ppt_y"/>
                                          </p:val>
                                        </p:tav>
                                      </p:tavLst>
                                    </p:anim>
                                    <p:anim calcmode="lin" valueType="num">
                                      <p:cBhvr>
                                        <p:cTn id="18"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1"/>
                                        </p:tgtEl>
                                      </p:cBhvr>
                                    </p:animEffect>
                                  </p:childTnLst>
                                </p:cTn>
                              </p:par>
                              <p:par>
                                <p:cTn id="21" presetID="47"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ppt_x"/>
                                          </p:val>
                                        </p:tav>
                                        <p:tav tm="100000">
                                          <p:val>
                                            <p:strVal val="#ppt_x"/>
                                          </p:val>
                                        </p:tav>
                                      </p:tavLst>
                                    </p:anim>
                                    <p:anim calcmode="lin" valueType="num">
                                      <p:cBhvr additive="base">
                                        <p:cTn id="2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A5AEC119-D292-4DE7-A603-35A5AA0E101E}"/>
              </a:ext>
            </a:extLst>
          </p:cNvPr>
          <p:cNvPicPr>
            <a:picLocks noChangeAspect="1"/>
          </p:cNvPicPr>
          <p:nvPr/>
        </p:nvPicPr>
        <p:blipFill>
          <a:blip r:embed="rId3"/>
          <a:stretch>
            <a:fillRect/>
          </a:stretch>
        </p:blipFill>
        <p:spPr>
          <a:xfrm>
            <a:off x="926144" y="1083456"/>
            <a:ext cx="10339712" cy="115834"/>
          </a:xfrm>
          <a:prstGeom prst="rect">
            <a:avLst/>
          </a:prstGeom>
        </p:spPr>
      </p:pic>
      <p:pic>
        <p:nvPicPr>
          <p:cNvPr id="28" name="图片 27">
            <a:extLst>
              <a:ext uri="{FF2B5EF4-FFF2-40B4-BE49-F238E27FC236}">
                <a16:creationId xmlns:a16="http://schemas.microsoft.com/office/drawing/2014/main" id="{AA1DC7A3-816F-46E4-9100-846497B74238}"/>
              </a:ext>
            </a:extLst>
          </p:cNvPr>
          <p:cNvPicPr>
            <a:picLocks noChangeAspect="1"/>
          </p:cNvPicPr>
          <p:nvPr/>
        </p:nvPicPr>
        <p:blipFill>
          <a:blip r:embed="rId4"/>
          <a:stretch>
            <a:fillRect/>
          </a:stretch>
        </p:blipFill>
        <p:spPr>
          <a:xfrm>
            <a:off x="722352" y="297309"/>
            <a:ext cx="676715" cy="707197"/>
          </a:xfrm>
          <a:prstGeom prst="rect">
            <a:avLst/>
          </a:prstGeom>
        </p:spPr>
      </p:pic>
      <p:sp>
        <p:nvSpPr>
          <p:cNvPr id="11" name="矩形 10">
            <a:extLst>
              <a:ext uri="{FF2B5EF4-FFF2-40B4-BE49-F238E27FC236}">
                <a16:creationId xmlns:a16="http://schemas.microsoft.com/office/drawing/2014/main" id="{D0575DFE-4DD4-432D-811B-D6F98127C23F}"/>
              </a:ext>
            </a:extLst>
          </p:cNvPr>
          <p:cNvSpPr/>
          <p:nvPr/>
        </p:nvSpPr>
        <p:spPr>
          <a:xfrm>
            <a:off x="5490706" y="3001328"/>
            <a:ext cx="1210588"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rPr>
              <a:t>点击此处</a:t>
            </a:r>
            <a:endParaRPr kumimoji="0" lang="en-US" altLang="zh-CN"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rPr>
              <a:t>添加文字</a:t>
            </a:r>
            <a:endParaRPr kumimoji="0" lang="zh-CN" altLang="en-US" sz="2000" b="0" i="0" u="none" strike="noStrike" kern="1200" cap="none" spc="0" normalizeH="0" baseline="0" noProof="0" dirty="0">
              <a:ln>
                <a:noFill/>
              </a:ln>
              <a:solidFill>
                <a:prstClr val="white"/>
              </a:solidFill>
              <a:effectLst/>
              <a:uLnTx/>
              <a:uFillTx/>
              <a:latin typeface="Arial"/>
              <a:cs typeface="+mn-cs"/>
            </a:endParaRPr>
          </a:p>
        </p:txBody>
      </p:sp>
      <p:sp>
        <p:nvSpPr>
          <p:cNvPr id="14" name="Google Shape;343;p14"/>
          <p:cNvSpPr/>
          <p:nvPr/>
        </p:nvSpPr>
        <p:spPr>
          <a:xfrm>
            <a:off x="1831901" y="289818"/>
            <a:ext cx="9499819" cy="585349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2">
              <a:lumMod val="60000"/>
              <a:lumOff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Rectangle 1"/>
          <p:cNvSpPr/>
          <p:nvPr/>
        </p:nvSpPr>
        <p:spPr>
          <a:xfrm>
            <a:off x="2866722" y="1443841"/>
            <a:ext cx="8342432" cy="3970318"/>
          </a:xfrm>
          <a:prstGeom prst="rect">
            <a:avLst/>
          </a:prstGeom>
        </p:spPr>
        <p:txBody>
          <a:bodyPr wrap="square">
            <a:spAutoFit/>
          </a:bodyPr>
          <a:lstStyle/>
          <a:p>
            <a:pPr algn="just"/>
            <a:r>
              <a:rPr lang="vi-VN" sz="2800" b="1" dirty="0">
                <a:latin typeface="#9Slide03 AmpleSoft" panose="02000000000000000000" pitchFamily="2" charset="0"/>
              </a:rPr>
              <a:t>Một số bạn trong lớp em có những nét nổi bật khác hẳn mọi người xung quanh. Ví dụ như Tâm béo thì ục à ục ịch, những ngón tay múp míp như những quả chuối mắn. Chúng em thường đùa:</a:t>
            </a:r>
          </a:p>
          <a:p>
            <a:pPr algn="just"/>
            <a:r>
              <a:rPr lang="vi-VN" sz="2800" b="1" dirty="0">
                <a:latin typeface="#9Slide03 AmpleSoft" panose="02000000000000000000" pitchFamily="2" charset="0"/>
              </a:rPr>
              <a:t>-  Này cậu cẩn thận kẻo bị bệnh béo phì đấy!</a:t>
            </a:r>
          </a:p>
          <a:p>
            <a:pPr algn="just"/>
            <a:r>
              <a:rPr lang="vi-VN" sz="2800" b="1" dirty="0">
                <a:latin typeface="#9Slide03 AmpleSoft" panose="02000000000000000000" pitchFamily="2" charset="0"/>
              </a:rPr>
              <a:t>Thế là Tám lại cười khì. Nam thì cao và gầy, cậu ấy có một giọng hát rất hay. Cô họa sĩ Tú thì vẽ thật là đẹp, còn bạn Hồng lớp trưởng thì rất giỏi làm kế hoạch và điều khiển lớp trong sinh hoạt.</a:t>
            </a:r>
          </a:p>
        </p:txBody>
      </p:sp>
      <p:pic>
        <p:nvPicPr>
          <p:cNvPr id="2052" name="Picture 4" descr="Sắp xếp các ý sau để được gợi ý khi kể về một giờ ra chơi ở trườ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89524" l="0" r="10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4990" y="3872078"/>
            <a:ext cx="6972948" cy="4289999"/>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13">
            <a:extLst>
              <a:ext uri="{FF2B5EF4-FFF2-40B4-BE49-F238E27FC236}">
                <a16:creationId xmlns:a16="http://schemas.microsoft.com/office/drawing/2014/main" id="{485B1C14-A6EB-4D00-BE7A-0366212C52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0280" y="1362154"/>
            <a:ext cx="1704521" cy="3129195"/>
          </a:xfrm>
          <a:prstGeom prst="rect">
            <a:avLst/>
          </a:prstGeom>
        </p:spPr>
      </p:pic>
      <p:sp>
        <p:nvSpPr>
          <p:cNvPr id="3" name="Rectangle 2"/>
          <p:cNvSpPr/>
          <p:nvPr/>
        </p:nvSpPr>
        <p:spPr>
          <a:xfrm>
            <a:off x="1407414" y="433487"/>
            <a:ext cx="8577989" cy="707886"/>
          </a:xfrm>
          <a:prstGeom prst="rect">
            <a:avLst/>
          </a:prstGeom>
        </p:spPr>
        <p:txBody>
          <a:bodyPr wrap="none">
            <a:spAutoFit/>
          </a:bodyPr>
          <a:lstStyle/>
          <a:p>
            <a:pPr>
              <a:defRPr/>
            </a:pPr>
            <a:r>
              <a:rPr lang="vi-VN" sz="4000" dirty="0">
                <a:solidFill>
                  <a:srgbClr val="002060"/>
                </a:solidFill>
                <a:latin typeface="UTM ViceroyJF" panose="02040603050506020204" pitchFamily="18" charset="0"/>
                <a:cs typeface="Times New Roman" pitchFamily="18" charset="0"/>
              </a:rPr>
              <a:t>b)   Tả các bạn trong lớp em (tính tình, dáng vẻ,...)</a:t>
            </a:r>
          </a:p>
        </p:txBody>
      </p:sp>
      <p:pic>
        <p:nvPicPr>
          <p:cNvPr id="10" name="Picture 9">
            <a:hlinkClick r:id="rId8" action="ppaction://hlinksldjump"/>
            <a:extLst>
              <a:ext uri="{FF2B5EF4-FFF2-40B4-BE49-F238E27FC236}">
                <a16:creationId xmlns:a16="http://schemas.microsoft.com/office/drawing/2014/main" id="{40D7B849-4060-4B7A-AF30-1DF75B1995A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67134" b="70159"/>
          <a:stretch>
            <a:fillRect/>
          </a:stretch>
        </p:blipFill>
        <p:spPr>
          <a:xfrm>
            <a:off x="10193903" y="5497500"/>
            <a:ext cx="1317172" cy="1291623"/>
          </a:xfrm>
          <a:prstGeom prst="rect">
            <a:avLst/>
          </a:prstGeom>
        </p:spPr>
      </p:pic>
    </p:spTree>
    <p:extLst>
      <p:ext uri="{BB962C8B-B14F-4D97-AF65-F5344CB8AC3E}">
        <p14:creationId xmlns:p14="http://schemas.microsoft.com/office/powerpoint/2010/main" val="39417116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0-#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1"/>
                                        </p:tgtEl>
                                        <p:attrNameLst>
                                          <p:attrName>ppt_y</p:attrName>
                                        </p:attrNameLst>
                                      </p:cBhvr>
                                      <p:tavLst>
                                        <p:tav tm="0">
                                          <p:val>
                                            <p:strVal val="#ppt_y"/>
                                          </p:val>
                                        </p:tav>
                                        <p:tav tm="100000">
                                          <p:val>
                                            <p:strVal val="#ppt_y"/>
                                          </p:val>
                                        </p:tav>
                                      </p:tavLst>
                                    </p:anim>
                                    <p:anim calcmode="lin" valueType="num">
                                      <p:cBhvr>
                                        <p:cTn id="18"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1"/>
                                        </p:tgtEl>
                                      </p:cBhvr>
                                    </p:animEffect>
                                  </p:childTnLst>
                                </p:cTn>
                              </p:par>
                              <p:par>
                                <p:cTn id="21" presetID="47"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ppt_x"/>
                                          </p:val>
                                        </p:tav>
                                        <p:tav tm="100000">
                                          <p:val>
                                            <p:strVal val="#ppt_x"/>
                                          </p:val>
                                        </p:tav>
                                      </p:tavLst>
                                    </p:anim>
                                    <p:anim calcmode="lin" valueType="num">
                                      <p:cBhvr additive="base">
                                        <p:cTn id="2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A5AEC119-D292-4DE7-A603-35A5AA0E101E}"/>
              </a:ext>
            </a:extLst>
          </p:cNvPr>
          <p:cNvPicPr>
            <a:picLocks noChangeAspect="1"/>
          </p:cNvPicPr>
          <p:nvPr/>
        </p:nvPicPr>
        <p:blipFill>
          <a:blip r:embed="rId3"/>
          <a:stretch>
            <a:fillRect/>
          </a:stretch>
        </p:blipFill>
        <p:spPr>
          <a:xfrm>
            <a:off x="926144" y="1083456"/>
            <a:ext cx="10339712" cy="115834"/>
          </a:xfrm>
          <a:prstGeom prst="rect">
            <a:avLst/>
          </a:prstGeom>
        </p:spPr>
      </p:pic>
      <p:pic>
        <p:nvPicPr>
          <p:cNvPr id="28" name="图片 27">
            <a:extLst>
              <a:ext uri="{FF2B5EF4-FFF2-40B4-BE49-F238E27FC236}">
                <a16:creationId xmlns:a16="http://schemas.microsoft.com/office/drawing/2014/main" id="{AA1DC7A3-816F-46E4-9100-846497B74238}"/>
              </a:ext>
            </a:extLst>
          </p:cNvPr>
          <p:cNvPicPr>
            <a:picLocks noChangeAspect="1"/>
          </p:cNvPicPr>
          <p:nvPr/>
        </p:nvPicPr>
        <p:blipFill>
          <a:blip r:embed="rId4"/>
          <a:stretch>
            <a:fillRect/>
          </a:stretch>
        </p:blipFill>
        <p:spPr>
          <a:xfrm>
            <a:off x="722352" y="297309"/>
            <a:ext cx="676715" cy="707197"/>
          </a:xfrm>
          <a:prstGeom prst="rect">
            <a:avLst/>
          </a:prstGeom>
        </p:spPr>
      </p:pic>
      <p:sp>
        <p:nvSpPr>
          <p:cNvPr id="11" name="矩形 10">
            <a:extLst>
              <a:ext uri="{FF2B5EF4-FFF2-40B4-BE49-F238E27FC236}">
                <a16:creationId xmlns:a16="http://schemas.microsoft.com/office/drawing/2014/main" id="{D0575DFE-4DD4-432D-811B-D6F98127C23F}"/>
              </a:ext>
            </a:extLst>
          </p:cNvPr>
          <p:cNvSpPr/>
          <p:nvPr/>
        </p:nvSpPr>
        <p:spPr>
          <a:xfrm>
            <a:off x="5490706" y="3001328"/>
            <a:ext cx="1210588"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rPr>
              <a:t>点击此处</a:t>
            </a:r>
            <a:endParaRPr kumimoji="0" lang="en-US" altLang="zh-CN"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汉仪夏日体W" panose="00020600040101010101" pitchFamily="18" charset="-122"/>
                <a:ea typeface="汉仪夏日体W" panose="00020600040101010101" pitchFamily="18" charset="-122"/>
                <a:cs typeface="+mn-ea"/>
                <a:sym typeface="+mn-lt"/>
              </a:rPr>
              <a:t>添加文字</a:t>
            </a:r>
            <a:endParaRPr kumimoji="0" lang="zh-CN" altLang="en-US" sz="2000" b="0" i="0" u="none" strike="noStrike" kern="1200" cap="none" spc="0" normalizeH="0" baseline="0" noProof="0" dirty="0">
              <a:ln>
                <a:noFill/>
              </a:ln>
              <a:solidFill>
                <a:prstClr val="white"/>
              </a:solidFill>
              <a:effectLst/>
              <a:uLnTx/>
              <a:uFillTx/>
              <a:latin typeface="Arial"/>
              <a:cs typeface="+mn-cs"/>
            </a:endParaRPr>
          </a:p>
        </p:txBody>
      </p:sp>
      <p:sp>
        <p:nvSpPr>
          <p:cNvPr id="14" name="Google Shape;343;p14"/>
          <p:cNvSpPr/>
          <p:nvPr/>
        </p:nvSpPr>
        <p:spPr>
          <a:xfrm>
            <a:off x="2564801" y="163585"/>
            <a:ext cx="8815355" cy="585349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4">
              <a:lumMod val="20000"/>
              <a:lumOff val="8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Rectangle 1"/>
          <p:cNvSpPr/>
          <p:nvPr/>
        </p:nvSpPr>
        <p:spPr>
          <a:xfrm>
            <a:off x="2784547" y="1407582"/>
            <a:ext cx="8481309" cy="3970318"/>
          </a:xfrm>
          <a:prstGeom prst="rect">
            <a:avLst/>
          </a:prstGeom>
        </p:spPr>
        <p:txBody>
          <a:bodyPr wrap="square">
            <a:spAutoFit/>
          </a:bodyPr>
          <a:lstStyle/>
          <a:p>
            <a:pPr algn="just"/>
            <a:r>
              <a:rPr lang="vi-VN" sz="2800" b="1">
                <a:latin typeface="#9Slide03 AmpleSoft" panose="02000000000000000000" pitchFamily="2" charset="0"/>
              </a:rPr>
              <a:t>Trong </a:t>
            </a:r>
            <a:r>
              <a:rPr lang="vi-VN" sz="2800" b="1" dirty="0">
                <a:latin typeface="#9Slide03 AmpleSoft" panose="02000000000000000000" pitchFamily="2" charset="0"/>
              </a:rPr>
              <a:t>tổ em gồm chín bạn, bốn nam, năm nữ. Chúng em học chung với nhau từ lớp một cho đến bây giờ. Nhà lại cùng chung một ấp nên chúng em rất gần gũi, gắn bó với nhau. Tổ trưởng là bạn Mỹ Hằng học giỏi nhất tổ. Còn đây là Hương, Hiền hai cây đơn ca số một của khối bốn, rất nhí nhảnh và hồn nhiên. Loan và Hường ít nói, sống chân tình với bạn bè. Bốn bạn nam là Cường, Dũng, Phong, Đạt nhanh nhẹn tháo vát.</a:t>
            </a:r>
            <a:br>
              <a:rPr lang="vi-VN" sz="2800" b="1" dirty="0">
                <a:latin typeface="#9Slide03 AmpleSoft" panose="02000000000000000000" pitchFamily="2" charset="0"/>
              </a:rPr>
            </a:br>
            <a:endParaRPr lang="vi-VN" sz="2800" b="1" dirty="0">
              <a:latin typeface="#9Slide03 AmpleSoft" panose="02000000000000000000" pitchFamily="2" charset="0"/>
            </a:endParaRPr>
          </a:p>
        </p:txBody>
      </p:sp>
      <p:pic>
        <p:nvPicPr>
          <p:cNvPr id="2052" name="Picture 4" descr="Sắp xếp các ý sau để được gợi ý khi kể về một giờ ra chơi ở trườ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89524" l="0" r="10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4990" y="3872078"/>
            <a:ext cx="6972948" cy="4289999"/>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13">
            <a:extLst>
              <a:ext uri="{FF2B5EF4-FFF2-40B4-BE49-F238E27FC236}">
                <a16:creationId xmlns:a16="http://schemas.microsoft.com/office/drawing/2014/main" id="{485B1C14-A6EB-4D00-BE7A-0366212C52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0280" y="1362154"/>
            <a:ext cx="1704521" cy="3129195"/>
          </a:xfrm>
          <a:prstGeom prst="rect">
            <a:avLst/>
          </a:prstGeom>
        </p:spPr>
      </p:pic>
      <p:sp>
        <p:nvSpPr>
          <p:cNvPr id="3" name="Rectangle 2"/>
          <p:cNvSpPr/>
          <p:nvPr/>
        </p:nvSpPr>
        <p:spPr>
          <a:xfrm>
            <a:off x="1407414" y="433487"/>
            <a:ext cx="10701969" cy="646331"/>
          </a:xfrm>
          <a:prstGeom prst="rect">
            <a:avLst/>
          </a:prstGeom>
        </p:spPr>
        <p:txBody>
          <a:bodyPr wrap="none">
            <a:spAutoFit/>
          </a:bodyPr>
          <a:lstStyle/>
          <a:p>
            <a:pPr>
              <a:defRPr/>
            </a:pPr>
            <a:r>
              <a:rPr lang="vi-VN" sz="3600" dirty="0">
                <a:solidFill>
                  <a:schemeClr val="accent1"/>
                </a:solidFill>
                <a:latin typeface="UTM ViceroyJF" panose="02040603050506020204" pitchFamily="18" charset="0"/>
                <a:cs typeface="Times New Roman" pitchFamily="18" charset="0"/>
              </a:rPr>
              <a:t>c) Giới thiệu từng bạn trong tổ của em với chị phụ trách mới của liên đội.</a:t>
            </a:r>
            <a:endParaRPr lang="en-US" sz="3600" dirty="0">
              <a:solidFill>
                <a:schemeClr val="accent1"/>
              </a:solidFill>
              <a:latin typeface="UTM ViceroyJF" panose="02040603050506020204" pitchFamily="18" charset="0"/>
              <a:cs typeface="Times New Roman" pitchFamily="18" charset="0"/>
            </a:endParaRPr>
          </a:p>
        </p:txBody>
      </p:sp>
      <p:pic>
        <p:nvPicPr>
          <p:cNvPr id="10" name="Picture 9">
            <a:hlinkClick r:id="rId8" action="ppaction://hlinksldjump"/>
            <a:extLst>
              <a:ext uri="{FF2B5EF4-FFF2-40B4-BE49-F238E27FC236}">
                <a16:creationId xmlns:a16="http://schemas.microsoft.com/office/drawing/2014/main" id="{386E65A2-2574-4C45-8AE3-53B1DADD5FD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67134" b="70159"/>
          <a:stretch>
            <a:fillRect/>
          </a:stretch>
        </p:blipFill>
        <p:spPr>
          <a:xfrm>
            <a:off x="10427598" y="5371265"/>
            <a:ext cx="1317172" cy="1291623"/>
          </a:xfrm>
          <a:prstGeom prst="rect">
            <a:avLst/>
          </a:prstGeom>
        </p:spPr>
      </p:pic>
    </p:spTree>
    <p:extLst>
      <p:ext uri="{BB962C8B-B14F-4D97-AF65-F5344CB8AC3E}">
        <p14:creationId xmlns:p14="http://schemas.microsoft.com/office/powerpoint/2010/main" val="1527766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0-#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1"/>
                                        </p:tgtEl>
                                        <p:attrNameLst>
                                          <p:attrName>ppt_y</p:attrName>
                                        </p:attrNameLst>
                                      </p:cBhvr>
                                      <p:tavLst>
                                        <p:tav tm="0">
                                          <p:val>
                                            <p:strVal val="#ppt_y"/>
                                          </p:val>
                                        </p:tav>
                                        <p:tav tm="100000">
                                          <p:val>
                                            <p:strVal val="#ppt_y"/>
                                          </p:val>
                                        </p:tav>
                                      </p:tavLst>
                                    </p:anim>
                                    <p:anim calcmode="lin" valueType="num">
                                      <p:cBhvr>
                                        <p:cTn id="18"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1"/>
                                        </p:tgtEl>
                                      </p:cBhvr>
                                    </p:animEffect>
                                  </p:childTnLst>
                                </p:cTn>
                              </p:par>
                              <p:par>
                                <p:cTn id="21" presetID="47"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ppt_x"/>
                                          </p:val>
                                        </p:tav>
                                        <p:tav tm="100000">
                                          <p:val>
                                            <p:strVal val="#ppt_x"/>
                                          </p:val>
                                        </p:tav>
                                      </p:tavLst>
                                    </p:anim>
                                    <p:anim calcmode="lin" valueType="num">
                                      <p:cBhvr additive="base">
                                        <p:cTn id="2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87;p16"/>
          <p:cNvSpPr/>
          <p:nvPr/>
        </p:nvSpPr>
        <p:spPr>
          <a:xfrm>
            <a:off x="0" y="0"/>
            <a:ext cx="12192000" cy="6858000"/>
          </a:xfrm>
          <a:prstGeom prst="rect">
            <a:avLst/>
          </a:pr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UTM ViceroyJF" panose="02040603050506020204" pitchFamily="18" charset="0"/>
              <a:ea typeface="Arial"/>
              <a:cs typeface="Arial"/>
              <a:sym typeface="Arial"/>
            </a:endParaRPr>
          </a:p>
        </p:txBody>
      </p:sp>
      <p:pic>
        <p:nvPicPr>
          <p:cNvPr id="4" name="Google Shape;388;p16"/>
          <p:cNvPicPr preferRelativeResize="0"/>
          <p:nvPr/>
        </p:nvPicPr>
        <p:blipFill rotWithShape="1">
          <a:blip r:embed="rId2">
            <a:alphaModFix/>
          </a:blip>
          <a:srcRect/>
          <a:stretch/>
        </p:blipFill>
        <p:spPr>
          <a:xfrm>
            <a:off x="519478" y="84459"/>
            <a:ext cx="11153044" cy="3658501"/>
          </a:xfrm>
          <a:prstGeom prst="rect">
            <a:avLst/>
          </a:prstGeom>
          <a:noFill/>
          <a:ln>
            <a:noFill/>
          </a:ln>
        </p:spPr>
      </p:pic>
      <p:sp>
        <p:nvSpPr>
          <p:cNvPr id="5" name="Google Shape;389;p16"/>
          <p:cNvSpPr/>
          <p:nvPr/>
        </p:nvSpPr>
        <p:spPr>
          <a:xfrm>
            <a:off x="-499065" y="-275374"/>
            <a:ext cx="9829332" cy="7408748"/>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2">
              <a:lumMod val="20000"/>
              <a:lumOff val="8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UTM ViceroyJF" panose="02040603050506020204" pitchFamily="18" charset="0"/>
              <a:ea typeface="Arial"/>
              <a:cs typeface="Arial"/>
              <a:sym typeface="Arial"/>
            </a:endParaRPr>
          </a:p>
        </p:txBody>
      </p:sp>
      <p:sp>
        <p:nvSpPr>
          <p:cNvPr id="6" name="Title 1"/>
          <p:cNvSpPr txBox="1">
            <a:spLocks/>
          </p:cNvSpPr>
          <p:nvPr/>
        </p:nvSpPr>
        <p:spPr>
          <a:xfrm>
            <a:off x="404250" y="1831200"/>
            <a:ext cx="6058547" cy="1143000"/>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vi-VN" sz="115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Cùng làm bài nào!</a:t>
            </a:r>
            <a:endParaRPr lang="en-US" sz="115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endParaRPr>
          </a:p>
        </p:txBody>
      </p:sp>
      <p:pic>
        <p:nvPicPr>
          <p:cNvPr id="8" name="Picture 6" descr="Giá»i thiá»u SÃ¡ch giÃ¡o khoa, sÃ¡ch tham kháº£o báº£n má»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8220" y="1831201"/>
            <a:ext cx="6656984" cy="4953732"/>
          </a:xfrm>
          <a:prstGeom prst="rect">
            <a:avLst/>
          </a:prstGeom>
          <a:noFill/>
          <a:extLst>
            <a:ext uri="{909E8E84-426E-40DD-AFC4-6F175D3DCCD1}">
              <a14:hiddenFill xmlns:a14="http://schemas.microsoft.com/office/drawing/2010/main">
                <a:solidFill>
                  <a:srgbClr val="FFFFFF"/>
                </a:solidFill>
              </a14:hiddenFill>
            </a:ext>
          </a:extLst>
        </p:spPr>
      </p:pic>
      <p:pic>
        <p:nvPicPr>
          <p:cNvPr id="9" name="Google Shape;178;p5"/>
          <p:cNvPicPr preferRelativeResize="0"/>
          <p:nvPr/>
        </p:nvPicPr>
        <p:blipFill rotWithShape="1">
          <a:blip r:embed="rId4">
            <a:alphaModFix/>
          </a:blip>
          <a:srcRect/>
          <a:stretch/>
        </p:blipFill>
        <p:spPr>
          <a:xfrm flipH="1">
            <a:off x="-287155" y="-120761"/>
            <a:ext cx="2604469" cy="2731321"/>
          </a:xfrm>
          <a:prstGeom prst="rect">
            <a:avLst/>
          </a:prstGeom>
          <a:noFill/>
          <a:ln>
            <a:noFill/>
          </a:ln>
        </p:spPr>
      </p:pic>
    </p:spTree>
    <p:extLst>
      <p:ext uri="{BB962C8B-B14F-4D97-AF65-F5344CB8AC3E}">
        <p14:creationId xmlns:p14="http://schemas.microsoft.com/office/powerpoint/2010/main" val="709390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2" presetClass="entr" presetSubtype="3"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750" fill="hold"/>
                                        <p:tgtEl>
                                          <p:spTgt spid="9"/>
                                        </p:tgtEl>
                                        <p:attrNameLst>
                                          <p:attrName>ppt_x</p:attrName>
                                        </p:attrNameLst>
                                      </p:cBhvr>
                                      <p:tavLst>
                                        <p:tav tm="0">
                                          <p:val>
                                            <p:strVal val="1+#ppt_w/2"/>
                                          </p:val>
                                        </p:tav>
                                        <p:tav tm="100000">
                                          <p:val>
                                            <p:strVal val="#ppt_x"/>
                                          </p:val>
                                        </p:tav>
                                      </p:tavLst>
                                    </p:anim>
                                    <p:anim calcmode="lin" valueType="num">
                                      <p:cBhvr additive="base">
                                        <p:cTn id="11" dur="750" fill="hold"/>
                                        <p:tgtEl>
                                          <p:spTgt spid="9"/>
                                        </p:tgtEl>
                                        <p:attrNameLst>
                                          <p:attrName>ppt_y</p:attrName>
                                        </p:attrNameLst>
                                      </p:cBhvr>
                                      <p:tavLst>
                                        <p:tav tm="0">
                                          <p:val>
                                            <p:strVal val="0-#ppt_h/2"/>
                                          </p:val>
                                        </p:tav>
                                        <p:tav tm="100000">
                                          <p:val>
                                            <p:strVal val="#ppt_y"/>
                                          </p:val>
                                        </p:tav>
                                      </p:tavLst>
                                    </p:anim>
                                  </p:childTnLst>
                                </p:cTn>
                              </p:par>
                            </p:childTnLst>
                          </p:cTn>
                        </p:par>
                        <p:par>
                          <p:cTn id="12" fill="hold">
                            <p:stCondLst>
                              <p:cond delay="750"/>
                            </p:stCondLst>
                            <p:childTnLst>
                              <p:par>
                                <p:cTn id="13" presetID="47"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par>
                          <p:cTn id="18" fill="hold">
                            <p:stCondLst>
                              <p:cond delay="1750"/>
                            </p:stCondLst>
                            <p:childTnLst>
                              <p:par>
                                <p:cTn id="19" presetID="42"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949A565-F083-4ED1-A28E-C3C22692CFCA}"/>
              </a:ext>
            </a:extLst>
          </p:cNvPr>
          <p:cNvGrpSpPr/>
          <p:nvPr/>
        </p:nvGrpSpPr>
        <p:grpSpPr>
          <a:xfrm>
            <a:off x="341926" y="208486"/>
            <a:ext cx="11441759" cy="5883467"/>
            <a:chOff x="341926" y="208486"/>
            <a:chExt cx="11441759" cy="588346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a:blip r:embed="rId3"/>
            <a:stretch>
              <a:fillRect/>
            </a:stretch>
          </p:blipFill>
          <p:spPr>
            <a:xfrm>
              <a:off x="907478" y="208803"/>
              <a:ext cx="1087620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pic>
        <p:nvPicPr>
          <p:cNvPr id="138" name="图片 137">
            <a:extLst>
              <a:ext uri="{FF2B5EF4-FFF2-40B4-BE49-F238E27FC236}">
                <a16:creationId xmlns:a16="http://schemas.microsoft.com/office/drawing/2014/main" id="{1BAFA7BC-5608-4A87-BF91-9451441194CD}"/>
              </a:ext>
            </a:extLst>
          </p:cNvPr>
          <p:cNvPicPr>
            <a:picLocks noChangeAspect="1"/>
          </p:cNvPicPr>
          <p:nvPr/>
        </p:nvPicPr>
        <p:blipFill rotWithShape="1">
          <a:blip r:embed="rId7"/>
          <a:srcRect r="59575"/>
          <a:stretch/>
        </p:blipFill>
        <p:spPr>
          <a:xfrm>
            <a:off x="9038821" y="512495"/>
            <a:ext cx="2208207" cy="792549"/>
          </a:xfrm>
          <a:prstGeom prst="rect">
            <a:avLst/>
          </a:prstGeom>
        </p:spPr>
      </p:pic>
      <p:pic>
        <p:nvPicPr>
          <p:cNvPr id="139" name="图片 138">
            <a:extLst>
              <a:ext uri="{FF2B5EF4-FFF2-40B4-BE49-F238E27FC236}">
                <a16:creationId xmlns:a16="http://schemas.microsoft.com/office/drawing/2014/main" id="{71603CBD-0EC2-4849-94D8-02CE7759B6BD}"/>
              </a:ext>
            </a:extLst>
          </p:cNvPr>
          <p:cNvPicPr>
            <a:picLocks noChangeAspect="1"/>
          </p:cNvPicPr>
          <p:nvPr/>
        </p:nvPicPr>
        <p:blipFill>
          <a:blip r:embed="rId8"/>
          <a:stretch>
            <a:fillRect/>
          </a:stretch>
        </p:blipFill>
        <p:spPr>
          <a:xfrm>
            <a:off x="9377928" y="4478841"/>
            <a:ext cx="2316681" cy="1268078"/>
          </a:xfrm>
          <a:prstGeom prst="rect">
            <a:avLst/>
          </a:prstGeom>
        </p:spPr>
      </p:pic>
      <p:pic>
        <p:nvPicPr>
          <p:cNvPr id="140" name="图片 139">
            <a:extLst>
              <a:ext uri="{FF2B5EF4-FFF2-40B4-BE49-F238E27FC236}">
                <a16:creationId xmlns:a16="http://schemas.microsoft.com/office/drawing/2014/main" id="{956C086E-2C2F-4A37-806D-C7AC01E835BE}"/>
              </a:ext>
            </a:extLst>
          </p:cNvPr>
          <p:cNvPicPr>
            <a:picLocks noChangeAspect="1"/>
          </p:cNvPicPr>
          <p:nvPr/>
        </p:nvPicPr>
        <p:blipFill>
          <a:blip r:embed="rId9"/>
          <a:stretch>
            <a:fillRect/>
          </a:stretch>
        </p:blipFill>
        <p:spPr>
          <a:xfrm>
            <a:off x="9431031" y="2078823"/>
            <a:ext cx="2523963" cy="2505673"/>
          </a:xfrm>
          <a:prstGeom prst="rect">
            <a:avLst/>
          </a:prstGeom>
        </p:spPr>
      </p:pic>
      <p:pic>
        <p:nvPicPr>
          <p:cNvPr id="141" name="图片 140">
            <a:extLst>
              <a:ext uri="{FF2B5EF4-FFF2-40B4-BE49-F238E27FC236}">
                <a16:creationId xmlns:a16="http://schemas.microsoft.com/office/drawing/2014/main" id="{C7841B54-9F73-4DED-A8BA-EC1305A0BB9C}"/>
              </a:ext>
            </a:extLst>
          </p:cNvPr>
          <p:cNvPicPr>
            <a:picLocks noChangeAspect="1"/>
          </p:cNvPicPr>
          <p:nvPr/>
        </p:nvPicPr>
        <p:blipFill>
          <a:blip r:embed="rId10"/>
          <a:stretch>
            <a:fillRect/>
          </a:stretch>
        </p:blipFill>
        <p:spPr>
          <a:xfrm>
            <a:off x="1506599" y="4214720"/>
            <a:ext cx="3145809" cy="2505673"/>
          </a:xfrm>
          <a:prstGeom prst="rect">
            <a:avLst/>
          </a:prstGeom>
        </p:spPr>
      </p:pic>
      <p:pic>
        <p:nvPicPr>
          <p:cNvPr id="142" name="图片 141">
            <a:extLst>
              <a:ext uri="{FF2B5EF4-FFF2-40B4-BE49-F238E27FC236}">
                <a16:creationId xmlns:a16="http://schemas.microsoft.com/office/drawing/2014/main" id="{6A9AAE3E-8C65-49C5-8093-BFCE4DB36291}"/>
              </a:ext>
            </a:extLst>
          </p:cNvPr>
          <p:cNvPicPr>
            <a:picLocks noChangeAspect="1"/>
          </p:cNvPicPr>
          <p:nvPr/>
        </p:nvPicPr>
        <p:blipFill>
          <a:blip r:embed="rId11"/>
          <a:stretch>
            <a:fillRect/>
          </a:stretch>
        </p:blipFill>
        <p:spPr>
          <a:xfrm>
            <a:off x="9449050" y="1871700"/>
            <a:ext cx="871804" cy="865707"/>
          </a:xfrm>
          <a:prstGeom prst="rect">
            <a:avLst/>
          </a:prstGeom>
        </p:spPr>
      </p:pic>
      <p:pic>
        <p:nvPicPr>
          <p:cNvPr id="148" name="图片 147">
            <a:extLst>
              <a:ext uri="{FF2B5EF4-FFF2-40B4-BE49-F238E27FC236}">
                <a16:creationId xmlns:a16="http://schemas.microsoft.com/office/drawing/2014/main" id="{65303F87-9F21-44CB-9E31-B19C35B8D171}"/>
              </a:ext>
            </a:extLst>
          </p:cNvPr>
          <p:cNvPicPr>
            <a:picLocks noChangeAspect="1"/>
          </p:cNvPicPr>
          <p:nvPr/>
        </p:nvPicPr>
        <p:blipFill>
          <a:blip r:embed="rId12"/>
          <a:stretch>
            <a:fillRect/>
          </a:stretch>
        </p:blipFill>
        <p:spPr>
          <a:xfrm>
            <a:off x="2769165" y="1773383"/>
            <a:ext cx="457240" cy="481626"/>
          </a:xfrm>
          <a:prstGeom prst="rect">
            <a:avLst/>
          </a:prstGeom>
        </p:spPr>
      </p:pic>
      <p:pic>
        <p:nvPicPr>
          <p:cNvPr id="149" name="图片 148">
            <a:extLst>
              <a:ext uri="{FF2B5EF4-FFF2-40B4-BE49-F238E27FC236}">
                <a16:creationId xmlns:a16="http://schemas.microsoft.com/office/drawing/2014/main" id="{9D8778BF-9B1C-41EA-B558-7D67D5A0FA86}"/>
              </a:ext>
            </a:extLst>
          </p:cNvPr>
          <p:cNvPicPr>
            <a:picLocks noChangeAspect="1"/>
          </p:cNvPicPr>
          <p:nvPr/>
        </p:nvPicPr>
        <p:blipFill>
          <a:blip r:embed="rId13"/>
          <a:stretch>
            <a:fillRect/>
          </a:stretch>
        </p:blipFill>
        <p:spPr>
          <a:xfrm>
            <a:off x="2488412" y="2310380"/>
            <a:ext cx="1030313" cy="1024217"/>
          </a:xfrm>
          <a:prstGeom prst="rect">
            <a:avLst/>
          </a:prstGeom>
        </p:spPr>
      </p:pic>
      <p:grpSp>
        <p:nvGrpSpPr>
          <p:cNvPr id="7" name="组合 6">
            <a:extLst>
              <a:ext uri="{FF2B5EF4-FFF2-40B4-BE49-F238E27FC236}">
                <a16:creationId xmlns:a16="http://schemas.microsoft.com/office/drawing/2014/main" id="{0106CC76-29AA-4155-BE1F-91F89FF8C09C}"/>
              </a:ext>
            </a:extLst>
          </p:cNvPr>
          <p:cNvGrpSpPr/>
          <p:nvPr/>
        </p:nvGrpSpPr>
        <p:grpSpPr>
          <a:xfrm>
            <a:off x="4204313" y="260615"/>
            <a:ext cx="896190" cy="1012024"/>
            <a:chOff x="4312426" y="962812"/>
            <a:chExt cx="896190" cy="1012024"/>
          </a:xfrm>
        </p:grpSpPr>
        <p:pic>
          <p:nvPicPr>
            <p:cNvPr id="144" name="图片 143">
              <a:extLst>
                <a:ext uri="{FF2B5EF4-FFF2-40B4-BE49-F238E27FC236}">
                  <a16:creationId xmlns:a16="http://schemas.microsoft.com/office/drawing/2014/main" id="{18EA0D29-E2A5-47C0-9743-CBE90632D5C0}"/>
                </a:ext>
              </a:extLst>
            </p:cNvPr>
            <p:cNvPicPr>
              <a:picLocks noChangeAspect="1"/>
            </p:cNvPicPr>
            <p:nvPr/>
          </p:nvPicPr>
          <p:blipFill>
            <a:blip r:embed="rId14"/>
            <a:stretch>
              <a:fillRect/>
            </a:stretch>
          </p:blipFill>
          <p:spPr>
            <a:xfrm>
              <a:off x="4312426" y="962812"/>
              <a:ext cx="896190" cy="1012024"/>
            </a:xfrm>
            <a:prstGeom prst="rect">
              <a:avLst/>
            </a:prstGeom>
          </p:spPr>
        </p:pic>
        <p:sp>
          <p:nvSpPr>
            <p:cNvPr id="117" name="文本框 116">
              <a:extLst>
                <a:ext uri="{FF2B5EF4-FFF2-40B4-BE49-F238E27FC236}">
                  <a16:creationId xmlns:a16="http://schemas.microsoft.com/office/drawing/2014/main" id="{00B3E71D-A69A-4BC3-A2BA-62C4358EBE52}"/>
                </a:ext>
              </a:extLst>
            </p:cNvPr>
            <p:cNvSpPr txBox="1"/>
            <p:nvPr/>
          </p:nvSpPr>
          <p:spPr>
            <a:xfrm>
              <a:off x="4541583"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2</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6" name="组合 5">
            <a:extLst>
              <a:ext uri="{FF2B5EF4-FFF2-40B4-BE49-F238E27FC236}">
                <a16:creationId xmlns:a16="http://schemas.microsoft.com/office/drawing/2014/main" id="{EB637EEC-697A-4846-99CE-4EE5F3398728}"/>
              </a:ext>
            </a:extLst>
          </p:cNvPr>
          <p:cNvGrpSpPr/>
          <p:nvPr/>
        </p:nvGrpSpPr>
        <p:grpSpPr>
          <a:xfrm>
            <a:off x="5231705" y="211833"/>
            <a:ext cx="969348" cy="1091279"/>
            <a:chOff x="5339818" y="914030"/>
            <a:chExt cx="969348" cy="1091279"/>
          </a:xfrm>
        </p:grpSpPr>
        <p:pic>
          <p:nvPicPr>
            <p:cNvPr id="147" name="图片 146">
              <a:extLst>
                <a:ext uri="{FF2B5EF4-FFF2-40B4-BE49-F238E27FC236}">
                  <a16:creationId xmlns:a16="http://schemas.microsoft.com/office/drawing/2014/main" id="{A1053DDF-CC48-447B-911C-2E9EDC90EFE3}"/>
                </a:ext>
              </a:extLst>
            </p:cNvPr>
            <p:cNvPicPr>
              <a:picLocks noChangeAspect="1"/>
            </p:cNvPicPr>
            <p:nvPr/>
          </p:nvPicPr>
          <p:blipFill>
            <a:blip r:embed="rId15"/>
            <a:stretch>
              <a:fillRect/>
            </a:stretch>
          </p:blipFill>
          <p:spPr>
            <a:xfrm>
              <a:off x="5339818" y="914030"/>
              <a:ext cx="969348" cy="1091279"/>
            </a:xfrm>
            <a:prstGeom prst="rect">
              <a:avLst/>
            </a:prstGeom>
          </p:spPr>
        </p:pic>
        <p:sp>
          <p:nvSpPr>
            <p:cNvPr id="125" name="文本框 124">
              <a:extLst>
                <a:ext uri="{FF2B5EF4-FFF2-40B4-BE49-F238E27FC236}">
                  <a16:creationId xmlns:a16="http://schemas.microsoft.com/office/drawing/2014/main" id="{7911EDDA-A01A-497B-8E48-4432FFDAA674}"/>
                </a:ext>
              </a:extLst>
            </p:cNvPr>
            <p:cNvSpPr txBox="1"/>
            <p:nvPr/>
          </p:nvSpPr>
          <p:spPr>
            <a:xfrm>
              <a:off x="5567070"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0</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5" name="组合 4">
            <a:extLst>
              <a:ext uri="{FF2B5EF4-FFF2-40B4-BE49-F238E27FC236}">
                <a16:creationId xmlns:a16="http://schemas.microsoft.com/office/drawing/2014/main" id="{25609BCC-87D3-4013-97A3-D3C4BE105AA4}"/>
              </a:ext>
            </a:extLst>
          </p:cNvPr>
          <p:cNvGrpSpPr/>
          <p:nvPr/>
        </p:nvGrpSpPr>
        <p:grpSpPr>
          <a:xfrm>
            <a:off x="6372182" y="339132"/>
            <a:ext cx="768163" cy="883997"/>
            <a:chOff x="6480295" y="1041329"/>
            <a:chExt cx="768163" cy="883997"/>
          </a:xfrm>
        </p:grpSpPr>
        <p:pic>
          <p:nvPicPr>
            <p:cNvPr id="146" name="图片 145">
              <a:extLst>
                <a:ext uri="{FF2B5EF4-FFF2-40B4-BE49-F238E27FC236}">
                  <a16:creationId xmlns:a16="http://schemas.microsoft.com/office/drawing/2014/main" id="{01A1158D-CF21-45B3-A99B-B7C8C7E18CB6}"/>
                </a:ext>
              </a:extLst>
            </p:cNvPr>
            <p:cNvPicPr>
              <a:picLocks noChangeAspect="1"/>
            </p:cNvPicPr>
            <p:nvPr/>
          </p:nvPicPr>
          <p:blipFill>
            <a:blip r:embed="rId16"/>
            <a:stretch>
              <a:fillRect/>
            </a:stretch>
          </p:blipFill>
          <p:spPr>
            <a:xfrm>
              <a:off x="6480295" y="1041329"/>
              <a:ext cx="768163" cy="883997"/>
            </a:xfrm>
            <a:prstGeom prst="rect">
              <a:avLst/>
            </a:prstGeom>
          </p:spPr>
        </p:pic>
        <p:sp>
          <p:nvSpPr>
            <p:cNvPr id="126" name="文本框 125">
              <a:extLst>
                <a:ext uri="{FF2B5EF4-FFF2-40B4-BE49-F238E27FC236}">
                  <a16:creationId xmlns:a16="http://schemas.microsoft.com/office/drawing/2014/main" id="{69CA917A-E37A-4868-997E-E431F2228313}"/>
                </a:ext>
              </a:extLst>
            </p:cNvPr>
            <p:cNvSpPr txBox="1"/>
            <p:nvPr/>
          </p:nvSpPr>
          <p:spPr>
            <a:xfrm>
              <a:off x="6635097"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2</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4" name="组合 3">
            <a:extLst>
              <a:ext uri="{FF2B5EF4-FFF2-40B4-BE49-F238E27FC236}">
                <a16:creationId xmlns:a16="http://schemas.microsoft.com/office/drawing/2014/main" id="{6D212787-0927-44F6-9A76-ACBE4F7329D1}"/>
              </a:ext>
            </a:extLst>
          </p:cNvPr>
          <p:cNvGrpSpPr/>
          <p:nvPr/>
        </p:nvGrpSpPr>
        <p:grpSpPr>
          <a:xfrm>
            <a:off x="7434421" y="314357"/>
            <a:ext cx="768163" cy="890093"/>
            <a:chOff x="7542534" y="1016554"/>
            <a:chExt cx="768163" cy="890093"/>
          </a:xfrm>
        </p:grpSpPr>
        <p:pic>
          <p:nvPicPr>
            <p:cNvPr id="145" name="图片 144">
              <a:extLst>
                <a:ext uri="{FF2B5EF4-FFF2-40B4-BE49-F238E27FC236}">
                  <a16:creationId xmlns:a16="http://schemas.microsoft.com/office/drawing/2014/main" id="{EFDC83D8-2D66-4388-BF7A-63138D839866}"/>
                </a:ext>
              </a:extLst>
            </p:cNvPr>
            <p:cNvPicPr>
              <a:picLocks noChangeAspect="1"/>
            </p:cNvPicPr>
            <p:nvPr/>
          </p:nvPicPr>
          <p:blipFill>
            <a:blip r:embed="rId17"/>
            <a:stretch>
              <a:fillRect/>
            </a:stretch>
          </p:blipFill>
          <p:spPr>
            <a:xfrm>
              <a:off x="7542534" y="1016554"/>
              <a:ext cx="768163" cy="890093"/>
            </a:xfrm>
            <a:prstGeom prst="rect">
              <a:avLst/>
            </a:prstGeom>
          </p:spPr>
        </p:pic>
        <p:sp>
          <p:nvSpPr>
            <p:cNvPr id="127" name="文本框 126">
              <a:extLst>
                <a:ext uri="{FF2B5EF4-FFF2-40B4-BE49-F238E27FC236}">
                  <a16:creationId xmlns:a16="http://schemas.microsoft.com/office/drawing/2014/main" id="{491E861E-1A3E-46A2-BC7C-D956D9FC302C}"/>
                </a:ext>
              </a:extLst>
            </p:cNvPr>
            <p:cNvSpPr txBox="1"/>
            <p:nvPr/>
          </p:nvSpPr>
          <p:spPr>
            <a:xfrm>
              <a:off x="7666431"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zh-CN" sz="4400" b="1" i="0" u="none" strike="noStrike" kern="1200" cap="none" spc="0" normalizeH="0" baseline="0" noProof="0">
                  <a:ln>
                    <a:noFill/>
                  </a:ln>
                  <a:solidFill>
                    <a:prstClr val="white"/>
                  </a:solidFill>
                  <a:effectLst/>
                  <a:uLnTx/>
                  <a:uFillTx/>
                  <a:latin typeface="Arial"/>
                  <a:cs typeface="+mn-cs"/>
                </a:rPr>
                <a:t>3</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pic>
        <p:nvPicPr>
          <p:cNvPr id="150" name="图片 149">
            <a:extLst>
              <a:ext uri="{FF2B5EF4-FFF2-40B4-BE49-F238E27FC236}">
                <a16:creationId xmlns:a16="http://schemas.microsoft.com/office/drawing/2014/main" id="{386BA7ED-6C5D-4D46-92B1-71942008F588}"/>
              </a:ext>
            </a:extLst>
          </p:cNvPr>
          <p:cNvPicPr>
            <a:picLocks noChangeAspect="1"/>
          </p:cNvPicPr>
          <p:nvPr/>
        </p:nvPicPr>
        <p:blipFill rotWithShape="1">
          <a:blip r:embed="rId7"/>
          <a:srcRect l="79894" t="-7176" r="-2213" b="34190"/>
          <a:stretch/>
        </p:blipFill>
        <p:spPr>
          <a:xfrm>
            <a:off x="1851329" y="763818"/>
            <a:ext cx="1219200" cy="578451"/>
          </a:xfrm>
          <a:prstGeom prst="rect">
            <a:avLst/>
          </a:prstGeom>
        </p:spPr>
      </p:pic>
      <p:sp>
        <p:nvSpPr>
          <p:cNvPr id="30" name="Rectangle 29">
            <a:extLst>
              <a:ext uri="{FF2B5EF4-FFF2-40B4-BE49-F238E27FC236}">
                <a16:creationId xmlns:a16="http://schemas.microsoft.com/office/drawing/2014/main" id="{2D533868-2B26-417A-9E7B-9BB79FCD8D7C}"/>
              </a:ext>
            </a:extLst>
          </p:cNvPr>
          <p:cNvSpPr/>
          <p:nvPr/>
        </p:nvSpPr>
        <p:spPr>
          <a:xfrm>
            <a:off x="2347655" y="1682465"/>
            <a:ext cx="8381295" cy="1862048"/>
          </a:xfrm>
          <a:prstGeom prst="rect">
            <a:avLst/>
          </a:prstGeom>
          <a:noFill/>
          <a:effectLst>
            <a:glow rad="762000">
              <a:schemeClr val="accent1">
                <a:alpha val="40000"/>
              </a:schemeClr>
            </a:glow>
          </a:effectLst>
        </p:spPr>
        <p:txBody>
          <a:bodyPr wrap="square" lIns="91440" tIns="45720" rIns="91440" bIns="45720">
            <a:spAutoFit/>
            <a:scene3d>
              <a:camera prst="orthographicFront"/>
              <a:lightRig rig="threePt" dir="t"/>
            </a:scene3d>
            <a:sp3d extrusionH="57150">
              <a:bevelT h="25400" prst="softRound"/>
            </a:sp3d>
          </a:bodyPr>
          <a:lstStyle/>
          <a:p>
            <a:pPr algn="ctr"/>
            <a:r>
              <a:rPr lang="vi-VN" sz="11500" dirty="0">
                <a:ln w="12700">
                  <a:noFill/>
                </a:ln>
                <a:solidFill>
                  <a:srgbClr val="FD6F96"/>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rPr>
              <a:t>Tạm biệt!</a:t>
            </a:r>
            <a:endParaRPr lang="en-US" sz="11500" dirty="0">
              <a:ln w="12700">
                <a:noFill/>
              </a:ln>
              <a:solidFill>
                <a:srgbClr val="FD6F96"/>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endParaRPr>
          </a:p>
        </p:txBody>
      </p:sp>
      <p:pic>
        <p:nvPicPr>
          <p:cNvPr id="32" name="Picture 31"/>
          <p:cNvPicPr>
            <a:picLocks noChangeAspect="1"/>
          </p:cNvPicPr>
          <p:nvPr/>
        </p:nvPicPr>
        <p:blipFill rotWithShape="1">
          <a:blip r:embed="rId18">
            <a:extLst>
              <a:ext uri="{28A0092B-C50C-407E-A947-70E740481C1C}">
                <a14:useLocalDpi xmlns:a14="http://schemas.microsoft.com/office/drawing/2010/main" val="0"/>
              </a:ext>
            </a:extLst>
          </a:blip>
          <a:srcRect r="44502"/>
          <a:stretch/>
        </p:blipFill>
        <p:spPr>
          <a:xfrm>
            <a:off x="6954727" y="3433586"/>
            <a:ext cx="2556789" cy="3669109"/>
          </a:xfrm>
          <a:prstGeom prst="rect">
            <a:avLst/>
          </a:prstGeom>
          <a:effectLst>
            <a:outerShdw blurRad="50800" dist="38100" dir="18900000" algn="bl" rotWithShape="0">
              <a:prstClr val="black">
                <a:alpha val="40000"/>
              </a:prstClr>
            </a:outerShdw>
          </a:effectLst>
        </p:spPr>
      </p:pic>
      <p:pic>
        <p:nvPicPr>
          <p:cNvPr id="33" name="Picture 32"/>
          <p:cNvPicPr>
            <a:picLocks noChangeAspect="1"/>
          </p:cNvPicPr>
          <p:nvPr/>
        </p:nvPicPr>
        <p:blipFill rotWithShape="1">
          <a:blip r:embed="rId18">
            <a:extLst>
              <a:ext uri="{28A0092B-C50C-407E-A947-70E740481C1C}">
                <a14:useLocalDpi xmlns:a14="http://schemas.microsoft.com/office/drawing/2010/main" val="0"/>
              </a:ext>
            </a:extLst>
          </a:blip>
          <a:srcRect l="55470"/>
          <a:stretch/>
        </p:blipFill>
        <p:spPr>
          <a:xfrm>
            <a:off x="9269377" y="3387562"/>
            <a:ext cx="2102954" cy="3761159"/>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1662921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750"/>
                                        <p:tgtEl>
                                          <p:spTgt spid="2"/>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41"/>
                                        </p:tgtEl>
                                        <p:attrNameLst>
                                          <p:attrName>style.visibility</p:attrName>
                                        </p:attrNameLst>
                                      </p:cBhvr>
                                      <p:to>
                                        <p:strVal val="visible"/>
                                      </p:to>
                                    </p:set>
                                    <p:animEffect transition="in" filter="fade">
                                      <p:cBhvr>
                                        <p:cTn id="11" dur="750"/>
                                        <p:tgtEl>
                                          <p:spTgt spid="141"/>
                                        </p:tgtEl>
                                      </p:cBhvr>
                                    </p:animEffect>
                                  </p:childTnLst>
                                </p:cTn>
                              </p:par>
                              <p:par>
                                <p:cTn id="12" presetID="10" presetClass="entr" presetSubtype="0" fill="hold" nodeType="withEffect">
                                  <p:stCondLst>
                                    <p:cond delay="0"/>
                                  </p:stCondLst>
                                  <p:childTnLst>
                                    <p:set>
                                      <p:cBhvr>
                                        <p:cTn id="13" dur="1" fill="hold">
                                          <p:stCondLst>
                                            <p:cond delay="0"/>
                                          </p:stCondLst>
                                        </p:cTn>
                                        <p:tgtEl>
                                          <p:spTgt spid="139"/>
                                        </p:tgtEl>
                                        <p:attrNameLst>
                                          <p:attrName>style.visibility</p:attrName>
                                        </p:attrNameLst>
                                      </p:cBhvr>
                                      <p:to>
                                        <p:strVal val="visible"/>
                                      </p:to>
                                    </p:set>
                                    <p:animEffect transition="in" filter="fade">
                                      <p:cBhvr>
                                        <p:cTn id="14" dur="750"/>
                                        <p:tgtEl>
                                          <p:spTgt spid="139"/>
                                        </p:tgtEl>
                                      </p:cBhvr>
                                    </p:animEffect>
                                  </p:childTnLst>
                                </p:cTn>
                              </p:par>
                              <p:par>
                                <p:cTn id="15" presetID="2" presetClass="entr" presetSubtype="8" fill="hold" nodeType="withEffect">
                                  <p:stCondLst>
                                    <p:cond delay="250"/>
                                  </p:stCondLst>
                                  <p:childTnLst>
                                    <p:set>
                                      <p:cBhvr>
                                        <p:cTn id="16" dur="1" fill="hold">
                                          <p:stCondLst>
                                            <p:cond delay="0"/>
                                          </p:stCondLst>
                                        </p:cTn>
                                        <p:tgtEl>
                                          <p:spTgt spid="150"/>
                                        </p:tgtEl>
                                        <p:attrNameLst>
                                          <p:attrName>style.visibility</p:attrName>
                                        </p:attrNameLst>
                                      </p:cBhvr>
                                      <p:to>
                                        <p:strVal val="visible"/>
                                      </p:to>
                                    </p:set>
                                    <p:anim calcmode="lin" valueType="num">
                                      <p:cBhvr additive="base">
                                        <p:cTn id="17" dur="500" fill="hold"/>
                                        <p:tgtEl>
                                          <p:spTgt spid="150"/>
                                        </p:tgtEl>
                                        <p:attrNameLst>
                                          <p:attrName>ppt_x</p:attrName>
                                        </p:attrNameLst>
                                      </p:cBhvr>
                                      <p:tavLst>
                                        <p:tav tm="0">
                                          <p:val>
                                            <p:strVal val="0-#ppt_w/2"/>
                                          </p:val>
                                        </p:tav>
                                        <p:tav tm="100000">
                                          <p:val>
                                            <p:strVal val="#ppt_x"/>
                                          </p:val>
                                        </p:tav>
                                      </p:tavLst>
                                    </p:anim>
                                    <p:anim calcmode="lin" valueType="num">
                                      <p:cBhvr additive="base">
                                        <p:cTn id="18" dur="500" fill="hold"/>
                                        <p:tgtEl>
                                          <p:spTgt spid="150"/>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250"/>
                                  </p:stCondLst>
                                  <p:childTnLst>
                                    <p:set>
                                      <p:cBhvr>
                                        <p:cTn id="20" dur="1" fill="hold">
                                          <p:stCondLst>
                                            <p:cond delay="0"/>
                                          </p:stCondLst>
                                        </p:cTn>
                                        <p:tgtEl>
                                          <p:spTgt spid="138"/>
                                        </p:tgtEl>
                                        <p:attrNameLst>
                                          <p:attrName>style.visibility</p:attrName>
                                        </p:attrNameLst>
                                      </p:cBhvr>
                                      <p:to>
                                        <p:strVal val="visible"/>
                                      </p:to>
                                    </p:set>
                                    <p:anim calcmode="lin" valueType="num">
                                      <p:cBhvr additive="base">
                                        <p:cTn id="21" dur="500" fill="hold"/>
                                        <p:tgtEl>
                                          <p:spTgt spid="138"/>
                                        </p:tgtEl>
                                        <p:attrNameLst>
                                          <p:attrName>ppt_x</p:attrName>
                                        </p:attrNameLst>
                                      </p:cBhvr>
                                      <p:tavLst>
                                        <p:tav tm="0">
                                          <p:val>
                                            <p:strVal val="1+#ppt_w/2"/>
                                          </p:val>
                                        </p:tav>
                                        <p:tav tm="100000">
                                          <p:val>
                                            <p:strVal val="#ppt_x"/>
                                          </p:val>
                                        </p:tav>
                                      </p:tavLst>
                                    </p:anim>
                                    <p:anim calcmode="lin" valueType="num">
                                      <p:cBhvr additive="base">
                                        <p:cTn id="22" dur="500" fill="hold"/>
                                        <p:tgtEl>
                                          <p:spTgt spid="138"/>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7"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750"/>
                                        <p:tgtEl>
                                          <p:spTgt spid="7"/>
                                        </p:tgtEl>
                                      </p:cBhvr>
                                    </p:animEffect>
                                    <p:anim calcmode="lin" valueType="num">
                                      <p:cBhvr>
                                        <p:cTn id="27" dur="750" fill="hold"/>
                                        <p:tgtEl>
                                          <p:spTgt spid="7"/>
                                        </p:tgtEl>
                                        <p:attrNameLst>
                                          <p:attrName>ppt_x</p:attrName>
                                        </p:attrNameLst>
                                      </p:cBhvr>
                                      <p:tavLst>
                                        <p:tav tm="0">
                                          <p:val>
                                            <p:strVal val="#ppt_x"/>
                                          </p:val>
                                        </p:tav>
                                        <p:tav tm="100000">
                                          <p:val>
                                            <p:strVal val="#ppt_x"/>
                                          </p:val>
                                        </p:tav>
                                      </p:tavLst>
                                    </p:anim>
                                    <p:anim calcmode="lin" valueType="num">
                                      <p:cBhvr>
                                        <p:cTn id="28" dur="675" decel="100000" fill="hold"/>
                                        <p:tgtEl>
                                          <p:spTgt spid="7"/>
                                        </p:tgtEl>
                                        <p:attrNameLst>
                                          <p:attrName>ppt_y</p:attrName>
                                        </p:attrNameLst>
                                      </p:cBhvr>
                                      <p:tavLst>
                                        <p:tav tm="0">
                                          <p:val>
                                            <p:strVal val="#ppt_y+1"/>
                                          </p:val>
                                        </p:tav>
                                        <p:tav tm="100000">
                                          <p:val>
                                            <p:strVal val="#ppt_y-.03"/>
                                          </p:val>
                                        </p:tav>
                                      </p:tavLst>
                                    </p:anim>
                                    <p:anim calcmode="lin" valueType="num">
                                      <p:cBhvr>
                                        <p:cTn id="29" dur="75" accel="100000" fill="hold">
                                          <p:stCondLst>
                                            <p:cond delay="675"/>
                                          </p:stCondLst>
                                        </p:cTn>
                                        <p:tgtEl>
                                          <p:spTgt spid="7"/>
                                        </p:tgtEl>
                                        <p:attrNameLst>
                                          <p:attrName>ppt_y</p:attrName>
                                        </p:attrNameLst>
                                      </p:cBhvr>
                                      <p:tavLst>
                                        <p:tav tm="0">
                                          <p:val>
                                            <p:strVal val="#ppt_y-.03"/>
                                          </p:val>
                                        </p:tav>
                                        <p:tav tm="100000">
                                          <p:val>
                                            <p:strVal val="#ppt_y"/>
                                          </p:val>
                                        </p:tav>
                                      </p:tavLst>
                                    </p:anim>
                                  </p:childTnLst>
                                </p:cTn>
                              </p:par>
                              <p:par>
                                <p:cTn id="30" presetID="37" presetClass="entr" presetSubtype="0" fill="hold" nodeType="withEffect">
                                  <p:stCondLst>
                                    <p:cond delay="25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750"/>
                                        <p:tgtEl>
                                          <p:spTgt spid="6"/>
                                        </p:tgtEl>
                                      </p:cBhvr>
                                    </p:animEffect>
                                    <p:anim calcmode="lin" valueType="num">
                                      <p:cBhvr>
                                        <p:cTn id="33" dur="750" fill="hold"/>
                                        <p:tgtEl>
                                          <p:spTgt spid="6"/>
                                        </p:tgtEl>
                                        <p:attrNameLst>
                                          <p:attrName>ppt_x</p:attrName>
                                        </p:attrNameLst>
                                      </p:cBhvr>
                                      <p:tavLst>
                                        <p:tav tm="0">
                                          <p:val>
                                            <p:strVal val="#ppt_x"/>
                                          </p:val>
                                        </p:tav>
                                        <p:tav tm="100000">
                                          <p:val>
                                            <p:strVal val="#ppt_x"/>
                                          </p:val>
                                        </p:tav>
                                      </p:tavLst>
                                    </p:anim>
                                    <p:anim calcmode="lin" valueType="num">
                                      <p:cBhvr>
                                        <p:cTn id="34" dur="675" decel="100000" fill="hold"/>
                                        <p:tgtEl>
                                          <p:spTgt spid="6"/>
                                        </p:tgtEl>
                                        <p:attrNameLst>
                                          <p:attrName>ppt_y</p:attrName>
                                        </p:attrNameLst>
                                      </p:cBhvr>
                                      <p:tavLst>
                                        <p:tav tm="0">
                                          <p:val>
                                            <p:strVal val="#ppt_y+1"/>
                                          </p:val>
                                        </p:tav>
                                        <p:tav tm="100000">
                                          <p:val>
                                            <p:strVal val="#ppt_y-.03"/>
                                          </p:val>
                                        </p:tav>
                                      </p:tavLst>
                                    </p:anim>
                                    <p:anim calcmode="lin" valueType="num">
                                      <p:cBhvr>
                                        <p:cTn id="35" dur="75" accel="100000" fill="hold">
                                          <p:stCondLst>
                                            <p:cond delay="675"/>
                                          </p:stCondLst>
                                        </p:cTn>
                                        <p:tgtEl>
                                          <p:spTgt spid="6"/>
                                        </p:tgtEl>
                                        <p:attrNameLst>
                                          <p:attrName>ppt_y</p:attrName>
                                        </p:attrNameLst>
                                      </p:cBhvr>
                                      <p:tavLst>
                                        <p:tav tm="0">
                                          <p:val>
                                            <p:strVal val="#ppt_y-.03"/>
                                          </p:val>
                                        </p:tav>
                                        <p:tav tm="100000">
                                          <p:val>
                                            <p:strVal val="#ppt_y"/>
                                          </p:val>
                                        </p:tav>
                                      </p:tavLst>
                                    </p:anim>
                                  </p:childTnLst>
                                </p:cTn>
                              </p:par>
                              <p:par>
                                <p:cTn id="36" presetID="37" presetClass="entr" presetSubtype="0" fill="hold" nodeType="withEffect">
                                  <p:stCondLst>
                                    <p:cond delay="50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750"/>
                                        <p:tgtEl>
                                          <p:spTgt spid="5"/>
                                        </p:tgtEl>
                                      </p:cBhvr>
                                    </p:animEffect>
                                    <p:anim calcmode="lin" valueType="num">
                                      <p:cBhvr>
                                        <p:cTn id="39" dur="750" fill="hold"/>
                                        <p:tgtEl>
                                          <p:spTgt spid="5"/>
                                        </p:tgtEl>
                                        <p:attrNameLst>
                                          <p:attrName>ppt_x</p:attrName>
                                        </p:attrNameLst>
                                      </p:cBhvr>
                                      <p:tavLst>
                                        <p:tav tm="0">
                                          <p:val>
                                            <p:strVal val="#ppt_x"/>
                                          </p:val>
                                        </p:tav>
                                        <p:tav tm="100000">
                                          <p:val>
                                            <p:strVal val="#ppt_x"/>
                                          </p:val>
                                        </p:tav>
                                      </p:tavLst>
                                    </p:anim>
                                    <p:anim calcmode="lin" valueType="num">
                                      <p:cBhvr>
                                        <p:cTn id="40" dur="675" decel="100000" fill="hold"/>
                                        <p:tgtEl>
                                          <p:spTgt spid="5"/>
                                        </p:tgtEl>
                                        <p:attrNameLst>
                                          <p:attrName>ppt_y</p:attrName>
                                        </p:attrNameLst>
                                      </p:cBhvr>
                                      <p:tavLst>
                                        <p:tav tm="0">
                                          <p:val>
                                            <p:strVal val="#ppt_y+1"/>
                                          </p:val>
                                        </p:tav>
                                        <p:tav tm="100000">
                                          <p:val>
                                            <p:strVal val="#ppt_y-.03"/>
                                          </p:val>
                                        </p:tav>
                                      </p:tavLst>
                                    </p:anim>
                                    <p:anim calcmode="lin" valueType="num">
                                      <p:cBhvr>
                                        <p:cTn id="41" dur="75" accel="100000" fill="hold">
                                          <p:stCondLst>
                                            <p:cond delay="675"/>
                                          </p:stCondLst>
                                        </p:cTn>
                                        <p:tgtEl>
                                          <p:spTgt spid="5"/>
                                        </p:tgtEl>
                                        <p:attrNameLst>
                                          <p:attrName>ppt_y</p:attrName>
                                        </p:attrNameLst>
                                      </p:cBhvr>
                                      <p:tavLst>
                                        <p:tav tm="0">
                                          <p:val>
                                            <p:strVal val="#ppt_y-.03"/>
                                          </p:val>
                                        </p:tav>
                                        <p:tav tm="100000">
                                          <p:val>
                                            <p:strVal val="#ppt_y"/>
                                          </p:val>
                                        </p:tav>
                                      </p:tavLst>
                                    </p:anim>
                                  </p:childTnLst>
                                </p:cTn>
                              </p:par>
                              <p:par>
                                <p:cTn id="42" presetID="37" presetClass="entr" presetSubtype="0" fill="hold" nodeType="withEffect">
                                  <p:stCondLst>
                                    <p:cond delay="75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750"/>
                                        <p:tgtEl>
                                          <p:spTgt spid="4"/>
                                        </p:tgtEl>
                                      </p:cBhvr>
                                    </p:animEffect>
                                    <p:anim calcmode="lin" valueType="num">
                                      <p:cBhvr>
                                        <p:cTn id="45" dur="750" fill="hold"/>
                                        <p:tgtEl>
                                          <p:spTgt spid="4"/>
                                        </p:tgtEl>
                                        <p:attrNameLst>
                                          <p:attrName>ppt_x</p:attrName>
                                        </p:attrNameLst>
                                      </p:cBhvr>
                                      <p:tavLst>
                                        <p:tav tm="0">
                                          <p:val>
                                            <p:strVal val="#ppt_x"/>
                                          </p:val>
                                        </p:tav>
                                        <p:tav tm="100000">
                                          <p:val>
                                            <p:strVal val="#ppt_x"/>
                                          </p:val>
                                        </p:tav>
                                      </p:tavLst>
                                    </p:anim>
                                    <p:anim calcmode="lin" valueType="num">
                                      <p:cBhvr>
                                        <p:cTn id="46" dur="675" decel="100000" fill="hold"/>
                                        <p:tgtEl>
                                          <p:spTgt spid="4"/>
                                        </p:tgtEl>
                                        <p:attrNameLst>
                                          <p:attrName>ppt_y</p:attrName>
                                        </p:attrNameLst>
                                      </p:cBhvr>
                                      <p:tavLst>
                                        <p:tav tm="0">
                                          <p:val>
                                            <p:strVal val="#ppt_y+1"/>
                                          </p:val>
                                        </p:tav>
                                        <p:tav tm="100000">
                                          <p:val>
                                            <p:strVal val="#ppt_y-.03"/>
                                          </p:val>
                                        </p:tav>
                                      </p:tavLst>
                                    </p:anim>
                                    <p:anim calcmode="lin" valueType="num">
                                      <p:cBhvr>
                                        <p:cTn id="47" dur="75" accel="100000" fill="hold">
                                          <p:stCondLst>
                                            <p:cond delay="675"/>
                                          </p:stCondLst>
                                        </p:cTn>
                                        <p:tgtEl>
                                          <p:spTgt spid="4"/>
                                        </p:tgtEl>
                                        <p:attrNameLst>
                                          <p:attrName>ppt_y</p:attrName>
                                        </p:attrNameLst>
                                      </p:cBhvr>
                                      <p:tavLst>
                                        <p:tav tm="0">
                                          <p:val>
                                            <p:strVal val="#ppt_y-.03"/>
                                          </p:val>
                                        </p:tav>
                                        <p:tav tm="100000">
                                          <p:val>
                                            <p:strVal val="#ppt_y"/>
                                          </p:val>
                                        </p:tav>
                                      </p:tavLst>
                                    </p:anim>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148"/>
                                        </p:tgtEl>
                                        <p:attrNameLst>
                                          <p:attrName>style.visibility</p:attrName>
                                        </p:attrNameLst>
                                      </p:cBhvr>
                                      <p:to>
                                        <p:strVal val="visible"/>
                                      </p:to>
                                    </p:set>
                                    <p:anim calcmode="lin" valueType="num">
                                      <p:cBhvr additive="base">
                                        <p:cTn id="51" dur="750" fill="hold"/>
                                        <p:tgtEl>
                                          <p:spTgt spid="148"/>
                                        </p:tgtEl>
                                        <p:attrNameLst>
                                          <p:attrName>ppt_x</p:attrName>
                                        </p:attrNameLst>
                                      </p:cBhvr>
                                      <p:tavLst>
                                        <p:tav tm="0">
                                          <p:val>
                                            <p:strVal val="0-#ppt_w/2"/>
                                          </p:val>
                                        </p:tav>
                                        <p:tav tm="100000">
                                          <p:val>
                                            <p:strVal val="#ppt_x"/>
                                          </p:val>
                                        </p:tav>
                                      </p:tavLst>
                                    </p:anim>
                                    <p:anim calcmode="lin" valueType="num">
                                      <p:cBhvr additive="base">
                                        <p:cTn id="52" dur="750" fill="hold"/>
                                        <p:tgtEl>
                                          <p:spTgt spid="148"/>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142"/>
                                        </p:tgtEl>
                                        <p:attrNameLst>
                                          <p:attrName>style.visibility</p:attrName>
                                        </p:attrNameLst>
                                      </p:cBhvr>
                                      <p:to>
                                        <p:strVal val="visible"/>
                                      </p:to>
                                    </p:set>
                                    <p:anim calcmode="lin" valueType="num">
                                      <p:cBhvr additive="base">
                                        <p:cTn id="55" dur="750" fill="hold"/>
                                        <p:tgtEl>
                                          <p:spTgt spid="142"/>
                                        </p:tgtEl>
                                        <p:attrNameLst>
                                          <p:attrName>ppt_x</p:attrName>
                                        </p:attrNameLst>
                                      </p:cBhvr>
                                      <p:tavLst>
                                        <p:tav tm="0">
                                          <p:val>
                                            <p:strVal val="1+#ppt_w/2"/>
                                          </p:val>
                                        </p:tav>
                                        <p:tav tm="100000">
                                          <p:val>
                                            <p:strVal val="#ppt_x"/>
                                          </p:val>
                                        </p:tav>
                                      </p:tavLst>
                                    </p:anim>
                                    <p:anim calcmode="lin" valueType="num">
                                      <p:cBhvr additive="base">
                                        <p:cTn id="56" dur="750" fill="hold"/>
                                        <p:tgtEl>
                                          <p:spTgt spid="142"/>
                                        </p:tgtEl>
                                        <p:attrNameLst>
                                          <p:attrName>ppt_y</p:attrName>
                                        </p:attrNameLst>
                                      </p:cBhvr>
                                      <p:tavLst>
                                        <p:tav tm="0">
                                          <p:val>
                                            <p:strVal val="#ppt_y"/>
                                          </p:val>
                                        </p:tav>
                                        <p:tav tm="100000">
                                          <p:val>
                                            <p:strVal val="#ppt_y"/>
                                          </p:val>
                                        </p:tav>
                                      </p:tavLst>
                                    </p:anim>
                                  </p:childTnLst>
                                </p:cTn>
                              </p:par>
                            </p:childTnLst>
                          </p:cTn>
                        </p:par>
                        <p:par>
                          <p:cTn id="57" fill="hold">
                            <p:stCondLst>
                              <p:cond delay="3750"/>
                            </p:stCondLst>
                            <p:childTnLst>
                              <p:par>
                                <p:cTn id="58" presetID="22" presetClass="entr" presetSubtype="1" fill="hold" nodeType="afterEffect">
                                  <p:stCondLst>
                                    <p:cond delay="0"/>
                                  </p:stCondLst>
                                  <p:childTnLst>
                                    <p:set>
                                      <p:cBhvr>
                                        <p:cTn id="59" dur="1" fill="hold">
                                          <p:stCondLst>
                                            <p:cond delay="0"/>
                                          </p:stCondLst>
                                        </p:cTn>
                                        <p:tgtEl>
                                          <p:spTgt spid="140"/>
                                        </p:tgtEl>
                                        <p:attrNameLst>
                                          <p:attrName>style.visibility</p:attrName>
                                        </p:attrNameLst>
                                      </p:cBhvr>
                                      <p:to>
                                        <p:strVal val="visible"/>
                                      </p:to>
                                    </p:set>
                                    <p:animEffect transition="in" filter="wipe(up)">
                                      <p:cBhvr>
                                        <p:cTn id="60" dur="500"/>
                                        <p:tgtEl>
                                          <p:spTgt spid="140"/>
                                        </p:tgtEl>
                                      </p:cBhvr>
                                    </p:animEffect>
                                  </p:childTnLst>
                                </p:cTn>
                              </p:par>
                              <p:par>
                                <p:cTn id="61" presetID="22" presetClass="entr" presetSubtype="1" fill="hold" nodeType="withEffect">
                                  <p:stCondLst>
                                    <p:cond delay="0"/>
                                  </p:stCondLst>
                                  <p:childTnLst>
                                    <p:set>
                                      <p:cBhvr>
                                        <p:cTn id="62" dur="1" fill="hold">
                                          <p:stCondLst>
                                            <p:cond delay="0"/>
                                          </p:stCondLst>
                                        </p:cTn>
                                        <p:tgtEl>
                                          <p:spTgt spid="149"/>
                                        </p:tgtEl>
                                        <p:attrNameLst>
                                          <p:attrName>style.visibility</p:attrName>
                                        </p:attrNameLst>
                                      </p:cBhvr>
                                      <p:to>
                                        <p:strVal val="visible"/>
                                      </p:to>
                                    </p:set>
                                    <p:animEffect transition="in" filter="wipe(up)">
                                      <p:cBhvr>
                                        <p:cTn id="63" dur="500"/>
                                        <p:tgtEl>
                                          <p:spTgt spid="149"/>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37" fill="hold" grpId="0" nodeType="clickEffect">
                                  <p:stCondLst>
                                    <p:cond delay="0"/>
                                  </p:stCondLst>
                                  <p:iterate type="wd">
                                    <p:tmPct val="10000"/>
                                  </p:iterate>
                                  <p:childTnLst>
                                    <p:set>
                                      <p:cBhvr>
                                        <p:cTn id="67" dur="1" fill="hold">
                                          <p:stCondLst>
                                            <p:cond delay="0"/>
                                          </p:stCondLst>
                                        </p:cTn>
                                        <p:tgtEl>
                                          <p:spTgt spid="30"/>
                                        </p:tgtEl>
                                        <p:attrNameLst>
                                          <p:attrName>style.visibility</p:attrName>
                                        </p:attrNameLst>
                                      </p:cBhvr>
                                      <p:to>
                                        <p:strVal val="visible"/>
                                      </p:to>
                                    </p:set>
                                    <p:animEffect transition="in" filter="barn(outVertical)">
                                      <p:cBhvr>
                                        <p:cTn id="6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346F4793-9545-4817-BAFA-50B986289D55}"/>
              </a:ext>
            </a:extLst>
          </p:cNvPr>
          <p:cNvGrpSpPr/>
          <p:nvPr/>
        </p:nvGrpSpPr>
        <p:grpSpPr>
          <a:xfrm>
            <a:off x="-65032" y="149809"/>
            <a:ext cx="11805470" cy="5905487"/>
            <a:chOff x="-65032" y="149809"/>
            <a:chExt cx="11805470" cy="590548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rotWithShape="1">
            <a:blip r:embed="rId3"/>
            <a:srcRect r="93419"/>
            <a:stretch/>
          </p:blipFill>
          <p:spPr>
            <a:xfrm flipH="1">
              <a:off x="-65032" y="149809"/>
              <a:ext cx="71578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pic>
        <p:nvPicPr>
          <p:cNvPr id="138" name="图片 137">
            <a:extLst>
              <a:ext uri="{FF2B5EF4-FFF2-40B4-BE49-F238E27FC236}">
                <a16:creationId xmlns:a16="http://schemas.microsoft.com/office/drawing/2014/main" id="{1BAFA7BC-5608-4A87-BF91-9451441194CD}"/>
              </a:ext>
            </a:extLst>
          </p:cNvPr>
          <p:cNvPicPr>
            <a:picLocks noChangeAspect="1"/>
          </p:cNvPicPr>
          <p:nvPr/>
        </p:nvPicPr>
        <p:blipFill rotWithShape="1">
          <a:blip r:embed="rId7"/>
          <a:srcRect r="59575"/>
          <a:stretch/>
        </p:blipFill>
        <p:spPr>
          <a:xfrm>
            <a:off x="9840686" y="700328"/>
            <a:ext cx="1581397" cy="567580"/>
          </a:xfrm>
          <a:prstGeom prst="rect">
            <a:avLst/>
          </a:prstGeom>
        </p:spPr>
      </p:pic>
      <p:pic>
        <p:nvPicPr>
          <p:cNvPr id="139" name="图片 138">
            <a:extLst>
              <a:ext uri="{FF2B5EF4-FFF2-40B4-BE49-F238E27FC236}">
                <a16:creationId xmlns:a16="http://schemas.microsoft.com/office/drawing/2014/main" id="{71603CBD-0EC2-4849-94D8-02CE7759B6BD}"/>
              </a:ext>
            </a:extLst>
          </p:cNvPr>
          <p:cNvPicPr>
            <a:picLocks noChangeAspect="1"/>
          </p:cNvPicPr>
          <p:nvPr/>
        </p:nvPicPr>
        <p:blipFill>
          <a:blip r:embed="rId8"/>
          <a:stretch>
            <a:fillRect/>
          </a:stretch>
        </p:blipFill>
        <p:spPr>
          <a:xfrm>
            <a:off x="8043334" y="4070633"/>
            <a:ext cx="3378750" cy="1849421"/>
          </a:xfrm>
          <a:prstGeom prst="rect">
            <a:avLst/>
          </a:prstGeom>
        </p:spPr>
      </p:pic>
      <p:pic>
        <p:nvPicPr>
          <p:cNvPr id="150" name="图片 149">
            <a:extLst>
              <a:ext uri="{FF2B5EF4-FFF2-40B4-BE49-F238E27FC236}">
                <a16:creationId xmlns:a16="http://schemas.microsoft.com/office/drawing/2014/main" id="{386BA7ED-6C5D-4D46-92B1-71942008F588}"/>
              </a:ext>
            </a:extLst>
          </p:cNvPr>
          <p:cNvPicPr>
            <a:picLocks noChangeAspect="1"/>
          </p:cNvPicPr>
          <p:nvPr/>
        </p:nvPicPr>
        <p:blipFill rotWithShape="1">
          <a:blip r:embed="rId7"/>
          <a:srcRect l="79894" t="-7176" r="-2213" b="34190"/>
          <a:stretch/>
        </p:blipFill>
        <p:spPr>
          <a:xfrm>
            <a:off x="1688602" y="733680"/>
            <a:ext cx="1125990" cy="534227"/>
          </a:xfrm>
          <a:prstGeom prst="rect">
            <a:avLst/>
          </a:prstGeom>
        </p:spPr>
      </p:pic>
      <p:pic>
        <p:nvPicPr>
          <p:cNvPr id="4" name="图片 3">
            <a:extLst>
              <a:ext uri="{FF2B5EF4-FFF2-40B4-BE49-F238E27FC236}">
                <a16:creationId xmlns:a16="http://schemas.microsoft.com/office/drawing/2014/main" id="{85B378B0-6448-4A26-A6AC-15783BAF1CE4}"/>
              </a:ext>
            </a:extLst>
          </p:cNvPr>
          <p:cNvPicPr>
            <a:picLocks noChangeAspect="1"/>
          </p:cNvPicPr>
          <p:nvPr/>
        </p:nvPicPr>
        <p:blipFill>
          <a:blip r:embed="rId9"/>
          <a:stretch>
            <a:fillRect/>
          </a:stretch>
        </p:blipFill>
        <p:spPr>
          <a:xfrm>
            <a:off x="1593456" y="4799553"/>
            <a:ext cx="1237657" cy="1042238"/>
          </a:xfrm>
          <a:prstGeom prst="rect">
            <a:avLst/>
          </a:prstGeom>
        </p:spPr>
      </p:pic>
      <p:pic>
        <p:nvPicPr>
          <p:cNvPr id="148" name="图片 147">
            <a:extLst>
              <a:ext uri="{FF2B5EF4-FFF2-40B4-BE49-F238E27FC236}">
                <a16:creationId xmlns:a16="http://schemas.microsoft.com/office/drawing/2014/main" id="{65303F87-9F21-44CB-9E31-B19C35B8D171}"/>
              </a:ext>
            </a:extLst>
          </p:cNvPr>
          <p:cNvPicPr>
            <a:picLocks noChangeAspect="1"/>
          </p:cNvPicPr>
          <p:nvPr/>
        </p:nvPicPr>
        <p:blipFill>
          <a:blip r:embed="rId10"/>
          <a:stretch>
            <a:fillRect/>
          </a:stretch>
        </p:blipFill>
        <p:spPr>
          <a:xfrm>
            <a:off x="1399524" y="1009083"/>
            <a:ext cx="457240" cy="481626"/>
          </a:xfrm>
          <a:prstGeom prst="rect">
            <a:avLst/>
          </a:prstGeom>
        </p:spPr>
      </p:pic>
      <p:pic>
        <p:nvPicPr>
          <p:cNvPr id="34" name="图片 33">
            <a:extLst>
              <a:ext uri="{FF2B5EF4-FFF2-40B4-BE49-F238E27FC236}">
                <a16:creationId xmlns:a16="http://schemas.microsoft.com/office/drawing/2014/main" id="{AA094462-FFD7-483A-9A1B-DD38C1911FCD}"/>
              </a:ext>
            </a:extLst>
          </p:cNvPr>
          <p:cNvPicPr>
            <a:picLocks noChangeAspect="1"/>
          </p:cNvPicPr>
          <p:nvPr/>
        </p:nvPicPr>
        <p:blipFill>
          <a:blip r:embed="rId10"/>
          <a:stretch>
            <a:fillRect/>
          </a:stretch>
        </p:blipFill>
        <p:spPr>
          <a:xfrm flipH="1">
            <a:off x="2662951" y="5377109"/>
            <a:ext cx="457240" cy="481626"/>
          </a:xfrm>
          <a:prstGeom prst="rect">
            <a:avLst/>
          </a:prstGeom>
        </p:spPr>
      </p:pic>
      <p:pic>
        <p:nvPicPr>
          <p:cNvPr id="38" name="图片 37">
            <a:extLst>
              <a:ext uri="{FF2B5EF4-FFF2-40B4-BE49-F238E27FC236}">
                <a16:creationId xmlns:a16="http://schemas.microsoft.com/office/drawing/2014/main" id="{8D42F607-6E32-43C6-82D1-EBD028E9A169}"/>
              </a:ext>
            </a:extLst>
          </p:cNvPr>
          <p:cNvPicPr>
            <a:picLocks noChangeAspect="1"/>
          </p:cNvPicPr>
          <p:nvPr/>
        </p:nvPicPr>
        <p:blipFill>
          <a:blip r:embed="rId10"/>
          <a:stretch>
            <a:fillRect/>
          </a:stretch>
        </p:blipFill>
        <p:spPr>
          <a:xfrm>
            <a:off x="1459982" y="4715764"/>
            <a:ext cx="457240" cy="481626"/>
          </a:xfrm>
          <a:prstGeom prst="rect">
            <a:avLst/>
          </a:prstGeom>
        </p:spPr>
      </p:pic>
      <p:pic>
        <p:nvPicPr>
          <p:cNvPr id="42" name="图片 41">
            <a:extLst>
              <a:ext uri="{FF2B5EF4-FFF2-40B4-BE49-F238E27FC236}">
                <a16:creationId xmlns:a16="http://schemas.microsoft.com/office/drawing/2014/main" id="{A7243045-C656-4829-AEF0-7DBA8DBBDF0C}"/>
              </a:ext>
            </a:extLst>
          </p:cNvPr>
          <p:cNvPicPr>
            <a:picLocks noChangeAspect="1"/>
          </p:cNvPicPr>
          <p:nvPr/>
        </p:nvPicPr>
        <p:blipFill>
          <a:blip r:embed="rId10"/>
          <a:stretch>
            <a:fillRect/>
          </a:stretch>
        </p:blipFill>
        <p:spPr>
          <a:xfrm flipH="1">
            <a:off x="10019293" y="4474951"/>
            <a:ext cx="457240" cy="481626"/>
          </a:xfrm>
          <a:prstGeom prst="rect">
            <a:avLst/>
          </a:prstGeom>
        </p:spPr>
      </p:pic>
      <p:sp>
        <p:nvSpPr>
          <p:cNvPr id="46" name="Google Shape;247;p9"/>
          <p:cNvSpPr/>
          <p:nvPr/>
        </p:nvSpPr>
        <p:spPr>
          <a:xfrm>
            <a:off x="2322733" y="2213091"/>
            <a:ext cx="990243" cy="990244"/>
          </a:xfrm>
          <a:prstGeom prst="ellipse">
            <a:avLst/>
          </a:prstGeom>
          <a:solidFill>
            <a:srgbClr val="E9562B"/>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Light"/>
              <a:buNone/>
            </a:pPr>
            <a:r>
              <a:rPr lang="en-US" sz="2400" b="0" i="0" u="none" strike="noStrike" cap="none">
                <a:solidFill>
                  <a:schemeClr val="lt1"/>
                </a:solidFill>
                <a:latin typeface="Arial"/>
                <a:ea typeface="Arial"/>
                <a:cs typeface="Arial"/>
                <a:sym typeface="Arial"/>
              </a:rPr>
              <a:t>01</a:t>
            </a:r>
            <a:endParaRPr sz="2400" b="0" i="0" u="none" strike="noStrike" cap="none">
              <a:solidFill>
                <a:schemeClr val="lt1"/>
              </a:solidFill>
              <a:latin typeface="Arial"/>
              <a:ea typeface="Arial"/>
              <a:cs typeface="Arial"/>
              <a:sym typeface="Arial"/>
            </a:endParaRPr>
          </a:p>
        </p:txBody>
      </p:sp>
      <p:sp>
        <p:nvSpPr>
          <p:cNvPr id="47" name="TextBox 46"/>
          <p:cNvSpPr txBox="1"/>
          <p:nvPr/>
        </p:nvSpPr>
        <p:spPr>
          <a:xfrm>
            <a:off x="3610978" y="2246548"/>
            <a:ext cx="6964554" cy="923330"/>
          </a:xfrm>
          <a:prstGeom prst="rect">
            <a:avLst/>
          </a:prstGeom>
          <a:noFill/>
        </p:spPr>
        <p:txBody>
          <a:bodyPr wrap="square" rtlCol="0">
            <a:spAutoFit/>
          </a:bodyPr>
          <a:lstStyle/>
          <a:p>
            <a:r>
              <a:rPr lang="en-US"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rPr>
              <a:t>ÔN LUYỆN </a:t>
            </a:r>
            <a:r>
              <a:rPr lang="vi-VN"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rPr>
              <a:t>CHÍNH TẢ</a:t>
            </a:r>
            <a:endParaRPr lang="en-US"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endParaRPr>
          </a:p>
        </p:txBody>
      </p:sp>
      <p:pic>
        <p:nvPicPr>
          <p:cNvPr id="17" name="图片 140">
            <a:extLst>
              <a:ext uri="{FF2B5EF4-FFF2-40B4-BE49-F238E27FC236}">
                <a16:creationId xmlns:a16="http://schemas.microsoft.com/office/drawing/2014/main" id="{6EBEC9F5-6038-4601-9842-6073287F6A62}"/>
              </a:ext>
            </a:extLst>
          </p:cNvPr>
          <p:cNvPicPr>
            <a:picLocks noChangeAspect="1"/>
          </p:cNvPicPr>
          <p:nvPr/>
        </p:nvPicPr>
        <p:blipFill>
          <a:blip r:embed="rId11"/>
          <a:stretch>
            <a:fillRect/>
          </a:stretch>
        </p:blipFill>
        <p:spPr>
          <a:xfrm>
            <a:off x="4918911" y="3462927"/>
            <a:ext cx="3145809" cy="2505673"/>
          </a:xfrm>
          <a:prstGeom prst="rect">
            <a:avLst/>
          </a:prstGeom>
        </p:spPr>
      </p:pic>
    </p:spTree>
    <p:extLst>
      <p:ext uri="{BB962C8B-B14F-4D97-AF65-F5344CB8AC3E}">
        <p14:creationId xmlns:p14="http://schemas.microsoft.com/office/powerpoint/2010/main" val="279038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750"/>
                                        <p:tgtEl>
                                          <p:spTgt spid="5"/>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39"/>
                                        </p:tgtEl>
                                        <p:attrNameLst>
                                          <p:attrName>style.visibility</p:attrName>
                                        </p:attrNameLst>
                                      </p:cBhvr>
                                      <p:to>
                                        <p:strVal val="visible"/>
                                      </p:to>
                                    </p:set>
                                    <p:animEffect transition="in" filter="fade">
                                      <p:cBhvr>
                                        <p:cTn id="11" dur="750"/>
                                        <p:tgtEl>
                                          <p:spTgt spid="139"/>
                                        </p:tgtEl>
                                      </p:cBhvr>
                                    </p:animEffect>
                                  </p:childTnLst>
                                </p:cTn>
                              </p:par>
                              <p:par>
                                <p:cTn id="12" presetID="53" presetClass="entr" presetSubtype="16"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750" fill="hold"/>
                                        <p:tgtEl>
                                          <p:spTgt spid="4"/>
                                        </p:tgtEl>
                                        <p:attrNameLst>
                                          <p:attrName>ppt_w</p:attrName>
                                        </p:attrNameLst>
                                      </p:cBhvr>
                                      <p:tavLst>
                                        <p:tav tm="0">
                                          <p:val>
                                            <p:fltVal val="0"/>
                                          </p:val>
                                        </p:tav>
                                        <p:tav tm="100000">
                                          <p:val>
                                            <p:strVal val="#ppt_w"/>
                                          </p:val>
                                        </p:tav>
                                      </p:tavLst>
                                    </p:anim>
                                    <p:anim calcmode="lin" valueType="num">
                                      <p:cBhvr>
                                        <p:cTn id="15" dur="750" fill="hold"/>
                                        <p:tgtEl>
                                          <p:spTgt spid="4"/>
                                        </p:tgtEl>
                                        <p:attrNameLst>
                                          <p:attrName>ppt_h</p:attrName>
                                        </p:attrNameLst>
                                      </p:cBhvr>
                                      <p:tavLst>
                                        <p:tav tm="0">
                                          <p:val>
                                            <p:fltVal val="0"/>
                                          </p:val>
                                        </p:tav>
                                        <p:tav tm="100000">
                                          <p:val>
                                            <p:strVal val="#ppt_h"/>
                                          </p:val>
                                        </p:tav>
                                      </p:tavLst>
                                    </p:anim>
                                    <p:animEffect transition="in" filter="fade">
                                      <p:cBhvr>
                                        <p:cTn id="16" dur="750"/>
                                        <p:tgtEl>
                                          <p:spTgt spid="4"/>
                                        </p:tgtEl>
                                      </p:cBhvr>
                                    </p:animEffect>
                                  </p:childTnLst>
                                </p:cTn>
                              </p:par>
                              <p:par>
                                <p:cTn id="17" presetID="2" presetClass="entr" presetSubtype="8" fill="hold" nodeType="withEffect">
                                  <p:stCondLst>
                                    <p:cond delay="250"/>
                                  </p:stCondLst>
                                  <p:childTnLst>
                                    <p:set>
                                      <p:cBhvr>
                                        <p:cTn id="18" dur="1" fill="hold">
                                          <p:stCondLst>
                                            <p:cond delay="0"/>
                                          </p:stCondLst>
                                        </p:cTn>
                                        <p:tgtEl>
                                          <p:spTgt spid="150"/>
                                        </p:tgtEl>
                                        <p:attrNameLst>
                                          <p:attrName>style.visibility</p:attrName>
                                        </p:attrNameLst>
                                      </p:cBhvr>
                                      <p:to>
                                        <p:strVal val="visible"/>
                                      </p:to>
                                    </p:set>
                                    <p:anim calcmode="lin" valueType="num">
                                      <p:cBhvr additive="base">
                                        <p:cTn id="19" dur="500" fill="hold"/>
                                        <p:tgtEl>
                                          <p:spTgt spid="150"/>
                                        </p:tgtEl>
                                        <p:attrNameLst>
                                          <p:attrName>ppt_x</p:attrName>
                                        </p:attrNameLst>
                                      </p:cBhvr>
                                      <p:tavLst>
                                        <p:tav tm="0">
                                          <p:val>
                                            <p:strVal val="0-#ppt_w/2"/>
                                          </p:val>
                                        </p:tav>
                                        <p:tav tm="100000">
                                          <p:val>
                                            <p:strVal val="#ppt_x"/>
                                          </p:val>
                                        </p:tav>
                                      </p:tavLst>
                                    </p:anim>
                                    <p:anim calcmode="lin" valueType="num">
                                      <p:cBhvr additive="base">
                                        <p:cTn id="20" dur="500" fill="hold"/>
                                        <p:tgtEl>
                                          <p:spTgt spid="150"/>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250"/>
                                  </p:stCondLst>
                                  <p:childTnLst>
                                    <p:set>
                                      <p:cBhvr>
                                        <p:cTn id="22" dur="1" fill="hold">
                                          <p:stCondLst>
                                            <p:cond delay="0"/>
                                          </p:stCondLst>
                                        </p:cTn>
                                        <p:tgtEl>
                                          <p:spTgt spid="138"/>
                                        </p:tgtEl>
                                        <p:attrNameLst>
                                          <p:attrName>style.visibility</p:attrName>
                                        </p:attrNameLst>
                                      </p:cBhvr>
                                      <p:to>
                                        <p:strVal val="visible"/>
                                      </p:to>
                                    </p:set>
                                    <p:anim calcmode="lin" valueType="num">
                                      <p:cBhvr additive="base">
                                        <p:cTn id="23" dur="500" fill="hold"/>
                                        <p:tgtEl>
                                          <p:spTgt spid="138"/>
                                        </p:tgtEl>
                                        <p:attrNameLst>
                                          <p:attrName>ppt_x</p:attrName>
                                        </p:attrNameLst>
                                      </p:cBhvr>
                                      <p:tavLst>
                                        <p:tav tm="0">
                                          <p:val>
                                            <p:strVal val="1+#ppt_w/2"/>
                                          </p:val>
                                        </p:tav>
                                        <p:tav tm="100000">
                                          <p:val>
                                            <p:strVal val="#ppt_x"/>
                                          </p:val>
                                        </p:tav>
                                      </p:tavLst>
                                    </p:anim>
                                    <p:anim calcmode="lin" valueType="num">
                                      <p:cBhvr additive="base">
                                        <p:cTn id="24" dur="500" fill="hold"/>
                                        <p:tgtEl>
                                          <p:spTgt spid="138"/>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fill="hold" nodeType="afterEffect">
                                  <p:stCondLst>
                                    <p:cond delay="0"/>
                                  </p:stCondLst>
                                  <p:childTnLst>
                                    <p:set>
                                      <p:cBhvr>
                                        <p:cTn id="27" dur="1" fill="hold">
                                          <p:stCondLst>
                                            <p:cond delay="0"/>
                                          </p:stCondLst>
                                        </p:cTn>
                                        <p:tgtEl>
                                          <p:spTgt spid="148"/>
                                        </p:tgtEl>
                                        <p:attrNameLst>
                                          <p:attrName>style.visibility</p:attrName>
                                        </p:attrNameLst>
                                      </p:cBhvr>
                                      <p:to>
                                        <p:strVal val="visible"/>
                                      </p:to>
                                    </p:set>
                                    <p:anim calcmode="lin" valueType="num">
                                      <p:cBhvr additive="base">
                                        <p:cTn id="28" dur="500" fill="hold"/>
                                        <p:tgtEl>
                                          <p:spTgt spid="148"/>
                                        </p:tgtEl>
                                        <p:attrNameLst>
                                          <p:attrName>ppt_x</p:attrName>
                                        </p:attrNameLst>
                                      </p:cBhvr>
                                      <p:tavLst>
                                        <p:tav tm="0">
                                          <p:val>
                                            <p:strVal val="0-#ppt_w/2"/>
                                          </p:val>
                                        </p:tav>
                                        <p:tav tm="100000">
                                          <p:val>
                                            <p:strVal val="#ppt_x"/>
                                          </p:val>
                                        </p:tav>
                                      </p:tavLst>
                                    </p:anim>
                                    <p:anim calcmode="lin" valueType="num">
                                      <p:cBhvr additive="base">
                                        <p:cTn id="29" dur="500" fill="hold"/>
                                        <p:tgtEl>
                                          <p:spTgt spid="148"/>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2" fill="hold" nodeType="after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1+#ppt_w/2"/>
                                          </p:val>
                                        </p:tav>
                                        <p:tav tm="100000">
                                          <p:val>
                                            <p:strVal val="#ppt_x"/>
                                          </p:val>
                                        </p:tav>
                                      </p:tavLst>
                                    </p:anim>
                                    <p:anim calcmode="lin" valueType="num">
                                      <p:cBhvr additive="base">
                                        <p:cTn id="34" dur="500" fill="hold"/>
                                        <p:tgtEl>
                                          <p:spTgt spid="34"/>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 presetClass="entr" presetSubtype="8" fill="hold" nodeType="afterEffect">
                                  <p:stCondLst>
                                    <p:cond delay="0"/>
                                  </p:stCondLst>
                                  <p:childTnLst>
                                    <p:set>
                                      <p:cBhvr>
                                        <p:cTn id="37" dur="1" fill="hold">
                                          <p:stCondLst>
                                            <p:cond delay="0"/>
                                          </p:stCondLst>
                                        </p:cTn>
                                        <p:tgtEl>
                                          <p:spTgt spid="38"/>
                                        </p:tgtEl>
                                        <p:attrNameLst>
                                          <p:attrName>style.visibility</p:attrName>
                                        </p:attrNameLst>
                                      </p:cBhvr>
                                      <p:to>
                                        <p:strVal val="visible"/>
                                      </p:to>
                                    </p:set>
                                    <p:anim calcmode="lin" valueType="num">
                                      <p:cBhvr additive="base">
                                        <p:cTn id="38" dur="500" fill="hold"/>
                                        <p:tgtEl>
                                          <p:spTgt spid="38"/>
                                        </p:tgtEl>
                                        <p:attrNameLst>
                                          <p:attrName>ppt_x</p:attrName>
                                        </p:attrNameLst>
                                      </p:cBhvr>
                                      <p:tavLst>
                                        <p:tav tm="0">
                                          <p:val>
                                            <p:strVal val="0-#ppt_w/2"/>
                                          </p:val>
                                        </p:tav>
                                        <p:tav tm="100000">
                                          <p:val>
                                            <p:strVal val="#ppt_x"/>
                                          </p:val>
                                        </p:tav>
                                      </p:tavLst>
                                    </p:anim>
                                    <p:anim calcmode="lin" valueType="num">
                                      <p:cBhvr additive="base">
                                        <p:cTn id="39" dur="500" fill="hold"/>
                                        <p:tgtEl>
                                          <p:spTgt spid="38"/>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2" presetClass="entr" presetSubtype="2" fill="hold" nodeType="after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additive="base">
                                        <p:cTn id="43" dur="500" fill="hold"/>
                                        <p:tgtEl>
                                          <p:spTgt spid="42"/>
                                        </p:tgtEl>
                                        <p:attrNameLst>
                                          <p:attrName>ppt_x</p:attrName>
                                        </p:attrNameLst>
                                      </p:cBhvr>
                                      <p:tavLst>
                                        <p:tav tm="0">
                                          <p:val>
                                            <p:strVal val="1+#ppt_w/2"/>
                                          </p:val>
                                        </p:tav>
                                        <p:tav tm="100000">
                                          <p:val>
                                            <p:strVal val="#ppt_x"/>
                                          </p:val>
                                        </p:tav>
                                      </p:tavLst>
                                    </p:anim>
                                    <p:anim calcmode="lin" valueType="num">
                                      <p:cBhvr additive="base">
                                        <p:cTn id="44" dur="500" fill="hold"/>
                                        <p:tgtEl>
                                          <p:spTgt spid="42"/>
                                        </p:tgtEl>
                                        <p:attrNameLst>
                                          <p:attrName>ppt_y</p:attrName>
                                        </p:attrNameLst>
                                      </p:cBhvr>
                                      <p:tavLst>
                                        <p:tav tm="0">
                                          <p:val>
                                            <p:strVal val="#ppt_y"/>
                                          </p:val>
                                        </p:tav>
                                        <p:tav tm="100000">
                                          <p:val>
                                            <p:strVal val="#ppt_y"/>
                                          </p:val>
                                        </p:tav>
                                      </p:tavLst>
                                    </p:anim>
                                  </p:childTnLst>
                                </p:cTn>
                              </p:par>
                            </p:childTnLst>
                          </p:cTn>
                        </p:par>
                        <p:par>
                          <p:cTn id="45" fill="hold">
                            <p:stCondLst>
                              <p:cond delay="3500"/>
                            </p:stCondLst>
                            <p:childTnLst>
                              <p:par>
                                <p:cTn id="46" presetID="14" presetClass="entr" presetSubtype="10" fill="hold" grpId="0" nodeType="after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randombar(horizontal)">
                                      <p:cBhvr>
                                        <p:cTn id="48" dur="500"/>
                                        <p:tgtEl>
                                          <p:spTgt spid="47"/>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randombar(horizontal)">
                                      <p:cBhvr>
                                        <p:cTn id="51" dur="500"/>
                                        <p:tgtEl>
                                          <p:spTgt spid="46"/>
                                        </p:tgtEl>
                                      </p:cBhvr>
                                    </p:animEffect>
                                  </p:childTnLst>
                                </p:cTn>
                              </p:par>
                            </p:childTnLst>
                          </p:cTn>
                        </p:par>
                        <p:par>
                          <p:cTn id="52" fill="hold">
                            <p:stCondLst>
                              <p:cond delay="4000"/>
                            </p:stCondLst>
                            <p:childTnLst>
                              <p:par>
                                <p:cTn id="53" presetID="10" presetClass="entr" presetSubtype="0" fill="hold"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346F4793-9545-4817-BAFA-50B986289D55}"/>
              </a:ext>
            </a:extLst>
          </p:cNvPr>
          <p:cNvGrpSpPr/>
          <p:nvPr/>
        </p:nvGrpSpPr>
        <p:grpSpPr>
          <a:xfrm>
            <a:off x="-65032" y="149809"/>
            <a:ext cx="11805470" cy="6593891"/>
            <a:chOff x="-65032" y="149809"/>
            <a:chExt cx="11805470" cy="590548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rotWithShape="1">
            <a:blip r:embed="rId3"/>
            <a:srcRect r="93419"/>
            <a:stretch/>
          </p:blipFill>
          <p:spPr>
            <a:xfrm flipH="1">
              <a:off x="-65032" y="149809"/>
              <a:ext cx="71578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pic>
        <p:nvPicPr>
          <p:cNvPr id="138" name="图片 137">
            <a:extLst>
              <a:ext uri="{FF2B5EF4-FFF2-40B4-BE49-F238E27FC236}">
                <a16:creationId xmlns:a16="http://schemas.microsoft.com/office/drawing/2014/main" id="{1BAFA7BC-5608-4A87-BF91-9451441194CD}"/>
              </a:ext>
            </a:extLst>
          </p:cNvPr>
          <p:cNvPicPr>
            <a:picLocks noChangeAspect="1"/>
          </p:cNvPicPr>
          <p:nvPr/>
        </p:nvPicPr>
        <p:blipFill rotWithShape="1">
          <a:blip r:embed="rId7"/>
          <a:srcRect r="59575"/>
          <a:stretch/>
        </p:blipFill>
        <p:spPr>
          <a:xfrm>
            <a:off x="9840686" y="700328"/>
            <a:ext cx="1581397" cy="567580"/>
          </a:xfrm>
          <a:prstGeom prst="rect">
            <a:avLst/>
          </a:prstGeom>
        </p:spPr>
      </p:pic>
      <p:pic>
        <p:nvPicPr>
          <p:cNvPr id="139" name="图片 138">
            <a:extLst>
              <a:ext uri="{FF2B5EF4-FFF2-40B4-BE49-F238E27FC236}">
                <a16:creationId xmlns:a16="http://schemas.microsoft.com/office/drawing/2014/main" id="{71603CBD-0EC2-4849-94D8-02CE7759B6BD}"/>
              </a:ext>
            </a:extLst>
          </p:cNvPr>
          <p:cNvPicPr>
            <a:picLocks noChangeAspect="1"/>
          </p:cNvPicPr>
          <p:nvPr/>
        </p:nvPicPr>
        <p:blipFill>
          <a:blip r:embed="rId8"/>
          <a:stretch>
            <a:fillRect/>
          </a:stretch>
        </p:blipFill>
        <p:spPr>
          <a:xfrm>
            <a:off x="9799072" y="5632549"/>
            <a:ext cx="2316681" cy="1268078"/>
          </a:xfrm>
          <a:prstGeom prst="rect">
            <a:avLst/>
          </a:prstGeom>
        </p:spPr>
      </p:pic>
      <p:pic>
        <p:nvPicPr>
          <p:cNvPr id="150" name="图片 149">
            <a:extLst>
              <a:ext uri="{FF2B5EF4-FFF2-40B4-BE49-F238E27FC236}">
                <a16:creationId xmlns:a16="http://schemas.microsoft.com/office/drawing/2014/main" id="{386BA7ED-6C5D-4D46-92B1-71942008F588}"/>
              </a:ext>
            </a:extLst>
          </p:cNvPr>
          <p:cNvPicPr>
            <a:picLocks noChangeAspect="1"/>
          </p:cNvPicPr>
          <p:nvPr/>
        </p:nvPicPr>
        <p:blipFill rotWithShape="1">
          <a:blip r:embed="rId7"/>
          <a:srcRect l="79894" t="-7176" r="-2213" b="34190"/>
          <a:stretch/>
        </p:blipFill>
        <p:spPr>
          <a:xfrm>
            <a:off x="1688602" y="733680"/>
            <a:ext cx="1125990" cy="534227"/>
          </a:xfrm>
          <a:prstGeom prst="rect">
            <a:avLst/>
          </a:prstGeom>
        </p:spPr>
      </p:pic>
      <p:pic>
        <p:nvPicPr>
          <p:cNvPr id="4" name="图片 3">
            <a:extLst>
              <a:ext uri="{FF2B5EF4-FFF2-40B4-BE49-F238E27FC236}">
                <a16:creationId xmlns:a16="http://schemas.microsoft.com/office/drawing/2014/main" id="{85B378B0-6448-4A26-A6AC-15783BAF1CE4}"/>
              </a:ext>
            </a:extLst>
          </p:cNvPr>
          <p:cNvPicPr>
            <a:picLocks noChangeAspect="1"/>
          </p:cNvPicPr>
          <p:nvPr/>
        </p:nvPicPr>
        <p:blipFill>
          <a:blip r:embed="rId9"/>
          <a:stretch>
            <a:fillRect/>
          </a:stretch>
        </p:blipFill>
        <p:spPr>
          <a:xfrm>
            <a:off x="1373020" y="5673133"/>
            <a:ext cx="1237657" cy="1042238"/>
          </a:xfrm>
          <a:prstGeom prst="rect">
            <a:avLst/>
          </a:prstGeom>
        </p:spPr>
      </p:pic>
      <p:pic>
        <p:nvPicPr>
          <p:cNvPr id="148" name="图片 147">
            <a:extLst>
              <a:ext uri="{FF2B5EF4-FFF2-40B4-BE49-F238E27FC236}">
                <a16:creationId xmlns:a16="http://schemas.microsoft.com/office/drawing/2014/main" id="{65303F87-9F21-44CB-9E31-B19C35B8D171}"/>
              </a:ext>
            </a:extLst>
          </p:cNvPr>
          <p:cNvPicPr>
            <a:picLocks noChangeAspect="1"/>
          </p:cNvPicPr>
          <p:nvPr/>
        </p:nvPicPr>
        <p:blipFill>
          <a:blip r:embed="rId10"/>
          <a:stretch>
            <a:fillRect/>
          </a:stretch>
        </p:blipFill>
        <p:spPr>
          <a:xfrm>
            <a:off x="1399524" y="1009083"/>
            <a:ext cx="457240" cy="481626"/>
          </a:xfrm>
          <a:prstGeom prst="rect">
            <a:avLst/>
          </a:prstGeom>
        </p:spPr>
      </p:pic>
      <p:pic>
        <p:nvPicPr>
          <p:cNvPr id="34" name="图片 33">
            <a:extLst>
              <a:ext uri="{FF2B5EF4-FFF2-40B4-BE49-F238E27FC236}">
                <a16:creationId xmlns:a16="http://schemas.microsoft.com/office/drawing/2014/main" id="{AA094462-FFD7-483A-9A1B-DD38C1911FCD}"/>
              </a:ext>
            </a:extLst>
          </p:cNvPr>
          <p:cNvPicPr>
            <a:picLocks noChangeAspect="1"/>
          </p:cNvPicPr>
          <p:nvPr/>
        </p:nvPicPr>
        <p:blipFill>
          <a:blip r:embed="rId10"/>
          <a:stretch>
            <a:fillRect/>
          </a:stretch>
        </p:blipFill>
        <p:spPr>
          <a:xfrm flipH="1">
            <a:off x="2412286" y="6170292"/>
            <a:ext cx="457240" cy="481626"/>
          </a:xfrm>
          <a:prstGeom prst="rect">
            <a:avLst/>
          </a:prstGeom>
        </p:spPr>
      </p:pic>
      <p:pic>
        <p:nvPicPr>
          <p:cNvPr id="38" name="图片 37">
            <a:extLst>
              <a:ext uri="{FF2B5EF4-FFF2-40B4-BE49-F238E27FC236}">
                <a16:creationId xmlns:a16="http://schemas.microsoft.com/office/drawing/2014/main" id="{8D42F607-6E32-43C6-82D1-EBD028E9A169}"/>
              </a:ext>
            </a:extLst>
          </p:cNvPr>
          <p:cNvPicPr>
            <a:picLocks noChangeAspect="1"/>
          </p:cNvPicPr>
          <p:nvPr/>
        </p:nvPicPr>
        <p:blipFill>
          <a:blip r:embed="rId10"/>
          <a:stretch>
            <a:fillRect/>
          </a:stretch>
        </p:blipFill>
        <p:spPr>
          <a:xfrm>
            <a:off x="1239546" y="5589344"/>
            <a:ext cx="457240" cy="481626"/>
          </a:xfrm>
          <a:prstGeom prst="rect">
            <a:avLst/>
          </a:prstGeom>
        </p:spPr>
      </p:pic>
      <p:pic>
        <p:nvPicPr>
          <p:cNvPr id="42" name="图片 41">
            <a:extLst>
              <a:ext uri="{FF2B5EF4-FFF2-40B4-BE49-F238E27FC236}">
                <a16:creationId xmlns:a16="http://schemas.microsoft.com/office/drawing/2014/main" id="{A7243045-C656-4829-AEF0-7DBA8DBBDF0C}"/>
              </a:ext>
            </a:extLst>
          </p:cNvPr>
          <p:cNvPicPr>
            <a:picLocks noChangeAspect="1"/>
          </p:cNvPicPr>
          <p:nvPr/>
        </p:nvPicPr>
        <p:blipFill>
          <a:blip r:embed="rId10"/>
          <a:stretch>
            <a:fillRect/>
          </a:stretch>
        </p:blipFill>
        <p:spPr>
          <a:xfrm flipH="1">
            <a:off x="10712963" y="5455524"/>
            <a:ext cx="457240" cy="481626"/>
          </a:xfrm>
          <a:prstGeom prst="rect">
            <a:avLst/>
          </a:prstGeom>
        </p:spPr>
      </p:pic>
      <p:sp>
        <p:nvSpPr>
          <p:cNvPr id="16" name="TextBox 15"/>
          <p:cNvSpPr txBox="1"/>
          <p:nvPr/>
        </p:nvSpPr>
        <p:spPr>
          <a:xfrm>
            <a:off x="4240966" y="272015"/>
            <a:ext cx="7978386" cy="923330"/>
          </a:xfrm>
          <a:prstGeom prst="rect">
            <a:avLst/>
          </a:prstGeom>
          <a:noFill/>
        </p:spPr>
        <p:txBody>
          <a:bodyPr wrap="square" rtlCol="0">
            <a:spAutoFit/>
          </a:bodyPr>
          <a:lstStyle/>
          <a:p>
            <a:r>
              <a:rPr lang="vi-VN"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rPr>
              <a:t>HOA GIẤY</a:t>
            </a:r>
            <a:endParaRPr lang="en-US"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endParaRPr>
          </a:p>
        </p:txBody>
      </p:sp>
      <p:sp>
        <p:nvSpPr>
          <p:cNvPr id="17" name="Google Shape;116;p2"/>
          <p:cNvSpPr txBox="1"/>
          <p:nvPr/>
        </p:nvSpPr>
        <p:spPr>
          <a:xfrm>
            <a:off x="1696786" y="1265678"/>
            <a:ext cx="9872440" cy="483205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vi-VN" sz="2800" b="1" dirty="0">
                <a:solidFill>
                  <a:schemeClr val="dk1"/>
                </a:solidFill>
                <a:latin typeface="Calibri"/>
                <a:ea typeface="Calibri"/>
                <a:cs typeface="Calibri"/>
                <a:sym typeface="Calibri"/>
              </a:rPr>
              <a:t>Trước nhà, mấy cây bông giấy nở hoa tưng bừng. Trời càng nắng gắt, hoa giấy càng bồng lên rực rỡ. Màu đỏ thắm, màu tím nhạt, màu da cam, màu trắng muốt tinh khiết. Cả vòm cây lá chen hoa bao trùm lấy ngôi nhà lẫn mảnh sân nhỏ phía trước. Tất cả như nhẹ bỗng, tưởng chừng chỉ cần một trận gió ào qua, cây bông giấy sẽ bốc bay lên, mang theo cả ngôi nhà lang thang giữa bầu trời... Hoa giấy đẹp một cách giản dị. Mỗi cánh hoa giống hệt một chiếc lá, chỉ có điều mỏng manh hơn và có màu sắc rực rỡ. Lớp lớp hoa giấy rải kín mặt sân, nhưng chỉ cần một làn gió thoảng, chúng liền tản mát bay đi mất.</a:t>
            </a:r>
          </a:p>
          <a:p>
            <a:pPr marL="0" marR="0" lvl="0" indent="0" algn="just" rtl="0">
              <a:spcBef>
                <a:spcPts val="0"/>
              </a:spcBef>
              <a:spcAft>
                <a:spcPts val="0"/>
              </a:spcAft>
              <a:buNone/>
            </a:pPr>
            <a:r>
              <a:rPr lang="vi-VN" sz="2800" b="1" dirty="0">
                <a:solidFill>
                  <a:schemeClr val="dk1"/>
                </a:solidFill>
                <a:latin typeface="Calibri"/>
                <a:cs typeface="Calibri"/>
                <a:sym typeface="Calibri"/>
              </a:rPr>
              <a:t>				Theo Trần Hoài Dương</a:t>
            </a:r>
            <a:endParaRPr sz="1400" b="1" dirty="0"/>
          </a:p>
        </p:txBody>
      </p:sp>
    </p:spTree>
    <p:extLst>
      <p:ext uri="{BB962C8B-B14F-4D97-AF65-F5344CB8AC3E}">
        <p14:creationId xmlns:p14="http://schemas.microsoft.com/office/powerpoint/2010/main" val="22069406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750"/>
                                        <p:tgtEl>
                                          <p:spTgt spid="5"/>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39"/>
                                        </p:tgtEl>
                                        <p:attrNameLst>
                                          <p:attrName>style.visibility</p:attrName>
                                        </p:attrNameLst>
                                      </p:cBhvr>
                                      <p:to>
                                        <p:strVal val="visible"/>
                                      </p:to>
                                    </p:set>
                                    <p:animEffect transition="in" filter="fade">
                                      <p:cBhvr>
                                        <p:cTn id="11" dur="750"/>
                                        <p:tgtEl>
                                          <p:spTgt spid="139"/>
                                        </p:tgtEl>
                                      </p:cBhvr>
                                    </p:animEffect>
                                  </p:childTnLst>
                                </p:cTn>
                              </p:par>
                              <p:par>
                                <p:cTn id="12" presetID="53" presetClass="entr" presetSubtype="16"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750" fill="hold"/>
                                        <p:tgtEl>
                                          <p:spTgt spid="4"/>
                                        </p:tgtEl>
                                        <p:attrNameLst>
                                          <p:attrName>ppt_w</p:attrName>
                                        </p:attrNameLst>
                                      </p:cBhvr>
                                      <p:tavLst>
                                        <p:tav tm="0">
                                          <p:val>
                                            <p:fltVal val="0"/>
                                          </p:val>
                                        </p:tav>
                                        <p:tav tm="100000">
                                          <p:val>
                                            <p:strVal val="#ppt_w"/>
                                          </p:val>
                                        </p:tav>
                                      </p:tavLst>
                                    </p:anim>
                                    <p:anim calcmode="lin" valueType="num">
                                      <p:cBhvr>
                                        <p:cTn id="15" dur="750" fill="hold"/>
                                        <p:tgtEl>
                                          <p:spTgt spid="4"/>
                                        </p:tgtEl>
                                        <p:attrNameLst>
                                          <p:attrName>ppt_h</p:attrName>
                                        </p:attrNameLst>
                                      </p:cBhvr>
                                      <p:tavLst>
                                        <p:tav tm="0">
                                          <p:val>
                                            <p:fltVal val="0"/>
                                          </p:val>
                                        </p:tav>
                                        <p:tav tm="100000">
                                          <p:val>
                                            <p:strVal val="#ppt_h"/>
                                          </p:val>
                                        </p:tav>
                                      </p:tavLst>
                                    </p:anim>
                                    <p:animEffect transition="in" filter="fade">
                                      <p:cBhvr>
                                        <p:cTn id="16" dur="750"/>
                                        <p:tgtEl>
                                          <p:spTgt spid="4"/>
                                        </p:tgtEl>
                                      </p:cBhvr>
                                    </p:animEffect>
                                  </p:childTnLst>
                                </p:cTn>
                              </p:par>
                              <p:par>
                                <p:cTn id="17" presetID="2" presetClass="entr" presetSubtype="8" fill="hold" nodeType="withEffect">
                                  <p:stCondLst>
                                    <p:cond delay="250"/>
                                  </p:stCondLst>
                                  <p:childTnLst>
                                    <p:set>
                                      <p:cBhvr>
                                        <p:cTn id="18" dur="1" fill="hold">
                                          <p:stCondLst>
                                            <p:cond delay="0"/>
                                          </p:stCondLst>
                                        </p:cTn>
                                        <p:tgtEl>
                                          <p:spTgt spid="150"/>
                                        </p:tgtEl>
                                        <p:attrNameLst>
                                          <p:attrName>style.visibility</p:attrName>
                                        </p:attrNameLst>
                                      </p:cBhvr>
                                      <p:to>
                                        <p:strVal val="visible"/>
                                      </p:to>
                                    </p:set>
                                    <p:anim calcmode="lin" valueType="num">
                                      <p:cBhvr additive="base">
                                        <p:cTn id="19" dur="500" fill="hold"/>
                                        <p:tgtEl>
                                          <p:spTgt spid="150"/>
                                        </p:tgtEl>
                                        <p:attrNameLst>
                                          <p:attrName>ppt_x</p:attrName>
                                        </p:attrNameLst>
                                      </p:cBhvr>
                                      <p:tavLst>
                                        <p:tav tm="0">
                                          <p:val>
                                            <p:strVal val="0-#ppt_w/2"/>
                                          </p:val>
                                        </p:tav>
                                        <p:tav tm="100000">
                                          <p:val>
                                            <p:strVal val="#ppt_x"/>
                                          </p:val>
                                        </p:tav>
                                      </p:tavLst>
                                    </p:anim>
                                    <p:anim calcmode="lin" valueType="num">
                                      <p:cBhvr additive="base">
                                        <p:cTn id="20" dur="500" fill="hold"/>
                                        <p:tgtEl>
                                          <p:spTgt spid="150"/>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250"/>
                                  </p:stCondLst>
                                  <p:childTnLst>
                                    <p:set>
                                      <p:cBhvr>
                                        <p:cTn id="22" dur="1" fill="hold">
                                          <p:stCondLst>
                                            <p:cond delay="0"/>
                                          </p:stCondLst>
                                        </p:cTn>
                                        <p:tgtEl>
                                          <p:spTgt spid="138"/>
                                        </p:tgtEl>
                                        <p:attrNameLst>
                                          <p:attrName>style.visibility</p:attrName>
                                        </p:attrNameLst>
                                      </p:cBhvr>
                                      <p:to>
                                        <p:strVal val="visible"/>
                                      </p:to>
                                    </p:set>
                                    <p:anim calcmode="lin" valueType="num">
                                      <p:cBhvr additive="base">
                                        <p:cTn id="23" dur="500" fill="hold"/>
                                        <p:tgtEl>
                                          <p:spTgt spid="138"/>
                                        </p:tgtEl>
                                        <p:attrNameLst>
                                          <p:attrName>ppt_x</p:attrName>
                                        </p:attrNameLst>
                                      </p:cBhvr>
                                      <p:tavLst>
                                        <p:tav tm="0">
                                          <p:val>
                                            <p:strVal val="1+#ppt_w/2"/>
                                          </p:val>
                                        </p:tav>
                                        <p:tav tm="100000">
                                          <p:val>
                                            <p:strVal val="#ppt_x"/>
                                          </p:val>
                                        </p:tav>
                                      </p:tavLst>
                                    </p:anim>
                                    <p:anim calcmode="lin" valueType="num">
                                      <p:cBhvr additive="base">
                                        <p:cTn id="24" dur="500" fill="hold"/>
                                        <p:tgtEl>
                                          <p:spTgt spid="138"/>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fill="hold" nodeType="afterEffect">
                                  <p:stCondLst>
                                    <p:cond delay="0"/>
                                  </p:stCondLst>
                                  <p:childTnLst>
                                    <p:set>
                                      <p:cBhvr>
                                        <p:cTn id="27" dur="1" fill="hold">
                                          <p:stCondLst>
                                            <p:cond delay="0"/>
                                          </p:stCondLst>
                                        </p:cTn>
                                        <p:tgtEl>
                                          <p:spTgt spid="148"/>
                                        </p:tgtEl>
                                        <p:attrNameLst>
                                          <p:attrName>style.visibility</p:attrName>
                                        </p:attrNameLst>
                                      </p:cBhvr>
                                      <p:to>
                                        <p:strVal val="visible"/>
                                      </p:to>
                                    </p:set>
                                    <p:anim calcmode="lin" valueType="num">
                                      <p:cBhvr additive="base">
                                        <p:cTn id="28" dur="500" fill="hold"/>
                                        <p:tgtEl>
                                          <p:spTgt spid="148"/>
                                        </p:tgtEl>
                                        <p:attrNameLst>
                                          <p:attrName>ppt_x</p:attrName>
                                        </p:attrNameLst>
                                      </p:cBhvr>
                                      <p:tavLst>
                                        <p:tav tm="0">
                                          <p:val>
                                            <p:strVal val="0-#ppt_w/2"/>
                                          </p:val>
                                        </p:tav>
                                        <p:tav tm="100000">
                                          <p:val>
                                            <p:strVal val="#ppt_x"/>
                                          </p:val>
                                        </p:tav>
                                      </p:tavLst>
                                    </p:anim>
                                    <p:anim calcmode="lin" valueType="num">
                                      <p:cBhvr additive="base">
                                        <p:cTn id="29" dur="500" fill="hold"/>
                                        <p:tgtEl>
                                          <p:spTgt spid="148"/>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2" fill="hold" nodeType="after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1+#ppt_w/2"/>
                                          </p:val>
                                        </p:tav>
                                        <p:tav tm="100000">
                                          <p:val>
                                            <p:strVal val="#ppt_x"/>
                                          </p:val>
                                        </p:tav>
                                      </p:tavLst>
                                    </p:anim>
                                    <p:anim calcmode="lin" valueType="num">
                                      <p:cBhvr additive="base">
                                        <p:cTn id="34" dur="500" fill="hold"/>
                                        <p:tgtEl>
                                          <p:spTgt spid="34"/>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 presetClass="entr" presetSubtype="8" fill="hold" nodeType="afterEffect">
                                  <p:stCondLst>
                                    <p:cond delay="0"/>
                                  </p:stCondLst>
                                  <p:childTnLst>
                                    <p:set>
                                      <p:cBhvr>
                                        <p:cTn id="37" dur="1" fill="hold">
                                          <p:stCondLst>
                                            <p:cond delay="0"/>
                                          </p:stCondLst>
                                        </p:cTn>
                                        <p:tgtEl>
                                          <p:spTgt spid="38"/>
                                        </p:tgtEl>
                                        <p:attrNameLst>
                                          <p:attrName>style.visibility</p:attrName>
                                        </p:attrNameLst>
                                      </p:cBhvr>
                                      <p:to>
                                        <p:strVal val="visible"/>
                                      </p:to>
                                    </p:set>
                                    <p:anim calcmode="lin" valueType="num">
                                      <p:cBhvr additive="base">
                                        <p:cTn id="38" dur="500" fill="hold"/>
                                        <p:tgtEl>
                                          <p:spTgt spid="38"/>
                                        </p:tgtEl>
                                        <p:attrNameLst>
                                          <p:attrName>ppt_x</p:attrName>
                                        </p:attrNameLst>
                                      </p:cBhvr>
                                      <p:tavLst>
                                        <p:tav tm="0">
                                          <p:val>
                                            <p:strVal val="0-#ppt_w/2"/>
                                          </p:val>
                                        </p:tav>
                                        <p:tav tm="100000">
                                          <p:val>
                                            <p:strVal val="#ppt_x"/>
                                          </p:val>
                                        </p:tav>
                                      </p:tavLst>
                                    </p:anim>
                                    <p:anim calcmode="lin" valueType="num">
                                      <p:cBhvr additive="base">
                                        <p:cTn id="39" dur="500" fill="hold"/>
                                        <p:tgtEl>
                                          <p:spTgt spid="38"/>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2" presetClass="entr" presetSubtype="2" fill="hold" nodeType="after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additive="base">
                                        <p:cTn id="43" dur="500" fill="hold"/>
                                        <p:tgtEl>
                                          <p:spTgt spid="42"/>
                                        </p:tgtEl>
                                        <p:attrNameLst>
                                          <p:attrName>ppt_x</p:attrName>
                                        </p:attrNameLst>
                                      </p:cBhvr>
                                      <p:tavLst>
                                        <p:tav tm="0">
                                          <p:val>
                                            <p:strVal val="1+#ppt_w/2"/>
                                          </p:val>
                                        </p:tav>
                                        <p:tav tm="100000">
                                          <p:val>
                                            <p:strVal val="#ppt_x"/>
                                          </p:val>
                                        </p:tav>
                                      </p:tavLst>
                                    </p:anim>
                                    <p:anim calcmode="lin" valueType="num">
                                      <p:cBhvr additive="base">
                                        <p:cTn id="44" dur="500" fill="hold"/>
                                        <p:tgtEl>
                                          <p:spTgt spid="42"/>
                                        </p:tgtEl>
                                        <p:attrNameLst>
                                          <p:attrName>ppt_y</p:attrName>
                                        </p:attrNameLst>
                                      </p:cBhvr>
                                      <p:tavLst>
                                        <p:tav tm="0">
                                          <p:val>
                                            <p:strVal val="#ppt_y"/>
                                          </p:val>
                                        </p:tav>
                                        <p:tav tm="100000">
                                          <p:val>
                                            <p:strVal val="#ppt_y"/>
                                          </p:val>
                                        </p:tav>
                                      </p:tavLst>
                                    </p:anim>
                                  </p:childTnLst>
                                </p:cTn>
                              </p:par>
                            </p:childTnLst>
                          </p:cTn>
                        </p:par>
                        <p:par>
                          <p:cTn id="45" fill="hold">
                            <p:stCondLst>
                              <p:cond delay="3500"/>
                            </p:stCondLst>
                            <p:childTnLst>
                              <p:par>
                                <p:cTn id="46" presetID="14" presetClass="entr" presetSubtype="10" fill="hold" grpId="0"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randombar(horizontal)">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346F4793-9545-4817-BAFA-50B986289D55}"/>
              </a:ext>
            </a:extLst>
          </p:cNvPr>
          <p:cNvGrpSpPr/>
          <p:nvPr/>
        </p:nvGrpSpPr>
        <p:grpSpPr>
          <a:xfrm>
            <a:off x="-65032" y="149809"/>
            <a:ext cx="11805470" cy="5905487"/>
            <a:chOff x="-65032" y="149809"/>
            <a:chExt cx="11805470" cy="590548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rotWithShape="1">
            <a:blip r:embed="rId3"/>
            <a:srcRect r="93419"/>
            <a:stretch/>
          </p:blipFill>
          <p:spPr>
            <a:xfrm flipH="1">
              <a:off x="-65032" y="149809"/>
              <a:ext cx="71578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sp>
        <p:nvSpPr>
          <p:cNvPr id="18" name="Google Shape;343;p14"/>
          <p:cNvSpPr/>
          <p:nvPr/>
        </p:nvSpPr>
        <p:spPr>
          <a:xfrm>
            <a:off x="341926" y="-631137"/>
            <a:ext cx="7481273" cy="5785605"/>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2">
              <a:lumMod val="40000"/>
              <a:lumOff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38" name="图片 137">
            <a:extLst>
              <a:ext uri="{FF2B5EF4-FFF2-40B4-BE49-F238E27FC236}">
                <a16:creationId xmlns:a16="http://schemas.microsoft.com/office/drawing/2014/main" id="{1BAFA7BC-5608-4A87-BF91-9451441194CD}"/>
              </a:ext>
            </a:extLst>
          </p:cNvPr>
          <p:cNvPicPr>
            <a:picLocks noChangeAspect="1"/>
          </p:cNvPicPr>
          <p:nvPr/>
        </p:nvPicPr>
        <p:blipFill rotWithShape="1">
          <a:blip r:embed="rId7"/>
          <a:srcRect r="59575"/>
          <a:stretch/>
        </p:blipFill>
        <p:spPr>
          <a:xfrm>
            <a:off x="9840686" y="700328"/>
            <a:ext cx="1581397" cy="567580"/>
          </a:xfrm>
          <a:prstGeom prst="rect">
            <a:avLst/>
          </a:prstGeom>
        </p:spPr>
      </p:pic>
      <p:pic>
        <p:nvPicPr>
          <p:cNvPr id="4" name="图片 3">
            <a:extLst>
              <a:ext uri="{FF2B5EF4-FFF2-40B4-BE49-F238E27FC236}">
                <a16:creationId xmlns:a16="http://schemas.microsoft.com/office/drawing/2014/main" id="{85B378B0-6448-4A26-A6AC-15783BAF1CE4}"/>
              </a:ext>
            </a:extLst>
          </p:cNvPr>
          <p:cNvPicPr>
            <a:picLocks noChangeAspect="1"/>
          </p:cNvPicPr>
          <p:nvPr/>
        </p:nvPicPr>
        <p:blipFill>
          <a:blip r:embed="rId8"/>
          <a:stretch>
            <a:fillRect/>
          </a:stretch>
        </p:blipFill>
        <p:spPr>
          <a:xfrm>
            <a:off x="1593456" y="4799553"/>
            <a:ext cx="1237657" cy="1042238"/>
          </a:xfrm>
          <a:prstGeom prst="rect">
            <a:avLst/>
          </a:prstGeom>
        </p:spPr>
      </p:pic>
      <p:pic>
        <p:nvPicPr>
          <p:cNvPr id="34" name="图片 33">
            <a:extLst>
              <a:ext uri="{FF2B5EF4-FFF2-40B4-BE49-F238E27FC236}">
                <a16:creationId xmlns:a16="http://schemas.microsoft.com/office/drawing/2014/main" id="{AA094462-FFD7-483A-9A1B-DD38C1911FCD}"/>
              </a:ext>
            </a:extLst>
          </p:cNvPr>
          <p:cNvPicPr>
            <a:picLocks noChangeAspect="1"/>
          </p:cNvPicPr>
          <p:nvPr/>
        </p:nvPicPr>
        <p:blipFill>
          <a:blip r:embed="rId9"/>
          <a:stretch>
            <a:fillRect/>
          </a:stretch>
        </p:blipFill>
        <p:spPr>
          <a:xfrm flipH="1">
            <a:off x="2662951" y="5377109"/>
            <a:ext cx="457240" cy="481626"/>
          </a:xfrm>
          <a:prstGeom prst="rect">
            <a:avLst/>
          </a:prstGeom>
        </p:spPr>
      </p:pic>
      <p:pic>
        <p:nvPicPr>
          <p:cNvPr id="38" name="图片 37">
            <a:extLst>
              <a:ext uri="{FF2B5EF4-FFF2-40B4-BE49-F238E27FC236}">
                <a16:creationId xmlns:a16="http://schemas.microsoft.com/office/drawing/2014/main" id="{8D42F607-6E32-43C6-82D1-EBD028E9A169}"/>
              </a:ext>
            </a:extLst>
          </p:cNvPr>
          <p:cNvPicPr>
            <a:picLocks noChangeAspect="1"/>
          </p:cNvPicPr>
          <p:nvPr/>
        </p:nvPicPr>
        <p:blipFill>
          <a:blip r:embed="rId9"/>
          <a:stretch>
            <a:fillRect/>
          </a:stretch>
        </p:blipFill>
        <p:spPr>
          <a:xfrm>
            <a:off x="1459982" y="4715764"/>
            <a:ext cx="457240" cy="481626"/>
          </a:xfrm>
          <a:prstGeom prst="rect">
            <a:avLst/>
          </a:prstGeom>
        </p:spPr>
      </p:pic>
      <p:pic>
        <p:nvPicPr>
          <p:cNvPr id="1026" name="Picture 2" descr="Hoa giấy&amp;amp;quot; trong Tiếng Anh là gì: Định Nghĩa, Ví Dụ Anh Việ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652448">
            <a:off x="7837071" y="577843"/>
            <a:ext cx="3772307" cy="27297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Ý nghĩa, cách trồng và chăm sóc cây hoa giấy để cây luôn ra ho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25243" y="3633750"/>
            <a:ext cx="5685437" cy="31980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1135006" y="769563"/>
            <a:ext cx="5813220" cy="3416320"/>
          </a:xfrm>
          <a:prstGeom prst="rect">
            <a:avLst/>
          </a:prstGeom>
        </p:spPr>
        <p:txBody>
          <a:bodyPr wrap="square">
            <a:spAutoFit/>
          </a:bodyPr>
          <a:lstStyle/>
          <a:p>
            <a:pPr algn="just"/>
            <a:r>
              <a:rPr lang="en-US" sz="2400" b="1" i="0" dirty="0" err="1">
                <a:solidFill>
                  <a:srgbClr val="333333"/>
                </a:solidFill>
                <a:effectLst/>
                <a:latin typeface="#9Slide03 AmpleSoft" panose="02000000000000000000" pitchFamily="2" charset="0"/>
              </a:rPr>
              <a:t>Cây</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hoa</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giấy</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là</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loại</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cây</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dây</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leo</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dạng</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gỗ</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cây</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bụi</a:t>
            </a:r>
            <a:r>
              <a:rPr lang="en-US" sz="2400" b="1" i="0" dirty="0">
                <a:solidFill>
                  <a:srgbClr val="333333"/>
                </a:solidFill>
                <a:effectLst/>
                <a:latin typeface="#9Slide03 AmpleSoft" panose="02000000000000000000" pitchFamily="2" charset="0"/>
              </a:rPr>
              <a:t> hay </a:t>
            </a:r>
            <a:r>
              <a:rPr lang="en-US" sz="2400" b="1" i="0" dirty="0" err="1">
                <a:solidFill>
                  <a:srgbClr val="333333"/>
                </a:solidFill>
                <a:effectLst/>
                <a:latin typeface="#9Slide03 AmpleSoft" panose="02000000000000000000" pitchFamily="2" charset="0"/>
              </a:rPr>
              <a:t>cây</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thân</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gỗ</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có</a:t>
            </a:r>
            <a:r>
              <a:rPr lang="en-US" sz="2400" b="1" i="0" dirty="0">
                <a:solidFill>
                  <a:srgbClr val="333333"/>
                </a:solidFill>
                <a:effectLst/>
                <a:latin typeface="#9Slide03 AmpleSoft" panose="02000000000000000000" pitchFamily="2" charset="0"/>
              </a:rPr>
              <a:t> </a:t>
            </a:r>
            <a:r>
              <a:rPr lang="en-US" sz="2400" b="1" i="0" dirty="0" err="1">
                <a:solidFill>
                  <a:srgbClr val="333333"/>
                </a:solidFill>
                <a:effectLst/>
                <a:latin typeface="#9Slide03 AmpleSoft" panose="02000000000000000000" pitchFamily="2" charset="0"/>
              </a:rPr>
              <a:t>gai</a:t>
            </a:r>
            <a:r>
              <a:rPr lang="en-US" sz="2400" b="1" i="0" dirty="0">
                <a:solidFill>
                  <a:srgbClr val="333333"/>
                </a:solidFill>
                <a:effectLst/>
                <a:latin typeface="#9Slide03 AmpleSoft" panose="02000000000000000000" pitchFamily="2" charset="0"/>
              </a:rPr>
              <a:t>.</a:t>
            </a:r>
            <a:r>
              <a:rPr lang="vi-VN" sz="2400" b="1" i="0" dirty="0">
                <a:solidFill>
                  <a:srgbClr val="333333"/>
                </a:solidFill>
                <a:effectLst/>
                <a:latin typeface="#9Slide03 AmpleSoft" panose="02000000000000000000" pitchFamily="2" charset="0"/>
              </a:rPr>
              <a:t> </a:t>
            </a:r>
            <a:r>
              <a:rPr lang="vi-VN" sz="2400" b="1" dirty="0">
                <a:latin typeface="#9Slide03 AmpleSoft" panose="02000000000000000000" pitchFamily="2" charset="0"/>
              </a:rPr>
              <a:t>Lá cây hoa giấy thường mọc so le, lá đơn hình trứng nhọn mũi, dài 4 - 13cm và rộng từ 2 - 6cm. Khi nở, mỗi cụm 3 hoa của cây thường được bao quanh bằng 3 hay 6 lá, cánh hoa mỏng và giống như giấy nên được gọi là hoa giấy. Hoa có nhiều màu khác nhau như màu hồng, tím, tía, đỏ, cam, trắng hay vàng...</a:t>
            </a:r>
            <a:endParaRPr lang="en-US" sz="2400" b="1" dirty="0">
              <a:latin typeface="#9Slide03 AmpleSoft" panose="02000000000000000000" pitchFamily="2" charset="0"/>
            </a:endParaRPr>
          </a:p>
        </p:txBody>
      </p:sp>
    </p:spTree>
    <p:extLst>
      <p:ext uri="{BB962C8B-B14F-4D97-AF65-F5344CB8AC3E}">
        <p14:creationId xmlns:p14="http://schemas.microsoft.com/office/powerpoint/2010/main" val="1635187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750"/>
                                        <p:tgtEl>
                                          <p:spTgt spid="5"/>
                                        </p:tgtEl>
                                      </p:cBhvr>
                                    </p:animEffect>
                                  </p:childTnLst>
                                </p:cTn>
                              </p:par>
                              <p:par>
                                <p:cTn id="8" presetID="53"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750" fill="hold"/>
                                        <p:tgtEl>
                                          <p:spTgt spid="4"/>
                                        </p:tgtEl>
                                        <p:attrNameLst>
                                          <p:attrName>ppt_w</p:attrName>
                                        </p:attrNameLst>
                                      </p:cBhvr>
                                      <p:tavLst>
                                        <p:tav tm="0">
                                          <p:val>
                                            <p:fltVal val="0"/>
                                          </p:val>
                                        </p:tav>
                                        <p:tav tm="100000">
                                          <p:val>
                                            <p:strVal val="#ppt_w"/>
                                          </p:val>
                                        </p:tav>
                                      </p:tavLst>
                                    </p:anim>
                                    <p:anim calcmode="lin" valueType="num">
                                      <p:cBhvr>
                                        <p:cTn id="11" dur="750" fill="hold"/>
                                        <p:tgtEl>
                                          <p:spTgt spid="4"/>
                                        </p:tgtEl>
                                        <p:attrNameLst>
                                          <p:attrName>ppt_h</p:attrName>
                                        </p:attrNameLst>
                                      </p:cBhvr>
                                      <p:tavLst>
                                        <p:tav tm="0">
                                          <p:val>
                                            <p:fltVal val="0"/>
                                          </p:val>
                                        </p:tav>
                                        <p:tav tm="100000">
                                          <p:val>
                                            <p:strVal val="#ppt_h"/>
                                          </p:val>
                                        </p:tav>
                                      </p:tavLst>
                                    </p:anim>
                                    <p:animEffect transition="in" filter="fade">
                                      <p:cBhvr>
                                        <p:cTn id="12" dur="750"/>
                                        <p:tgtEl>
                                          <p:spTgt spid="4"/>
                                        </p:tgtEl>
                                      </p:cBhvr>
                                    </p:animEffect>
                                  </p:childTnLst>
                                </p:cTn>
                              </p:par>
                              <p:par>
                                <p:cTn id="13" presetID="2" presetClass="entr" presetSubtype="2" fill="hold" nodeType="withEffect">
                                  <p:stCondLst>
                                    <p:cond delay="250"/>
                                  </p:stCondLst>
                                  <p:childTnLst>
                                    <p:set>
                                      <p:cBhvr>
                                        <p:cTn id="14" dur="1" fill="hold">
                                          <p:stCondLst>
                                            <p:cond delay="0"/>
                                          </p:stCondLst>
                                        </p:cTn>
                                        <p:tgtEl>
                                          <p:spTgt spid="138"/>
                                        </p:tgtEl>
                                        <p:attrNameLst>
                                          <p:attrName>style.visibility</p:attrName>
                                        </p:attrNameLst>
                                      </p:cBhvr>
                                      <p:to>
                                        <p:strVal val="visible"/>
                                      </p:to>
                                    </p:set>
                                    <p:anim calcmode="lin" valueType="num">
                                      <p:cBhvr additive="base">
                                        <p:cTn id="15" dur="500" fill="hold"/>
                                        <p:tgtEl>
                                          <p:spTgt spid="138"/>
                                        </p:tgtEl>
                                        <p:attrNameLst>
                                          <p:attrName>ppt_x</p:attrName>
                                        </p:attrNameLst>
                                      </p:cBhvr>
                                      <p:tavLst>
                                        <p:tav tm="0">
                                          <p:val>
                                            <p:strVal val="1+#ppt_w/2"/>
                                          </p:val>
                                        </p:tav>
                                        <p:tav tm="100000">
                                          <p:val>
                                            <p:strVal val="#ppt_x"/>
                                          </p:val>
                                        </p:tav>
                                      </p:tavLst>
                                    </p:anim>
                                    <p:anim calcmode="lin" valueType="num">
                                      <p:cBhvr additive="base">
                                        <p:cTn id="16" dur="500" fill="hold"/>
                                        <p:tgtEl>
                                          <p:spTgt spid="138"/>
                                        </p:tgtEl>
                                        <p:attrNameLst>
                                          <p:attrName>ppt_y</p:attrName>
                                        </p:attrNameLst>
                                      </p:cBhvr>
                                      <p:tavLst>
                                        <p:tav tm="0">
                                          <p:val>
                                            <p:strVal val="#ppt_y"/>
                                          </p:val>
                                        </p:tav>
                                        <p:tav tm="100000">
                                          <p:val>
                                            <p:strVal val="#ppt_y"/>
                                          </p:val>
                                        </p:tav>
                                      </p:tavLst>
                                    </p:anim>
                                  </p:childTnLst>
                                </p:cTn>
                              </p:par>
                            </p:childTnLst>
                          </p:cTn>
                        </p:par>
                        <p:par>
                          <p:cTn id="17" fill="hold">
                            <p:stCondLst>
                              <p:cond delay="750"/>
                            </p:stCondLst>
                            <p:childTnLst>
                              <p:par>
                                <p:cTn id="18" presetID="2" presetClass="entr" presetSubtype="2" fill="hold" nodeType="after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additive="base">
                                        <p:cTn id="20" dur="500" fill="hold"/>
                                        <p:tgtEl>
                                          <p:spTgt spid="34"/>
                                        </p:tgtEl>
                                        <p:attrNameLst>
                                          <p:attrName>ppt_x</p:attrName>
                                        </p:attrNameLst>
                                      </p:cBhvr>
                                      <p:tavLst>
                                        <p:tav tm="0">
                                          <p:val>
                                            <p:strVal val="1+#ppt_w/2"/>
                                          </p:val>
                                        </p:tav>
                                        <p:tav tm="100000">
                                          <p:val>
                                            <p:strVal val="#ppt_x"/>
                                          </p:val>
                                        </p:tav>
                                      </p:tavLst>
                                    </p:anim>
                                    <p:anim calcmode="lin" valueType="num">
                                      <p:cBhvr additive="base">
                                        <p:cTn id="21" dur="500" fill="hold"/>
                                        <p:tgtEl>
                                          <p:spTgt spid="34"/>
                                        </p:tgtEl>
                                        <p:attrNameLst>
                                          <p:attrName>ppt_y</p:attrName>
                                        </p:attrNameLst>
                                      </p:cBhvr>
                                      <p:tavLst>
                                        <p:tav tm="0">
                                          <p:val>
                                            <p:strVal val="#ppt_y"/>
                                          </p:val>
                                        </p:tav>
                                        <p:tav tm="100000">
                                          <p:val>
                                            <p:strVal val="#ppt_y"/>
                                          </p:val>
                                        </p:tav>
                                      </p:tavLst>
                                    </p:anim>
                                  </p:childTnLst>
                                </p:cTn>
                              </p:par>
                            </p:childTnLst>
                          </p:cTn>
                        </p:par>
                        <p:par>
                          <p:cTn id="22" fill="hold">
                            <p:stCondLst>
                              <p:cond delay="1250"/>
                            </p:stCondLst>
                            <p:childTnLst>
                              <p:par>
                                <p:cTn id="23" presetID="2" presetClass="entr" presetSubtype="8"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0-#ppt_w/2"/>
                                          </p:val>
                                        </p:tav>
                                        <p:tav tm="100000">
                                          <p:val>
                                            <p:strVal val="#ppt_x"/>
                                          </p:val>
                                        </p:tav>
                                      </p:tavLst>
                                    </p:anim>
                                    <p:anim calcmode="lin" valueType="num">
                                      <p:cBhvr additive="base">
                                        <p:cTn id="26" dur="500" fill="hold"/>
                                        <p:tgtEl>
                                          <p:spTgt spid="38"/>
                                        </p:tgtEl>
                                        <p:attrNameLst>
                                          <p:attrName>ppt_y</p:attrName>
                                        </p:attrNameLst>
                                      </p:cBhvr>
                                      <p:tavLst>
                                        <p:tav tm="0">
                                          <p:val>
                                            <p:strVal val="#ppt_y"/>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028"/>
                                        </p:tgtEl>
                                        <p:attrNameLst>
                                          <p:attrName>style.visibility</p:attrName>
                                        </p:attrNameLst>
                                      </p:cBhvr>
                                      <p:to>
                                        <p:strVal val="visible"/>
                                      </p:to>
                                    </p:set>
                                    <p:anim calcmode="lin" valueType="num">
                                      <p:cBhvr additive="base">
                                        <p:cTn id="41" dur="500" fill="hold"/>
                                        <p:tgtEl>
                                          <p:spTgt spid="1028"/>
                                        </p:tgtEl>
                                        <p:attrNameLst>
                                          <p:attrName>ppt_x</p:attrName>
                                        </p:attrNameLst>
                                      </p:cBhvr>
                                      <p:tavLst>
                                        <p:tav tm="0">
                                          <p:val>
                                            <p:strVal val="#ppt_x"/>
                                          </p:val>
                                        </p:tav>
                                        <p:tav tm="100000">
                                          <p:val>
                                            <p:strVal val="#ppt_x"/>
                                          </p:val>
                                        </p:tav>
                                      </p:tavLst>
                                    </p:anim>
                                    <p:anim calcmode="lin" valueType="num">
                                      <p:cBhvr additive="base">
                                        <p:cTn id="4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026"/>
                                        </p:tgtEl>
                                        <p:attrNameLst>
                                          <p:attrName>style.visibility</p:attrName>
                                        </p:attrNameLst>
                                      </p:cBhvr>
                                      <p:to>
                                        <p:strVal val="visible"/>
                                      </p:to>
                                    </p:set>
                                    <p:anim calcmode="lin" valueType="num">
                                      <p:cBhvr additive="base">
                                        <p:cTn id="47" dur="500" fill="hold"/>
                                        <p:tgtEl>
                                          <p:spTgt spid="1026"/>
                                        </p:tgtEl>
                                        <p:attrNameLst>
                                          <p:attrName>ppt_x</p:attrName>
                                        </p:attrNameLst>
                                      </p:cBhvr>
                                      <p:tavLst>
                                        <p:tav tm="0">
                                          <p:val>
                                            <p:strVal val="#ppt_x"/>
                                          </p:val>
                                        </p:tav>
                                        <p:tav tm="100000">
                                          <p:val>
                                            <p:strVal val="#ppt_x"/>
                                          </p:val>
                                        </p:tav>
                                      </p:tavLst>
                                    </p:anim>
                                    <p:anim calcmode="lin" valueType="num">
                                      <p:cBhvr additive="base">
                                        <p:cTn id="4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346F4793-9545-4817-BAFA-50B986289D55}"/>
              </a:ext>
            </a:extLst>
          </p:cNvPr>
          <p:cNvGrpSpPr/>
          <p:nvPr/>
        </p:nvGrpSpPr>
        <p:grpSpPr>
          <a:xfrm>
            <a:off x="-65032" y="149809"/>
            <a:ext cx="11805470" cy="6593891"/>
            <a:chOff x="-65032" y="149809"/>
            <a:chExt cx="11805470" cy="590548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rotWithShape="1">
            <a:blip r:embed="rId3"/>
            <a:srcRect r="93419"/>
            <a:stretch/>
          </p:blipFill>
          <p:spPr>
            <a:xfrm flipH="1">
              <a:off x="-65032" y="149809"/>
              <a:ext cx="71578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sp>
        <p:nvSpPr>
          <p:cNvPr id="17" name="Google Shape;116;p2"/>
          <p:cNvSpPr txBox="1"/>
          <p:nvPr/>
        </p:nvSpPr>
        <p:spPr>
          <a:xfrm>
            <a:off x="1757244" y="1179257"/>
            <a:ext cx="9872440" cy="483205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vi-VN" sz="2800" b="1" dirty="0">
                <a:solidFill>
                  <a:schemeClr val="dk1"/>
                </a:solidFill>
                <a:latin typeface="Calibri"/>
                <a:ea typeface="Calibri"/>
                <a:cs typeface="Calibri"/>
                <a:sym typeface="Calibri"/>
              </a:rPr>
              <a:t>Trước nhà, mấy cây bông giấy nở hoa tưng bừng. Trời càng nắng gắt, hoa giấy càng bồng lên rực rỡ. Màu đỏ thắm, màu tím nhạt, màu da cam, màu trắng muốt tinh khiết. Cả vòm cây lá chen hoa bao trùm lấy ngôi nhà lẫn mảnh sân nhỏ phía trước. Tất cả như nhẹ bỗng, tưởng chừng chỉ cần một trận gió ào qua, cây bông giấy sẽ bốc bay lên, mang theo cả ngôi nhà lang thang giữa bầu trời... Hoa giấy đẹp một cách giản dị. Mỗi cánh hoa giống hệt một chiếc lá, chỉ có điều mỏng manh hơn và có màu sắc rực rỡ. Lớp lớp hoa giấy rải kín mặt sân, nhưng chỉ cần một làn gió thoảng, chúng liền tản mát bay đi mất.</a:t>
            </a:r>
          </a:p>
          <a:p>
            <a:pPr marL="0" marR="0" lvl="0" indent="0" algn="just" rtl="0">
              <a:spcBef>
                <a:spcPts val="0"/>
              </a:spcBef>
              <a:spcAft>
                <a:spcPts val="0"/>
              </a:spcAft>
              <a:buNone/>
            </a:pPr>
            <a:r>
              <a:rPr lang="vi-VN" sz="2800" b="1" dirty="0">
                <a:solidFill>
                  <a:schemeClr val="dk1"/>
                </a:solidFill>
                <a:latin typeface="Calibri"/>
                <a:cs typeface="Calibri"/>
                <a:sym typeface="Calibri"/>
              </a:rPr>
              <a:t>				Theo Trần Hoài Dương</a:t>
            </a:r>
            <a:endParaRPr sz="1400" b="1" dirty="0"/>
          </a:p>
        </p:txBody>
      </p:sp>
      <p:sp>
        <p:nvSpPr>
          <p:cNvPr id="18" name="Rectangle: Rounded Corners 10">
            <a:extLst>
              <a:ext uri="{FF2B5EF4-FFF2-40B4-BE49-F238E27FC236}">
                <a16:creationId xmlns:a16="http://schemas.microsoft.com/office/drawing/2014/main" id="{938007F4-4D89-41D7-B1DA-AEFB7D940315}"/>
              </a:ext>
            </a:extLst>
          </p:cNvPr>
          <p:cNvSpPr/>
          <p:nvPr/>
        </p:nvSpPr>
        <p:spPr>
          <a:xfrm>
            <a:off x="4520869" y="2102587"/>
            <a:ext cx="1879931" cy="386171"/>
          </a:xfrm>
          <a:prstGeom prst="roundRect">
            <a:avLst/>
          </a:prstGeom>
          <a:solidFill>
            <a:srgbClr val="B6D9D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6D9D6"/>
              </a:solidFill>
            </a:endParaRPr>
          </a:p>
        </p:txBody>
      </p:sp>
      <p:pic>
        <p:nvPicPr>
          <p:cNvPr id="138" name="图片 137">
            <a:extLst>
              <a:ext uri="{FF2B5EF4-FFF2-40B4-BE49-F238E27FC236}">
                <a16:creationId xmlns:a16="http://schemas.microsoft.com/office/drawing/2014/main" id="{1BAFA7BC-5608-4A87-BF91-9451441194CD}"/>
              </a:ext>
            </a:extLst>
          </p:cNvPr>
          <p:cNvPicPr>
            <a:picLocks noChangeAspect="1"/>
          </p:cNvPicPr>
          <p:nvPr/>
        </p:nvPicPr>
        <p:blipFill rotWithShape="1">
          <a:blip r:embed="rId7"/>
          <a:srcRect r="59575"/>
          <a:stretch/>
        </p:blipFill>
        <p:spPr>
          <a:xfrm>
            <a:off x="9840686" y="700328"/>
            <a:ext cx="1581397" cy="567580"/>
          </a:xfrm>
          <a:prstGeom prst="rect">
            <a:avLst/>
          </a:prstGeom>
        </p:spPr>
      </p:pic>
      <p:pic>
        <p:nvPicPr>
          <p:cNvPr id="139" name="图片 138">
            <a:extLst>
              <a:ext uri="{FF2B5EF4-FFF2-40B4-BE49-F238E27FC236}">
                <a16:creationId xmlns:a16="http://schemas.microsoft.com/office/drawing/2014/main" id="{71603CBD-0EC2-4849-94D8-02CE7759B6BD}"/>
              </a:ext>
            </a:extLst>
          </p:cNvPr>
          <p:cNvPicPr>
            <a:picLocks noChangeAspect="1"/>
          </p:cNvPicPr>
          <p:nvPr/>
        </p:nvPicPr>
        <p:blipFill>
          <a:blip r:embed="rId8"/>
          <a:stretch>
            <a:fillRect/>
          </a:stretch>
        </p:blipFill>
        <p:spPr>
          <a:xfrm>
            <a:off x="9799072" y="5632549"/>
            <a:ext cx="2316681" cy="1268078"/>
          </a:xfrm>
          <a:prstGeom prst="rect">
            <a:avLst/>
          </a:prstGeom>
        </p:spPr>
      </p:pic>
      <p:pic>
        <p:nvPicPr>
          <p:cNvPr id="150" name="图片 149">
            <a:extLst>
              <a:ext uri="{FF2B5EF4-FFF2-40B4-BE49-F238E27FC236}">
                <a16:creationId xmlns:a16="http://schemas.microsoft.com/office/drawing/2014/main" id="{386BA7ED-6C5D-4D46-92B1-71942008F588}"/>
              </a:ext>
            </a:extLst>
          </p:cNvPr>
          <p:cNvPicPr>
            <a:picLocks noChangeAspect="1"/>
          </p:cNvPicPr>
          <p:nvPr/>
        </p:nvPicPr>
        <p:blipFill rotWithShape="1">
          <a:blip r:embed="rId7"/>
          <a:srcRect l="79894" t="-7176" r="-2213" b="34190"/>
          <a:stretch/>
        </p:blipFill>
        <p:spPr>
          <a:xfrm>
            <a:off x="1688602" y="733680"/>
            <a:ext cx="1125990" cy="534227"/>
          </a:xfrm>
          <a:prstGeom prst="rect">
            <a:avLst/>
          </a:prstGeom>
        </p:spPr>
      </p:pic>
      <p:pic>
        <p:nvPicPr>
          <p:cNvPr id="4" name="图片 3">
            <a:extLst>
              <a:ext uri="{FF2B5EF4-FFF2-40B4-BE49-F238E27FC236}">
                <a16:creationId xmlns:a16="http://schemas.microsoft.com/office/drawing/2014/main" id="{85B378B0-6448-4A26-A6AC-15783BAF1CE4}"/>
              </a:ext>
            </a:extLst>
          </p:cNvPr>
          <p:cNvPicPr>
            <a:picLocks noChangeAspect="1"/>
          </p:cNvPicPr>
          <p:nvPr/>
        </p:nvPicPr>
        <p:blipFill>
          <a:blip r:embed="rId9"/>
          <a:stretch>
            <a:fillRect/>
          </a:stretch>
        </p:blipFill>
        <p:spPr>
          <a:xfrm>
            <a:off x="1373020" y="5673133"/>
            <a:ext cx="1237657" cy="1042238"/>
          </a:xfrm>
          <a:prstGeom prst="rect">
            <a:avLst/>
          </a:prstGeom>
        </p:spPr>
      </p:pic>
      <p:pic>
        <p:nvPicPr>
          <p:cNvPr id="148" name="图片 147">
            <a:extLst>
              <a:ext uri="{FF2B5EF4-FFF2-40B4-BE49-F238E27FC236}">
                <a16:creationId xmlns:a16="http://schemas.microsoft.com/office/drawing/2014/main" id="{65303F87-9F21-44CB-9E31-B19C35B8D171}"/>
              </a:ext>
            </a:extLst>
          </p:cNvPr>
          <p:cNvPicPr>
            <a:picLocks noChangeAspect="1"/>
          </p:cNvPicPr>
          <p:nvPr/>
        </p:nvPicPr>
        <p:blipFill>
          <a:blip r:embed="rId10"/>
          <a:stretch>
            <a:fillRect/>
          </a:stretch>
        </p:blipFill>
        <p:spPr>
          <a:xfrm>
            <a:off x="1399524" y="1009083"/>
            <a:ext cx="457240" cy="481626"/>
          </a:xfrm>
          <a:prstGeom prst="rect">
            <a:avLst/>
          </a:prstGeom>
        </p:spPr>
      </p:pic>
      <p:pic>
        <p:nvPicPr>
          <p:cNvPr id="34" name="图片 33">
            <a:extLst>
              <a:ext uri="{FF2B5EF4-FFF2-40B4-BE49-F238E27FC236}">
                <a16:creationId xmlns:a16="http://schemas.microsoft.com/office/drawing/2014/main" id="{AA094462-FFD7-483A-9A1B-DD38C1911FCD}"/>
              </a:ext>
            </a:extLst>
          </p:cNvPr>
          <p:cNvPicPr>
            <a:picLocks noChangeAspect="1"/>
          </p:cNvPicPr>
          <p:nvPr/>
        </p:nvPicPr>
        <p:blipFill>
          <a:blip r:embed="rId10"/>
          <a:stretch>
            <a:fillRect/>
          </a:stretch>
        </p:blipFill>
        <p:spPr>
          <a:xfrm flipH="1">
            <a:off x="2412286" y="6170292"/>
            <a:ext cx="457240" cy="481626"/>
          </a:xfrm>
          <a:prstGeom prst="rect">
            <a:avLst/>
          </a:prstGeom>
        </p:spPr>
      </p:pic>
      <p:pic>
        <p:nvPicPr>
          <p:cNvPr id="38" name="图片 37">
            <a:extLst>
              <a:ext uri="{FF2B5EF4-FFF2-40B4-BE49-F238E27FC236}">
                <a16:creationId xmlns:a16="http://schemas.microsoft.com/office/drawing/2014/main" id="{8D42F607-6E32-43C6-82D1-EBD028E9A169}"/>
              </a:ext>
            </a:extLst>
          </p:cNvPr>
          <p:cNvPicPr>
            <a:picLocks noChangeAspect="1"/>
          </p:cNvPicPr>
          <p:nvPr/>
        </p:nvPicPr>
        <p:blipFill>
          <a:blip r:embed="rId10"/>
          <a:stretch>
            <a:fillRect/>
          </a:stretch>
        </p:blipFill>
        <p:spPr>
          <a:xfrm>
            <a:off x="1239546" y="5589344"/>
            <a:ext cx="457240" cy="481626"/>
          </a:xfrm>
          <a:prstGeom prst="rect">
            <a:avLst/>
          </a:prstGeom>
        </p:spPr>
      </p:pic>
      <p:pic>
        <p:nvPicPr>
          <p:cNvPr id="42" name="图片 41">
            <a:extLst>
              <a:ext uri="{FF2B5EF4-FFF2-40B4-BE49-F238E27FC236}">
                <a16:creationId xmlns:a16="http://schemas.microsoft.com/office/drawing/2014/main" id="{A7243045-C656-4829-AEF0-7DBA8DBBDF0C}"/>
              </a:ext>
            </a:extLst>
          </p:cNvPr>
          <p:cNvPicPr>
            <a:picLocks noChangeAspect="1"/>
          </p:cNvPicPr>
          <p:nvPr/>
        </p:nvPicPr>
        <p:blipFill>
          <a:blip r:embed="rId10"/>
          <a:stretch>
            <a:fillRect/>
          </a:stretch>
        </p:blipFill>
        <p:spPr>
          <a:xfrm flipH="1">
            <a:off x="10712963" y="5455524"/>
            <a:ext cx="457240" cy="481626"/>
          </a:xfrm>
          <a:prstGeom prst="rect">
            <a:avLst/>
          </a:prstGeom>
        </p:spPr>
      </p:pic>
      <p:sp>
        <p:nvSpPr>
          <p:cNvPr id="16" name="TextBox 15"/>
          <p:cNvSpPr txBox="1"/>
          <p:nvPr/>
        </p:nvSpPr>
        <p:spPr>
          <a:xfrm>
            <a:off x="4240966" y="272015"/>
            <a:ext cx="7978386" cy="923330"/>
          </a:xfrm>
          <a:prstGeom prst="rect">
            <a:avLst/>
          </a:prstGeom>
          <a:noFill/>
        </p:spPr>
        <p:txBody>
          <a:bodyPr wrap="square" rtlCol="0">
            <a:spAutoFit/>
          </a:bodyPr>
          <a:lstStyle/>
          <a:p>
            <a:r>
              <a:rPr lang="vi-VN"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rPr>
              <a:t>HOA GIẤY</a:t>
            </a:r>
            <a:endParaRPr lang="en-US"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endParaRPr>
          </a:p>
        </p:txBody>
      </p:sp>
      <p:sp>
        <p:nvSpPr>
          <p:cNvPr id="19" name="Rectangle: Rounded Corners 10">
            <a:extLst>
              <a:ext uri="{FF2B5EF4-FFF2-40B4-BE49-F238E27FC236}">
                <a16:creationId xmlns:a16="http://schemas.microsoft.com/office/drawing/2014/main" id="{938007F4-4D89-41D7-B1DA-AEFB7D940315}"/>
              </a:ext>
            </a:extLst>
          </p:cNvPr>
          <p:cNvSpPr/>
          <p:nvPr/>
        </p:nvSpPr>
        <p:spPr>
          <a:xfrm>
            <a:off x="2919617" y="3350481"/>
            <a:ext cx="677064" cy="356228"/>
          </a:xfrm>
          <a:prstGeom prst="roundRect">
            <a:avLst/>
          </a:prstGeom>
          <a:solidFill>
            <a:srgbClr val="B6D9D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6D9D6"/>
              </a:solidFill>
            </a:endParaRPr>
          </a:p>
        </p:txBody>
      </p:sp>
      <p:sp>
        <p:nvSpPr>
          <p:cNvPr id="20" name="Rectangle: Rounded Corners 10">
            <a:extLst>
              <a:ext uri="{FF2B5EF4-FFF2-40B4-BE49-F238E27FC236}">
                <a16:creationId xmlns:a16="http://schemas.microsoft.com/office/drawing/2014/main" id="{938007F4-4D89-41D7-B1DA-AEFB7D940315}"/>
              </a:ext>
            </a:extLst>
          </p:cNvPr>
          <p:cNvSpPr/>
          <p:nvPr/>
        </p:nvSpPr>
        <p:spPr>
          <a:xfrm>
            <a:off x="6192890" y="3830035"/>
            <a:ext cx="1162989" cy="334427"/>
          </a:xfrm>
          <a:prstGeom prst="roundRect">
            <a:avLst/>
          </a:prstGeom>
          <a:solidFill>
            <a:srgbClr val="B6D9D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6D9D6"/>
              </a:solidFill>
            </a:endParaRPr>
          </a:p>
        </p:txBody>
      </p:sp>
      <p:sp>
        <p:nvSpPr>
          <p:cNvPr id="21" name="Rectangle: Rounded Corners 10">
            <a:extLst>
              <a:ext uri="{FF2B5EF4-FFF2-40B4-BE49-F238E27FC236}">
                <a16:creationId xmlns:a16="http://schemas.microsoft.com/office/drawing/2014/main" id="{938007F4-4D89-41D7-B1DA-AEFB7D940315}"/>
              </a:ext>
            </a:extLst>
          </p:cNvPr>
          <p:cNvSpPr/>
          <p:nvPr/>
        </p:nvSpPr>
        <p:spPr>
          <a:xfrm>
            <a:off x="3764078" y="4657929"/>
            <a:ext cx="953775" cy="300353"/>
          </a:xfrm>
          <a:prstGeom prst="roundRect">
            <a:avLst/>
          </a:prstGeom>
          <a:solidFill>
            <a:srgbClr val="B6D9D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6D9D6"/>
              </a:solidFill>
            </a:endParaRPr>
          </a:p>
        </p:txBody>
      </p:sp>
      <p:sp>
        <p:nvSpPr>
          <p:cNvPr id="22" name="Rectangle: Rounded Corners 10">
            <a:extLst>
              <a:ext uri="{FF2B5EF4-FFF2-40B4-BE49-F238E27FC236}">
                <a16:creationId xmlns:a16="http://schemas.microsoft.com/office/drawing/2014/main" id="{938007F4-4D89-41D7-B1DA-AEFB7D940315}"/>
              </a:ext>
            </a:extLst>
          </p:cNvPr>
          <p:cNvSpPr/>
          <p:nvPr/>
        </p:nvSpPr>
        <p:spPr>
          <a:xfrm>
            <a:off x="3418897" y="5127154"/>
            <a:ext cx="1298956" cy="326307"/>
          </a:xfrm>
          <a:prstGeom prst="roundRect">
            <a:avLst/>
          </a:prstGeom>
          <a:solidFill>
            <a:srgbClr val="B6D9D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6D9D6"/>
              </a:solidFill>
            </a:endParaRPr>
          </a:p>
        </p:txBody>
      </p:sp>
    </p:spTree>
    <p:extLst>
      <p:ext uri="{BB962C8B-B14F-4D97-AF65-F5344CB8AC3E}">
        <p14:creationId xmlns:p14="http://schemas.microsoft.com/office/powerpoint/2010/main" val="460054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2190AF63-1D47-4DEB-BFEE-5ECC671D79D1}"/>
              </a:ext>
            </a:extLst>
          </p:cNvPr>
          <p:cNvGrpSpPr/>
          <p:nvPr/>
        </p:nvGrpSpPr>
        <p:grpSpPr>
          <a:xfrm>
            <a:off x="-65032" y="149809"/>
            <a:ext cx="11805470" cy="5905487"/>
            <a:chOff x="-65032" y="149809"/>
            <a:chExt cx="11805470" cy="590548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rotWithShape="1">
            <a:blip r:embed="rId3"/>
            <a:srcRect r="93419"/>
            <a:stretch/>
          </p:blipFill>
          <p:spPr>
            <a:xfrm flipH="1">
              <a:off x="-65032" y="149809"/>
              <a:ext cx="71578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pic>
        <p:nvPicPr>
          <p:cNvPr id="16" name="图片 15">
            <a:extLst>
              <a:ext uri="{FF2B5EF4-FFF2-40B4-BE49-F238E27FC236}">
                <a16:creationId xmlns:a16="http://schemas.microsoft.com/office/drawing/2014/main" id="{1DA889A7-19E1-4EBE-8977-91B6557A0ADC}"/>
              </a:ext>
            </a:extLst>
          </p:cNvPr>
          <p:cNvPicPr>
            <a:picLocks noChangeAspect="1"/>
          </p:cNvPicPr>
          <p:nvPr/>
        </p:nvPicPr>
        <p:blipFill>
          <a:blip r:embed="rId7"/>
          <a:stretch>
            <a:fillRect/>
          </a:stretch>
        </p:blipFill>
        <p:spPr>
          <a:xfrm>
            <a:off x="2379267" y="784490"/>
            <a:ext cx="7281776" cy="5949231"/>
          </a:xfrm>
          <a:prstGeom prst="rect">
            <a:avLst/>
          </a:prstGeom>
        </p:spPr>
      </p:pic>
      <p:pic>
        <p:nvPicPr>
          <p:cNvPr id="17" name="图片 16">
            <a:extLst>
              <a:ext uri="{FF2B5EF4-FFF2-40B4-BE49-F238E27FC236}">
                <a16:creationId xmlns:a16="http://schemas.microsoft.com/office/drawing/2014/main" id="{3F663E3B-22D8-434C-803B-8E5FD2588FFD}"/>
              </a:ext>
            </a:extLst>
          </p:cNvPr>
          <p:cNvPicPr>
            <a:picLocks noChangeAspect="1"/>
          </p:cNvPicPr>
          <p:nvPr/>
        </p:nvPicPr>
        <p:blipFill>
          <a:blip r:embed="rId8"/>
          <a:stretch>
            <a:fillRect/>
          </a:stretch>
        </p:blipFill>
        <p:spPr>
          <a:xfrm>
            <a:off x="1489076" y="1085665"/>
            <a:ext cx="676715" cy="707197"/>
          </a:xfrm>
          <a:prstGeom prst="rect">
            <a:avLst/>
          </a:prstGeom>
        </p:spPr>
      </p:pic>
      <p:pic>
        <p:nvPicPr>
          <p:cNvPr id="18" name="图片 17">
            <a:extLst>
              <a:ext uri="{FF2B5EF4-FFF2-40B4-BE49-F238E27FC236}">
                <a16:creationId xmlns:a16="http://schemas.microsoft.com/office/drawing/2014/main" id="{D4811393-123B-4E5E-ABA6-6E41F21BDAC5}"/>
              </a:ext>
            </a:extLst>
          </p:cNvPr>
          <p:cNvPicPr>
            <a:picLocks noChangeAspect="1"/>
          </p:cNvPicPr>
          <p:nvPr/>
        </p:nvPicPr>
        <p:blipFill>
          <a:blip r:embed="rId9"/>
          <a:stretch>
            <a:fillRect/>
          </a:stretch>
        </p:blipFill>
        <p:spPr>
          <a:xfrm>
            <a:off x="1703632" y="1664417"/>
            <a:ext cx="1286367" cy="1280271"/>
          </a:xfrm>
          <a:prstGeom prst="rect">
            <a:avLst/>
          </a:prstGeom>
        </p:spPr>
      </p:pic>
      <p:pic>
        <p:nvPicPr>
          <p:cNvPr id="19" name="图片 18">
            <a:extLst>
              <a:ext uri="{FF2B5EF4-FFF2-40B4-BE49-F238E27FC236}">
                <a16:creationId xmlns:a16="http://schemas.microsoft.com/office/drawing/2014/main" id="{AAF06224-66D5-4EDF-B567-735310A4C1C0}"/>
              </a:ext>
            </a:extLst>
          </p:cNvPr>
          <p:cNvPicPr>
            <a:picLocks noChangeAspect="1"/>
          </p:cNvPicPr>
          <p:nvPr/>
        </p:nvPicPr>
        <p:blipFill>
          <a:blip r:embed="rId10"/>
          <a:stretch>
            <a:fillRect/>
          </a:stretch>
        </p:blipFill>
        <p:spPr>
          <a:xfrm>
            <a:off x="9431031" y="2078823"/>
            <a:ext cx="2523963" cy="2505673"/>
          </a:xfrm>
          <a:prstGeom prst="rect">
            <a:avLst/>
          </a:prstGeom>
        </p:spPr>
      </p:pic>
      <p:pic>
        <p:nvPicPr>
          <p:cNvPr id="20" name="图片 19">
            <a:extLst>
              <a:ext uri="{FF2B5EF4-FFF2-40B4-BE49-F238E27FC236}">
                <a16:creationId xmlns:a16="http://schemas.microsoft.com/office/drawing/2014/main" id="{F8185D55-0902-4A6D-B63F-DA65073A47BF}"/>
              </a:ext>
            </a:extLst>
          </p:cNvPr>
          <p:cNvPicPr>
            <a:picLocks noChangeAspect="1"/>
          </p:cNvPicPr>
          <p:nvPr/>
        </p:nvPicPr>
        <p:blipFill>
          <a:blip r:embed="rId11"/>
          <a:stretch>
            <a:fillRect/>
          </a:stretch>
        </p:blipFill>
        <p:spPr>
          <a:xfrm>
            <a:off x="9449050" y="1871700"/>
            <a:ext cx="871804" cy="865707"/>
          </a:xfrm>
          <a:prstGeom prst="rect">
            <a:avLst/>
          </a:prstGeom>
        </p:spPr>
      </p:pic>
      <p:pic>
        <p:nvPicPr>
          <p:cNvPr id="21" name="图片 20">
            <a:extLst>
              <a:ext uri="{FF2B5EF4-FFF2-40B4-BE49-F238E27FC236}">
                <a16:creationId xmlns:a16="http://schemas.microsoft.com/office/drawing/2014/main" id="{21C64A99-3D07-4E95-BDBD-4A2FD9F8B721}"/>
              </a:ext>
            </a:extLst>
          </p:cNvPr>
          <p:cNvPicPr>
            <a:picLocks noChangeAspect="1"/>
          </p:cNvPicPr>
          <p:nvPr/>
        </p:nvPicPr>
        <p:blipFill>
          <a:blip r:embed="rId12"/>
          <a:stretch>
            <a:fillRect/>
          </a:stretch>
        </p:blipFill>
        <p:spPr>
          <a:xfrm>
            <a:off x="234585" y="5381592"/>
            <a:ext cx="2109790" cy="1563027"/>
          </a:xfrm>
          <a:prstGeom prst="rect">
            <a:avLst/>
          </a:prstGeom>
        </p:spPr>
      </p:pic>
      <p:pic>
        <p:nvPicPr>
          <p:cNvPr id="23" name="图片 22">
            <a:extLst>
              <a:ext uri="{FF2B5EF4-FFF2-40B4-BE49-F238E27FC236}">
                <a16:creationId xmlns:a16="http://schemas.microsoft.com/office/drawing/2014/main" id="{2F06EBA9-0539-4CDB-B423-45758EBC76FF}"/>
              </a:ext>
            </a:extLst>
          </p:cNvPr>
          <p:cNvPicPr>
            <a:picLocks noChangeAspect="1"/>
          </p:cNvPicPr>
          <p:nvPr/>
        </p:nvPicPr>
        <p:blipFill>
          <a:blip r:embed="rId13"/>
          <a:stretch>
            <a:fillRect/>
          </a:stretch>
        </p:blipFill>
        <p:spPr>
          <a:xfrm>
            <a:off x="9839627" y="5358275"/>
            <a:ext cx="2175511" cy="1620061"/>
          </a:xfrm>
          <a:prstGeom prst="rect">
            <a:avLst/>
          </a:prstGeom>
        </p:spPr>
      </p:pic>
      <p:pic>
        <p:nvPicPr>
          <p:cNvPr id="22" name="图片 21">
            <a:extLst>
              <a:ext uri="{FF2B5EF4-FFF2-40B4-BE49-F238E27FC236}">
                <a16:creationId xmlns:a16="http://schemas.microsoft.com/office/drawing/2014/main" id="{B798A7A3-DDB5-4F7C-A674-05D3720D241E}"/>
              </a:ext>
            </a:extLst>
          </p:cNvPr>
          <p:cNvPicPr>
            <a:picLocks noChangeAspect="1"/>
          </p:cNvPicPr>
          <p:nvPr/>
        </p:nvPicPr>
        <p:blipFill rotWithShape="1">
          <a:blip r:embed="rId14"/>
          <a:srcRect r="59575"/>
          <a:stretch/>
        </p:blipFill>
        <p:spPr>
          <a:xfrm>
            <a:off x="9840686" y="700328"/>
            <a:ext cx="1581397" cy="567580"/>
          </a:xfrm>
          <a:prstGeom prst="rect">
            <a:avLst/>
          </a:prstGeom>
        </p:spPr>
      </p:pic>
      <p:pic>
        <p:nvPicPr>
          <p:cNvPr id="26" name="图片 25">
            <a:extLst>
              <a:ext uri="{FF2B5EF4-FFF2-40B4-BE49-F238E27FC236}">
                <a16:creationId xmlns:a16="http://schemas.microsoft.com/office/drawing/2014/main" id="{2B579779-48D3-4F4C-8FC8-41E2AFBD0EB1}"/>
              </a:ext>
            </a:extLst>
          </p:cNvPr>
          <p:cNvPicPr>
            <a:picLocks noChangeAspect="1"/>
          </p:cNvPicPr>
          <p:nvPr/>
        </p:nvPicPr>
        <p:blipFill rotWithShape="1">
          <a:blip r:embed="rId14"/>
          <a:srcRect l="79894" t="-7176" r="-2213" b="34190"/>
          <a:stretch/>
        </p:blipFill>
        <p:spPr>
          <a:xfrm>
            <a:off x="1688602" y="733680"/>
            <a:ext cx="1125990" cy="534227"/>
          </a:xfrm>
          <a:prstGeom prst="rect">
            <a:avLst/>
          </a:prstGeom>
        </p:spPr>
      </p:pic>
      <p:grpSp>
        <p:nvGrpSpPr>
          <p:cNvPr id="27" name="组合 10">
            <a:extLst>
              <a:ext uri="{FF2B5EF4-FFF2-40B4-BE49-F238E27FC236}">
                <a16:creationId xmlns:a16="http://schemas.microsoft.com/office/drawing/2014/main" id="{D0C6E379-722E-408C-BA9E-9720A9865290}"/>
              </a:ext>
            </a:extLst>
          </p:cNvPr>
          <p:cNvGrpSpPr/>
          <p:nvPr/>
        </p:nvGrpSpPr>
        <p:grpSpPr>
          <a:xfrm>
            <a:off x="969755" y="760138"/>
            <a:ext cx="9918700" cy="2730105"/>
            <a:chOff x="3938684" y="2346151"/>
            <a:chExt cx="9918700" cy="2730105"/>
          </a:xfrm>
        </p:grpSpPr>
        <p:grpSp>
          <p:nvGrpSpPr>
            <p:cNvPr id="28" name="组合 9">
              <a:extLst>
                <a:ext uri="{FF2B5EF4-FFF2-40B4-BE49-F238E27FC236}">
                  <a16:creationId xmlns:a16="http://schemas.microsoft.com/office/drawing/2014/main" id="{ACB617D3-C411-4403-A7E7-B472A6D37B91}"/>
                </a:ext>
              </a:extLst>
            </p:cNvPr>
            <p:cNvGrpSpPr/>
            <p:nvPr/>
          </p:nvGrpSpPr>
          <p:grpSpPr>
            <a:xfrm>
              <a:off x="3938684" y="3847395"/>
              <a:ext cx="9918700" cy="1228861"/>
              <a:chOff x="4389750" y="4783929"/>
              <a:chExt cx="9918700" cy="1228861"/>
            </a:xfrm>
          </p:grpSpPr>
          <p:pic>
            <p:nvPicPr>
              <p:cNvPr id="30" name="图片 3">
                <a:extLst>
                  <a:ext uri="{FF2B5EF4-FFF2-40B4-BE49-F238E27FC236}">
                    <a16:creationId xmlns:a16="http://schemas.microsoft.com/office/drawing/2014/main" id="{3F8EAD4E-B1AF-42F5-B79D-D656D1003796}"/>
                  </a:ext>
                </a:extLst>
              </p:cNvPr>
              <p:cNvPicPr>
                <a:picLocks noChangeAspect="1"/>
              </p:cNvPicPr>
              <p:nvPr/>
            </p:nvPicPr>
            <p:blipFill>
              <a:blip r:embed="rId1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935301" y="4783929"/>
                <a:ext cx="5034698" cy="1228861"/>
              </a:xfrm>
              <a:prstGeom prst="rect">
                <a:avLst/>
              </a:prstGeom>
            </p:spPr>
          </p:pic>
          <p:sp>
            <p:nvSpPr>
              <p:cNvPr id="31" name="文本框 8">
                <a:extLst>
                  <a:ext uri="{FF2B5EF4-FFF2-40B4-BE49-F238E27FC236}">
                    <a16:creationId xmlns:a16="http://schemas.microsoft.com/office/drawing/2014/main" id="{C4A448F3-746E-459A-B191-060C183A4A1C}"/>
                  </a:ext>
                </a:extLst>
              </p:cNvPr>
              <p:cNvSpPr txBox="1"/>
              <p:nvPr/>
            </p:nvSpPr>
            <p:spPr>
              <a:xfrm>
                <a:off x="4389750" y="4859139"/>
                <a:ext cx="9918700"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Viết</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chính</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tả</a:t>
                </a:r>
                <a:endParaRPr kumimoji="0" lang="zh-CN" altLang="en-US"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mn-cs"/>
                </a:endParaRPr>
              </a:p>
            </p:txBody>
          </p:sp>
        </p:grpSp>
        <p:pic>
          <p:nvPicPr>
            <p:cNvPr id="29" name="图片 5">
              <a:extLst>
                <a:ext uri="{FF2B5EF4-FFF2-40B4-BE49-F238E27FC236}">
                  <a16:creationId xmlns:a16="http://schemas.microsoft.com/office/drawing/2014/main" id="{99C54076-6312-4A95-92F2-27E277C4F799}"/>
                </a:ext>
              </a:extLst>
            </p:cNvPr>
            <p:cNvPicPr>
              <a:picLocks noChangeAspect="1"/>
            </p:cNvPicPr>
            <p:nvPr/>
          </p:nvPicPr>
          <p:blipFill>
            <a:blip r:embed="rId1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847459" flipH="1">
              <a:off x="13104698" y="2346151"/>
              <a:ext cx="618662" cy="584464"/>
            </a:xfrm>
            <a:prstGeom prst="rect">
              <a:avLst/>
            </a:prstGeom>
          </p:spPr>
        </p:pic>
      </p:grpSp>
    </p:spTree>
    <p:extLst>
      <p:ext uri="{BB962C8B-B14F-4D97-AF65-F5344CB8AC3E}">
        <p14:creationId xmlns:p14="http://schemas.microsoft.com/office/powerpoint/2010/main" val="109089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750"/>
                                        <p:tgtEl>
                                          <p:spTgt spid="2"/>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750"/>
                                        <p:tgtEl>
                                          <p:spTgt spid="21"/>
                                        </p:tgtEl>
                                      </p:cBhvr>
                                    </p:animEffect>
                                    <p:anim calcmode="lin" valueType="num">
                                      <p:cBhvr>
                                        <p:cTn id="12" dur="750" fill="hold"/>
                                        <p:tgtEl>
                                          <p:spTgt spid="21"/>
                                        </p:tgtEl>
                                        <p:attrNameLst>
                                          <p:attrName>ppt_x</p:attrName>
                                        </p:attrNameLst>
                                      </p:cBhvr>
                                      <p:tavLst>
                                        <p:tav tm="0">
                                          <p:val>
                                            <p:strVal val="#ppt_x"/>
                                          </p:val>
                                        </p:tav>
                                        <p:tav tm="100000">
                                          <p:val>
                                            <p:strVal val="#ppt_x"/>
                                          </p:val>
                                        </p:tav>
                                      </p:tavLst>
                                    </p:anim>
                                    <p:anim calcmode="lin" valueType="num">
                                      <p:cBhvr>
                                        <p:cTn id="13" dur="750" fill="hold"/>
                                        <p:tgtEl>
                                          <p:spTgt spid="2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750"/>
                                        <p:tgtEl>
                                          <p:spTgt spid="23"/>
                                        </p:tgtEl>
                                      </p:cBhvr>
                                    </p:animEffect>
                                    <p:anim calcmode="lin" valueType="num">
                                      <p:cBhvr>
                                        <p:cTn id="17" dur="750" fill="hold"/>
                                        <p:tgtEl>
                                          <p:spTgt spid="23"/>
                                        </p:tgtEl>
                                        <p:attrNameLst>
                                          <p:attrName>ppt_x</p:attrName>
                                        </p:attrNameLst>
                                      </p:cBhvr>
                                      <p:tavLst>
                                        <p:tav tm="0">
                                          <p:val>
                                            <p:strVal val="#ppt_x"/>
                                          </p:val>
                                        </p:tav>
                                        <p:tav tm="100000">
                                          <p:val>
                                            <p:strVal val="#ppt_x"/>
                                          </p:val>
                                        </p:tav>
                                      </p:tavLst>
                                    </p:anim>
                                    <p:anim calcmode="lin" valueType="num">
                                      <p:cBhvr>
                                        <p:cTn id="18" dur="750" fill="hold"/>
                                        <p:tgtEl>
                                          <p:spTgt spid="23"/>
                                        </p:tgtEl>
                                        <p:attrNameLst>
                                          <p:attrName>ppt_y</p:attrName>
                                        </p:attrNameLst>
                                      </p:cBhvr>
                                      <p:tavLst>
                                        <p:tav tm="0">
                                          <p:val>
                                            <p:strVal val="#ppt_y+.1"/>
                                          </p:val>
                                        </p:tav>
                                        <p:tav tm="100000">
                                          <p:val>
                                            <p:strVal val="#ppt_y"/>
                                          </p:val>
                                        </p:tav>
                                      </p:tavLst>
                                    </p:anim>
                                  </p:childTnLst>
                                </p:cTn>
                              </p:par>
                              <p:par>
                                <p:cTn id="19" presetID="2" presetClass="entr" presetSubtype="8" fill="hold" nodeType="withEffect">
                                  <p:stCondLst>
                                    <p:cond delay="25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0-#ppt_w/2"/>
                                          </p:val>
                                        </p:tav>
                                        <p:tav tm="100000">
                                          <p:val>
                                            <p:strVal val="#ppt_x"/>
                                          </p:val>
                                        </p:tav>
                                      </p:tavLst>
                                    </p:anim>
                                    <p:anim calcmode="lin" valueType="num">
                                      <p:cBhvr additive="base">
                                        <p:cTn id="22" dur="500" fill="hold"/>
                                        <p:tgtEl>
                                          <p:spTgt spid="26"/>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25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1+#ppt_w/2"/>
                                          </p:val>
                                        </p:tav>
                                        <p:tav tm="100000">
                                          <p:val>
                                            <p:strVal val="#ppt_x"/>
                                          </p:val>
                                        </p:tav>
                                      </p:tavLst>
                                    </p:anim>
                                    <p:anim calcmode="lin" valueType="num">
                                      <p:cBhvr additive="base">
                                        <p:cTn id="26" dur="500" fill="hold"/>
                                        <p:tgtEl>
                                          <p:spTgt spid="22"/>
                                        </p:tgtEl>
                                        <p:attrNameLst>
                                          <p:attrName>ppt_y</p:attrName>
                                        </p:attrNameLst>
                                      </p:cBhvr>
                                      <p:tavLst>
                                        <p:tav tm="0">
                                          <p:val>
                                            <p:strVal val="#ppt_y"/>
                                          </p:val>
                                        </p:tav>
                                        <p:tav tm="100000">
                                          <p:val>
                                            <p:strVal val="#ppt_y"/>
                                          </p:val>
                                        </p:tav>
                                      </p:tavLst>
                                    </p:anim>
                                  </p:childTnLst>
                                </p:cTn>
                              </p:par>
                            </p:childTnLst>
                          </p:cTn>
                        </p:par>
                        <p:par>
                          <p:cTn id="27" fill="hold">
                            <p:stCondLst>
                              <p:cond delay="1500"/>
                            </p:stCondLst>
                            <p:childTnLst>
                              <p:par>
                                <p:cTn id="28" presetID="42"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750"/>
                                        <p:tgtEl>
                                          <p:spTgt spid="16"/>
                                        </p:tgtEl>
                                      </p:cBhvr>
                                    </p:animEffect>
                                    <p:anim calcmode="lin" valueType="num">
                                      <p:cBhvr>
                                        <p:cTn id="31" dur="750" fill="hold"/>
                                        <p:tgtEl>
                                          <p:spTgt spid="16"/>
                                        </p:tgtEl>
                                        <p:attrNameLst>
                                          <p:attrName>ppt_x</p:attrName>
                                        </p:attrNameLst>
                                      </p:cBhvr>
                                      <p:tavLst>
                                        <p:tav tm="0">
                                          <p:val>
                                            <p:strVal val="#ppt_x"/>
                                          </p:val>
                                        </p:tav>
                                        <p:tav tm="100000">
                                          <p:val>
                                            <p:strVal val="#ppt_x"/>
                                          </p:val>
                                        </p:tav>
                                      </p:tavLst>
                                    </p:anim>
                                    <p:anim calcmode="lin" valueType="num">
                                      <p:cBhvr>
                                        <p:cTn id="32" dur="750" fill="hold"/>
                                        <p:tgtEl>
                                          <p:spTgt spid="16"/>
                                        </p:tgtEl>
                                        <p:attrNameLst>
                                          <p:attrName>ppt_y</p:attrName>
                                        </p:attrNameLst>
                                      </p:cBhvr>
                                      <p:tavLst>
                                        <p:tav tm="0">
                                          <p:val>
                                            <p:strVal val="#ppt_y+.1"/>
                                          </p:val>
                                        </p:tav>
                                        <p:tav tm="100000">
                                          <p:val>
                                            <p:strVal val="#ppt_y"/>
                                          </p:val>
                                        </p:tav>
                                      </p:tavLst>
                                    </p:anim>
                                  </p:childTnLst>
                                </p:cTn>
                              </p:par>
                            </p:childTnLst>
                          </p:cTn>
                        </p:par>
                        <p:par>
                          <p:cTn id="33" fill="hold">
                            <p:stCondLst>
                              <p:cond delay="2250"/>
                            </p:stCondLst>
                            <p:childTnLst>
                              <p:par>
                                <p:cTn id="34" presetID="2" presetClass="entr" presetSubtype="8"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0-#ppt_w/2"/>
                                          </p:val>
                                        </p:tav>
                                        <p:tav tm="100000">
                                          <p:val>
                                            <p:strVal val="#ppt_x"/>
                                          </p:val>
                                        </p:tav>
                                      </p:tavLst>
                                    </p:anim>
                                    <p:anim calcmode="lin" valueType="num">
                                      <p:cBhvr additive="base">
                                        <p:cTn id="37" dur="500" fill="hold"/>
                                        <p:tgtEl>
                                          <p:spTgt spid="17"/>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1+#ppt_w/2"/>
                                          </p:val>
                                        </p:tav>
                                        <p:tav tm="100000">
                                          <p:val>
                                            <p:strVal val="#ppt_x"/>
                                          </p:val>
                                        </p:tav>
                                      </p:tavLst>
                                    </p:anim>
                                    <p:anim calcmode="lin" valueType="num">
                                      <p:cBhvr additive="base">
                                        <p:cTn id="41" dur="500" fill="hold"/>
                                        <p:tgtEl>
                                          <p:spTgt spid="20"/>
                                        </p:tgtEl>
                                        <p:attrNameLst>
                                          <p:attrName>ppt_y</p:attrName>
                                        </p:attrNameLst>
                                      </p:cBhvr>
                                      <p:tavLst>
                                        <p:tav tm="0">
                                          <p:val>
                                            <p:strVal val="#ppt_y"/>
                                          </p:val>
                                        </p:tav>
                                        <p:tav tm="100000">
                                          <p:val>
                                            <p:strVal val="#ppt_y"/>
                                          </p:val>
                                        </p:tav>
                                      </p:tavLst>
                                    </p:anim>
                                  </p:childTnLst>
                                </p:cTn>
                              </p:par>
                            </p:childTnLst>
                          </p:cTn>
                        </p:par>
                        <p:par>
                          <p:cTn id="42" fill="hold">
                            <p:stCondLst>
                              <p:cond delay="2750"/>
                            </p:stCondLst>
                            <p:childTnLst>
                              <p:par>
                                <p:cTn id="43" presetID="22" presetClass="entr" presetSubtype="1" fill="hold"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up)">
                                      <p:cBhvr>
                                        <p:cTn id="45" dur="500"/>
                                        <p:tgtEl>
                                          <p:spTgt spid="18"/>
                                        </p:tgtEl>
                                      </p:cBhvr>
                                    </p:animEffect>
                                  </p:childTnLst>
                                </p:cTn>
                              </p:par>
                              <p:par>
                                <p:cTn id="46" presetID="22" presetClass="entr" presetSubtype="1"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up)">
                                      <p:cBhvr>
                                        <p:cTn id="48" dur="500"/>
                                        <p:tgtEl>
                                          <p:spTgt spid="19"/>
                                        </p:tgtEl>
                                      </p:cBhvr>
                                    </p:animEffect>
                                  </p:childTnLst>
                                </p:cTn>
                              </p:par>
                            </p:childTnLst>
                          </p:cTn>
                        </p:par>
                        <p:par>
                          <p:cTn id="49" fill="hold">
                            <p:stCondLst>
                              <p:cond delay="3250"/>
                            </p:stCondLst>
                            <p:childTnLst>
                              <p:par>
                                <p:cTn id="50" presetID="10" presetClass="entr" presetSubtype="0" fill="hold"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A5AEC119-D292-4DE7-A603-35A5AA0E101E}"/>
              </a:ext>
            </a:extLst>
          </p:cNvPr>
          <p:cNvPicPr>
            <a:picLocks noChangeAspect="1"/>
          </p:cNvPicPr>
          <p:nvPr/>
        </p:nvPicPr>
        <p:blipFill>
          <a:blip r:embed="rId3"/>
          <a:stretch>
            <a:fillRect/>
          </a:stretch>
        </p:blipFill>
        <p:spPr>
          <a:xfrm>
            <a:off x="926144" y="1083456"/>
            <a:ext cx="10339712" cy="115834"/>
          </a:xfrm>
          <a:prstGeom prst="rect">
            <a:avLst/>
          </a:prstGeom>
        </p:spPr>
      </p:pic>
      <p:pic>
        <p:nvPicPr>
          <p:cNvPr id="28" name="图片 27">
            <a:extLst>
              <a:ext uri="{FF2B5EF4-FFF2-40B4-BE49-F238E27FC236}">
                <a16:creationId xmlns:a16="http://schemas.microsoft.com/office/drawing/2014/main" id="{AA1DC7A3-816F-46E4-9100-846497B74238}"/>
              </a:ext>
            </a:extLst>
          </p:cNvPr>
          <p:cNvPicPr>
            <a:picLocks noChangeAspect="1"/>
          </p:cNvPicPr>
          <p:nvPr/>
        </p:nvPicPr>
        <p:blipFill>
          <a:blip r:embed="rId4"/>
          <a:stretch>
            <a:fillRect/>
          </a:stretch>
        </p:blipFill>
        <p:spPr>
          <a:xfrm>
            <a:off x="722352" y="297309"/>
            <a:ext cx="676715" cy="707197"/>
          </a:xfrm>
          <a:prstGeom prst="rect">
            <a:avLst/>
          </a:prstGeom>
        </p:spPr>
      </p:pic>
      <p:grpSp>
        <p:nvGrpSpPr>
          <p:cNvPr id="17" name="组合 16">
            <a:extLst>
              <a:ext uri="{FF2B5EF4-FFF2-40B4-BE49-F238E27FC236}">
                <a16:creationId xmlns:a16="http://schemas.microsoft.com/office/drawing/2014/main" id="{6F65456A-8F08-4C68-AAFE-28C53797EB37}"/>
              </a:ext>
            </a:extLst>
          </p:cNvPr>
          <p:cNvGrpSpPr/>
          <p:nvPr/>
        </p:nvGrpSpPr>
        <p:grpSpPr>
          <a:xfrm>
            <a:off x="298784" y="1299744"/>
            <a:ext cx="11594432" cy="2581819"/>
            <a:chOff x="-328576" y="1937717"/>
            <a:chExt cx="11594432" cy="2581819"/>
          </a:xfrm>
        </p:grpSpPr>
        <p:pic>
          <p:nvPicPr>
            <p:cNvPr id="2" name="图片 1">
              <a:extLst>
                <a:ext uri="{FF2B5EF4-FFF2-40B4-BE49-F238E27FC236}">
                  <a16:creationId xmlns:a16="http://schemas.microsoft.com/office/drawing/2014/main" id="{A67E9E7C-A2D3-4B70-A990-B9E4E6BA2F25}"/>
                </a:ext>
              </a:extLst>
            </p:cNvPr>
            <p:cNvPicPr>
              <a:picLocks noChangeAspect="1"/>
            </p:cNvPicPr>
            <p:nvPr/>
          </p:nvPicPr>
          <p:blipFill>
            <a:blip r:embed="rId5"/>
            <a:stretch>
              <a:fillRect/>
            </a:stretch>
          </p:blipFill>
          <p:spPr>
            <a:xfrm>
              <a:off x="7435167" y="1937717"/>
              <a:ext cx="3830689" cy="1600494"/>
            </a:xfrm>
            <a:prstGeom prst="rect">
              <a:avLst/>
            </a:prstGeom>
          </p:spPr>
        </p:pic>
        <p:pic>
          <p:nvPicPr>
            <p:cNvPr id="10" name="图片 9">
              <a:extLst>
                <a:ext uri="{FF2B5EF4-FFF2-40B4-BE49-F238E27FC236}">
                  <a16:creationId xmlns:a16="http://schemas.microsoft.com/office/drawing/2014/main" id="{CC162654-E050-4475-845D-0D10E3FD4558}"/>
                </a:ext>
              </a:extLst>
            </p:cNvPr>
            <p:cNvPicPr>
              <a:picLocks noChangeAspect="1"/>
            </p:cNvPicPr>
            <p:nvPr/>
          </p:nvPicPr>
          <p:blipFill rotWithShape="1">
            <a:blip r:embed="rId5"/>
            <a:srcRect r="79219"/>
            <a:stretch/>
          </p:blipFill>
          <p:spPr>
            <a:xfrm>
              <a:off x="-328576" y="2085028"/>
              <a:ext cx="796069" cy="1600494"/>
            </a:xfrm>
            <a:prstGeom prst="rect">
              <a:avLst/>
            </a:prstGeom>
          </p:spPr>
        </p:pic>
        <p:pic>
          <p:nvPicPr>
            <p:cNvPr id="11" name="图片 10">
              <a:extLst>
                <a:ext uri="{FF2B5EF4-FFF2-40B4-BE49-F238E27FC236}">
                  <a16:creationId xmlns:a16="http://schemas.microsoft.com/office/drawing/2014/main" id="{07D1E52F-0BD0-4217-9D13-B7023CB57980}"/>
                </a:ext>
              </a:extLst>
            </p:cNvPr>
            <p:cNvPicPr>
              <a:picLocks noChangeAspect="1"/>
            </p:cNvPicPr>
            <p:nvPr/>
          </p:nvPicPr>
          <p:blipFill rotWithShape="1">
            <a:blip r:embed="rId5"/>
            <a:srcRect r="79219"/>
            <a:stretch/>
          </p:blipFill>
          <p:spPr>
            <a:xfrm>
              <a:off x="1939919" y="2065978"/>
              <a:ext cx="796069" cy="1600494"/>
            </a:xfrm>
            <a:prstGeom prst="rect">
              <a:avLst/>
            </a:prstGeom>
          </p:spPr>
        </p:pic>
        <p:pic>
          <p:nvPicPr>
            <p:cNvPr id="12" name="图片 11">
              <a:extLst>
                <a:ext uri="{FF2B5EF4-FFF2-40B4-BE49-F238E27FC236}">
                  <a16:creationId xmlns:a16="http://schemas.microsoft.com/office/drawing/2014/main" id="{82C410F4-2F9A-487C-A870-3878B12CE542}"/>
                </a:ext>
              </a:extLst>
            </p:cNvPr>
            <p:cNvPicPr>
              <a:picLocks noChangeAspect="1"/>
            </p:cNvPicPr>
            <p:nvPr/>
          </p:nvPicPr>
          <p:blipFill rotWithShape="1">
            <a:blip r:embed="rId5"/>
            <a:srcRect r="79219"/>
            <a:stretch/>
          </p:blipFill>
          <p:spPr>
            <a:xfrm flipH="1">
              <a:off x="4414891" y="2027878"/>
              <a:ext cx="796069" cy="1600494"/>
            </a:xfrm>
            <a:prstGeom prst="rect">
              <a:avLst/>
            </a:prstGeom>
          </p:spPr>
        </p:pic>
        <p:grpSp>
          <p:nvGrpSpPr>
            <p:cNvPr id="4" name="组合 3">
              <a:extLst>
                <a:ext uri="{FF2B5EF4-FFF2-40B4-BE49-F238E27FC236}">
                  <a16:creationId xmlns:a16="http://schemas.microsoft.com/office/drawing/2014/main" id="{BD45D809-A2CB-4FB8-9406-6FED3684B3F4}"/>
                </a:ext>
              </a:extLst>
            </p:cNvPr>
            <p:cNvGrpSpPr/>
            <p:nvPr/>
          </p:nvGrpSpPr>
          <p:grpSpPr>
            <a:xfrm>
              <a:off x="5004483" y="1937717"/>
              <a:ext cx="2562148" cy="2581819"/>
              <a:chOff x="5004483" y="1937717"/>
              <a:chExt cx="2562148" cy="2581819"/>
            </a:xfrm>
          </p:grpSpPr>
          <p:pic>
            <p:nvPicPr>
              <p:cNvPr id="9" name="图片 8">
                <a:extLst>
                  <a:ext uri="{FF2B5EF4-FFF2-40B4-BE49-F238E27FC236}">
                    <a16:creationId xmlns:a16="http://schemas.microsoft.com/office/drawing/2014/main" id="{E60E1AC4-474A-4A2A-94C5-1F03C1601819}"/>
                  </a:ext>
                </a:extLst>
              </p:cNvPr>
              <p:cNvPicPr>
                <a:picLocks noChangeAspect="1"/>
              </p:cNvPicPr>
              <p:nvPr/>
            </p:nvPicPr>
            <p:blipFill>
              <a:blip r:embed="rId6"/>
              <a:stretch>
                <a:fillRect/>
              </a:stretch>
            </p:blipFill>
            <p:spPr>
              <a:xfrm>
                <a:off x="5004483" y="1937717"/>
                <a:ext cx="2562148" cy="2581819"/>
              </a:xfrm>
              <a:prstGeom prst="rect">
                <a:avLst/>
              </a:prstGeom>
            </p:spPr>
          </p:pic>
          <p:pic>
            <p:nvPicPr>
              <p:cNvPr id="3" name="图片 2">
                <a:extLst>
                  <a:ext uri="{FF2B5EF4-FFF2-40B4-BE49-F238E27FC236}">
                    <a16:creationId xmlns:a16="http://schemas.microsoft.com/office/drawing/2014/main" id="{87718D3A-BE00-40BC-80CF-0DD1072BD1D2}"/>
                  </a:ext>
                </a:extLst>
              </p:cNvPr>
              <p:cNvPicPr>
                <a:picLocks noChangeAspect="1"/>
              </p:cNvPicPr>
              <p:nvPr/>
            </p:nvPicPr>
            <p:blipFill rotWithShape="1">
              <a:blip r:embed="rId7"/>
              <a:srcRect l="-2086" t="2639" r="2086" b="5398"/>
              <a:stretch/>
            </p:blipFill>
            <p:spPr>
              <a:xfrm>
                <a:off x="5381334" y="2379514"/>
                <a:ext cx="1617352" cy="1703536"/>
              </a:xfrm>
              <a:prstGeom prst="rect">
                <a:avLst/>
              </a:prstGeom>
            </p:spPr>
          </p:pic>
        </p:grpSp>
        <p:grpSp>
          <p:nvGrpSpPr>
            <p:cNvPr id="6" name="组合 5">
              <a:extLst>
                <a:ext uri="{FF2B5EF4-FFF2-40B4-BE49-F238E27FC236}">
                  <a16:creationId xmlns:a16="http://schemas.microsoft.com/office/drawing/2014/main" id="{CD91290D-0E37-468F-82FB-5F543E107992}"/>
                </a:ext>
              </a:extLst>
            </p:cNvPr>
            <p:cNvGrpSpPr/>
            <p:nvPr/>
          </p:nvGrpSpPr>
          <p:grpSpPr>
            <a:xfrm>
              <a:off x="2627165" y="2065978"/>
              <a:ext cx="2080794" cy="2096770"/>
              <a:chOff x="2627165" y="2065978"/>
              <a:chExt cx="2080794" cy="2096770"/>
            </a:xfrm>
          </p:grpSpPr>
          <p:pic>
            <p:nvPicPr>
              <p:cNvPr id="8" name="图片 7">
                <a:extLst>
                  <a:ext uri="{FF2B5EF4-FFF2-40B4-BE49-F238E27FC236}">
                    <a16:creationId xmlns:a16="http://schemas.microsoft.com/office/drawing/2014/main" id="{22C36A62-D4EF-4666-95EF-1BDD8BCEF34F}"/>
                  </a:ext>
                </a:extLst>
              </p:cNvPr>
              <p:cNvPicPr>
                <a:picLocks noChangeAspect="1"/>
              </p:cNvPicPr>
              <p:nvPr/>
            </p:nvPicPr>
            <p:blipFill>
              <a:blip r:embed="rId6"/>
              <a:stretch>
                <a:fillRect/>
              </a:stretch>
            </p:blipFill>
            <p:spPr>
              <a:xfrm>
                <a:off x="2627165" y="2065978"/>
                <a:ext cx="2080794" cy="2096770"/>
              </a:xfrm>
              <a:prstGeom prst="rect">
                <a:avLst/>
              </a:prstGeom>
            </p:spPr>
          </p:pic>
          <p:pic>
            <p:nvPicPr>
              <p:cNvPr id="5" name="图片 4">
                <a:extLst>
                  <a:ext uri="{FF2B5EF4-FFF2-40B4-BE49-F238E27FC236}">
                    <a16:creationId xmlns:a16="http://schemas.microsoft.com/office/drawing/2014/main" id="{BE16F67D-9EE9-4205-99EB-2DAE49D6F0B6}"/>
                  </a:ext>
                </a:extLst>
              </p:cNvPr>
              <p:cNvPicPr>
                <a:picLocks noChangeAspect="1"/>
              </p:cNvPicPr>
              <p:nvPr/>
            </p:nvPicPr>
            <p:blipFill>
              <a:blip r:embed="rId8"/>
              <a:stretch>
                <a:fillRect/>
              </a:stretch>
            </p:blipFill>
            <p:spPr>
              <a:xfrm>
                <a:off x="3032512" y="2423157"/>
                <a:ext cx="1246984" cy="1382008"/>
              </a:xfrm>
              <a:prstGeom prst="rect">
                <a:avLst/>
              </a:prstGeom>
            </p:spPr>
          </p:pic>
        </p:grpSp>
        <p:grpSp>
          <p:nvGrpSpPr>
            <p:cNvPr id="16" name="组合 15">
              <a:extLst>
                <a:ext uri="{FF2B5EF4-FFF2-40B4-BE49-F238E27FC236}">
                  <a16:creationId xmlns:a16="http://schemas.microsoft.com/office/drawing/2014/main" id="{1196A8E1-AED8-49FB-B450-41FD61697E0D}"/>
                </a:ext>
              </a:extLst>
            </p:cNvPr>
            <p:cNvGrpSpPr/>
            <p:nvPr/>
          </p:nvGrpSpPr>
          <p:grpSpPr>
            <a:xfrm>
              <a:off x="467493" y="2065978"/>
              <a:ext cx="1863148" cy="1877452"/>
              <a:chOff x="467493" y="2065978"/>
              <a:chExt cx="1863148" cy="1877452"/>
            </a:xfrm>
          </p:grpSpPr>
          <p:pic>
            <p:nvPicPr>
              <p:cNvPr id="7" name="图片 6">
                <a:extLst>
                  <a:ext uri="{FF2B5EF4-FFF2-40B4-BE49-F238E27FC236}">
                    <a16:creationId xmlns:a16="http://schemas.microsoft.com/office/drawing/2014/main" id="{D89E42C4-825B-4EA7-AF27-9AB309A2BF29}"/>
                  </a:ext>
                </a:extLst>
              </p:cNvPr>
              <p:cNvPicPr>
                <a:picLocks noChangeAspect="1"/>
              </p:cNvPicPr>
              <p:nvPr/>
            </p:nvPicPr>
            <p:blipFill>
              <a:blip r:embed="rId6"/>
              <a:stretch>
                <a:fillRect/>
              </a:stretch>
            </p:blipFill>
            <p:spPr>
              <a:xfrm>
                <a:off x="467493" y="2065978"/>
                <a:ext cx="1863148" cy="1877452"/>
              </a:xfrm>
              <a:prstGeom prst="rect">
                <a:avLst/>
              </a:prstGeom>
            </p:spPr>
          </p:pic>
          <p:pic>
            <p:nvPicPr>
              <p:cNvPr id="14" name="图片 13">
                <a:extLst>
                  <a:ext uri="{FF2B5EF4-FFF2-40B4-BE49-F238E27FC236}">
                    <a16:creationId xmlns:a16="http://schemas.microsoft.com/office/drawing/2014/main" id="{2C75A280-B93D-4C5A-9434-0EB528B18B3B}"/>
                  </a:ext>
                </a:extLst>
              </p:cNvPr>
              <p:cNvPicPr>
                <a:picLocks noChangeAspect="1"/>
              </p:cNvPicPr>
              <p:nvPr/>
            </p:nvPicPr>
            <p:blipFill>
              <a:blip r:embed="rId9"/>
              <a:stretch>
                <a:fillRect/>
              </a:stretch>
            </p:blipFill>
            <p:spPr>
              <a:xfrm>
                <a:off x="945983" y="2379514"/>
                <a:ext cx="993936" cy="1254093"/>
              </a:xfrm>
              <a:prstGeom prst="rect">
                <a:avLst/>
              </a:prstGeom>
            </p:spPr>
          </p:pic>
        </p:grpSp>
      </p:grpSp>
      <p:sp>
        <p:nvSpPr>
          <p:cNvPr id="21" name="Title 1"/>
          <p:cNvSpPr txBox="1">
            <a:spLocks/>
          </p:cNvSpPr>
          <p:nvPr/>
        </p:nvSpPr>
        <p:spPr>
          <a:xfrm>
            <a:off x="1634299" y="324520"/>
            <a:ext cx="4878691" cy="1143000"/>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just" eaLnBrk="1" fontAlgn="auto" hangingPunct="1">
              <a:spcAft>
                <a:spcPts val="0"/>
              </a:spcAft>
              <a:defRPr/>
            </a:pP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2. </a:t>
            </a:r>
            <a:r>
              <a:rPr lang="vi-VN"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Đặt một vài câu để:</a:t>
            </a:r>
            <a:endPar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endParaRPr>
          </a:p>
        </p:txBody>
      </p:sp>
      <p:sp>
        <p:nvSpPr>
          <p:cNvPr id="22" name="Title 1"/>
          <p:cNvSpPr txBox="1">
            <a:spLocks/>
          </p:cNvSpPr>
          <p:nvPr/>
        </p:nvSpPr>
        <p:spPr>
          <a:xfrm>
            <a:off x="396583" y="3719098"/>
            <a:ext cx="11050350" cy="1986336"/>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r>
              <a:rPr lang="en-US" sz="3600">
                <a:solidFill>
                  <a:srgbClr val="002060"/>
                </a:solidFill>
                <a:latin typeface="UTM ViceroyJF" panose="02040603050506020204" pitchFamily="18" charset="0"/>
                <a:cs typeface="Times New Roman" pitchFamily="18" charset="0"/>
              </a:rPr>
              <a:t>a) </a:t>
            </a:r>
            <a:r>
              <a:rPr lang="vi-VN" sz="3600">
                <a:solidFill>
                  <a:srgbClr val="002060"/>
                </a:solidFill>
                <a:latin typeface="UTM ViceroyJF" panose="02040603050506020204" pitchFamily="18" charset="0"/>
                <a:cs typeface="Times New Roman" pitchFamily="18" charset="0"/>
              </a:rPr>
              <a:t>Kể </a:t>
            </a:r>
            <a:r>
              <a:rPr lang="vi-VN" sz="3600" dirty="0">
                <a:solidFill>
                  <a:srgbClr val="002060"/>
                </a:solidFill>
                <a:latin typeface="UTM ViceroyJF" panose="02040603050506020204" pitchFamily="18" charset="0"/>
                <a:cs typeface="Times New Roman" pitchFamily="18" charset="0"/>
              </a:rPr>
              <a:t>về các hoạt động vui chơi của em và các bạn trong giờ nghỉ giữa buổi học ở trường.</a:t>
            </a:r>
          </a:p>
          <a:p>
            <a:pPr algn="l" eaLnBrk="1" fontAlgn="auto" hangingPunct="1">
              <a:spcAft>
                <a:spcPts val="0"/>
              </a:spcAft>
              <a:defRPr/>
            </a:pPr>
            <a:r>
              <a:rPr lang="en-US" sz="3600">
                <a:solidFill>
                  <a:srgbClr val="002060"/>
                </a:solidFill>
                <a:latin typeface="UTM ViceroyJF" panose="02040603050506020204" pitchFamily="18" charset="0"/>
                <a:cs typeface="Times New Roman" pitchFamily="18" charset="0"/>
              </a:rPr>
              <a:t>b) </a:t>
            </a:r>
            <a:r>
              <a:rPr lang="vi-VN" sz="3600">
                <a:solidFill>
                  <a:srgbClr val="002060"/>
                </a:solidFill>
                <a:latin typeface="UTM ViceroyJF" panose="02040603050506020204" pitchFamily="18" charset="0"/>
                <a:cs typeface="Times New Roman" pitchFamily="18" charset="0"/>
              </a:rPr>
              <a:t>Tả </a:t>
            </a:r>
            <a:r>
              <a:rPr lang="vi-VN" sz="3600" dirty="0">
                <a:solidFill>
                  <a:srgbClr val="002060"/>
                </a:solidFill>
                <a:latin typeface="UTM ViceroyJF" panose="02040603050506020204" pitchFamily="18" charset="0"/>
                <a:cs typeface="Times New Roman" pitchFamily="18" charset="0"/>
              </a:rPr>
              <a:t>các bạn trong lớp em (tính tình, dáng vẻ,...)</a:t>
            </a:r>
          </a:p>
          <a:p>
            <a:pPr algn="l" eaLnBrk="1" fontAlgn="auto" hangingPunct="1">
              <a:spcAft>
                <a:spcPts val="0"/>
              </a:spcAft>
              <a:defRPr/>
            </a:pPr>
            <a:r>
              <a:rPr lang="en-US" sz="3600">
                <a:solidFill>
                  <a:srgbClr val="002060"/>
                </a:solidFill>
                <a:latin typeface="UTM ViceroyJF" panose="02040603050506020204" pitchFamily="18" charset="0"/>
                <a:cs typeface="Times New Roman" pitchFamily="18" charset="0"/>
              </a:rPr>
              <a:t>c) </a:t>
            </a:r>
            <a:r>
              <a:rPr lang="vi-VN" sz="3600">
                <a:solidFill>
                  <a:srgbClr val="002060"/>
                </a:solidFill>
                <a:latin typeface="UTM ViceroyJF" panose="02040603050506020204" pitchFamily="18" charset="0"/>
                <a:cs typeface="Times New Roman" pitchFamily="18" charset="0"/>
              </a:rPr>
              <a:t>Giới </a:t>
            </a:r>
            <a:r>
              <a:rPr lang="vi-VN" sz="3600" dirty="0">
                <a:solidFill>
                  <a:srgbClr val="002060"/>
                </a:solidFill>
                <a:latin typeface="UTM ViceroyJF" panose="02040603050506020204" pitchFamily="18" charset="0"/>
                <a:cs typeface="Times New Roman" pitchFamily="18" charset="0"/>
              </a:rPr>
              <a:t>thiệu từng bạn trong tổ của em với chị phụ trách mới của liên đội.</a:t>
            </a:r>
            <a:endParaRPr lang="en-US" sz="3600" dirty="0">
              <a:solidFill>
                <a:srgbClr val="002060"/>
              </a:solidFill>
              <a:latin typeface="UTM ViceroyJF" panose="02040603050506020204" pitchFamily="18" charset="0"/>
              <a:cs typeface="Times New Roman" pitchFamily="18" charset="0"/>
            </a:endParaRPr>
          </a:p>
        </p:txBody>
      </p:sp>
    </p:spTree>
    <p:extLst>
      <p:ext uri="{BB962C8B-B14F-4D97-AF65-F5344CB8AC3E}">
        <p14:creationId xmlns:p14="http://schemas.microsoft.com/office/powerpoint/2010/main" val="2306749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0-#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right)">
                                      <p:cBhvr>
                                        <p:cTn id="16" dur="750"/>
                                        <p:tgtEl>
                                          <p:spTgt spid="17"/>
                                        </p:tgtEl>
                                      </p:cBhvr>
                                    </p:animEffect>
                                  </p:childTnLst>
                                </p:cTn>
                              </p:par>
                            </p:childTnLst>
                          </p:cTn>
                        </p:par>
                        <p:par>
                          <p:cTn id="17" fill="hold">
                            <p:stCondLst>
                              <p:cond delay="1750"/>
                            </p:stCondLst>
                            <p:childTnLst>
                              <p:par>
                                <p:cTn id="18" presetID="47" presetClass="entr" presetSubtype="0"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anim calcmode="lin" valueType="num">
                                      <p:cBhvr>
                                        <p:cTn id="26" dur="1000" fill="hold"/>
                                        <p:tgtEl>
                                          <p:spTgt spid="22"/>
                                        </p:tgtEl>
                                        <p:attrNameLst>
                                          <p:attrName>ppt_x</p:attrName>
                                        </p:attrNameLst>
                                      </p:cBhvr>
                                      <p:tavLst>
                                        <p:tav tm="0">
                                          <p:val>
                                            <p:strVal val="#ppt_x"/>
                                          </p:val>
                                        </p:tav>
                                        <p:tav tm="100000">
                                          <p:val>
                                            <p:strVal val="#ppt_x"/>
                                          </p:val>
                                        </p:tav>
                                      </p:tavLst>
                                    </p:anim>
                                    <p:anim calcmode="lin" valueType="num">
                                      <p:cBhvr>
                                        <p:cTn id="2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949A565-F083-4ED1-A28E-C3C22692CFCA}"/>
              </a:ext>
            </a:extLst>
          </p:cNvPr>
          <p:cNvGrpSpPr/>
          <p:nvPr/>
        </p:nvGrpSpPr>
        <p:grpSpPr>
          <a:xfrm>
            <a:off x="341926" y="208486"/>
            <a:ext cx="11441759" cy="5883467"/>
            <a:chOff x="341926" y="208486"/>
            <a:chExt cx="11441759" cy="588346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a:blip r:embed="rId3"/>
            <a:stretch>
              <a:fillRect/>
            </a:stretch>
          </p:blipFill>
          <p:spPr>
            <a:xfrm>
              <a:off x="907478" y="208803"/>
              <a:ext cx="1087620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pic>
        <p:nvPicPr>
          <p:cNvPr id="138" name="图片 137">
            <a:extLst>
              <a:ext uri="{FF2B5EF4-FFF2-40B4-BE49-F238E27FC236}">
                <a16:creationId xmlns:a16="http://schemas.microsoft.com/office/drawing/2014/main" id="{1BAFA7BC-5608-4A87-BF91-9451441194CD}"/>
              </a:ext>
            </a:extLst>
          </p:cNvPr>
          <p:cNvPicPr>
            <a:picLocks noChangeAspect="1"/>
          </p:cNvPicPr>
          <p:nvPr/>
        </p:nvPicPr>
        <p:blipFill rotWithShape="1">
          <a:blip r:embed="rId7"/>
          <a:srcRect r="59575"/>
          <a:stretch/>
        </p:blipFill>
        <p:spPr>
          <a:xfrm>
            <a:off x="9038821" y="512495"/>
            <a:ext cx="2208207" cy="792549"/>
          </a:xfrm>
          <a:prstGeom prst="rect">
            <a:avLst/>
          </a:prstGeom>
        </p:spPr>
      </p:pic>
      <p:pic>
        <p:nvPicPr>
          <p:cNvPr id="139" name="图片 138">
            <a:extLst>
              <a:ext uri="{FF2B5EF4-FFF2-40B4-BE49-F238E27FC236}">
                <a16:creationId xmlns:a16="http://schemas.microsoft.com/office/drawing/2014/main" id="{71603CBD-0EC2-4849-94D8-02CE7759B6BD}"/>
              </a:ext>
            </a:extLst>
          </p:cNvPr>
          <p:cNvPicPr>
            <a:picLocks noChangeAspect="1"/>
          </p:cNvPicPr>
          <p:nvPr/>
        </p:nvPicPr>
        <p:blipFill>
          <a:blip r:embed="rId8"/>
          <a:stretch>
            <a:fillRect/>
          </a:stretch>
        </p:blipFill>
        <p:spPr>
          <a:xfrm>
            <a:off x="9377928" y="4478841"/>
            <a:ext cx="2316681" cy="1268078"/>
          </a:xfrm>
          <a:prstGeom prst="rect">
            <a:avLst/>
          </a:prstGeom>
        </p:spPr>
      </p:pic>
      <p:pic>
        <p:nvPicPr>
          <p:cNvPr id="140" name="图片 139">
            <a:extLst>
              <a:ext uri="{FF2B5EF4-FFF2-40B4-BE49-F238E27FC236}">
                <a16:creationId xmlns:a16="http://schemas.microsoft.com/office/drawing/2014/main" id="{956C086E-2C2F-4A37-806D-C7AC01E835BE}"/>
              </a:ext>
            </a:extLst>
          </p:cNvPr>
          <p:cNvPicPr>
            <a:picLocks noChangeAspect="1"/>
          </p:cNvPicPr>
          <p:nvPr/>
        </p:nvPicPr>
        <p:blipFill>
          <a:blip r:embed="rId9"/>
          <a:stretch>
            <a:fillRect/>
          </a:stretch>
        </p:blipFill>
        <p:spPr>
          <a:xfrm>
            <a:off x="9431031" y="2078823"/>
            <a:ext cx="2523963" cy="2505673"/>
          </a:xfrm>
          <a:prstGeom prst="rect">
            <a:avLst/>
          </a:prstGeom>
        </p:spPr>
      </p:pic>
      <p:pic>
        <p:nvPicPr>
          <p:cNvPr id="141" name="图片 140">
            <a:extLst>
              <a:ext uri="{FF2B5EF4-FFF2-40B4-BE49-F238E27FC236}">
                <a16:creationId xmlns:a16="http://schemas.microsoft.com/office/drawing/2014/main" id="{C7841B54-9F73-4DED-A8BA-EC1305A0BB9C}"/>
              </a:ext>
            </a:extLst>
          </p:cNvPr>
          <p:cNvPicPr>
            <a:picLocks noChangeAspect="1"/>
          </p:cNvPicPr>
          <p:nvPr/>
        </p:nvPicPr>
        <p:blipFill>
          <a:blip r:embed="rId10"/>
          <a:stretch>
            <a:fillRect/>
          </a:stretch>
        </p:blipFill>
        <p:spPr>
          <a:xfrm>
            <a:off x="1506599" y="4214720"/>
            <a:ext cx="3145809" cy="2505673"/>
          </a:xfrm>
          <a:prstGeom prst="rect">
            <a:avLst/>
          </a:prstGeom>
        </p:spPr>
      </p:pic>
      <p:pic>
        <p:nvPicPr>
          <p:cNvPr id="142" name="图片 141">
            <a:extLst>
              <a:ext uri="{FF2B5EF4-FFF2-40B4-BE49-F238E27FC236}">
                <a16:creationId xmlns:a16="http://schemas.microsoft.com/office/drawing/2014/main" id="{6A9AAE3E-8C65-49C5-8093-BFCE4DB36291}"/>
              </a:ext>
            </a:extLst>
          </p:cNvPr>
          <p:cNvPicPr>
            <a:picLocks noChangeAspect="1"/>
          </p:cNvPicPr>
          <p:nvPr/>
        </p:nvPicPr>
        <p:blipFill>
          <a:blip r:embed="rId11"/>
          <a:stretch>
            <a:fillRect/>
          </a:stretch>
        </p:blipFill>
        <p:spPr>
          <a:xfrm>
            <a:off x="9449050" y="1871700"/>
            <a:ext cx="871804" cy="865707"/>
          </a:xfrm>
          <a:prstGeom prst="rect">
            <a:avLst/>
          </a:prstGeom>
        </p:spPr>
      </p:pic>
      <p:pic>
        <p:nvPicPr>
          <p:cNvPr id="148" name="图片 147">
            <a:extLst>
              <a:ext uri="{FF2B5EF4-FFF2-40B4-BE49-F238E27FC236}">
                <a16:creationId xmlns:a16="http://schemas.microsoft.com/office/drawing/2014/main" id="{65303F87-9F21-44CB-9E31-B19C35B8D171}"/>
              </a:ext>
            </a:extLst>
          </p:cNvPr>
          <p:cNvPicPr>
            <a:picLocks noChangeAspect="1"/>
          </p:cNvPicPr>
          <p:nvPr/>
        </p:nvPicPr>
        <p:blipFill>
          <a:blip r:embed="rId12"/>
          <a:stretch>
            <a:fillRect/>
          </a:stretch>
        </p:blipFill>
        <p:spPr>
          <a:xfrm>
            <a:off x="2769165" y="1773383"/>
            <a:ext cx="457240" cy="481626"/>
          </a:xfrm>
          <a:prstGeom prst="rect">
            <a:avLst/>
          </a:prstGeom>
        </p:spPr>
      </p:pic>
      <p:pic>
        <p:nvPicPr>
          <p:cNvPr id="149" name="图片 148">
            <a:extLst>
              <a:ext uri="{FF2B5EF4-FFF2-40B4-BE49-F238E27FC236}">
                <a16:creationId xmlns:a16="http://schemas.microsoft.com/office/drawing/2014/main" id="{9D8778BF-9B1C-41EA-B558-7D67D5A0FA86}"/>
              </a:ext>
            </a:extLst>
          </p:cNvPr>
          <p:cNvPicPr>
            <a:picLocks noChangeAspect="1"/>
          </p:cNvPicPr>
          <p:nvPr/>
        </p:nvPicPr>
        <p:blipFill>
          <a:blip r:embed="rId13"/>
          <a:stretch>
            <a:fillRect/>
          </a:stretch>
        </p:blipFill>
        <p:spPr>
          <a:xfrm>
            <a:off x="2488412" y="2310380"/>
            <a:ext cx="1030313" cy="1024217"/>
          </a:xfrm>
          <a:prstGeom prst="rect">
            <a:avLst/>
          </a:prstGeom>
        </p:spPr>
      </p:pic>
      <p:grpSp>
        <p:nvGrpSpPr>
          <p:cNvPr id="7" name="组合 6">
            <a:extLst>
              <a:ext uri="{FF2B5EF4-FFF2-40B4-BE49-F238E27FC236}">
                <a16:creationId xmlns:a16="http://schemas.microsoft.com/office/drawing/2014/main" id="{0106CC76-29AA-4155-BE1F-91F89FF8C09C}"/>
              </a:ext>
            </a:extLst>
          </p:cNvPr>
          <p:cNvGrpSpPr/>
          <p:nvPr/>
        </p:nvGrpSpPr>
        <p:grpSpPr>
          <a:xfrm>
            <a:off x="4204313" y="260615"/>
            <a:ext cx="896190" cy="1012024"/>
            <a:chOff x="4312426" y="962812"/>
            <a:chExt cx="896190" cy="1012024"/>
          </a:xfrm>
        </p:grpSpPr>
        <p:pic>
          <p:nvPicPr>
            <p:cNvPr id="144" name="图片 143">
              <a:extLst>
                <a:ext uri="{FF2B5EF4-FFF2-40B4-BE49-F238E27FC236}">
                  <a16:creationId xmlns:a16="http://schemas.microsoft.com/office/drawing/2014/main" id="{18EA0D29-E2A5-47C0-9743-CBE90632D5C0}"/>
                </a:ext>
              </a:extLst>
            </p:cNvPr>
            <p:cNvPicPr>
              <a:picLocks noChangeAspect="1"/>
            </p:cNvPicPr>
            <p:nvPr/>
          </p:nvPicPr>
          <p:blipFill>
            <a:blip r:embed="rId14"/>
            <a:stretch>
              <a:fillRect/>
            </a:stretch>
          </p:blipFill>
          <p:spPr>
            <a:xfrm>
              <a:off x="4312426" y="962812"/>
              <a:ext cx="896190" cy="1012024"/>
            </a:xfrm>
            <a:prstGeom prst="rect">
              <a:avLst/>
            </a:prstGeom>
          </p:spPr>
        </p:pic>
        <p:sp>
          <p:nvSpPr>
            <p:cNvPr id="117" name="文本框 116">
              <a:extLst>
                <a:ext uri="{FF2B5EF4-FFF2-40B4-BE49-F238E27FC236}">
                  <a16:creationId xmlns:a16="http://schemas.microsoft.com/office/drawing/2014/main" id="{00B3E71D-A69A-4BC3-A2BA-62C4358EBE52}"/>
                </a:ext>
              </a:extLst>
            </p:cNvPr>
            <p:cNvSpPr txBox="1"/>
            <p:nvPr/>
          </p:nvSpPr>
          <p:spPr>
            <a:xfrm>
              <a:off x="4541583"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2</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6" name="组合 5">
            <a:extLst>
              <a:ext uri="{FF2B5EF4-FFF2-40B4-BE49-F238E27FC236}">
                <a16:creationId xmlns:a16="http://schemas.microsoft.com/office/drawing/2014/main" id="{EB637EEC-697A-4846-99CE-4EE5F3398728}"/>
              </a:ext>
            </a:extLst>
          </p:cNvPr>
          <p:cNvGrpSpPr/>
          <p:nvPr/>
        </p:nvGrpSpPr>
        <p:grpSpPr>
          <a:xfrm>
            <a:off x="5231705" y="211833"/>
            <a:ext cx="969348" cy="1091279"/>
            <a:chOff x="5339818" y="914030"/>
            <a:chExt cx="969348" cy="1091279"/>
          </a:xfrm>
        </p:grpSpPr>
        <p:pic>
          <p:nvPicPr>
            <p:cNvPr id="147" name="图片 146">
              <a:extLst>
                <a:ext uri="{FF2B5EF4-FFF2-40B4-BE49-F238E27FC236}">
                  <a16:creationId xmlns:a16="http://schemas.microsoft.com/office/drawing/2014/main" id="{A1053DDF-CC48-447B-911C-2E9EDC90EFE3}"/>
                </a:ext>
              </a:extLst>
            </p:cNvPr>
            <p:cNvPicPr>
              <a:picLocks noChangeAspect="1"/>
            </p:cNvPicPr>
            <p:nvPr/>
          </p:nvPicPr>
          <p:blipFill>
            <a:blip r:embed="rId15"/>
            <a:stretch>
              <a:fillRect/>
            </a:stretch>
          </p:blipFill>
          <p:spPr>
            <a:xfrm>
              <a:off x="5339818" y="914030"/>
              <a:ext cx="969348" cy="1091279"/>
            </a:xfrm>
            <a:prstGeom prst="rect">
              <a:avLst/>
            </a:prstGeom>
          </p:spPr>
        </p:pic>
        <p:sp>
          <p:nvSpPr>
            <p:cNvPr id="125" name="文本框 124">
              <a:extLst>
                <a:ext uri="{FF2B5EF4-FFF2-40B4-BE49-F238E27FC236}">
                  <a16:creationId xmlns:a16="http://schemas.microsoft.com/office/drawing/2014/main" id="{7911EDDA-A01A-497B-8E48-4432FFDAA674}"/>
                </a:ext>
              </a:extLst>
            </p:cNvPr>
            <p:cNvSpPr txBox="1"/>
            <p:nvPr/>
          </p:nvSpPr>
          <p:spPr>
            <a:xfrm>
              <a:off x="5567070"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0</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5" name="组合 4">
            <a:extLst>
              <a:ext uri="{FF2B5EF4-FFF2-40B4-BE49-F238E27FC236}">
                <a16:creationId xmlns:a16="http://schemas.microsoft.com/office/drawing/2014/main" id="{25609BCC-87D3-4013-97A3-D3C4BE105AA4}"/>
              </a:ext>
            </a:extLst>
          </p:cNvPr>
          <p:cNvGrpSpPr/>
          <p:nvPr/>
        </p:nvGrpSpPr>
        <p:grpSpPr>
          <a:xfrm>
            <a:off x="6372182" y="339132"/>
            <a:ext cx="768163" cy="883997"/>
            <a:chOff x="6480295" y="1041329"/>
            <a:chExt cx="768163" cy="883997"/>
          </a:xfrm>
        </p:grpSpPr>
        <p:pic>
          <p:nvPicPr>
            <p:cNvPr id="146" name="图片 145">
              <a:extLst>
                <a:ext uri="{FF2B5EF4-FFF2-40B4-BE49-F238E27FC236}">
                  <a16:creationId xmlns:a16="http://schemas.microsoft.com/office/drawing/2014/main" id="{01A1158D-CF21-45B3-A99B-B7C8C7E18CB6}"/>
                </a:ext>
              </a:extLst>
            </p:cNvPr>
            <p:cNvPicPr>
              <a:picLocks noChangeAspect="1"/>
            </p:cNvPicPr>
            <p:nvPr/>
          </p:nvPicPr>
          <p:blipFill>
            <a:blip r:embed="rId16"/>
            <a:stretch>
              <a:fillRect/>
            </a:stretch>
          </p:blipFill>
          <p:spPr>
            <a:xfrm>
              <a:off x="6480295" y="1041329"/>
              <a:ext cx="768163" cy="883997"/>
            </a:xfrm>
            <a:prstGeom prst="rect">
              <a:avLst/>
            </a:prstGeom>
          </p:spPr>
        </p:pic>
        <p:sp>
          <p:nvSpPr>
            <p:cNvPr id="126" name="文本框 125">
              <a:extLst>
                <a:ext uri="{FF2B5EF4-FFF2-40B4-BE49-F238E27FC236}">
                  <a16:creationId xmlns:a16="http://schemas.microsoft.com/office/drawing/2014/main" id="{69CA917A-E37A-4868-997E-E431F2228313}"/>
                </a:ext>
              </a:extLst>
            </p:cNvPr>
            <p:cNvSpPr txBox="1"/>
            <p:nvPr/>
          </p:nvSpPr>
          <p:spPr>
            <a:xfrm>
              <a:off x="6635097"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Arial"/>
                  <a:cs typeface="+mn-cs"/>
                </a:rPr>
                <a:t>2</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grpSp>
        <p:nvGrpSpPr>
          <p:cNvPr id="4" name="组合 3">
            <a:extLst>
              <a:ext uri="{FF2B5EF4-FFF2-40B4-BE49-F238E27FC236}">
                <a16:creationId xmlns:a16="http://schemas.microsoft.com/office/drawing/2014/main" id="{6D212787-0927-44F6-9A76-ACBE4F7329D1}"/>
              </a:ext>
            </a:extLst>
          </p:cNvPr>
          <p:cNvGrpSpPr/>
          <p:nvPr/>
        </p:nvGrpSpPr>
        <p:grpSpPr>
          <a:xfrm>
            <a:off x="7434421" y="314357"/>
            <a:ext cx="768163" cy="890093"/>
            <a:chOff x="7542534" y="1016554"/>
            <a:chExt cx="768163" cy="890093"/>
          </a:xfrm>
        </p:grpSpPr>
        <p:pic>
          <p:nvPicPr>
            <p:cNvPr id="145" name="图片 144">
              <a:extLst>
                <a:ext uri="{FF2B5EF4-FFF2-40B4-BE49-F238E27FC236}">
                  <a16:creationId xmlns:a16="http://schemas.microsoft.com/office/drawing/2014/main" id="{EFDC83D8-2D66-4388-BF7A-63138D839866}"/>
                </a:ext>
              </a:extLst>
            </p:cNvPr>
            <p:cNvPicPr>
              <a:picLocks noChangeAspect="1"/>
            </p:cNvPicPr>
            <p:nvPr/>
          </p:nvPicPr>
          <p:blipFill>
            <a:blip r:embed="rId17"/>
            <a:stretch>
              <a:fillRect/>
            </a:stretch>
          </p:blipFill>
          <p:spPr>
            <a:xfrm>
              <a:off x="7542534" y="1016554"/>
              <a:ext cx="768163" cy="890093"/>
            </a:xfrm>
            <a:prstGeom prst="rect">
              <a:avLst/>
            </a:prstGeom>
          </p:spPr>
        </p:pic>
        <p:sp>
          <p:nvSpPr>
            <p:cNvPr id="127" name="文本框 126">
              <a:extLst>
                <a:ext uri="{FF2B5EF4-FFF2-40B4-BE49-F238E27FC236}">
                  <a16:creationId xmlns:a16="http://schemas.microsoft.com/office/drawing/2014/main" id="{491E861E-1A3E-46A2-BC7C-D956D9FC302C}"/>
                </a:ext>
              </a:extLst>
            </p:cNvPr>
            <p:cNvSpPr txBox="1"/>
            <p:nvPr/>
          </p:nvSpPr>
          <p:spPr>
            <a:xfrm>
              <a:off x="7666431" y="1059708"/>
              <a:ext cx="4834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4400" b="1" i="0" u="none" strike="noStrike" kern="1200" cap="none" spc="0" normalizeH="0" baseline="0" noProof="0" dirty="0">
                  <a:ln>
                    <a:noFill/>
                  </a:ln>
                  <a:solidFill>
                    <a:prstClr val="white"/>
                  </a:solidFill>
                  <a:effectLst/>
                  <a:uLnTx/>
                  <a:uFillTx/>
                  <a:latin typeface="Arial"/>
                  <a:cs typeface="+mn-cs"/>
                </a:rPr>
                <a:t>2</a:t>
              </a:r>
              <a:endParaRPr kumimoji="0" lang="zh-CN" altLang="en-US" sz="4400" b="1" i="0" u="none" strike="noStrike" kern="1200" cap="none" spc="0" normalizeH="0" baseline="0" noProof="0" dirty="0">
                <a:ln>
                  <a:noFill/>
                </a:ln>
                <a:solidFill>
                  <a:prstClr val="white"/>
                </a:solidFill>
                <a:effectLst/>
                <a:uLnTx/>
                <a:uFillTx/>
                <a:latin typeface="Arial"/>
                <a:cs typeface="+mn-cs"/>
              </a:endParaRPr>
            </a:p>
          </p:txBody>
        </p:sp>
      </p:grpSp>
      <p:pic>
        <p:nvPicPr>
          <p:cNvPr id="150" name="图片 149">
            <a:extLst>
              <a:ext uri="{FF2B5EF4-FFF2-40B4-BE49-F238E27FC236}">
                <a16:creationId xmlns:a16="http://schemas.microsoft.com/office/drawing/2014/main" id="{386BA7ED-6C5D-4D46-92B1-71942008F588}"/>
              </a:ext>
            </a:extLst>
          </p:cNvPr>
          <p:cNvPicPr>
            <a:picLocks noChangeAspect="1"/>
          </p:cNvPicPr>
          <p:nvPr/>
        </p:nvPicPr>
        <p:blipFill rotWithShape="1">
          <a:blip r:embed="rId7"/>
          <a:srcRect l="79894" t="-7176" r="-2213" b="34190"/>
          <a:stretch/>
        </p:blipFill>
        <p:spPr>
          <a:xfrm>
            <a:off x="1851329" y="763818"/>
            <a:ext cx="1219200" cy="578451"/>
          </a:xfrm>
          <a:prstGeom prst="rect">
            <a:avLst/>
          </a:prstGeom>
        </p:spPr>
      </p:pic>
      <p:sp>
        <p:nvSpPr>
          <p:cNvPr id="30" name="Rectangle 29">
            <a:extLst>
              <a:ext uri="{FF2B5EF4-FFF2-40B4-BE49-F238E27FC236}">
                <a16:creationId xmlns:a16="http://schemas.microsoft.com/office/drawing/2014/main" id="{2D533868-2B26-417A-9E7B-9BB79FCD8D7C}"/>
              </a:ext>
            </a:extLst>
          </p:cNvPr>
          <p:cNvSpPr/>
          <p:nvPr/>
        </p:nvSpPr>
        <p:spPr>
          <a:xfrm>
            <a:off x="1875815" y="1040233"/>
            <a:ext cx="8381295" cy="1446550"/>
          </a:xfrm>
          <a:prstGeom prst="rect">
            <a:avLst/>
          </a:prstGeom>
          <a:noFill/>
          <a:effectLst>
            <a:glow rad="762000">
              <a:schemeClr val="accent1">
                <a:alpha val="40000"/>
              </a:schemeClr>
            </a:glow>
          </a:effectLst>
        </p:spPr>
        <p:txBody>
          <a:bodyPr wrap="square" lIns="91440" tIns="45720" rIns="91440" bIns="45720">
            <a:spAutoFit/>
            <a:scene3d>
              <a:camera prst="orthographicFront"/>
              <a:lightRig rig="threePt" dir="t"/>
            </a:scene3d>
            <a:sp3d extrusionH="57150">
              <a:bevelT h="25400" prst="softRound"/>
            </a:sp3d>
          </a:bodyPr>
          <a:lstStyle/>
          <a:p>
            <a:pPr algn="ctr"/>
            <a:r>
              <a:rPr lang="en-US" sz="8800">
                <a:ln w="12700">
                  <a:noFill/>
                </a:ln>
                <a:solidFill>
                  <a:srgbClr val="FD6F96"/>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rPr>
              <a:t>Trò chơi</a:t>
            </a:r>
            <a:endParaRPr lang="en-US" sz="8800" dirty="0">
              <a:ln w="12700">
                <a:noFill/>
              </a:ln>
              <a:solidFill>
                <a:srgbClr val="FD6F96"/>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1441B566-64EC-42B8-8F10-9EEBE9B834B4}"/>
              </a:ext>
            </a:extLst>
          </p:cNvPr>
          <p:cNvSpPr/>
          <p:nvPr/>
        </p:nvSpPr>
        <p:spPr>
          <a:xfrm>
            <a:off x="1648260" y="2397099"/>
            <a:ext cx="8381295" cy="2308324"/>
          </a:xfrm>
          <a:prstGeom prst="rect">
            <a:avLst/>
          </a:prstGeom>
          <a:noFill/>
          <a:effectLst>
            <a:glow rad="762000">
              <a:schemeClr val="accent1">
                <a:alpha val="40000"/>
              </a:schemeClr>
            </a:glow>
          </a:effectLst>
        </p:spPr>
        <p:txBody>
          <a:bodyPr wrap="square" lIns="91440" tIns="45720" rIns="91440" bIns="45720">
            <a:spAutoFit/>
            <a:scene3d>
              <a:camera prst="orthographicFront"/>
              <a:lightRig rig="threePt" dir="t"/>
            </a:scene3d>
            <a:sp3d extrusionH="57150">
              <a:bevelT h="25400" prst="softRound"/>
            </a:sp3d>
          </a:bodyPr>
          <a:lstStyle/>
          <a:p>
            <a:pPr algn="ctr"/>
            <a:r>
              <a:rPr lang="en-US" sz="7200">
                <a:ln w="12700">
                  <a:noFill/>
                </a:ln>
                <a:solidFill>
                  <a:srgbClr val="002060"/>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rPr>
              <a:t>Cây cà chua</a:t>
            </a:r>
          </a:p>
          <a:p>
            <a:pPr algn="ctr"/>
            <a:r>
              <a:rPr lang="en-US" sz="7200">
                <a:ln w="12700">
                  <a:noFill/>
                </a:ln>
                <a:solidFill>
                  <a:srgbClr val="FF0000"/>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rPr>
              <a:t>Hạnh phúc</a:t>
            </a:r>
            <a:endParaRPr lang="en-US" sz="7200" dirty="0">
              <a:ln w="12700">
                <a:noFill/>
              </a:ln>
              <a:solidFill>
                <a:srgbClr val="FF0000"/>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id="{B2505E12-8406-448E-954E-E089E0C410C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210983" y="1204450"/>
            <a:ext cx="4035889" cy="6234544"/>
          </a:xfrm>
          <a:prstGeom prst="rect">
            <a:avLst/>
          </a:prstGeom>
        </p:spPr>
      </p:pic>
      <p:pic>
        <p:nvPicPr>
          <p:cNvPr id="35" name="Picture 34">
            <a:hlinkClick r:id="rId19" action="ppaction://hlinksldjump"/>
            <a:extLst>
              <a:ext uri="{FF2B5EF4-FFF2-40B4-BE49-F238E27FC236}">
                <a16:creationId xmlns:a16="http://schemas.microsoft.com/office/drawing/2014/main" id="{E08A3FF2-4C77-4EA3-B0D3-4CB8DD211EB4}"/>
              </a:ext>
            </a:extLst>
          </p:cNvPr>
          <p:cNvPicPr>
            <a:picLocks noChangeAspect="1"/>
          </p:cNvPicPr>
          <p:nvPr/>
        </p:nvPicPr>
        <p:blipFill rotWithShape="1">
          <a:blip r:embed="rId20">
            <a:extLst>
              <a:ext uri="{28A0092B-C50C-407E-A947-70E740481C1C}">
                <a14:useLocalDpi xmlns:a14="http://schemas.microsoft.com/office/drawing/2010/main" val="0"/>
              </a:ext>
            </a:extLst>
          </a:blip>
          <a:srcRect r="68050" b="70261"/>
          <a:stretch>
            <a:fillRect/>
          </a:stretch>
        </p:blipFill>
        <p:spPr>
          <a:xfrm>
            <a:off x="8820827" y="4836265"/>
            <a:ext cx="1022543" cy="1026984"/>
          </a:xfrm>
          <a:prstGeom prst="rect">
            <a:avLst/>
          </a:prstGeom>
        </p:spPr>
      </p:pic>
      <p:pic>
        <p:nvPicPr>
          <p:cNvPr id="36" name="Picture 35">
            <a:hlinkClick r:id="rId21" action="ppaction://hlinksldjump"/>
            <a:extLst>
              <a:ext uri="{FF2B5EF4-FFF2-40B4-BE49-F238E27FC236}">
                <a16:creationId xmlns:a16="http://schemas.microsoft.com/office/drawing/2014/main" id="{9ED3AE58-624C-4C7C-B454-9F7BB8558759}"/>
              </a:ext>
            </a:extLst>
          </p:cNvPr>
          <p:cNvPicPr>
            <a:picLocks noChangeAspect="1"/>
          </p:cNvPicPr>
          <p:nvPr/>
        </p:nvPicPr>
        <p:blipFill rotWithShape="1">
          <a:blip r:embed="rId20">
            <a:extLst>
              <a:ext uri="{28A0092B-C50C-407E-A947-70E740481C1C}">
                <a14:useLocalDpi xmlns:a14="http://schemas.microsoft.com/office/drawing/2010/main" val="0"/>
              </a:ext>
            </a:extLst>
          </a:blip>
          <a:srcRect l="65975" t="-731" r="2075" b="70992"/>
          <a:stretch>
            <a:fillRect/>
          </a:stretch>
        </p:blipFill>
        <p:spPr>
          <a:xfrm>
            <a:off x="10395683" y="2949412"/>
            <a:ext cx="1062188" cy="1066800"/>
          </a:xfrm>
          <a:prstGeom prst="rect">
            <a:avLst/>
          </a:prstGeom>
        </p:spPr>
      </p:pic>
    </p:spTree>
    <p:extLst>
      <p:ext uri="{BB962C8B-B14F-4D97-AF65-F5344CB8AC3E}">
        <p14:creationId xmlns:p14="http://schemas.microsoft.com/office/powerpoint/2010/main" val="841778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750"/>
                                        <p:tgtEl>
                                          <p:spTgt spid="2"/>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41"/>
                                        </p:tgtEl>
                                        <p:attrNameLst>
                                          <p:attrName>style.visibility</p:attrName>
                                        </p:attrNameLst>
                                      </p:cBhvr>
                                      <p:to>
                                        <p:strVal val="visible"/>
                                      </p:to>
                                    </p:set>
                                    <p:animEffect transition="in" filter="fade">
                                      <p:cBhvr>
                                        <p:cTn id="11" dur="750"/>
                                        <p:tgtEl>
                                          <p:spTgt spid="141"/>
                                        </p:tgtEl>
                                      </p:cBhvr>
                                    </p:animEffect>
                                  </p:childTnLst>
                                </p:cTn>
                              </p:par>
                              <p:par>
                                <p:cTn id="12" presetID="2" presetClass="entr" presetSubtype="8" fill="hold" nodeType="withEffect">
                                  <p:stCondLst>
                                    <p:cond delay="250"/>
                                  </p:stCondLst>
                                  <p:childTnLst>
                                    <p:set>
                                      <p:cBhvr>
                                        <p:cTn id="13" dur="1" fill="hold">
                                          <p:stCondLst>
                                            <p:cond delay="0"/>
                                          </p:stCondLst>
                                        </p:cTn>
                                        <p:tgtEl>
                                          <p:spTgt spid="150"/>
                                        </p:tgtEl>
                                        <p:attrNameLst>
                                          <p:attrName>style.visibility</p:attrName>
                                        </p:attrNameLst>
                                      </p:cBhvr>
                                      <p:to>
                                        <p:strVal val="visible"/>
                                      </p:to>
                                    </p:set>
                                    <p:anim calcmode="lin" valueType="num">
                                      <p:cBhvr additive="base">
                                        <p:cTn id="14" dur="500" fill="hold"/>
                                        <p:tgtEl>
                                          <p:spTgt spid="150"/>
                                        </p:tgtEl>
                                        <p:attrNameLst>
                                          <p:attrName>ppt_x</p:attrName>
                                        </p:attrNameLst>
                                      </p:cBhvr>
                                      <p:tavLst>
                                        <p:tav tm="0">
                                          <p:val>
                                            <p:strVal val="0-#ppt_w/2"/>
                                          </p:val>
                                        </p:tav>
                                        <p:tav tm="100000">
                                          <p:val>
                                            <p:strVal val="#ppt_x"/>
                                          </p:val>
                                        </p:tav>
                                      </p:tavLst>
                                    </p:anim>
                                    <p:anim calcmode="lin" valueType="num">
                                      <p:cBhvr additive="base">
                                        <p:cTn id="15" dur="500" fill="hold"/>
                                        <p:tgtEl>
                                          <p:spTgt spid="15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250"/>
                                  </p:stCondLst>
                                  <p:childTnLst>
                                    <p:set>
                                      <p:cBhvr>
                                        <p:cTn id="17" dur="1" fill="hold">
                                          <p:stCondLst>
                                            <p:cond delay="0"/>
                                          </p:stCondLst>
                                        </p:cTn>
                                        <p:tgtEl>
                                          <p:spTgt spid="138"/>
                                        </p:tgtEl>
                                        <p:attrNameLst>
                                          <p:attrName>style.visibility</p:attrName>
                                        </p:attrNameLst>
                                      </p:cBhvr>
                                      <p:to>
                                        <p:strVal val="visible"/>
                                      </p:to>
                                    </p:set>
                                    <p:anim calcmode="lin" valueType="num">
                                      <p:cBhvr additive="base">
                                        <p:cTn id="18" dur="500" fill="hold"/>
                                        <p:tgtEl>
                                          <p:spTgt spid="138"/>
                                        </p:tgtEl>
                                        <p:attrNameLst>
                                          <p:attrName>ppt_x</p:attrName>
                                        </p:attrNameLst>
                                      </p:cBhvr>
                                      <p:tavLst>
                                        <p:tav tm="0">
                                          <p:val>
                                            <p:strVal val="1+#ppt_w/2"/>
                                          </p:val>
                                        </p:tav>
                                        <p:tav tm="100000">
                                          <p:val>
                                            <p:strVal val="#ppt_x"/>
                                          </p:val>
                                        </p:tav>
                                      </p:tavLst>
                                    </p:anim>
                                    <p:anim calcmode="lin" valueType="num">
                                      <p:cBhvr additive="base">
                                        <p:cTn id="19" dur="500" fill="hold"/>
                                        <p:tgtEl>
                                          <p:spTgt spid="138"/>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37"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750"/>
                                        <p:tgtEl>
                                          <p:spTgt spid="7"/>
                                        </p:tgtEl>
                                      </p:cBhvr>
                                    </p:animEffect>
                                    <p:anim calcmode="lin" valueType="num">
                                      <p:cBhvr>
                                        <p:cTn id="24" dur="750" fill="hold"/>
                                        <p:tgtEl>
                                          <p:spTgt spid="7"/>
                                        </p:tgtEl>
                                        <p:attrNameLst>
                                          <p:attrName>ppt_x</p:attrName>
                                        </p:attrNameLst>
                                      </p:cBhvr>
                                      <p:tavLst>
                                        <p:tav tm="0">
                                          <p:val>
                                            <p:strVal val="#ppt_x"/>
                                          </p:val>
                                        </p:tav>
                                        <p:tav tm="100000">
                                          <p:val>
                                            <p:strVal val="#ppt_x"/>
                                          </p:val>
                                        </p:tav>
                                      </p:tavLst>
                                    </p:anim>
                                    <p:anim calcmode="lin" valueType="num">
                                      <p:cBhvr>
                                        <p:cTn id="25" dur="675" decel="100000" fill="hold"/>
                                        <p:tgtEl>
                                          <p:spTgt spid="7"/>
                                        </p:tgtEl>
                                        <p:attrNameLst>
                                          <p:attrName>ppt_y</p:attrName>
                                        </p:attrNameLst>
                                      </p:cBhvr>
                                      <p:tavLst>
                                        <p:tav tm="0">
                                          <p:val>
                                            <p:strVal val="#ppt_y+1"/>
                                          </p:val>
                                        </p:tav>
                                        <p:tav tm="100000">
                                          <p:val>
                                            <p:strVal val="#ppt_y-.03"/>
                                          </p:val>
                                        </p:tav>
                                      </p:tavLst>
                                    </p:anim>
                                    <p:anim calcmode="lin" valueType="num">
                                      <p:cBhvr>
                                        <p:cTn id="26" dur="75" accel="100000" fill="hold">
                                          <p:stCondLst>
                                            <p:cond delay="675"/>
                                          </p:stCondLst>
                                        </p:cTn>
                                        <p:tgtEl>
                                          <p:spTgt spid="7"/>
                                        </p:tgtEl>
                                        <p:attrNameLst>
                                          <p:attrName>ppt_y</p:attrName>
                                        </p:attrNameLst>
                                      </p:cBhvr>
                                      <p:tavLst>
                                        <p:tav tm="0">
                                          <p:val>
                                            <p:strVal val="#ppt_y-.03"/>
                                          </p:val>
                                        </p:tav>
                                        <p:tav tm="100000">
                                          <p:val>
                                            <p:strVal val="#ppt_y"/>
                                          </p:val>
                                        </p:tav>
                                      </p:tavLst>
                                    </p:anim>
                                  </p:childTnLst>
                                </p:cTn>
                              </p:par>
                              <p:par>
                                <p:cTn id="27" presetID="37" presetClass="entr" presetSubtype="0" fill="hold" nodeType="withEffect">
                                  <p:stCondLst>
                                    <p:cond delay="25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50"/>
                                        <p:tgtEl>
                                          <p:spTgt spid="6"/>
                                        </p:tgtEl>
                                      </p:cBhvr>
                                    </p:animEffect>
                                    <p:anim calcmode="lin" valueType="num">
                                      <p:cBhvr>
                                        <p:cTn id="30" dur="750" fill="hold"/>
                                        <p:tgtEl>
                                          <p:spTgt spid="6"/>
                                        </p:tgtEl>
                                        <p:attrNameLst>
                                          <p:attrName>ppt_x</p:attrName>
                                        </p:attrNameLst>
                                      </p:cBhvr>
                                      <p:tavLst>
                                        <p:tav tm="0">
                                          <p:val>
                                            <p:strVal val="#ppt_x"/>
                                          </p:val>
                                        </p:tav>
                                        <p:tav tm="100000">
                                          <p:val>
                                            <p:strVal val="#ppt_x"/>
                                          </p:val>
                                        </p:tav>
                                      </p:tavLst>
                                    </p:anim>
                                    <p:anim calcmode="lin" valueType="num">
                                      <p:cBhvr>
                                        <p:cTn id="31" dur="675" decel="100000" fill="hold"/>
                                        <p:tgtEl>
                                          <p:spTgt spid="6"/>
                                        </p:tgtEl>
                                        <p:attrNameLst>
                                          <p:attrName>ppt_y</p:attrName>
                                        </p:attrNameLst>
                                      </p:cBhvr>
                                      <p:tavLst>
                                        <p:tav tm="0">
                                          <p:val>
                                            <p:strVal val="#ppt_y+1"/>
                                          </p:val>
                                        </p:tav>
                                        <p:tav tm="100000">
                                          <p:val>
                                            <p:strVal val="#ppt_y-.03"/>
                                          </p:val>
                                        </p:tav>
                                      </p:tavLst>
                                    </p:anim>
                                    <p:anim calcmode="lin" valueType="num">
                                      <p:cBhvr>
                                        <p:cTn id="32" dur="75" accel="100000" fill="hold">
                                          <p:stCondLst>
                                            <p:cond delay="675"/>
                                          </p:stCondLst>
                                        </p:cTn>
                                        <p:tgtEl>
                                          <p:spTgt spid="6"/>
                                        </p:tgtEl>
                                        <p:attrNameLst>
                                          <p:attrName>ppt_y</p:attrName>
                                        </p:attrNameLst>
                                      </p:cBhvr>
                                      <p:tavLst>
                                        <p:tav tm="0">
                                          <p:val>
                                            <p:strVal val="#ppt_y-.03"/>
                                          </p:val>
                                        </p:tav>
                                        <p:tav tm="100000">
                                          <p:val>
                                            <p:strVal val="#ppt_y"/>
                                          </p:val>
                                        </p:tav>
                                      </p:tavLst>
                                    </p:anim>
                                  </p:childTnLst>
                                </p:cTn>
                              </p:par>
                              <p:par>
                                <p:cTn id="33" presetID="37" presetClass="entr" presetSubtype="0" fill="hold" nodeType="withEffect">
                                  <p:stCondLst>
                                    <p:cond delay="50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750"/>
                                        <p:tgtEl>
                                          <p:spTgt spid="5"/>
                                        </p:tgtEl>
                                      </p:cBhvr>
                                    </p:animEffect>
                                    <p:anim calcmode="lin" valueType="num">
                                      <p:cBhvr>
                                        <p:cTn id="36" dur="750" fill="hold"/>
                                        <p:tgtEl>
                                          <p:spTgt spid="5"/>
                                        </p:tgtEl>
                                        <p:attrNameLst>
                                          <p:attrName>ppt_x</p:attrName>
                                        </p:attrNameLst>
                                      </p:cBhvr>
                                      <p:tavLst>
                                        <p:tav tm="0">
                                          <p:val>
                                            <p:strVal val="#ppt_x"/>
                                          </p:val>
                                        </p:tav>
                                        <p:tav tm="100000">
                                          <p:val>
                                            <p:strVal val="#ppt_x"/>
                                          </p:val>
                                        </p:tav>
                                      </p:tavLst>
                                    </p:anim>
                                    <p:anim calcmode="lin" valueType="num">
                                      <p:cBhvr>
                                        <p:cTn id="37" dur="675" decel="100000" fill="hold"/>
                                        <p:tgtEl>
                                          <p:spTgt spid="5"/>
                                        </p:tgtEl>
                                        <p:attrNameLst>
                                          <p:attrName>ppt_y</p:attrName>
                                        </p:attrNameLst>
                                      </p:cBhvr>
                                      <p:tavLst>
                                        <p:tav tm="0">
                                          <p:val>
                                            <p:strVal val="#ppt_y+1"/>
                                          </p:val>
                                        </p:tav>
                                        <p:tav tm="100000">
                                          <p:val>
                                            <p:strVal val="#ppt_y-.03"/>
                                          </p:val>
                                        </p:tav>
                                      </p:tavLst>
                                    </p:anim>
                                    <p:anim calcmode="lin" valueType="num">
                                      <p:cBhvr>
                                        <p:cTn id="38" dur="75" accel="100000" fill="hold">
                                          <p:stCondLst>
                                            <p:cond delay="675"/>
                                          </p:stCondLst>
                                        </p:cTn>
                                        <p:tgtEl>
                                          <p:spTgt spid="5"/>
                                        </p:tgtEl>
                                        <p:attrNameLst>
                                          <p:attrName>ppt_y</p:attrName>
                                        </p:attrNameLst>
                                      </p:cBhvr>
                                      <p:tavLst>
                                        <p:tav tm="0">
                                          <p:val>
                                            <p:strVal val="#ppt_y-.03"/>
                                          </p:val>
                                        </p:tav>
                                        <p:tav tm="100000">
                                          <p:val>
                                            <p:strVal val="#ppt_y"/>
                                          </p:val>
                                        </p:tav>
                                      </p:tavLst>
                                    </p:anim>
                                  </p:childTnLst>
                                </p:cTn>
                              </p:par>
                              <p:par>
                                <p:cTn id="39" presetID="37" presetClass="entr" presetSubtype="0" fill="hold" nodeType="withEffect">
                                  <p:stCondLst>
                                    <p:cond delay="75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750"/>
                                        <p:tgtEl>
                                          <p:spTgt spid="4"/>
                                        </p:tgtEl>
                                      </p:cBhvr>
                                    </p:animEffect>
                                    <p:anim calcmode="lin" valueType="num">
                                      <p:cBhvr>
                                        <p:cTn id="42" dur="750" fill="hold"/>
                                        <p:tgtEl>
                                          <p:spTgt spid="4"/>
                                        </p:tgtEl>
                                        <p:attrNameLst>
                                          <p:attrName>ppt_x</p:attrName>
                                        </p:attrNameLst>
                                      </p:cBhvr>
                                      <p:tavLst>
                                        <p:tav tm="0">
                                          <p:val>
                                            <p:strVal val="#ppt_x"/>
                                          </p:val>
                                        </p:tav>
                                        <p:tav tm="100000">
                                          <p:val>
                                            <p:strVal val="#ppt_x"/>
                                          </p:val>
                                        </p:tav>
                                      </p:tavLst>
                                    </p:anim>
                                    <p:anim calcmode="lin" valueType="num">
                                      <p:cBhvr>
                                        <p:cTn id="43" dur="675" decel="100000" fill="hold"/>
                                        <p:tgtEl>
                                          <p:spTgt spid="4"/>
                                        </p:tgtEl>
                                        <p:attrNameLst>
                                          <p:attrName>ppt_y</p:attrName>
                                        </p:attrNameLst>
                                      </p:cBhvr>
                                      <p:tavLst>
                                        <p:tav tm="0">
                                          <p:val>
                                            <p:strVal val="#ppt_y+1"/>
                                          </p:val>
                                        </p:tav>
                                        <p:tav tm="100000">
                                          <p:val>
                                            <p:strVal val="#ppt_y-.03"/>
                                          </p:val>
                                        </p:tav>
                                      </p:tavLst>
                                    </p:anim>
                                    <p:anim calcmode="lin" valueType="num">
                                      <p:cBhvr>
                                        <p:cTn id="44" dur="75" accel="100000" fill="hold">
                                          <p:stCondLst>
                                            <p:cond delay="675"/>
                                          </p:stCondLst>
                                        </p:cTn>
                                        <p:tgtEl>
                                          <p:spTgt spid="4"/>
                                        </p:tgtEl>
                                        <p:attrNameLst>
                                          <p:attrName>ppt_y</p:attrName>
                                        </p:attrNameLst>
                                      </p:cBhvr>
                                      <p:tavLst>
                                        <p:tav tm="0">
                                          <p:val>
                                            <p:strVal val="#ppt_y-.03"/>
                                          </p:val>
                                        </p:tav>
                                        <p:tav tm="100000">
                                          <p:val>
                                            <p:strVal val="#ppt_y"/>
                                          </p:val>
                                        </p:tav>
                                      </p:tavLst>
                                    </p:anim>
                                  </p:childTnLst>
                                </p:cTn>
                              </p:par>
                            </p:childTnLst>
                          </p:cTn>
                        </p:par>
                        <p:par>
                          <p:cTn id="45" fill="hold">
                            <p:stCondLst>
                              <p:cond delay="3000"/>
                            </p:stCondLst>
                            <p:childTnLst>
                              <p:par>
                                <p:cTn id="46" presetID="2" presetClass="entr" presetSubtype="8" fill="hold" nodeType="afterEffect">
                                  <p:stCondLst>
                                    <p:cond delay="0"/>
                                  </p:stCondLst>
                                  <p:childTnLst>
                                    <p:set>
                                      <p:cBhvr>
                                        <p:cTn id="47" dur="1" fill="hold">
                                          <p:stCondLst>
                                            <p:cond delay="0"/>
                                          </p:stCondLst>
                                        </p:cTn>
                                        <p:tgtEl>
                                          <p:spTgt spid="148"/>
                                        </p:tgtEl>
                                        <p:attrNameLst>
                                          <p:attrName>style.visibility</p:attrName>
                                        </p:attrNameLst>
                                      </p:cBhvr>
                                      <p:to>
                                        <p:strVal val="visible"/>
                                      </p:to>
                                    </p:set>
                                    <p:anim calcmode="lin" valueType="num">
                                      <p:cBhvr additive="base">
                                        <p:cTn id="48" dur="750" fill="hold"/>
                                        <p:tgtEl>
                                          <p:spTgt spid="148"/>
                                        </p:tgtEl>
                                        <p:attrNameLst>
                                          <p:attrName>ppt_x</p:attrName>
                                        </p:attrNameLst>
                                      </p:cBhvr>
                                      <p:tavLst>
                                        <p:tav tm="0">
                                          <p:val>
                                            <p:strVal val="0-#ppt_w/2"/>
                                          </p:val>
                                        </p:tav>
                                        <p:tav tm="100000">
                                          <p:val>
                                            <p:strVal val="#ppt_x"/>
                                          </p:val>
                                        </p:tav>
                                      </p:tavLst>
                                    </p:anim>
                                    <p:anim calcmode="lin" valueType="num">
                                      <p:cBhvr additive="base">
                                        <p:cTn id="49" dur="750" fill="hold"/>
                                        <p:tgtEl>
                                          <p:spTgt spid="148"/>
                                        </p:tgtEl>
                                        <p:attrNameLst>
                                          <p:attrName>ppt_y</p:attrName>
                                        </p:attrNameLst>
                                      </p:cBhvr>
                                      <p:tavLst>
                                        <p:tav tm="0">
                                          <p:val>
                                            <p:strVal val="#ppt_y"/>
                                          </p:val>
                                        </p:tav>
                                        <p:tav tm="100000">
                                          <p:val>
                                            <p:strVal val="#ppt_y"/>
                                          </p:val>
                                        </p:tav>
                                      </p:tavLst>
                                    </p:anim>
                                  </p:childTnLst>
                                </p:cTn>
                              </p:par>
                              <p:par>
                                <p:cTn id="50" presetID="22" presetClass="entr" presetSubtype="1" fill="hold" nodeType="withEffect">
                                  <p:stCondLst>
                                    <p:cond delay="0"/>
                                  </p:stCondLst>
                                  <p:childTnLst>
                                    <p:set>
                                      <p:cBhvr>
                                        <p:cTn id="51" dur="1" fill="hold">
                                          <p:stCondLst>
                                            <p:cond delay="0"/>
                                          </p:stCondLst>
                                        </p:cTn>
                                        <p:tgtEl>
                                          <p:spTgt spid="149"/>
                                        </p:tgtEl>
                                        <p:attrNameLst>
                                          <p:attrName>style.visibility</p:attrName>
                                        </p:attrNameLst>
                                      </p:cBhvr>
                                      <p:to>
                                        <p:strVal val="visible"/>
                                      </p:to>
                                    </p:set>
                                    <p:animEffect transition="in" filter="wipe(up)">
                                      <p:cBhvr>
                                        <p:cTn id="52" dur="500"/>
                                        <p:tgtEl>
                                          <p:spTgt spid="14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37" fill="hold" grpId="0" nodeType="clickEffect">
                                  <p:stCondLst>
                                    <p:cond delay="0"/>
                                  </p:stCondLst>
                                  <p:iterate type="wd">
                                    <p:tmPct val="10000"/>
                                  </p:iterate>
                                  <p:childTnLst>
                                    <p:set>
                                      <p:cBhvr>
                                        <p:cTn id="56" dur="1" fill="hold">
                                          <p:stCondLst>
                                            <p:cond delay="0"/>
                                          </p:stCondLst>
                                        </p:cTn>
                                        <p:tgtEl>
                                          <p:spTgt spid="30"/>
                                        </p:tgtEl>
                                        <p:attrNameLst>
                                          <p:attrName>style.visibility</p:attrName>
                                        </p:attrNameLst>
                                      </p:cBhvr>
                                      <p:to>
                                        <p:strVal val="visible"/>
                                      </p:to>
                                    </p:set>
                                    <p:animEffect transition="in" filter="barn(outVertical)">
                                      <p:cBhvr>
                                        <p:cTn id="57" dur="500"/>
                                        <p:tgtEl>
                                          <p:spTgt spid="30"/>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37" fill="hold" grpId="0" nodeType="clickEffect">
                                  <p:stCondLst>
                                    <p:cond delay="0"/>
                                  </p:stCondLst>
                                  <p:iterate type="wd">
                                    <p:tmPct val="10000"/>
                                  </p:iterate>
                                  <p:childTnLst>
                                    <p:set>
                                      <p:cBhvr>
                                        <p:cTn id="61" dur="1" fill="hold">
                                          <p:stCondLst>
                                            <p:cond delay="0"/>
                                          </p:stCondLst>
                                        </p:cTn>
                                        <p:tgtEl>
                                          <p:spTgt spid="31"/>
                                        </p:tgtEl>
                                        <p:attrNameLst>
                                          <p:attrName>style.visibility</p:attrName>
                                        </p:attrNameLst>
                                      </p:cBhvr>
                                      <p:to>
                                        <p:strVal val="visible"/>
                                      </p:to>
                                    </p:set>
                                    <p:animEffect transition="in" filter="barn(outVertical)">
                                      <p:cBhvr>
                                        <p:cTn id="6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949A565-F083-4ED1-A28E-C3C22692CFCA}"/>
              </a:ext>
            </a:extLst>
          </p:cNvPr>
          <p:cNvGrpSpPr/>
          <p:nvPr/>
        </p:nvGrpSpPr>
        <p:grpSpPr>
          <a:xfrm>
            <a:off x="341926" y="208486"/>
            <a:ext cx="11441759" cy="5883467"/>
            <a:chOff x="341926" y="208486"/>
            <a:chExt cx="11441759" cy="5883467"/>
          </a:xfrm>
        </p:grpSpPr>
        <p:pic>
          <p:nvPicPr>
            <p:cNvPr id="135" name="图片 134">
              <a:extLst>
                <a:ext uri="{FF2B5EF4-FFF2-40B4-BE49-F238E27FC236}">
                  <a16:creationId xmlns:a16="http://schemas.microsoft.com/office/drawing/2014/main" id="{058EF380-3BFA-4D4F-905D-20E68FCB7CD4}"/>
                </a:ext>
              </a:extLst>
            </p:cNvPr>
            <p:cNvPicPr>
              <a:picLocks noChangeAspect="1"/>
            </p:cNvPicPr>
            <p:nvPr/>
          </p:nvPicPr>
          <p:blipFill>
            <a:blip r:embed="rId3"/>
            <a:stretch>
              <a:fillRect/>
            </a:stretch>
          </p:blipFill>
          <p:spPr>
            <a:xfrm>
              <a:off x="907478" y="208803"/>
              <a:ext cx="10876207" cy="5883150"/>
            </a:xfrm>
            <a:prstGeom prst="rect">
              <a:avLst/>
            </a:prstGeom>
          </p:spPr>
        </p:pic>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p:spPr>
        </p:pic>
      </p:grpSp>
      <p:pic>
        <p:nvPicPr>
          <p:cNvPr id="138" name="图片 137">
            <a:extLst>
              <a:ext uri="{FF2B5EF4-FFF2-40B4-BE49-F238E27FC236}">
                <a16:creationId xmlns:a16="http://schemas.microsoft.com/office/drawing/2014/main" id="{1BAFA7BC-5608-4A87-BF91-9451441194CD}"/>
              </a:ext>
            </a:extLst>
          </p:cNvPr>
          <p:cNvPicPr>
            <a:picLocks noChangeAspect="1"/>
          </p:cNvPicPr>
          <p:nvPr/>
        </p:nvPicPr>
        <p:blipFill rotWithShape="1">
          <a:blip r:embed="rId7"/>
          <a:srcRect r="59575"/>
          <a:stretch/>
        </p:blipFill>
        <p:spPr>
          <a:xfrm>
            <a:off x="9038821" y="512495"/>
            <a:ext cx="2208207" cy="792549"/>
          </a:xfrm>
          <a:prstGeom prst="rect">
            <a:avLst/>
          </a:prstGeom>
        </p:spPr>
      </p:pic>
      <p:pic>
        <p:nvPicPr>
          <p:cNvPr id="140" name="图片 139">
            <a:extLst>
              <a:ext uri="{FF2B5EF4-FFF2-40B4-BE49-F238E27FC236}">
                <a16:creationId xmlns:a16="http://schemas.microsoft.com/office/drawing/2014/main" id="{956C086E-2C2F-4A37-806D-C7AC01E835BE}"/>
              </a:ext>
            </a:extLst>
          </p:cNvPr>
          <p:cNvPicPr>
            <a:picLocks noChangeAspect="1"/>
          </p:cNvPicPr>
          <p:nvPr/>
        </p:nvPicPr>
        <p:blipFill>
          <a:blip r:embed="rId8"/>
          <a:stretch>
            <a:fillRect/>
          </a:stretch>
        </p:blipFill>
        <p:spPr>
          <a:xfrm>
            <a:off x="9431031" y="2078823"/>
            <a:ext cx="2523963" cy="2505673"/>
          </a:xfrm>
          <a:prstGeom prst="rect">
            <a:avLst/>
          </a:prstGeom>
        </p:spPr>
      </p:pic>
      <p:pic>
        <p:nvPicPr>
          <p:cNvPr id="142" name="图片 141">
            <a:extLst>
              <a:ext uri="{FF2B5EF4-FFF2-40B4-BE49-F238E27FC236}">
                <a16:creationId xmlns:a16="http://schemas.microsoft.com/office/drawing/2014/main" id="{6A9AAE3E-8C65-49C5-8093-BFCE4DB36291}"/>
              </a:ext>
            </a:extLst>
          </p:cNvPr>
          <p:cNvPicPr>
            <a:picLocks noChangeAspect="1"/>
          </p:cNvPicPr>
          <p:nvPr/>
        </p:nvPicPr>
        <p:blipFill>
          <a:blip r:embed="rId9"/>
          <a:stretch>
            <a:fillRect/>
          </a:stretch>
        </p:blipFill>
        <p:spPr>
          <a:xfrm>
            <a:off x="9449050" y="1871700"/>
            <a:ext cx="871804" cy="865707"/>
          </a:xfrm>
          <a:prstGeom prst="rect">
            <a:avLst/>
          </a:prstGeom>
        </p:spPr>
      </p:pic>
      <p:pic>
        <p:nvPicPr>
          <p:cNvPr id="148" name="图片 147">
            <a:extLst>
              <a:ext uri="{FF2B5EF4-FFF2-40B4-BE49-F238E27FC236}">
                <a16:creationId xmlns:a16="http://schemas.microsoft.com/office/drawing/2014/main" id="{65303F87-9F21-44CB-9E31-B19C35B8D171}"/>
              </a:ext>
            </a:extLst>
          </p:cNvPr>
          <p:cNvPicPr>
            <a:picLocks noChangeAspect="1"/>
          </p:cNvPicPr>
          <p:nvPr/>
        </p:nvPicPr>
        <p:blipFill>
          <a:blip r:embed="rId10"/>
          <a:stretch>
            <a:fillRect/>
          </a:stretch>
        </p:blipFill>
        <p:spPr>
          <a:xfrm>
            <a:off x="3246768" y="571417"/>
            <a:ext cx="457240" cy="481626"/>
          </a:xfrm>
          <a:prstGeom prst="rect">
            <a:avLst/>
          </a:prstGeom>
        </p:spPr>
      </p:pic>
      <p:pic>
        <p:nvPicPr>
          <p:cNvPr id="149" name="图片 148">
            <a:extLst>
              <a:ext uri="{FF2B5EF4-FFF2-40B4-BE49-F238E27FC236}">
                <a16:creationId xmlns:a16="http://schemas.microsoft.com/office/drawing/2014/main" id="{9D8778BF-9B1C-41EA-B558-7D67D5A0FA86}"/>
              </a:ext>
            </a:extLst>
          </p:cNvPr>
          <p:cNvPicPr>
            <a:picLocks noChangeAspect="1"/>
          </p:cNvPicPr>
          <p:nvPr/>
        </p:nvPicPr>
        <p:blipFill>
          <a:blip r:embed="rId11"/>
          <a:stretch>
            <a:fillRect/>
          </a:stretch>
        </p:blipFill>
        <p:spPr>
          <a:xfrm>
            <a:off x="2796227" y="848489"/>
            <a:ext cx="1030313" cy="1024217"/>
          </a:xfrm>
          <a:prstGeom prst="rect">
            <a:avLst/>
          </a:prstGeom>
        </p:spPr>
      </p:pic>
      <p:pic>
        <p:nvPicPr>
          <p:cNvPr id="150" name="图片 149">
            <a:extLst>
              <a:ext uri="{FF2B5EF4-FFF2-40B4-BE49-F238E27FC236}">
                <a16:creationId xmlns:a16="http://schemas.microsoft.com/office/drawing/2014/main" id="{386BA7ED-6C5D-4D46-92B1-71942008F588}"/>
              </a:ext>
            </a:extLst>
          </p:cNvPr>
          <p:cNvPicPr>
            <a:picLocks noChangeAspect="1"/>
          </p:cNvPicPr>
          <p:nvPr/>
        </p:nvPicPr>
        <p:blipFill rotWithShape="1">
          <a:blip r:embed="rId7"/>
          <a:srcRect l="79894" t="-7176" r="-2213" b="34190"/>
          <a:stretch/>
        </p:blipFill>
        <p:spPr>
          <a:xfrm>
            <a:off x="1851329" y="763818"/>
            <a:ext cx="1219200" cy="578451"/>
          </a:xfrm>
          <a:prstGeom prst="rect">
            <a:avLst/>
          </a:prstGeom>
        </p:spPr>
      </p:pic>
      <p:sp>
        <p:nvSpPr>
          <p:cNvPr id="30" name="Rectangle 29">
            <a:extLst>
              <a:ext uri="{FF2B5EF4-FFF2-40B4-BE49-F238E27FC236}">
                <a16:creationId xmlns:a16="http://schemas.microsoft.com/office/drawing/2014/main" id="{2D533868-2B26-417A-9E7B-9BB79FCD8D7C}"/>
              </a:ext>
            </a:extLst>
          </p:cNvPr>
          <p:cNvSpPr/>
          <p:nvPr/>
        </p:nvSpPr>
        <p:spPr>
          <a:xfrm>
            <a:off x="-1615029" y="-82415"/>
            <a:ext cx="8381295" cy="830997"/>
          </a:xfrm>
          <a:prstGeom prst="rect">
            <a:avLst/>
          </a:prstGeom>
          <a:noFill/>
          <a:effectLst>
            <a:glow rad="762000">
              <a:schemeClr val="accent1">
                <a:alpha val="40000"/>
              </a:schemeClr>
            </a:glow>
          </a:effectLst>
        </p:spPr>
        <p:txBody>
          <a:bodyPr wrap="square" lIns="91440" tIns="45720" rIns="91440" bIns="45720">
            <a:spAutoFit/>
            <a:scene3d>
              <a:camera prst="orthographicFront"/>
              <a:lightRig rig="threePt" dir="t"/>
            </a:scene3d>
            <a:sp3d extrusionH="57150">
              <a:bevelT h="25400" prst="softRound"/>
            </a:sp3d>
          </a:bodyPr>
          <a:lstStyle/>
          <a:p>
            <a:pPr algn="ctr"/>
            <a:r>
              <a:rPr lang="en-US" sz="4800">
                <a:ln w="12700">
                  <a:noFill/>
                </a:ln>
                <a:solidFill>
                  <a:srgbClr val="FD6F96"/>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rPr>
              <a:t>Trò chơi</a:t>
            </a:r>
            <a:endParaRPr lang="en-US" sz="4800" dirty="0">
              <a:ln w="12700">
                <a:noFill/>
              </a:ln>
              <a:solidFill>
                <a:srgbClr val="FD6F96"/>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1441B566-64EC-42B8-8F10-9EEBE9B834B4}"/>
              </a:ext>
            </a:extLst>
          </p:cNvPr>
          <p:cNvSpPr/>
          <p:nvPr/>
        </p:nvSpPr>
        <p:spPr>
          <a:xfrm>
            <a:off x="4688445" y="26291"/>
            <a:ext cx="8381295" cy="646331"/>
          </a:xfrm>
          <a:prstGeom prst="rect">
            <a:avLst/>
          </a:prstGeom>
          <a:noFill/>
          <a:effectLst>
            <a:glow rad="762000">
              <a:schemeClr val="accent1">
                <a:alpha val="40000"/>
              </a:schemeClr>
            </a:glow>
          </a:effectLst>
        </p:spPr>
        <p:txBody>
          <a:bodyPr wrap="square" lIns="91440" tIns="45720" rIns="91440" bIns="45720">
            <a:spAutoFit/>
            <a:scene3d>
              <a:camera prst="orthographicFront"/>
              <a:lightRig rig="threePt" dir="t"/>
            </a:scene3d>
            <a:sp3d extrusionH="57150">
              <a:bevelT h="25400" prst="softRound"/>
            </a:sp3d>
          </a:bodyPr>
          <a:lstStyle/>
          <a:p>
            <a:pPr algn="ctr"/>
            <a:r>
              <a:rPr lang="en-US" sz="3600">
                <a:ln w="12700">
                  <a:noFill/>
                </a:ln>
                <a:solidFill>
                  <a:srgbClr val="FF0000"/>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rPr>
              <a:t>Cây cà chua hạnh phúc</a:t>
            </a:r>
            <a:endParaRPr lang="en-US" sz="3600" dirty="0">
              <a:ln w="12700">
                <a:noFill/>
              </a:ln>
              <a:solidFill>
                <a:srgbClr val="FF0000"/>
              </a:solidFill>
              <a:effectLst>
                <a:glow rad="406400">
                  <a:schemeClr val="bg1"/>
                </a:glow>
                <a:outerShdw blurRad="38100" dist="19050" dir="2700000" algn="tl" rotWithShape="0">
                  <a:schemeClr val="dk1">
                    <a:alpha val="40000"/>
                  </a:schemeClr>
                </a:outerShdw>
              </a:effectLst>
              <a:latin typeface="UTM Mother" panose="020406030505060202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id="{55D0E725-718A-4780-9A98-58EAB56F3E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84723" y="13856"/>
            <a:ext cx="4035889" cy="6234544"/>
          </a:xfrm>
          <a:prstGeom prst="rect">
            <a:avLst/>
          </a:prstGeom>
        </p:spPr>
      </p:pic>
      <p:pic>
        <p:nvPicPr>
          <p:cNvPr id="35" name="Picture 34">
            <a:extLst>
              <a:ext uri="{FF2B5EF4-FFF2-40B4-BE49-F238E27FC236}">
                <a16:creationId xmlns:a16="http://schemas.microsoft.com/office/drawing/2014/main" id="{F0AB12E3-A850-4EA8-8F30-3AF6ABB47E30}"/>
              </a:ext>
            </a:extLst>
          </p:cNvPr>
          <p:cNvPicPr>
            <a:picLocks noChangeAspect="1"/>
          </p:cNvPicPr>
          <p:nvPr/>
        </p:nvPicPr>
        <p:blipFill rotWithShape="1">
          <a:blip r:embed="rId13">
            <a:extLst>
              <a:ext uri="{BEBA8EAE-BF5A-486C-A8C5-ECC9F3942E4B}">
                <a14:imgProps xmlns:a14="http://schemas.microsoft.com/office/drawing/2010/main">
                  <a14:imgLayer r:embed="rId14">
                    <a14:imgEffect>
                      <a14:saturation sat="200000"/>
                    </a14:imgEffect>
                    <a14:imgEffect>
                      <a14:sharpenSoften amount="25000"/>
                    </a14:imgEffect>
                  </a14:imgLayer>
                </a14:imgProps>
              </a:ext>
              <a:ext uri="{28A0092B-C50C-407E-A947-70E740481C1C}">
                <a14:useLocalDpi xmlns:a14="http://schemas.microsoft.com/office/drawing/2010/main" val="0"/>
              </a:ext>
            </a:extLst>
          </a:blip>
          <a:srcRect l="68165" t="57174" r="3771" b="36008"/>
          <a:stretch>
            <a:fillRect/>
          </a:stretch>
        </p:blipFill>
        <p:spPr>
          <a:xfrm>
            <a:off x="2802384" y="5471886"/>
            <a:ext cx="5869647" cy="1112274"/>
          </a:xfrm>
          <a:prstGeom prst="rect">
            <a:avLst/>
          </a:prstGeom>
        </p:spPr>
      </p:pic>
      <p:pic>
        <p:nvPicPr>
          <p:cNvPr id="36" name="Picture 35">
            <a:hlinkClick r:id="rId15" action="ppaction://hlinksldjump"/>
            <a:extLst>
              <a:ext uri="{FF2B5EF4-FFF2-40B4-BE49-F238E27FC236}">
                <a16:creationId xmlns:a16="http://schemas.microsoft.com/office/drawing/2014/main" id="{F362585F-EEA3-4628-BD96-96EB963158FC}"/>
              </a:ext>
            </a:extLst>
          </p:cNvPr>
          <p:cNvPicPr>
            <a:picLocks noChangeAspect="1"/>
          </p:cNvPicPr>
          <p:nvPr/>
        </p:nvPicPr>
        <p:blipFill rotWithShape="1">
          <a:blip r:embed="rId16">
            <a:extLst>
              <a:ext uri="{28A0092B-C50C-407E-A947-70E740481C1C}">
                <a14:useLocalDpi xmlns:a14="http://schemas.microsoft.com/office/drawing/2010/main" val="0"/>
              </a:ext>
            </a:extLst>
          </a:blip>
          <a:srcRect r="68050" b="70261"/>
          <a:stretch>
            <a:fillRect/>
          </a:stretch>
        </p:blipFill>
        <p:spPr>
          <a:xfrm>
            <a:off x="4127145" y="3923035"/>
            <a:ext cx="1022543" cy="1026984"/>
          </a:xfrm>
          <a:prstGeom prst="rect">
            <a:avLst/>
          </a:prstGeom>
        </p:spPr>
      </p:pic>
      <p:pic>
        <p:nvPicPr>
          <p:cNvPr id="38" name="Picture 37">
            <a:hlinkClick r:id="rId17" action="ppaction://hlinksldjump"/>
            <a:extLst>
              <a:ext uri="{FF2B5EF4-FFF2-40B4-BE49-F238E27FC236}">
                <a16:creationId xmlns:a16="http://schemas.microsoft.com/office/drawing/2014/main" id="{DD47ABDE-343A-4355-BDBA-32E99056BDD7}"/>
              </a:ext>
            </a:extLst>
          </p:cNvPr>
          <p:cNvPicPr>
            <a:picLocks noChangeAspect="1"/>
          </p:cNvPicPr>
          <p:nvPr/>
        </p:nvPicPr>
        <p:blipFill rotWithShape="1">
          <a:blip r:embed="rId16">
            <a:extLst>
              <a:ext uri="{28A0092B-C50C-407E-A947-70E740481C1C}">
                <a14:useLocalDpi xmlns:a14="http://schemas.microsoft.com/office/drawing/2010/main" val="0"/>
              </a:ext>
            </a:extLst>
          </a:blip>
          <a:srcRect l="65975" t="-731" r="2075" b="70992"/>
          <a:stretch>
            <a:fillRect/>
          </a:stretch>
        </p:blipFill>
        <p:spPr>
          <a:xfrm>
            <a:off x="5737206" y="3221251"/>
            <a:ext cx="1062188" cy="1066800"/>
          </a:xfrm>
          <a:prstGeom prst="rect">
            <a:avLst/>
          </a:prstGeom>
        </p:spPr>
      </p:pic>
      <p:pic>
        <p:nvPicPr>
          <p:cNvPr id="40" name="Picture 39">
            <a:hlinkClick r:id="rId18" action="ppaction://hlinksldjump"/>
            <a:extLst>
              <a:ext uri="{FF2B5EF4-FFF2-40B4-BE49-F238E27FC236}">
                <a16:creationId xmlns:a16="http://schemas.microsoft.com/office/drawing/2014/main" id="{554B03C9-DDB9-426D-B45F-3D80BB5A07D3}"/>
              </a:ext>
            </a:extLst>
          </p:cNvPr>
          <p:cNvPicPr>
            <a:picLocks noChangeAspect="1"/>
          </p:cNvPicPr>
          <p:nvPr/>
        </p:nvPicPr>
        <p:blipFill rotWithShape="1">
          <a:blip r:embed="rId16">
            <a:extLst>
              <a:ext uri="{28A0092B-C50C-407E-A947-70E740481C1C}">
                <a14:useLocalDpi xmlns:a14="http://schemas.microsoft.com/office/drawing/2010/main" val="0"/>
              </a:ext>
            </a:extLst>
          </a:blip>
          <a:srcRect l="67643" t="57326" r="407" b="12935"/>
          <a:stretch>
            <a:fillRect/>
          </a:stretch>
        </p:blipFill>
        <p:spPr>
          <a:xfrm>
            <a:off x="4605663" y="1364245"/>
            <a:ext cx="1022543" cy="1026984"/>
          </a:xfrm>
          <a:prstGeom prst="rect">
            <a:avLst/>
          </a:prstGeom>
        </p:spPr>
      </p:pic>
      <p:pic>
        <p:nvPicPr>
          <p:cNvPr id="42" name="Picture 41">
            <a:extLst>
              <a:ext uri="{FF2B5EF4-FFF2-40B4-BE49-F238E27FC236}">
                <a16:creationId xmlns:a16="http://schemas.microsoft.com/office/drawing/2014/main" id="{8B644A58-AAEE-46D2-AF4C-42CC86FC1E0E}"/>
              </a:ext>
            </a:extLst>
          </p:cNvPr>
          <p:cNvPicPr>
            <a:picLocks noChangeAspect="1"/>
          </p:cNvPicPr>
          <p:nvPr/>
        </p:nvPicPr>
        <p:blipFill rotWithShape="1">
          <a:blip r:embed="rId19">
            <a:extLst>
              <a:ext uri="{28A0092B-C50C-407E-A947-70E740481C1C}">
                <a14:useLocalDpi xmlns:a14="http://schemas.microsoft.com/office/drawing/2010/main" val="0"/>
              </a:ext>
            </a:extLst>
          </a:blip>
          <a:srcRect l="68661" t="19259" b="33575"/>
          <a:stretch>
            <a:fillRect/>
          </a:stretch>
        </p:blipFill>
        <p:spPr>
          <a:xfrm>
            <a:off x="7529273" y="3456488"/>
            <a:ext cx="2755473" cy="3234599"/>
          </a:xfrm>
          <a:prstGeom prst="rect">
            <a:avLst/>
          </a:prstGeom>
        </p:spPr>
      </p:pic>
      <p:pic>
        <p:nvPicPr>
          <p:cNvPr id="43" name="Picture 42">
            <a:hlinkClick r:id="rId20" action="ppaction://hlinksldjump"/>
            <a:extLst>
              <a:ext uri="{FF2B5EF4-FFF2-40B4-BE49-F238E27FC236}">
                <a16:creationId xmlns:a16="http://schemas.microsoft.com/office/drawing/2014/main" id="{889FFB49-8603-4D3A-A8CD-944ADD65D1A3}"/>
              </a:ext>
            </a:extLst>
          </p:cNvPr>
          <p:cNvPicPr>
            <a:picLocks noChangeAspect="1"/>
          </p:cNvPicPr>
          <p:nvPr/>
        </p:nvPicPr>
        <p:blipFill rotWithShape="1">
          <a:blip r:embed="rId19">
            <a:extLst>
              <a:ext uri="{28A0092B-C50C-407E-A947-70E740481C1C}">
                <a14:useLocalDpi xmlns:a14="http://schemas.microsoft.com/office/drawing/2010/main" val="0"/>
              </a:ext>
            </a:extLst>
          </a:blip>
          <a:srcRect l="46142" t="27651" r="31573" b="32286"/>
          <a:stretch>
            <a:fillRect/>
          </a:stretch>
        </p:blipFill>
        <p:spPr>
          <a:xfrm>
            <a:off x="10151289" y="3976283"/>
            <a:ext cx="1959429" cy="2747460"/>
          </a:xfrm>
          <a:prstGeom prst="rect">
            <a:avLst/>
          </a:prstGeom>
        </p:spPr>
      </p:pic>
      <p:pic>
        <p:nvPicPr>
          <p:cNvPr id="44" name="Picture 43">
            <a:extLst>
              <a:ext uri="{FF2B5EF4-FFF2-40B4-BE49-F238E27FC236}">
                <a16:creationId xmlns:a16="http://schemas.microsoft.com/office/drawing/2014/main" id="{2BC59DAF-FC85-4252-9818-66177185FA7A}"/>
              </a:ext>
            </a:extLst>
          </p:cNvPr>
          <p:cNvPicPr>
            <a:picLocks noChangeAspect="1"/>
          </p:cNvPicPr>
          <p:nvPr/>
        </p:nvPicPr>
        <p:blipFill rotWithShape="1">
          <a:blip r:embed="rId21">
            <a:extLst>
              <a:ext uri="{BEBA8EAE-BF5A-486C-A8C5-ECC9F3942E4B}">
                <a14:imgProps xmlns:a14="http://schemas.microsoft.com/office/drawing/2010/main">
                  <a14:imgLayer r:embed="rId14">
                    <a14:imgEffect>
                      <a14:backgroundRemoval t="44615" b="64231" l="25400" r="39700"/>
                    </a14:imgEffect>
                  </a14:imgLayer>
                </a14:imgProps>
              </a:ext>
              <a:ext uri="{28A0092B-C50C-407E-A947-70E740481C1C}">
                <a14:useLocalDpi xmlns:a14="http://schemas.microsoft.com/office/drawing/2010/main" val="0"/>
              </a:ext>
            </a:extLst>
          </a:blip>
          <a:srcRect l="25034" t="43637" r="58293" b="36332"/>
          <a:stretch>
            <a:fillRect/>
          </a:stretch>
        </p:blipFill>
        <p:spPr>
          <a:xfrm>
            <a:off x="2834019" y="5405408"/>
            <a:ext cx="1186937" cy="1112274"/>
          </a:xfrm>
          <a:prstGeom prst="rect">
            <a:avLst/>
          </a:prstGeom>
        </p:spPr>
      </p:pic>
      <p:pic>
        <p:nvPicPr>
          <p:cNvPr id="45" name="Picture 44">
            <a:extLst>
              <a:ext uri="{FF2B5EF4-FFF2-40B4-BE49-F238E27FC236}">
                <a16:creationId xmlns:a16="http://schemas.microsoft.com/office/drawing/2014/main" id="{F1B4313A-0C04-4F70-8A1C-630069A20B01}"/>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52401" y="4084293"/>
            <a:ext cx="2642159" cy="2642159"/>
          </a:xfrm>
          <a:prstGeom prst="rect">
            <a:avLst/>
          </a:prstGeom>
        </p:spPr>
      </p:pic>
    </p:spTree>
    <p:extLst>
      <p:ext uri="{BB962C8B-B14F-4D97-AF65-F5344CB8AC3E}">
        <p14:creationId xmlns:p14="http://schemas.microsoft.com/office/powerpoint/2010/main" val="461882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750"/>
                                        <p:tgtEl>
                                          <p:spTgt spid="2"/>
                                        </p:tgtEl>
                                      </p:cBhvr>
                                    </p:animEffect>
                                  </p:childTnLst>
                                </p:cTn>
                              </p:par>
                              <p:par>
                                <p:cTn id="8" presetID="2" presetClass="entr" presetSubtype="8" fill="hold" nodeType="withEffect">
                                  <p:stCondLst>
                                    <p:cond delay="250"/>
                                  </p:stCondLst>
                                  <p:childTnLst>
                                    <p:set>
                                      <p:cBhvr>
                                        <p:cTn id="9" dur="1" fill="hold">
                                          <p:stCondLst>
                                            <p:cond delay="0"/>
                                          </p:stCondLst>
                                        </p:cTn>
                                        <p:tgtEl>
                                          <p:spTgt spid="150"/>
                                        </p:tgtEl>
                                        <p:attrNameLst>
                                          <p:attrName>style.visibility</p:attrName>
                                        </p:attrNameLst>
                                      </p:cBhvr>
                                      <p:to>
                                        <p:strVal val="visible"/>
                                      </p:to>
                                    </p:set>
                                    <p:anim calcmode="lin" valueType="num">
                                      <p:cBhvr additive="base">
                                        <p:cTn id="10" dur="500" fill="hold"/>
                                        <p:tgtEl>
                                          <p:spTgt spid="150"/>
                                        </p:tgtEl>
                                        <p:attrNameLst>
                                          <p:attrName>ppt_x</p:attrName>
                                        </p:attrNameLst>
                                      </p:cBhvr>
                                      <p:tavLst>
                                        <p:tav tm="0">
                                          <p:val>
                                            <p:strVal val="0-#ppt_w/2"/>
                                          </p:val>
                                        </p:tav>
                                        <p:tav tm="100000">
                                          <p:val>
                                            <p:strVal val="#ppt_x"/>
                                          </p:val>
                                        </p:tav>
                                      </p:tavLst>
                                    </p:anim>
                                    <p:anim calcmode="lin" valueType="num">
                                      <p:cBhvr additive="base">
                                        <p:cTn id="11" dur="500" fill="hold"/>
                                        <p:tgtEl>
                                          <p:spTgt spid="150"/>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250"/>
                                  </p:stCondLst>
                                  <p:childTnLst>
                                    <p:set>
                                      <p:cBhvr>
                                        <p:cTn id="13" dur="1" fill="hold">
                                          <p:stCondLst>
                                            <p:cond delay="0"/>
                                          </p:stCondLst>
                                        </p:cTn>
                                        <p:tgtEl>
                                          <p:spTgt spid="138"/>
                                        </p:tgtEl>
                                        <p:attrNameLst>
                                          <p:attrName>style.visibility</p:attrName>
                                        </p:attrNameLst>
                                      </p:cBhvr>
                                      <p:to>
                                        <p:strVal val="visible"/>
                                      </p:to>
                                    </p:set>
                                    <p:anim calcmode="lin" valueType="num">
                                      <p:cBhvr additive="base">
                                        <p:cTn id="14" dur="500" fill="hold"/>
                                        <p:tgtEl>
                                          <p:spTgt spid="138"/>
                                        </p:tgtEl>
                                        <p:attrNameLst>
                                          <p:attrName>ppt_x</p:attrName>
                                        </p:attrNameLst>
                                      </p:cBhvr>
                                      <p:tavLst>
                                        <p:tav tm="0">
                                          <p:val>
                                            <p:strVal val="1+#ppt_w/2"/>
                                          </p:val>
                                        </p:tav>
                                        <p:tav tm="100000">
                                          <p:val>
                                            <p:strVal val="#ppt_x"/>
                                          </p:val>
                                        </p:tav>
                                      </p:tavLst>
                                    </p:anim>
                                    <p:anim calcmode="lin" valueType="num">
                                      <p:cBhvr additive="base">
                                        <p:cTn id="15" dur="500" fill="hold"/>
                                        <p:tgtEl>
                                          <p:spTgt spid="138"/>
                                        </p:tgtEl>
                                        <p:attrNameLst>
                                          <p:attrName>ppt_y</p:attrName>
                                        </p:attrNameLst>
                                      </p:cBhvr>
                                      <p:tavLst>
                                        <p:tav tm="0">
                                          <p:val>
                                            <p:strVal val="#ppt_y"/>
                                          </p:val>
                                        </p:tav>
                                        <p:tav tm="100000">
                                          <p:val>
                                            <p:strVal val="#ppt_y"/>
                                          </p:val>
                                        </p:tav>
                                      </p:tavLst>
                                    </p:anim>
                                  </p:childTnLst>
                                </p:cTn>
                              </p:par>
                            </p:childTnLst>
                          </p:cTn>
                        </p:par>
                        <p:par>
                          <p:cTn id="16" fill="hold">
                            <p:stCondLst>
                              <p:cond delay="750"/>
                            </p:stCondLst>
                            <p:childTnLst>
                              <p:par>
                                <p:cTn id="17" presetID="2" presetClass="entr" presetSubtype="8" fill="hold" nodeType="afterEffect">
                                  <p:stCondLst>
                                    <p:cond delay="0"/>
                                  </p:stCondLst>
                                  <p:childTnLst>
                                    <p:set>
                                      <p:cBhvr>
                                        <p:cTn id="18" dur="1" fill="hold">
                                          <p:stCondLst>
                                            <p:cond delay="0"/>
                                          </p:stCondLst>
                                        </p:cTn>
                                        <p:tgtEl>
                                          <p:spTgt spid="148"/>
                                        </p:tgtEl>
                                        <p:attrNameLst>
                                          <p:attrName>style.visibility</p:attrName>
                                        </p:attrNameLst>
                                      </p:cBhvr>
                                      <p:to>
                                        <p:strVal val="visible"/>
                                      </p:to>
                                    </p:set>
                                    <p:anim calcmode="lin" valueType="num">
                                      <p:cBhvr additive="base">
                                        <p:cTn id="19" dur="750" fill="hold"/>
                                        <p:tgtEl>
                                          <p:spTgt spid="148"/>
                                        </p:tgtEl>
                                        <p:attrNameLst>
                                          <p:attrName>ppt_x</p:attrName>
                                        </p:attrNameLst>
                                      </p:cBhvr>
                                      <p:tavLst>
                                        <p:tav tm="0">
                                          <p:val>
                                            <p:strVal val="0-#ppt_w/2"/>
                                          </p:val>
                                        </p:tav>
                                        <p:tav tm="100000">
                                          <p:val>
                                            <p:strVal val="#ppt_x"/>
                                          </p:val>
                                        </p:tav>
                                      </p:tavLst>
                                    </p:anim>
                                    <p:anim calcmode="lin" valueType="num">
                                      <p:cBhvr additive="base">
                                        <p:cTn id="20" dur="750" fill="hold"/>
                                        <p:tgtEl>
                                          <p:spTgt spid="148"/>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42"/>
                                        </p:tgtEl>
                                        <p:attrNameLst>
                                          <p:attrName>style.visibility</p:attrName>
                                        </p:attrNameLst>
                                      </p:cBhvr>
                                      <p:to>
                                        <p:strVal val="visible"/>
                                      </p:to>
                                    </p:set>
                                    <p:anim calcmode="lin" valueType="num">
                                      <p:cBhvr additive="base">
                                        <p:cTn id="23" dur="750" fill="hold"/>
                                        <p:tgtEl>
                                          <p:spTgt spid="142"/>
                                        </p:tgtEl>
                                        <p:attrNameLst>
                                          <p:attrName>ppt_x</p:attrName>
                                        </p:attrNameLst>
                                      </p:cBhvr>
                                      <p:tavLst>
                                        <p:tav tm="0">
                                          <p:val>
                                            <p:strVal val="1+#ppt_w/2"/>
                                          </p:val>
                                        </p:tav>
                                        <p:tav tm="100000">
                                          <p:val>
                                            <p:strVal val="#ppt_x"/>
                                          </p:val>
                                        </p:tav>
                                      </p:tavLst>
                                    </p:anim>
                                    <p:anim calcmode="lin" valueType="num">
                                      <p:cBhvr additive="base">
                                        <p:cTn id="24" dur="750" fill="hold"/>
                                        <p:tgtEl>
                                          <p:spTgt spid="142"/>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2" presetClass="entr" presetSubtype="1" fill="hold" nodeType="afterEffect">
                                  <p:stCondLst>
                                    <p:cond delay="0"/>
                                  </p:stCondLst>
                                  <p:childTnLst>
                                    <p:set>
                                      <p:cBhvr>
                                        <p:cTn id="27" dur="1" fill="hold">
                                          <p:stCondLst>
                                            <p:cond delay="0"/>
                                          </p:stCondLst>
                                        </p:cTn>
                                        <p:tgtEl>
                                          <p:spTgt spid="140"/>
                                        </p:tgtEl>
                                        <p:attrNameLst>
                                          <p:attrName>style.visibility</p:attrName>
                                        </p:attrNameLst>
                                      </p:cBhvr>
                                      <p:to>
                                        <p:strVal val="visible"/>
                                      </p:to>
                                    </p:set>
                                    <p:animEffect transition="in" filter="wipe(up)">
                                      <p:cBhvr>
                                        <p:cTn id="28" dur="500"/>
                                        <p:tgtEl>
                                          <p:spTgt spid="140"/>
                                        </p:tgtEl>
                                      </p:cBhvr>
                                    </p:animEffect>
                                  </p:childTnLst>
                                </p:cTn>
                              </p:par>
                              <p:par>
                                <p:cTn id="29" presetID="22" presetClass="entr" presetSubtype="1" fill="hold" nodeType="withEffect">
                                  <p:stCondLst>
                                    <p:cond delay="0"/>
                                  </p:stCondLst>
                                  <p:childTnLst>
                                    <p:set>
                                      <p:cBhvr>
                                        <p:cTn id="30" dur="1" fill="hold">
                                          <p:stCondLst>
                                            <p:cond delay="0"/>
                                          </p:stCondLst>
                                        </p:cTn>
                                        <p:tgtEl>
                                          <p:spTgt spid="149"/>
                                        </p:tgtEl>
                                        <p:attrNameLst>
                                          <p:attrName>style.visibility</p:attrName>
                                        </p:attrNameLst>
                                      </p:cBhvr>
                                      <p:to>
                                        <p:strVal val="visible"/>
                                      </p:to>
                                    </p:set>
                                    <p:animEffect transition="in" filter="wipe(up)">
                                      <p:cBhvr>
                                        <p:cTn id="31" dur="500"/>
                                        <p:tgtEl>
                                          <p:spTgt spid="14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37" fill="hold" grpId="0" nodeType="clickEffect">
                                  <p:stCondLst>
                                    <p:cond delay="0"/>
                                  </p:stCondLst>
                                  <p:iterate type="wd">
                                    <p:tmPct val="10000"/>
                                  </p:iterate>
                                  <p:childTnLst>
                                    <p:set>
                                      <p:cBhvr>
                                        <p:cTn id="35" dur="1" fill="hold">
                                          <p:stCondLst>
                                            <p:cond delay="0"/>
                                          </p:stCondLst>
                                        </p:cTn>
                                        <p:tgtEl>
                                          <p:spTgt spid="30"/>
                                        </p:tgtEl>
                                        <p:attrNameLst>
                                          <p:attrName>style.visibility</p:attrName>
                                        </p:attrNameLst>
                                      </p:cBhvr>
                                      <p:to>
                                        <p:strVal val="visible"/>
                                      </p:to>
                                    </p:set>
                                    <p:animEffect transition="in" filter="barn(outVertical)">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37" fill="hold" grpId="0" nodeType="clickEffect">
                                  <p:stCondLst>
                                    <p:cond delay="0"/>
                                  </p:stCondLst>
                                  <p:iterate type="wd">
                                    <p:tmPct val="10000"/>
                                  </p:iterate>
                                  <p:childTnLst>
                                    <p:set>
                                      <p:cBhvr>
                                        <p:cTn id="40" dur="1" fill="hold">
                                          <p:stCondLst>
                                            <p:cond delay="0"/>
                                          </p:stCondLst>
                                        </p:cTn>
                                        <p:tgtEl>
                                          <p:spTgt spid="31"/>
                                        </p:tgtEl>
                                        <p:attrNameLst>
                                          <p:attrName>style.visibility</p:attrName>
                                        </p:attrNameLst>
                                      </p:cBhvr>
                                      <p:to>
                                        <p:strVal val="visible"/>
                                      </p:to>
                                    </p:set>
                                    <p:animEffect transition="in" filter="barn(outVertical)">
                                      <p:cBhvr>
                                        <p:cTn id="4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36"/>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2.57374E-6 -1.56069E-6 L -0.30606 0.24185 " pathEditMode="relative" rAng="0" ptsTypes="AA">
                                      <p:cBhvr>
                                        <p:cTn id="46" dur="2000" fill="hold"/>
                                        <p:tgtEl>
                                          <p:spTgt spid="36"/>
                                        </p:tgtEl>
                                        <p:attrNameLst>
                                          <p:attrName>ppt_x</p:attrName>
                                          <p:attrName>ppt_y</p:attrName>
                                        </p:attrNameLst>
                                      </p:cBhvr>
                                      <p:rCtr x="-15309" y="12092"/>
                                    </p:animMotion>
                                  </p:childTnLst>
                                </p:cTn>
                              </p:par>
                            </p:childTnLst>
                          </p:cTn>
                        </p:par>
                      </p:childTnLst>
                    </p:cTn>
                  </p:par>
                </p:childTnLst>
              </p:cTn>
              <p:nextCondLst>
                <p:cond evt="onClick" delay="0">
                  <p:tgtEl>
                    <p:spTgt spid="36"/>
                  </p:tgtEl>
                </p:cond>
              </p:nextCondLst>
            </p:seq>
            <p:seq concurrent="1" nextAc="seek">
              <p:cTn id="47" restart="whenNotActive" fill="hold" evtFilter="cancelBubble" nodeType="interactiveSeq">
                <p:stCondLst>
                  <p:cond evt="onClick" delay="0">
                    <p:tgtEl>
                      <p:spTgt spid="40"/>
                    </p:tgtEl>
                  </p:cond>
                </p:stCondLst>
                <p:endSync evt="end" delay="0">
                  <p:rtn val="all"/>
                </p:endSync>
                <p:childTnLst>
                  <p:par>
                    <p:cTn id="48" fill="hold">
                      <p:stCondLst>
                        <p:cond delay="0"/>
                      </p:stCondLst>
                      <p:childTnLst>
                        <p:par>
                          <p:cTn id="49" fill="hold">
                            <p:stCondLst>
                              <p:cond delay="0"/>
                            </p:stCondLst>
                            <p:childTnLst>
                              <p:par>
                                <p:cTn id="50" presetID="42" presetClass="path" presetSubtype="0" accel="50000" decel="50000" fill="hold" nodeType="clickEffect">
                                  <p:stCondLst>
                                    <p:cond delay="0"/>
                                  </p:stCondLst>
                                  <p:childTnLst>
                                    <p:animMotion origin="layout" path="M -1.45833E-6 -1.11111E-6 L -0.32213 0.5669 " pathEditMode="relative" rAng="0" ptsTypes="AA">
                                      <p:cBhvr>
                                        <p:cTn id="51" dur="2000" fill="hold"/>
                                        <p:tgtEl>
                                          <p:spTgt spid="40"/>
                                        </p:tgtEl>
                                        <p:attrNameLst>
                                          <p:attrName>ppt_x</p:attrName>
                                          <p:attrName>ppt_y</p:attrName>
                                        </p:attrNameLst>
                                      </p:cBhvr>
                                      <p:rCtr x="-16107" y="28333"/>
                                    </p:animMotion>
                                  </p:childTnLst>
                                </p:cTn>
                              </p:par>
                            </p:childTnLst>
                          </p:cTn>
                        </p:par>
                      </p:childTnLst>
                    </p:cTn>
                  </p:par>
                </p:childTnLst>
              </p:cTn>
              <p:nextCondLst>
                <p:cond evt="onClick" delay="0">
                  <p:tgtEl>
                    <p:spTgt spid="40"/>
                  </p:tgtEl>
                </p:cond>
              </p:nextCondLst>
            </p:seq>
            <p:seq concurrent="1" nextAc="seek">
              <p:cTn id="52" restart="whenNotActive" fill="hold" evtFilter="cancelBubble" nodeType="interactiveSeq">
                <p:stCondLst>
                  <p:cond evt="onClick" delay="0">
                    <p:tgtEl>
                      <p:spTgt spid="38"/>
                    </p:tgtEl>
                  </p:cond>
                </p:stCondLst>
                <p:endSync evt="end" delay="0">
                  <p:rtn val="all"/>
                </p:endSync>
                <p:childTnLst>
                  <p:par>
                    <p:cTn id="53" fill="hold">
                      <p:stCondLst>
                        <p:cond delay="0"/>
                      </p:stCondLst>
                      <p:childTnLst>
                        <p:par>
                          <p:cTn id="54" fill="hold">
                            <p:stCondLst>
                              <p:cond delay="0"/>
                            </p:stCondLst>
                            <p:childTnLst>
                              <p:par>
                                <p:cTn id="55" presetID="42" presetClass="path" presetSubtype="0" accel="50000" decel="50000" fill="hold" nodeType="clickEffect">
                                  <p:stCondLst>
                                    <p:cond delay="0"/>
                                  </p:stCondLst>
                                  <p:childTnLst>
                                    <p:animMotion origin="layout" path="M 4.46359E-6 -8.09249E-7 L -0.42757 0.27445 " pathEditMode="relative" rAng="0" ptsTypes="AA">
                                      <p:cBhvr>
                                        <p:cTn id="56" dur="2000" fill="hold"/>
                                        <p:tgtEl>
                                          <p:spTgt spid="38"/>
                                        </p:tgtEl>
                                        <p:attrNameLst>
                                          <p:attrName>ppt_x</p:attrName>
                                          <p:attrName>ppt_y</p:attrName>
                                        </p:attrNameLst>
                                      </p:cBhvr>
                                      <p:rCtr x="-21378" y="13711"/>
                                    </p:animMotion>
                                  </p:childTnLst>
                                </p:cTn>
                              </p:par>
                            </p:childTnLst>
                          </p:cTn>
                        </p:par>
                      </p:childTnLst>
                    </p:cTn>
                  </p:par>
                </p:childTnLst>
              </p:cTn>
              <p:nextCondLst>
                <p:cond evt="onClick" delay="0">
                  <p:tgtEl>
                    <p:spTgt spid="38"/>
                  </p:tgtEl>
                </p:cond>
              </p:nextCondLst>
            </p:seq>
          </p:childTnLst>
        </p:cTn>
      </p:par>
    </p:tnLst>
    <p:bldLst>
      <p:bldP spid="30" grpId="0"/>
      <p:bldP spid="31"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8">
      <a:majorFont>
        <a:latin typeface="Arial"/>
        <a:ea typeface="YF补 汉仪夏日体+黑白emoji"/>
        <a:cs typeface=""/>
      </a:majorFont>
      <a:minorFont>
        <a:latin typeface="Arial"/>
        <a:ea typeface="YF补 汉仪夏日体+黑白emoj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8">
      <a:majorFont>
        <a:latin typeface="Arial"/>
        <a:ea typeface="YF补 汉仪夏日体+黑白emoji"/>
        <a:cs typeface=""/>
      </a:majorFont>
      <a:minorFont>
        <a:latin typeface="Arial"/>
        <a:ea typeface="YF补 汉仪夏日体+黑白emoj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1014</Words>
  <Application>Microsoft Office PowerPoint</Application>
  <PresentationFormat>Widescreen</PresentationFormat>
  <Paragraphs>62</Paragraphs>
  <Slides>14</Slides>
  <Notes>13</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14</vt:i4>
      </vt:variant>
    </vt:vector>
  </HeadingPairs>
  <TitlesOfParts>
    <vt:vector size="30" baseType="lpstr">
      <vt:lpstr>#9Slide03 AmpleSoft</vt:lpstr>
      <vt:lpstr>UTM Cookies</vt:lpstr>
      <vt:lpstr>UTM ViceroyJF</vt:lpstr>
      <vt:lpstr>Arial</vt:lpstr>
      <vt:lpstr>UTM Azuki</vt:lpstr>
      <vt:lpstr>UTM God's Word</vt:lpstr>
      <vt:lpstr>Times New Roman</vt:lpstr>
      <vt:lpstr>SVN-Newton</vt:lpstr>
      <vt:lpstr>等线</vt:lpstr>
      <vt:lpstr>汉仪夏日体W</vt:lpstr>
      <vt:lpstr>Helvetica Neue Light</vt:lpstr>
      <vt:lpstr>UTM Mother</vt:lpstr>
      <vt:lpstr>Calibri</vt:lpstr>
      <vt:lpstr>#9Slide07 HoneyCream</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Lan Anh Dương</cp:lastModifiedBy>
  <cp:revision>16</cp:revision>
  <dcterms:created xsi:type="dcterms:W3CDTF">2022-03-09T02:49:14Z</dcterms:created>
  <dcterms:modified xsi:type="dcterms:W3CDTF">2023-07-24T16:52:47Z</dcterms:modified>
</cp:coreProperties>
</file>