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2.xml" ContentType="application/vnd.openxmlformats-officedocument.theme+xml"/>
  <Override PartName="/ppt/tags/tag62.xml" ContentType="application/vnd.openxmlformats-officedocument.presentationml.tags+xml"/>
  <Override PartName="/ppt/notesSlides/notesSlide1.xml" ContentType="application/vnd.openxmlformats-officedocument.presentationml.notesSlide+xml"/>
  <Override PartName="/ppt/tags/tag63.xml" ContentType="application/vnd.openxmlformats-officedocument.presentationml.tags+xml"/>
  <Override PartName="/ppt/notesSlides/notesSlide2.xml" ContentType="application/vnd.openxmlformats-officedocument.presentationml.notesSlide+xml"/>
  <Override PartName="/ppt/tags/tag64.xml" ContentType="application/vnd.openxmlformats-officedocument.presentationml.tags+xml"/>
  <Override PartName="/ppt/notesSlides/notesSlide3.xml" ContentType="application/vnd.openxmlformats-officedocument.presentationml.notesSlide+xml"/>
  <Override PartName="/ppt/tags/tag65.xml" ContentType="application/vnd.openxmlformats-officedocument.presentationml.tags+xml"/>
  <Override PartName="/ppt/notesSlides/notesSlide4.xml" ContentType="application/vnd.openxmlformats-officedocument.presentationml.notesSlide+xml"/>
  <Override PartName="/ppt/tags/tag66.xml" ContentType="application/vnd.openxmlformats-officedocument.presentationml.tags+xml"/>
  <Override PartName="/ppt/notesSlides/notesSlide5.xml" ContentType="application/vnd.openxmlformats-officedocument.presentationml.notesSlide+xml"/>
  <Override PartName="/ppt/tags/tag67.xml" ContentType="application/vnd.openxmlformats-officedocument.presentationml.tags+xml"/>
  <Override PartName="/ppt/notesSlides/notesSlide6.xml" ContentType="application/vnd.openxmlformats-officedocument.presentationml.notesSlide+xml"/>
  <Override PartName="/ppt/tags/tag68.xml" ContentType="application/vnd.openxmlformats-officedocument.presentationml.tags+xml"/>
  <Override PartName="/ppt/notesSlides/notesSlide7.xml" ContentType="application/vnd.openxmlformats-officedocument.presentationml.notesSlide+xml"/>
  <Override PartName="/ppt/tags/tag69.xml" ContentType="application/vnd.openxmlformats-officedocument.presentationml.tags+xml"/>
  <Override PartName="/ppt/notesSlides/notesSlide8.xml" ContentType="application/vnd.openxmlformats-officedocument.presentationml.notesSlide+xml"/>
  <Override PartName="/ppt/tags/tag70.xml" ContentType="application/vnd.openxmlformats-officedocument.presentationml.tags+xml"/>
  <Override PartName="/ppt/notesSlides/notesSlide9.xml" ContentType="application/vnd.openxmlformats-officedocument.presentationml.notesSlide+xml"/>
  <Override PartName="/ppt/tags/tag71.xml" ContentType="application/vnd.openxmlformats-officedocument.presentationml.tags+xml"/>
  <Override PartName="/ppt/notesSlides/notesSlide10.xml" ContentType="application/vnd.openxmlformats-officedocument.presentationml.notesSlide+xml"/>
  <Override PartName="/ppt/tags/tag72.xml" ContentType="application/vnd.openxmlformats-officedocument.presentationml.tags+xml"/>
  <Override PartName="/ppt/notesSlides/notesSlide11.xml" ContentType="application/vnd.openxmlformats-officedocument.presentationml.notesSlide+xml"/>
  <Override PartName="/ppt/tags/tag73.xml" ContentType="application/vnd.openxmlformats-officedocument.presentationml.tags+xml"/>
  <Override PartName="/ppt/notesSlides/notesSlide12.xml" ContentType="application/vnd.openxmlformats-officedocument.presentationml.notesSlide+xml"/>
  <Override PartName="/ppt/tags/tag74.xml" ContentType="application/vnd.openxmlformats-officedocument.presentationml.tags+xml"/>
  <Override PartName="/ppt/notesSlides/notesSlide13.xml" ContentType="application/vnd.openxmlformats-officedocument.presentationml.notesSlide+xml"/>
  <Override PartName="/ppt/tags/tag75.xml" ContentType="application/vnd.openxmlformats-officedocument.presentationml.tags+xml"/>
  <Override PartName="/ppt/notesSlides/notesSlide14.xml" ContentType="application/vnd.openxmlformats-officedocument.presentationml.notesSlide+xml"/>
  <Override PartName="/ppt/tags/tag76.xml" ContentType="application/vnd.openxmlformats-officedocument.presentationml.tags+xml"/>
  <Override PartName="/ppt/notesSlides/notesSlide15.xml" ContentType="application/vnd.openxmlformats-officedocument.presentationml.notesSlide+xml"/>
  <Override PartName="/ppt/tags/tag77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8"/>
  </p:notesMasterIdLst>
  <p:sldIdLst>
    <p:sldId id="257" r:id="rId2"/>
    <p:sldId id="258" r:id="rId3"/>
    <p:sldId id="261" r:id="rId4"/>
    <p:sldId id="266" r:id="rId5"/>
    <p:sldId id="267" r:id="rId6"/>
    <p:sldId id="272" r:id="rId7"/>
    <p:sldId id="273" r:id="rId8"/>
    <p:sldId id="275" r:id="rId9"/>
    <p:sldId id="288" r:id="rId10"/>
    <p:sldId id="287" r:id="rId11"/>
    <p:sldId id="284" r:id="rId12"/>
    <p:sldId id="269" r:id="rId13"/>
    <p:sldId id="264" r:id="rId14"/>
    <p:sldId id="289" r:id="rId15"/>
    <p:sldId id="290" r:id="rId16"/>
    <p:sldId id="263" r:id="rId17"/>
  </p:sldIdLst>
  <p:sldSz cx="12192000" cy="6858000"/>
  <p:notesSz cx="6858000" cy="9144000"/>
  <p:embeddedFontLst>
    <p:embeddedFont>
      <p:font typeface="微软雅黑" panose="020B0503020204020204" pitchFamily="34" charset="-122"/>
      <p:regular r:id="rId19"/>
      <p:bold r:id="rId20"/>
    </p:embeddedFont>
    <p:embeddedFont>
      <p:font typeface="#9Slide07 HoneyCream" panose="020B060402020202020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SVN-Channel" panose="02040603050506020204" pitchFamily="18" charset="0"/>
      <p:regular r:id="rId26"/>
    </p:embeddedFont>
    <p:embeddedFont>
      <p:font typeface="SVN-Newton" panose="02040603050506020204" pitchFamily="18" charset="0"/>
      <p:regular r:id="rId27"/>
    </p:embeddedFont>
    <p:embeddedFont>
      <p:font typeface="UTM Arruba KT" panose="02040603050506020204" pitchFamily="18" charset="0"/>
      <p:regular r:id="rId28"/>
    </p:embeddedFont>
    <p:embeddedFont>
      <p:font typeface="UTM Neutra" panose="02040603050506020204" pitchFamily="18" charset="0"/>
      <p:regular r:id="rId29"/>
    </p:embeddedFont>
    <p:embeddedFont>
      <p:font typeface="UTM Seagull" panose="02040603050506020204" pitchFamily="18" charset="0"/>
      <p:bold r:id="rId30"/>
      <p:boldItalic r:id="rId31"/>
    </p:embeddedFont>
    <p:embeddedFont>
      <p:font typeface="UTM Tam Le" panose="02040603050506020204" pitchFamily="18" charset="0"/>
      <p:regular r:id="rId32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7F46"/>
    <a:srgbClr val="E38DAE"/>
    <a:srgbClr val="D2447B"/>
    <a:srgbClr val="DC487F"/>
    <a:srgbClr val="548235"/>
    <a:srgbClr val="ED573E"/>
    <a:srgbClr val="3F9D88"/>
    <a:srgbClr val="48A982"/>
    <a:srgbClr val="2E758D"/>
    <a:srgbClr val="7BC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30" autoAdjust="0"/>
    <p:restoredTop sz="94660"/>
  </p:normalViewPr>
  <p:slideViewPr>
    <p:cSldViewPr snapToGrid="0">
      <p:cViewPr>
        <p:scale>
          <a:sx n="60" d="100"/>
          <a:sy n="60" d="100"/>
        </p:scale>
        <p:origin x="126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AEDD7-B160-4C74-A3C5-B6EF89D204BF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0E00B-68E2-4014-9589-64BB1A4A17F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6657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884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4023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6970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619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8190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270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5999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962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07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94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23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954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18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2023/7/24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8895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05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CD2EF6-0379-42F5-8962-9743303F4A7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278" y="8035894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ED42DE26-AC86-4894-8308-6907CCC0835F}"/>
              </a:ext>
            </a:extLst>
          </p:cNvPr>
          <p:cNvSpPr txBox="1"/>
          <p:nvPr userDrawn="1"/>
        </p:nvSpPr>
        <p:spPr>
          <a:xfrm>
            <a:off x="2981908" y="907114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20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0F33E84-001E-46AD-8EEC-7DE4A24116CD}"/>
              </a:ext>
            </a:extLst>
          </p:cNvPr>
          <p:cNvSpPr txBox="1">
            <a:spLocks/>
          </p:cNvSpPr>
          <p:nvPr userDrawn="1"/>
        </p:nvSpPr>
        <p:spPr>
          <a:xfrm>
            <a:off x="1546200" y="967142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218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advTm="3000">
        <p:random/>
      </p:transition>
    </mc:Choice>
    <mc:Fallback xmlns="">
      <p:transition advTm="3000"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3.xml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Relationship Id="rId5" Type="http://schemas.openxmlformats.org/officeDocument/2006/relationships/image" Target="../media/image14.png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Relationship Id="rId5" Type="http://schemas.openxmlformats.org/officeDocument/2006/relationships/image" Target="../media/image15.png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6.xml"/><Relationship Id="rId5" Type="http://schemas.openxmlformats.org/officeDocument/2006/relationships/image" Target="../media/image16.png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10" Type="http://schemas.openxmlformats.org/officeDocument/2006/relationships/image" Target="../media/image13.png"/><Relationship Id="rId4" Type="http://schemas.openxmlformats.org/officeDocument/2006/relationships/audio" Target="../media/audio1.wav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4426999055feaef02253ac98a90cac14"/>
          <p:cNvPicPr>
            <a:picLocks noChangeAspect="1"/>
          </p:cNvPicPr>
          <p:nvPr/>
        </p:nvPicPr>
        <p:blipFill>
          <a:blip r:embed="rId4"/>
          <a:srcRect l="8275" r="8279"/>
          <a:stretch>
            <a:fillRect/>
          </a:stretch>
        </p:blipFill>
        <p:spPr>
          <a:xfrm>
            <a:off x="37981" y="-22860"/>
            <a:ext cx="12192000" cy="688086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772">
                <a:moveTo>
                  <a:pt x="0" y="0"/>
                </a:moveTo>
                <a:lnTo>
                  <a:pt x="19200" y="0"/>
                </a:lnTo>
                <a:lnTo>
                  <a:pt x="19200" y="10772"/>
                </a:lnTo>
                <a:lnTo>
                  <a:pt x="0" y="10772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4088CF1-620C-432C-8C13-2820272EA562}"/>
              </a:ext>
            </a:extLst>
          </p:cNvPr>
          <p:cNvGrpSpPr/>
          <p:nvPr/>
        </p:nvGrpSpPr>
        <p:grpSpPr>
          <a:xfrm>
            <a:off x="3535444" y="856081"/>
            <a:ext cx="4852917" cy="1459242"/>
            <a:chOff x="3257413" y="352755"/>
            <a:chExt cx="5730180" cy="1459242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8583CD9-6497-47FD-8CD7-BD45E338BCAF}"/>
                </a:ext>
              </a:extLst>
            </p:cNvPr>
            <p:cNvSpPr txBox="1"/>
            <p:nvPr/>
          </p:nvSpPr>
          <p:spPr>
            <a:xfrm>
              <a:off x="3257413" y="365447"/>
              <a:ext cx="567717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b="1" dirty="0" err="1">
                  <a:solidFill>
                    <a:srgbClr val="D62A1B"/>
                  </a:solidFill>
                  <a:latin typeface="SVN-Channel" panose="02040603050506020204" pitchFamily="18" charset="0"/>
                </a:rPr>
                <a:t>Tiếng</a:t>
              </a:r>
              <a:r>
                <a:rPr lang="en-US" sz="8800" b="1" dirty="0">
                  <a:solidFill>
                    <a:srgbClr val="D62A1B"/>
                  </a:solidFill>
                  <a:latin typeface="SVN-Channel" panose="02040603050506020204" pitchFamily="18" charset="0"/>
                </a:rPr>
                <a:t> </a:t>
              </a:r>
              <a:r>
                <a:rPr lang="en-US" sz="8800" b="1" dirty="0" err="1">
                  <a:solidFill>
                    <a:srgbClr val="D62A1B"/>
                  </a:solidFill>
                  <a:latin typeface="SVN-Channel" panose="02040603050506020204" pitchFamily="18" charset="0"/>
                </a:rPr>
                <a:t>Việt</a:t>
              </a:r>
              <a:endParaRPr lang="vi-VN" sz="8800" b="1" dirty="0">
                <a:solidFill>
                  <a:srgbClr val="D62A1B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C371FA-4759-46C3-B4DA-09203B5EDD95}"/>
                </a:ext>
              </a:extLst>
            </p:cNvPr>
            <p:cNvSpPr txBox="1"/>
            <p:nvPr/>
          </p:nvSpPr>
          <p:spPr>
            <a:xfrm>
              <a:off x="3310420" y="352755"/>
              <a:ext cx="567717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b="1" dirty="0" err="1">
                  <a:solidFill>
                    <a:srgbClr val="ED573E"/>
                  </a:solidFill>
                  <a:latin typeface="SVN-Channel" panose="02040603050506020204" pitchFamily="18" charset="0"/>
                </a:rPr>
                <a:t>Tiếng</a:t>
              </a:r>
              <a:r>
                <a:rPr lang="en-US" sz="8800" b="1" dirty="0">
                  <a:solidFill>
                    <a:srgbClr val="ED573E"/>
                  </a:solidFill>
                  <a:latin typeface="SVN-Channel" panose="02040603050506020204" pitchFamily="18" charset="0"/>
                </a:rPr>
                <a:t> </a:t>
              </a:r>
              <a:r>
                <a:rPr lang="en-US" sz="8800" b="1" dirty="0" err="1">
                  <a:solidFill>
                    <a:srgbClr val="ED573E"/>
                  </a:solidFill>
                  <a:latin typeface="SVN-Channel" panose="02040603050506020204" pitchFamily="18" charset="0"/>
                </a:rPr>
                <a:t>Việt</a:t>
              </a:r>
              <a:endParaRPr lang="vi-VN" sz="8800" b="1" dirty="0">
                <a:solidFill>
                  <a:srgbClr val="ED573E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A494D84-D116-44BC-BCC1-B3239B648203}"/>
              </a:ext>
            </a:extLst>
          </p:cNvPr>
          <p:cNvGrpSpPr/>
          <p:nvPr/>
        </p:nvGrpSpPr>
        <p:grpSpPr>
          <a:xfrm>
            <a:off x="2890424" y="2166437"/>
            <a:ext cx="5706359" cy="1889302"/>
            <a:chOff x="3371381" y="1689657"/>
            <a:chExt cx="5706359" cy="188930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897819-4198-4CC3-B0FA-5D1744982F22}"/>
                </a:ext>
              </a:extLst>
            </p:cNvPr>
            <p:cNvSpPr txBox="1"/>
            <p:nvPr/>
          </p:nvSpPr>
          <p:spPr>
            <a:xfrm>
              <a:off x="3371381" y="1689657"/>
              <a:ext cx="5706359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0" dirty="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Neutra" panose="02040603050506020204" pitchFamily="18" charset="0"/>
                </a:rPr>
                <a:t>ÔN TẬP</a:t>
              </a:r>
              <a:endParaRPr lang="vi-VN" sz="11500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5ACDD4-6167-4B80-87A9-BADDE1C9EF9A}"/>
                </a:ext>
              </a:extLst>
            </p:cNvPr>
            <p:cNvSpPr txBox="1"/>
            <p:nvPr/>
          </p:nvSpPr>
          <p:spPr>
            <a:xfrm>
              <a:off x="3371381" y="1716911"/>
              <a:ext cx="5706359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0" dirty="0">
                  <a:gradFill>
                    <a:gsLst>
                      <a:gs pos="49000">
                        <a:srgbClr val="48A982"/>
                      </a:gs>
                      <a:gs pos="24000">
                        <a:srgbClr val="3F9D88"/>
                      </a:gs>
                      <a:gs pos="76000">
                        <a:srgbClr val="2E758D"/>
                      </a:gs>
                    </a:gsLst>
                    <a:lin ang="5400000" scaled="1"/>
                  </a:gradFill>
                  <a:latin typeface="UTM Neutra" panose="02040603050506020204" pitchFamily="18" charset="0"/>
                </a:rPr>
                <a:t>ÔN TẬP</a:t>
              </a:r>
              <a:endParaRPr lang="vi-VN" sz="11500" dirty="0">
                <a:gradFill>
                  <a:gsLst>
                    <a:gs pos="49000">
                      <a:srgbClr val="48A982"/>
                    </a:gs>
                    <a:gs pos="24000">
                      <a:srgbClr val="3F9D88"/>
                    </a:gs>
                    <a:gs pos="76000">
                      <a:srgbClr val="2E758D"/>
                    </a:gs>
                  </a:gsLst>
                  <a:lin ang="5400000" scaled="1"/>
                </a:gra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B2A664-C851-4725-91BE-6E33027773FC}"/>
              </a:ext>
            </a:extLst>
          </p:cNvPr>
          <p:cNvGrpSpPr/>
          <p:nvPr/>
        </p:nvGrpSpPr>
        <p:grpSpPr>
          <a:xfrm>
            <a:off x="4346448" y="3858096"/>
            <a:ext cx="3040410" cy="1344783"/>
            <a:chOff x="4299142" y="3792358"/>
            <a:chExt cx="3677036" cy="1421928"/>
          </a:xfrm>
        </p:grpSpPr>
        <p:sp>
          <p:nvSpPr>
            <p:cNvPr id="8" name="矩形 7"/>
            <p:cNvSpPr/>
            <p:nvPr/>
          </p:nvSpPr>
          <p:spPr>
            <a:xfrm>
              <a:off x="4299142" y="3792358"/>
              <a:ext cx="3677036" cy="142192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73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Channel" panose="02040603050506020204" pitchFamily="18" charset="0"/>
                  <a:ea typeface="字魂35号-经典雅黑" panose="02000000000000000000" charset="-122"/>
                  <a:cs typeface="思源黑体 CN Medium" panose="020B0600000000000000" charset="-122"/>
                  <a:sym typeface="+mn-ea"/>
                </a:rPr>
                <a:t>tiết</a:t>
              </a: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ED573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Channel" panose="02040603050506020204" pitchFamily="18" charset="0"/>
                  <a:ea typeface="字魂35号-经典雅黑" panose="02000000000000000000" charset="-122"/>
                  <a:cs typeface="思源黑体 CN Medium" panose="020B0600000000000000" charset="-122"/>
                  <a:sym typeface="+mn-ea"/>
                </a:rPr>
                <a:t> 4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ED57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VN-Channel" panose="02040603050506020204" pitchFamily="18" charset="0"/>
                <a:ea typeface="字魂35号-经典雅黑" panose="02000000000000000000" charset="-122"/>
                <a:cs typeface="思源黑体 CN Medium" panose="020B0600000000000000" charset="-122"/>
                <a:sym typeface="+mn-ea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CA930D3A-EAD4-44C5-92C0-09D9AB73622E}"/>
                </a:ext>
              </a:extLst>
            </p:cNvPr>
            <p:cNvSpPr/>
            <p:nvPr/>
          </p:nvSpPr>
          <p:spPr>
            <a:xfrm>
              <a:off x="4710011" y="3991397"/>
              <a:ext cx="2557670" cy="1006728"/>
            </a:xfrm>
            <a:prstGeom prst="roundRect">
              <a:avLst/>
            </a:prstGeom>
            <a:noFill/>
            <a:ln w="28575">
              <a:solidFill>
                <a:srgbClr val="ED573E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D2C3C7-F33F-4B20-8A2C-FFDEA658FD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0480" y="-17585"/>
            <a:ext cx="6096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DF5B444-2114-45F0-BA23-A31CF4C158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6823" y="247291"/>
            <a:ext cx="10338353" cy="5695983"/>
          </a:xfrm>
          <a:prstGeom prst="rect">
            <a:avLst/>
          </a:prstGeom>
        </p:spPr>
      </p:pic>
      <p:sp>
        <p:nvSpPr>
          <p:cNvPr id="18" name="文本框 25">
            <a:extLst>
              <a:ext uri="{FF2B5EF4-FFF2-40B4-BE49-F238E27FC236}">
                <a16:creationId xmlns:a16="http://schemas.microsoft.com/office/drawing/2014/main" id="{1C9E5C4C-2B42-4E86-A7BB-62562F5DE2D2}"/>
              </a:ext>
            </a:extLst>
          </p:cNvPr>
          <p:cNvSpPr txBox="1"/>
          <p:nvPr/>
        </p:nvSpPr>
        <p:spPr>
          <a:xfrm>
            <a:off x="2025675" y="2283553"/>
            <a:ext cx="8634053" cy="769441"/>
          </a:xfrm>
          <a:prstGeom prst="rect">
            <a:avLst/>
          </a:prstGeom>
          <a:solidFill>
            <a:srgbClr val="F48B79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CÁI</a:t>
            </a:r>
            <a:r>
              <a:rPr lang="en-US" altLang="zh-CN" sz="4400" dirty="0">
                <a:solidFill>
                  <a:prstClr val="black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/CHẾT/ĐẸP/NẾT/ĐÁNH/CÁI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pic>
        <p:nvPicPr>
          <p:cNvPr id="19" name="图片 49">
            <a:extLst>
              <a:ext uri="{FF2B5EF4-FFF2-40B4-BE49-F238E27FC236}">
                <a16:creationId xmlns:a16="http://schemas.microsoft.com/office/drawing/2014/main" id="{DC0ED34A-5DA8-4A3D-8A9C-F6214FBB75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0874" y="3814066"/>
            <a:ext cx="2682472" cy="2328874"/>
          </a:xfrm>
          <a:prstGeom prst="rect">
            <a:avLst/>
          </a:prstGeom>
        </p:spPr>
      </p:pic>
      <p:grpSp>
        <p:nvGrpSpPr>
          <p:cNvPr id="20" name="组合 61">
            <a:extLst>
              <a:ext uri="{FF2B5EF4-FFF2-40B4-BE49-F238E27FC236}">
                <a16:creationId xmlns:a16="http://schemas.microsoft.com/office/drawing/2014/main" id="{B1E5A3A6-0B95-4150-ABF5-34DDD3762450}"/>
              </a:ext>
            </a:extLst>
          </p:cNvPr>
          <p:cNvGrpSpPr/>
          <p:nvPr/>
        </p:nvGrpSpPr>
        <p:grpSpPr>
          <a:xfrm>
            <a:off x="3203848" y="925954"/>
            <a:ext cx="5515014" cy="1200329"/>
            <a:chOff x="3043856" y="1481191"/>
            <a:chExt cx="5515014" cy="1200329"/>
          </a:xfrm>
        </p:grpSpPr>
        <p:sp>
          <p:nvSpPr>
            <p:cNvPr id="22" name="文本框 44">
              <a:extLst>
                <a:ext uri="{FF2B5EF4-FFF2-40B4-BE49-F238E27FC236}">
                  <a16:creationId xmlns:a16="http://schemas.microsoft.com/office/drawing/2014/main" id="{57EA347A-4E8D-48F9-A54E-06B9C38C8724}"/>
                </a:ext>
              </a:extLst>
            </p:cNvPr>
            <p:cNvSpPr txBox="1"/>
            <p:nvPr/>
          </p:nvSpPr>
          <p:spPr>
            <a:xfrm>
              <a:off x="4393475" y="1481191"/>
              <a:ext cx="27641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Seagull" panose="02040603050506020204" pitchFamily="18" charset="0"/>
                  <a:ea typeface="字魂27号-布丁体" panose="00000500000000000000" pitchFamily="2" charset="-122"/>
                  <a:cs typeface="+mn-cs"/>
                </a:rPr>
                <a:t>03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eagull" panose="02040603050506020204" pitchFamily="18" charset="0"/>
                <a:ea typeface="字魂27号-布丁体" panose="00000500000000000000" pitchFamily="2" charset="-122"/>
                <a:cs typeface="+mn-cs"/>
              </a:endParaRPr>
            </a:p>
          </p:txBody>
        </p:sp>
        <p:grpSp>
          <p:nvGrpSpPr>
            <p:cNvPr id="25" name="组合 52">
              <a:extLst>
                <a:ext uri="{FF2B5EF4-FFF2-40B4-BE49-F238E27FC236}">
                  <a16:creationId xmlns:a16="http://schemas.microsoft.com/office/drawing/2014/main" id="{45843E66-B04C-4404-ABB7-8D41F19906EB}"/>
                </a:ext>
              </a:extLst>
            </p:cNvPr>
            <p:cNvGrpSpPr/>
            <p:nvPr/>
          </p:nvGrpSpPr>
          <p:grpSpPr>
            <a:xfrm>
              <a:off x="3043856" y="2141937"/>
              <a:ext cx="1316133" cy="415914"/>
              <a:chOff x="2314307" y="2135586"/>
              <a:chExt cx="1629988" cy="515096"/>
            </a:xfrm>
          </p:grpSpPr>
          <p:sp>
            <p:nvSpPr>
              <p:cNvPr id="31" name="等腰三角形 50">
                <a:extLst>
                  <a:ext uri="{FF2B5EF4-FFF2-40B4-BE49-F238E27FC236}">
                    <a16:creationId xmlns:a16="http://schemas.microsoft.com/office/drawing/2014/main" id="{C50C0F21-26C2-4E71-9A9A-06144FC2FCAA}"/>
                  </a:ext>
                </a:extLst>
              </p:cNvPr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  <p:sp>
            <p:nvSpPr>
              <p:cNvPr id="32" name="等腰三角形 51">
                <a:extLst>
                  <a:ext uri="{FF2B5EF4-FFF2-40B4-BE49-F238E27FC236}">
                    <a16:creationId xmlns:a16="http://schemas.microsoft.com/office/drawing/2014/main" id="{7B5C2B12-1C10-4245-9AE1-367365BE1391}"/>
                  </a:ext>
                </a:extLst>
              </p:cNvPr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  <p:sp>
            <p:nvSpPr>
              <p:cNvPr id="33" name="等腰三角形 56">
                <a:extLst>
                  <a:ext uri="{FF2B5EF4-FFF2-40B4-BE49-F238E27FC236}">
                    <a16:creationId xmlns:a16="http://schemas.microsoft.com/office/drawing/2014/main" id="{15B133A0-67CC-480C-AA9B-7A31AAD46487}"/>
                  </a:ext>
                </a:extLst>
              </p:cNvPr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27" name="组合 57">
              <a:extLst>
                <a:ext uri="{FF2B5EF4-FFF2-40B4-BE49-F238E27FC236}">
                  <a16:creationId xmlns:a16="http://schemas.microsoft.com/office/drawing/2014/main" id="{4BA41D9E-E923-407E-B965-D0AC0F1C9E44}"/>
                </a:ext>
              </a:extLst>
            </p:cNvPr>
            <p:cNvGrpSpPr/>
            <p:nvPr/>
          </p:nvGrpSpPr>
          <p:grpSpPr>
            <a:xfrm flipH="1">
              <a:off x="7242737" y="2141937"/>
              <a:ext cx="1316133" cy="415914"/>
              <a:chOff x="2314307" y="2135586"/>
              <a:chExt cx="1629988" cy="515096"/>
            </a:xfrm>
          </p:grpSpPr>
          <p:sp>
            <p:nvSpPr>
              <p:cNvPr id="28" name="等腰三角形 58">
                <a:extLst>
                  <a:ext uri="{FF2B5EF4-FFF2-40B4-BE49-F238E27FC236}">
                    <a16:creationId xmlns:a16="http://schemas.microsoft.com/office/drawing/2014/main" id="{B9018E85-712F-48C7-9CDC-D08BFA91531D}"/>
                  </a:ext>
                </a:extLst>
              </p:cNvPr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  <p:sp>
            <p:nvSpPr>
              <p:cNvPr id="29" name="等腰三角形 59">
                <a:extLst>
                  <a:ext uri="{FF2B5EF4-FFF2-40B4-BE49-F238E27FC236}">
                    <a16:creationId xmlns:a16="http://schemas.microsoft.com/office/drawing/2014/main" id="{BE28A97B-8680-4CB4-ADA2-2769F950BE35}"/>
                  </a:ext>
                </a:extLst>
              </p:cNvPr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  <p:sp>
            <p:nvSpPr>
              <p:cNvPr id="30" name="等腰三角形 60">
                <a:extLst>
                  <a:ext uri="{FF2B5EF4-FFF2-40B4-BE49-F238E27FC236}">
                    <a16:creationId xmlns:a16="http://schemas.microsoft.com/office/drawing/2014/main" id="{FF16BE0D-BFE8-4B02-9A83-DDAB6F1637DF}"/>
                  </a:ext>
                </a:extLst>
              </p:cNvPr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ABBC837-5891-4389-ACF4-9F49A2C92203}"/>
              </a:ext>
            </a:extLst>
          </p:cNvPr>
          <p:cNvGrpSpPr/>
          <p:nvPr/>
        </p:nvGrpSpPr>
        <p:grpSpPr>
          <a:xfrm>
            <a:off x="1486560" y="3314665"/>
            <a:ext cx="9480525" cy="1012024"/>
            <a:chOff x="1296367" y="4462071"/>
            <a:chExt cx="6328297" cy="1012024"/>
          </a:xfrm>
        </p:grpSpPr>
        <p:pic>
          <p:nvPicPr>
            <p:cNvPr id="35" name="图片 35">
              <a:extLst>
                <a:ext uri="{FF2B5EF4-FFF2-40B4-BE49-F238E27FC236}">
                  <a16:creationId xmlns:a16="http://schemas.microsoft.com/office/drawing/2014/main" id="{C2588F69-10A7-4E46-9054-81F5FFE23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96367" y="4462071"/>
              <a:ext cx="754397" cy="1012024"/>
            </a:xfrm>
            <a:prstGeom prst="rect">
              <a:avLst/>
            </a:prstGeom>
          </p:spPr>
        </p:pic>
        <p:cxnSp>
          <p:nvCxnSpPr>
            <p:cNvPr id="36" name="直接连接符 43">
              <a:extLst>
                <a:ext uri="{FF2B5EF4-FFF2-40B4-BE49-F238E27FC236}">
                  <a16:creationId xmlns:a16="http://schemas.microsoft.com/office/drawing/2014/main" id="{97D7BED5-74F5-439C-8A39-54D2AD3393C3}"/>
                </a:ext>
              </a:extLst>
            </p:cNvPr>
            <p:cNvCxnSpPr>
              <a:cxnSpLocks/>
            </p:cNvCxnSpPr>
            <p:nvPr/>
          </p:nvCxnSpPr>
          <p:spPr>
            <a:xfrm>
              <a:off x="2181650" y="5274729"/>
              <a:ext cx="5010379" cy="0"/>
            </a:xfrm>
            <a:prstGeom prst="line">
              <a:avLst/>
            </a:prstGeom>
            <a:ln w="28575">
              <a:solidFill>
                <a:srgbClr val="FFAD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25">
              <a:extLst>
                <a:ext uri="{FF2B5EF4-FFF2-40B4-BE49-F238E27FC236}">
                  <a16:creationId xmlns:a16="http://schemas.microsoft.com/office/drawing/2014/main" id="{45D1FA3C-8BE3-4C45-8F87-E51FEAE236E1}"/>
                </a:ext>
              </a:extLst>
            </p:cNvPr>
            <p:cNvSpPr txBox="1"/>
            <p:nvPr/>
          </p:nvSpPr>
          <p:spPr>
            <a:xfrm>
              <a:off x="1737863" y="4505288"/>
              <a:ext cx="588680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CÁI NẾT ĐÁNH CHẾT CÁI ĐẸP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59735EA-1761-48BB-903A-9E0D4647F43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7" t="7076" r="53512" b="55022"/>
          <a:stretch/>
        </p:blipFill>
        <p:spPr>
          <a:xfrm>
            <a:off x="10226784" y="4176353"/>
            <a:ext cx="1974005" cy="2726693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0F5B2D33-510F-4CC3-805D-47C741C04D7B}"/>
              </a:ext>
            </a:extLst>
          </p:cNvPr>
          <p:cNvGrpSpPr/>
          <p:nvPr/>
        </p:nvGrpSpPr>
        <p:grpSpPr>
          <a:xfrm>
            <a:off x="3661003" y="4363878"/>
            <a:ext cx="5564427" cy="830997"/>
            <a:chOff x="3144868" y="1306660"/>
            <a:chExt cx="6246645" cy="151691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B057CB-A8BD-4FFA-9FC1-57DF7E4F1738}"/>
                </a:ext>
              </a:extLst>
            </p:cNvPr>
            <p:cNvSpPr txBox="1"/>
            <p:nvPr/>
          </p:nvSpPr>
          <p:spPr>
            <a:xfrm>
              <a:off x="3144868" y="1306660"/>
              <a:ext cx="6207064" cy="1516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300" normalizeH="0" baseline="0" noProof="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Vẻ</a:t>
              </a:r>
              <a:r>
                <a:rPr kumimoji="0" lang="en-US" sz="4800" b="1" i="0" u="none" strike="noStrike" kern="0" cap="none" spc="300" normalizeH="0" baseline="0" noProof="0" dirty="0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0" cap="none" spc="300" normalizeH="0" baseline="0" noProof="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đẹp</a:t>
              </a:r>
              <a:r>
                <a:rPr kumimoji="0" lang="en-US" sz="4800" b="1" i="0" u="none" strike="noStrike" kern="0" cap="none" spc="300" normalizeH="0" baseline="0" noProof="0" dirty="0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0" cap="none" spc="300" normalizeH="0" baseline="0" noProof="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muôn</a:t>
              </a:r>
              <a:r>
                <a:rPr kumimoji="0" lang="en-US" sz="4800" b="1" i="0" u="none" strike="noStrike" kern="0" cap="none" spc="300" normalizeH="0" baseline="0" noProof="0" dirty="0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0" cap="none" spc="300" normalizeH="0" baseline="0" noProof="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màu</a:t>
              </a:r>
              <a:endParaRPr kumimoji="0" lang="en-US" sz="4800" b="1" i="0" u="none" strike="noStrike" kern="0" cap="none" spc="300" normalizeH="0" baseline="0" noProof="0" dirty="0">
                <a:ln w="165100">
                  <a:solidFill>
                    <a:prstClr val="white"/>
                  </a:solidFill>
                </a:ln>
                <a:noFill/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rruba KT" panose="02040603050506020204" pitchFamily="18" charset="0"/>
                <a:ea typeface="微软雅黑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D0D40A0-422E-4FD3-854F-6E748CDF3AE7}"/>
                </a:ext>
              </a:extLst>
            </p:cNvPr>
            <p:cNvSpPr txBox="1"/>
            <p:nvPr/>
          </p:nvSpPr>
          <p:spPr>
            <a:xfrm>
              <a:off x="3184449" y="1306660"/>
              <a:ext cx="6207064" cy="1516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Vẻ</a:t>
              </a:r>
              <a:r>
                <a:rPr kumimoji="0" lang="en-US" sz="4800" b="1" i="0" u="none" strike="noStrike" kern="0" cap="none" spc="300" normalizeH="0" baseline="0" noProof="0" dirty="0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đẹp</a:t>
              </a:r>
              <a:r>
                <a:rPr kumimoji="0" lang="en-US" sz="4800" b="1" i="0" u="none" strike="noStrike" kern="0" cap="none" spc="300" normalizeH="0" baseline="0" noProof="0" dirty="0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muôn</a:t>
              </a:r>
              <a:r>
                <a:rPr kumimoji="0" lang="en-US" sz="4800" b="1" i="0" u="none" strike="noStrike" kern="0" cap="none" spc="300" normalizeH="0" baseline="0" noProof="0" dirty="0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màu</a:t>
              </a:r>
              <a:endParaRPr kumimoji="0" lang="en-US" sz="4800" b="1" i="0" u="none" strike="noStrike" kern="0" cap="none" spc="300" normalizeH="0" baseline="0" noProof="0" dirty="0">
                <a:ln>
                  <a:noFill/>
                </a:ln>
                <a:solidFill>
                  <a:srgbClr val="DB2A3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rruba KT" panose="02040603050506020204" pitchFamily="18" charset="0"/>
                <a:ea typeface="微软雅黑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562779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3334756-8BD7-418D-9C70-F10F7E89DB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28"/>
          <a:stretch/>
        </p:blipFill>
        <p:spPr>
          <a:xfrm>
            <a:off x="1" y="0"/>
            <a:ext cx="12192000" cy="6729699"/>
          </a:xfrm>
          <a:prstGeom prst="rect">
            <a:avLst/>
          </a:prstGeom>
        </p:spPr>
      </p:pic>
      <p:grpSp>
        <p:nvGrpSpPr>
          <p:cNvPr id="36" name="组合 35"/>
          <p:cNvGrpSpPr/>
          <p:nvPr/>
        </p:nvGrpSpPr>
        <p:grpSpPr>
          <a:xfrm>
            <a:off x="3452682" y="681816"/>
            <a:ext cx="1711822" cy="845183"/>
            <a:chOff x="5312588" y="5577452"/>
            <a:chExt cx="1950712" cy="666705"/>
          </a:xfrm>
        </p:grpSpPr>
        <p:sp>
          <p:nvSpPr>
            <p:cNvPr id="37" name="圆角矩形 36"/>
            <p:cNvSpPr/>
            <p:nvPr/>
          </p:nvSpPr>
          <p:spPr>
            <a:xfrm>
              <a:off x="5313588" y="5635955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5312588" y="5577452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5604987" y="5597623"/>
              <a:ext cx="1364916" cy="6465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  <a:sym typeface="+mn-ea"/>
                </a:rPr>
                <a:t>BÀI 2</a:t>
              </a:r>
              <a:endPara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  <a:sym typeface="+mn-ea"/>
              </a:endParaRPr>
            </a:p>
          </p:txBody>
        </p:sp>
        <p:sp>
          <p:nvSpPr>
            <p:cNvPr id="40" name="圆角矩形 39"/>
            <p:cNvSpPr/>
            <p:nvPr/>
          </p:nvSpPr>
          <p:spPr>
            <a:xfrm>
              <a:off x="5366747" y="5621902"/>
              <a:ext cx="1812427" cy="406268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A7050E7-47B7-4AF9-B783-73F5DC4F05E4}"/>
              </a:ext>
            </a:extLst>
          </p:cNvPr>
          <p:cNvSpPr txBox="1"/>
          <p:nvPr/>
        </p:nvSpPr>
        <p:spPr>
          <a:xfrm>
            <a:off x="213594" y="1539699"/>
            <a:ext cx="81899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Ghi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lại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ngữ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hoặc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tục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ngữ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đã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học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trong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điểm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nói</a:t>
            </a:r>
            <a:r>
              <a:rPr lang="en-US" sz="4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+mj-lt"/>
                <a:cs typeface="Times New Roman" panose="02020603050405020304" pitchFamily="18" charset="0"/>
              </a:rPr>
              <a:t>trên</a:t>
            </a:r>
            <a:endParaRPr lang="vi-VN" sz="4800" b="1" dirty="0">
              <a:solidFill>
                <a:srgbClr val="587ABA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剪去对角的矩形 5"/>
          <p:cNvSpPr/>
          <p:nvPr/>
        </p:nvSpPr>
        <p:spPr>
          <a:xfrm>
            <a:off x="795130" y="238539"/>
            <a:ext cx="10844419" cy="6400800"/>
          </a:xfrm>
          <a:prstGeom prst="snip2DiagRect">
            <a:avLst/>
          </a:prstGeom>
          <a:solidFill>
            <a:schemeClr val="bg1"/>
          </a:solidFill>
          <a:ln>
            <a:noFill/>
          </a:ln>
          <a:effectLst>
            <a:outerShdw blurRad="1651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5A550C9F-27E2-4AD1-BB4A-6F2D92CCAC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771775"/>
            <a:ext cx="7620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36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</a:endParaRPr>
          </a:p>
        </p:txBody>
      </p:sp>
      <p:graphicFrame>
        <p:nvGraphicFramePr>
          <p:cNvPr id="20" name="Group 86">
            <a:extLst>
              <a:ext uri="{FF2B5EF4-FFF2-40B4-BE49-F238E27FC236}">
                <a16:creationId xmlns:a16="http://schemas.microsoft.com/office/drawing/2014/main" id="{17F0B726-330F-407D-98BB-4464928F5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731340"/>
              </p:ext>
            </p:extLst>
          </p:nvPr>
        </p:nvGraphicFramePr>
        <p:xfrm>
          <a:off x="1523999" y="638175"/>
          <a:ext cx="9412605" cy="5486401"/>
        </p:xfrm>
        <a:graphic>
          <a:graphicData uri="http://schemas.openxmlformats.org/drawingml/2006/table">
            <a:tbl>
              <a:tblPr/>
              <a:tblGrid>
                <a:gridCol w="2353151">
                  <a:extLst>
                    <a:ext uri="{9D8B030D-6E8A-4147-A177-3AD203B41FA5}">
                      <a16:colId xmlns:a16="http://schemas.microsoft.com/office/drawing/2014/main" val="2369969715"/>
                    </a:ext>
                  </a:extLst>
                </a:gridCol>
                <a:gridCol w="3921919">
                  <a:extLst>
                    <a:ext uri="{9D8B030D-6E8A-4147-A177-3AD203B41FA5}">
                      <a16:colId xmlns:a16="http://schemas.microsoft.com/office/drawing/2014/main" val="2676299436"/>
                    </a:ext>
                  </a:extLst>
                </a:gridCol>
                <a:gridCol w="3137535">
                  <a:extLst>
                    <a:ext uri="{9D8B030D-6E8A-4147-A177-3AD203B41FA5}">
                      <a16:colId xmlns:a16="http://schemas.microsoft.com/office/drawing/2014/main" val="1106488412"/>
                    </a:ext>
                  </a:extLst>
                </a:gridCol>
              </a:tblGrid>
              <a:tr h="79533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Chủ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điểm</a:t>
                      </a:r>
                      <a:endParaRPr kumimoji="0" lang="en-US" altLang="vi-V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Tục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ngữ</a:t>
                      </a:r>
                      <a:endParaRPr kumimoji="0" lang="en-US" altLang="vi-V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Thành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ngữ</a:t>
                      </a:r>
                      <a:endParaRPr kumimoji="0" lang="en-US" altLang="vi-V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9C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904191"/>
                  </a:ext>
                </a:extLst>
              </a:tr>
              <a:tr h="159067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Người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ta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là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hoa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đất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306974"/>
                  </a:ext>
                </a:extLst>
              </a:tr>
              <a:tr h="166846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Vẻ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đẹp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muôn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màu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7270403"/>
                  </a:ext>
                </a:extLst>
              </a:tr>
              <a:tr h="143192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Những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người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quả</a:t>
                      </a:r>
                      <a:r>
                        <a:rPr kumimoji="0" lang="en-US" altLang="vi-VN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vi-VN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cảm</a:t>
                      </a:r>
                      <a:endParaRPr kumimoji="0" lang="en-US" altLang="vi-VN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4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800" kern="1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altLang="vi-V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7152335"/>
                  </a:ext>
                </a:extLst>
              </a:tr>
            </a:tbl>
          </a:graphicData>
        </a:graphic>
      </p:graphicFrame>
      <p:sp>
        <p:nvSpPr>
          <p:cNvPr id="21" name="Text Box 79">
            <a:extLst>
              <a:ext uri="{FF2B5EF4-FFF2-40B4-BE49-F238E27FC236}">
                <a16:creationId xmlns:a16="http://schemas.microsoft.com/office/drawing/2014/main" id="{CD2C0F98-21BF-43A0-93E4-5DFE4ABAE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8072" y="1641253"/>
            <a:ext cx="2819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Khỏe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như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vâm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Nhanh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như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cắt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22" name="Text Box 81">
            <a:extLst>
              <a:ext uri="{FF2B5EF4-FFF2-40B4-BE49-F238E27FC236}">
                <a16:creationId xmlns:a16="http://schemas.microsoft.com/office/drawing/2014/main" id="{B843BB65-AB6B-446F-856D-067F11B99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2505" y="1485361"/>
            <a:ext cx="3647495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Chuông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có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đánh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mới</a:t>
            </a:r>
            <a:r>
              <a:rPr lang="en-US" altLang="vi-VN" sz="2800" kern="0" dirty="0">
                <a:solidFill>
                  <a:srgbClr val="000000"/>
                </a:solidFill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kêu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Đèn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có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khêu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mới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tỏ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23" name="Text Box 82">
            <a:extLst>
              <a:ext uri="{FF2B5EF4-FFF2-40B4-BE49-F238E27FC236}">
                <a16:creationId xmlns:a16="http://schemas.microsoft.com/office/drawing/2014/main" id="{ADAC0B15-33D6-4B57-BE25-C220595C6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2884" y="3170459"/>
            <a:ext cx="31242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Mặt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tươi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như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hoa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Tốt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gỗ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hơn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tốt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nước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sơn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24" name="Text Box 83">
            <a:extLst>
              <a:ext uri="{FF2B5EF4-FFF2-40B4-BE49-F238E27FC236}">
                <a16:creationId xmlns:a16="http://schemas.microsoft.com/office/drawing/2014/main" id="{ECC8480B-2E75-44C0-952E-F5E438B4C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1252" y="3092450"/>
            <a:ext cx="38100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Trông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mặt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mà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bắt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hình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dong.</a:t>
            </a:r>
            <a:r>
              <a:rPr kumimoji="0" lang="en-US" altLang="vi-VN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C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on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lợn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có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béo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cỗ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lòng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mới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ngon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25" name="Text Box 84">
            <a:extLst>
              <a:ext uri="{FF2B5EF4-FFF2-40B4-BE49-F238E27FC236}">
                <a16:creationId xmlns:a16="http://schemas.microsoft.com/office/drawing/2014/main" id="{1DBE68F8-6645-4661-B7C4-4362A53D0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6801" y="4832350"/>
            <a:ext cx="3048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Vào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sinh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ra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tử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Gan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vàng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dạ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vi-V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sắt</a:t>
            </a:r>
            <a:r>
              <a:rPr kumimoji="0" lang="en-US" alt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剪去对角的矩形 5"/>
          <p:cNvSpPr/>
          <p:nvPr/>
        </p:nvSpPr>
        <p:spPr>
          <a:xfrm>
            <a:off x="552450" y="278296"/>
            <a:ext cx="11454020" cy="5941529"/>
          </a:xfrm>
          <a:prstGeom prst="snip2DiagRect">
            <a:avLst/>
          </a:prstGeom>
          <a:solidFill>
            <a:schemeClr val="bg1"/>
          </a:solidFill>
          <a:ln>
            <a:noFill/>
          </a:ln>
          <a:effectLst>
            <a:outerShdw blurRad="1651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7" name="图片 6" descr="商用植物 (9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5237" y="3054957"/>
            <a:ext cx="3755418" cy="37554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组合 35">
            <a:extLst>
              <a:ext uri="{FF2B5EF4-FFF2-40B4-BE49-F238E27FC236}">
                <a16:creationId xmlns:a16="http://schemas.microsoft.com/office/drawing/2014/main" id="{F119D456-813C-4535-A15A-D0BCEBE1307D}"/>
              </a:ext>
            </a:extLst>
          </p:cNvPr>
          <p:cNvGrpSpPr/>
          <p:nvPr/>
        </p:nvGrpSpPr>
        <p:grpSpPr>
          <a:xfrm>
            <a:off x="610925" y="479566"/>
            <a:ext cx="1711822" cy="735187"/>
            <a:chOff x="5312588" y="5577452"/>
            <a:chExt cx="1950712" cy="579937"/>
          </a:xfrm>
        </p:grpSpPr>
        <p:sp>
          <p:nvSpPr>
            <p:cNvPr id="20" name="圆角矩形 36">
              <a:extLst>
                <a:ext uri="{FF2B5EF4-FFF2-40B4-BE49-F238E27FC236}">
                  <a16:creationId xmlns:a16="http://schemas.microsoft.com/office/drawing/2014/main" id="{A944A37A-453C-456C-946C-EB81BF5DD993}"/>
                </a:ext>
              </a:extLst>
            </p:cNvPr>
            <p:cNvSpPr/>
            <p:nvPr/>
          </p:nvSpPr>
          <p:spPr>
            <a:xfrm>
              <a:off x="5313588" y="5635955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2" name="圆角矩形 37">
              <a:extLst>
                <a:ext uri="{FF2B5EF4-FFF2-40B4-BE49-F238E27FC236}">
                  <a16:creationId xmlns:a16="http://schemas.microsoft.com/office/drawing/2014/main" id="{C4DF8059-2BDA-4D1C-AA39-E50C52C63A85}"/>
                </a:ext>
              </a:extLst>
            </p:cNvPr>
            <p:cNvSpPr/>
            <p:nvPr/>
          </p:nvSpPr>
          <p:spPr>
            <a:xfrm>
              <a:off x="5312588" y="5577452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3" name="矩形 38">
              <a:extLst>
                <a:ext uri="{FF2B5EF4-FFF2-40B4-BE49-F238E27FC236}">
                  <a16:creationId xmlns:a16="http://schemas.microsoft.com/office/drawing/2014/main" id="{5366C1EC-485A-4ED1-B3BC-C32D51FBFB48}"/>
                </a:ext>
              </a:extLst>
            </p:cNvPr>
            <p:cNvSpPr/>
            <p:nvPr/>
          </p:nvSpPr>
          <p:spPr>
            <a:xfrm>
              <a:off x="5509998" y="5597623"/>
              <a:ext cx="1554893" cy="5098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  <a:sym typeface="+mn-ea"/>
                </a:rPr>
                <a:t>BÀI 3</a:t>
              </a:r>
              <a:endParaRPr kumimoji="0" lang="zh-CN" altLang="en-US" sz="36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  <a:sym typeface="+mn-ea"/>
              </a:endParaRPr>
            </a:p>
          </p:txBody>
        </p:sp>
        <p:sp>
          <p:nvSpPr>
            <p:cNvPr id="24" name="圆角矩形 39">
              <a:extLst>
                <a:ext uri="{FF2B5EF4-FFF2-40B4-BE49-F238E27FC236}">
                  <a16:creationId xmlns:a16="http://schemas.microsoft.com/office/drawing/2014/main" id="{4332BDFC-7C0D-47DA-BA71-BCF72E59355F}"/>
                </a:ext>
              </a:extLst>
            </p:cNvPr>
            <p:cNvSpPr/>
            <p:nvPr/>
          </p:nvSpPr>
          <p:spPr>
            <a:xfrm>
              <a:off x="5366747" y="5621902"/>
              <a:ext cx="1812427" cy="406268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48DCF67-D9DF-45C7-8A25-617032EAD89F}"/>
              </a:ext>
            </a:extLst>
          </p:cNvPr>
          <p:cNvSpPr txBox="1"/>
          <p:nvPr/>
        </p:nvSpPr>
        <p:spPr>
          <a:xfrm>
            <a:off x="2127730" y="622323"/>
            <a:ext cx="96725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 err="1">
                <a:latin typeface="+mj-lt"/>
                <a:cs typeface="Times New Roman" panose="02020603050405020304" pitchFamily="18" charset="0"/>
              </a:rPr>
              <a:t>Chọn</a:t>
            </a:r>
            <a:r>
              <a:rPr lang="en-US" sz="33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33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+mj-lt"/>
                <a:cs typeface="Times New Roman" panose="02020603050405020304" pitchFamily="18" charset="0"/>
              </a:rPr>
              <a:t>ngữ</a:t>
            </a:r>
            <a:r>
              <a:rPr lang="en-US" sz="33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+mj-lt"/>
                <a:cs typeface="Times New Roman" panose="02020603050405020304" pitchFamily="18" charset="0"/>
              </a:rPr>
              <a:t>thích</a:t>
            </a:r>
            <a:r>
              <a:rPr lang="en-US" sz="33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+mj-lt"/>
                <a:cs typeface="Times New Roman" panose="02020603050405020304" pitchFamily="18" charset="0"/>
              </a:rPr>
              <a:t>hợp</a:t>
            </a:r>
            <a:r>
              <a:rPr lang="en-US" sz="33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+mj-lt"/>
                <a:cs typeface="Times New Roman" panose="02020603050405020304" pitchFamily="18" charset="0"/>
              </a:rPr>
              <a:t>để</a:t>
            </a:r>
            <a:r>
              <a:rPr lang="en-US" sz="33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+mj-lt"/>
                <a:cs typeface="Times New Roman" panose="02020603050405020304" pitchFamily="18" charset="0"/>
              </a:rPr>
              <a:t>điền</a:t>
            </a:r>
            <a:r>
              <a:rPr lang="en-US" sz="33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+mj-lt"/>
                <a:cs typeface="Times New Roman" panose="02020603050405020304" pitchFamily="18" charset="0"/>
              </a:rPr>
              <a:t>vào</a:t>
            </a:r>
            <a:r>
              <a:rPr lang="en-US" sz="33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+mj-lt"/>
                <a:cs typeface="Times New Roman" panose="02020603050405020304" pitchFamily="18" charset="0"/>
              </a:rPr>
              <a:t>chỗ</a:t>
            </a:r>
            <a:r>
              <a:rPr lang="en-US" sz="33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+mj-lt"/>
                <a:cs typeface="Times New Roman" panose="02020603050405020304" pitchFamily="18" charset="0"/>
              </a:rPr>
              <a:t>trống</a:t>
            </a:r>
            <a:endParaRPr lang="vi-VN" sz="3300" b="1" dirty="0">
              <a:solidFill>
                <a:srgbClr val="587ABA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680FE91-B7E5-475D-9BD8-60E9BC0A70C5}"/>
              </a:ext>
            </a:extLst>
          </p:cNvPr>
          <p:cNvGrpSpPr/>
          <p:nvPr/>
        </p:nvGrpSpPr>
        <p:grpSpPr>
          <a:xfrm>
            <a:off x="1415415" y="2127970"/>
            <a:ext cx="7689822" cy="3578559"/>
            <a:chOff x="1613204" y="2202134"/>
            <a:chExt cx="7689822" cy="3578559"/>
          </a:xfrm>
        </p:grpSpPr>
        <p:grpSp>
          <p:nvGrpSpPr>
            <p:cNvPr id="16" name="组合 15"/>
            <p:cNvGrpSpPr/>
            <p:nvPr/>
          </p:nvGrpSpPr>
          <p:grpSpPr>
            <a:xfrm>
              <a:off x="1613204" y="2202134"/>
              <a:ext cx="7689822" cy="3578559"/>
              <a:chOff x="1353" y="3820"/>
              <a:chExt cx="5870" cy="4298"/>
            </a:xfrm>
          </p:grpSpPr>
          <p:sp>
            <p:nvSpPr>
              <p:cNvPr id="31" name="圆角矩形 30"/>
              <p:cNvSpPr/>
              <p:nvPr/>
            </p:nvSpPr>
            <p:spPr>
              <a:xfrm>
                <a:off x="1487" y="3929"/>
                <a:ext cx="5736" cy="4189"/>
              </a:xfrm>
              <a:prstGeom prst="roundRect">
                <a:avLst>
                  <a:gd name="adj" fmla="val 6156"/>
                </a:avLst>
              </a:prstGeom>
              <a:solidFill>
                <a:schemeClr val="accent6"/>
              </a:solidFill>
              <a:ln w="12700" cap="rnd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1353" y="3820"/>
                <a:ext cx="5736" cy="4189"/>
              </a:xfrm>
              <a:prstGeom prst="roundRect">
                <a:avLst>
                  <a:gd name="adj" fmla="val 6156"/>
                </a:avLst>
              </a:prstGeom>
              <a:solidFill>
                <a:schemeClr val="bg1"/>
              </a:solidFill>
              <a:ln w="12700" cap="rnd">
                <a:solidFill>
                  <a:schemeClr val="accent6"/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32" name="圆角矩形 31"/>
              <p:cNvSpPr/>
              <p:nvPr/>
            </p:nvSpPr>
            <p:spPr>
              <a:xfrm>
                <a:off x="1500" y="3919"/>
                <a:ext cx="5494" cy="3971"/>
              </a:xfrm>
              <a:prstGeom prst="roundRect">
                <a:avLst>
                  <a:gd name="adj" fmla="val 6156"/>
                </a:avLst>
              </a:prstGeom>
              <a:noFill/>
              <a:ln w="12700" cap="rnd">
                <a:solidFill>
                  <a:schemeClr val="accent6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8863BE-C840-422A-9821-45508AC62036}"/>
                </a:ext>
              </a:extLst>
            </p:cNvPr>
            <p:cNvSpPr txBox="1"/>
            <p:nvPr/>
          </p:nvSpPr>
          <p:spPr>
            <a:xfrm>
              <a:off x="2083019" y="2454793"/>
              <a:ext cx="646410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Một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người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     …        </a:t>
              </a:r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vẹn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toàn</a:t>
              </a:r>
              <a:endParaRPr lang="vi-VN" sz="3300" b="1" dirty="0">
                <a:solidFill>
                  <a:srgbClr val="587ABA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59232E-BC52-4E52-B0A9-0F9168756947}"/>
                </a:ext>
              </a:extLst>
            </p:cNvPr>
            <p:cNvSpPr txBox="1"/>
            <p:nvPr/>
          </p:nvSpPr>
          <p:spPr>
            <a:xfrm>
              <a:off x="2070218" y="3243152"/>
              <a:ext cx="549138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Nét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chạm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trổ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     …</a:t>
              </a:r>
              <a:endParaRPr lang="vi-VN" sz="3300" b="1" dirty="0">
                <a:solidFill>
                  <a:srgbClr val="587ABA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996C58-BB08-42AC-A4E5-2FA8F01208C1}"/>
                </a:ext>
              </a:extLst>
            </p:cNvPr>
            <p:cNvSpPr txBox="1"/>
            <p:nvPr/>
          </p:nvSpPr>
          <p:spPr>
            <a:xfrm>
              <a:off x="2070217" y="4116922"/>
              <a:ext cx="655802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Phát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hiện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và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bồi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dưỡng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những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                 </a:t>
              </a:r>
              <a:r>
                <a:rPr lang="en-US" sz="33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__</a:t>
              </a:r>
              <a:r>
                <a:rPr lang="en-US" sz="3300" b="1" dirty="0">
                  <a:latin typeface="+mj-lt"/>
                  <a:cs typeface="Times New Roman" panose="02020603050405020304" pitchFamily="18" charset="0"/>
                </a:rPr>
                <a:t>…        </a:t>
              </a:r>
              <a:r>
                <a:rPr lang="en-US" sz="3300" b="1" dirty="0" err="1">
                  <a:latin typeface="+mj-lt"/>
                  <a:cs typeface="Times New Roman" panose="02020603050405020304" pitchFamily="18" charset="0"/>
                </a:rPr>
                <a:t>trẻ</a:t>
              </a:r>
              <a:endParaRPr lang="vi-VN" sz="3300" b="1" dirty="0">
                <a:solidFill>
                  <a:srgbClr val="587ABA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7B3CD7-2CA4-410B-ACF4-254FDAC7116C}"/>
              </a:ext>
            </a:extLst>
          </p:cNvPr>
          <p:cNvGrpSpPr/>
          <p:nvPr/>
        </p:nvGrpSpPr>
        <p:grpSpPr>
          <a:xfrm>
            <a:off x="2905117" y="1281103"/>
            <a:ext cx="1950478" cy="624395"/>
            <a:chOff x="2905117" y="1281103"/>
            <a:chExt cx="1950478" cy="62439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20A2C6-31F5-43F7-B9E9-1D8413BBB2E6}"/>
                </a:ext>
              </a:extLst>
            </p:cNvPr>
            <p:cNvSpPr/>
            <p:nvPr/>
          </p:nvSpPr>
          <p:spPr>
            <a:xfrm>
              <a:off x="2905118" y="1365244"/>
              <a:ext cx="1950477" cy="540254"/>
            </a:xfrm>
            <a:prstGeom prst="rect">
              <a:avLst/>
            </a:prstGeom>
            <a:gradFill flip="none" rotWithShape="1">
              <a:gsLst>
                <a:gs pos="12000">
                  <a:schemeClr val="accent1">
                    <a:lumMod val="75000"/>
                  </a:schemeClr>
                </a:gs>
                <a:gs pos="64000">
                  <a:srgbClr val="002060"/>
                </a:gs>
              </a:gsLst>
              <a:lin ang="5400000" scaled="1"/>
              <a:tileRect/>
            </a:gradFill>
            <a:ln w="50800" cap="rnd" cmpd="sng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7CD9BB8-4C62-40FF-AEEC-C0E8341FC14C}"/>
                </a:ext>
              </a:extLst>
            </p:cNvPr>
            <p:cNvSpPr txBox="1"/>
            <p:nvPr/>
          </p:nvSpPr>
          <p:spPr>
            <a:xfrm>
              <a:off x="2905117" y="1281103"/>
              <a:ext cx="195047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300" b="1" dirty="0" err="1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tài</a:t>
              </a:r>
              <a:r>
                <a:rPr lang="en-US" sz="33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năng</a:t>
              </a:r>
              <a:endParaRPr lang="vi-VN" sz="33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67B8A54-2BE1-4FE1-8CBB-60DDD64DA772}"/>
              </a:ext>
            </a:extLst>
          </p:cNvPr>
          <p:cNvGrpSpPr/>
          <p:nvPr/>
        </p:nvGrpSpPr>
        <p:grpSpPr>
          <a:xfrm>
            <a:off x="5151440" y="1328093"/>
            <a:ext cx="2003416" cy="600164"/>
            <a:chOff x="2905118" y="1313168"/>
            <a:chExt cx="2003416" cy="60016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D8FD34C-5DE9-4094-917C-C8E7426F15C2}"/>
                </a:ext>
              </a:extLst>
            </p:cNvPr>
            <p:cNvSpPr/>
            <p:nvPr/>
          </p:nvSpPr>
          <p:spPr>
            <a:xfrm>
              <a:off x="2905118" y="1365244"/>
              <a:ext cx="1950477" cy="540254"/>
            </a:xfrm>
            <a:prstGeom prst="rect">
              <a:avLst/>
            </a:prstGeom>
            <a:gradFill flip="none" rotWithShape="1">
              <a:gsLst>
                <a:gs pos="68000">
                  <a:srgbClr val="DB2A30"/>
                </a:gs>
                <a:gs pos="15000">
                  <a:srgbClr val="E97B7E"/>
                </a:gs>
              </a:gsLst>
              <a:lin ang="5400000" scaled="1"/>
              <a:tileRect/>
            </a:gradFill>
            <a:ln w="50800" cap="rnd" cmpd="sng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2447B5-ED5E-4AD8-8196-43A8CA37F5A7}"/>
                </a:ext>
              </a:extLst>
            </p:cNvPr>
            <p:cNvSpPr txBox="1"/>
            <p:nvPr/>
          </p:nvSpPr>
          <p:spPr>
            <a:xfrm>
              <a:off x="2958057" y="1313168"/>
              <a:ext cx="195047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300" b="1" dirty="0" err="1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tài</a:t>
              </a:r>
              <a:r>
                <a:rPr lang="en-US" sz="33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đức</a:t>
              </a:r>
              <a:endParaRPr lang="vi-VN" sz="33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6595931-5B02-4F47-B96D-895E89419837}"/>
              </a:ext>
            </a:extLst>
          </p:cNvPr>
          <p:cNvGrpSpPr/>
          <p:nvPr/>
        </p:nvGrpSpPr>
        <p:grpSpPr>
          <a:xfrm>
            <a:off x="7485453" y="1328093"/>
            <a:ext cx="1969131" cy="600657"/>
            <a:chOff x="2905118" y="1304841"/>
            <a:chExt cx="1969131" cy="60065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6E6BD88-6C6A-43ED-8A86-DC4721C554D7}"/>
                </a:ext>
              </a:extLst>
            </p:cNvPr>
            <p:cNvSpPr/>
            <p:nvPr/>
          </p:nvSpPr>
          <p:spPr>
            <a:xfrm>
              <a:off x="2905118" y="1365244"/>
              <a:ext cx="1950477" cy="540254"/>
            </a:xfrm>
            <a:prstGeom prst="rect">
              <a:avLst/>
            </a:prstGeom>
            <a:gradFill flip="none" rotWithShape="1">
              <a:gsLst>
                <a:gs pos="30000">
                  <a:srgbClr val="61A454"/>
                </a:gs>
                <a:gs pos="54000">
                  <a:srgbClr val="18761A"/>
                </a:gs>
              </a:gsLst>
              <a:lin ang="5400000" scaled="1"/>
              <a:tileRect/>
            </a:gradFill>
            <a:ln w="50800" cap="rnd" cmpd="sng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D274C76-6A33-4C26-B77A-0209FD5D748E}"/>
                </a:ext>
              </a:extLst>
            </p:cNvPr>
            <p:cNvSpPr txBox="1"/>
            <p:nvPr/>
          </p:nvSpPr>
          <p:spPr>
            <a:xfrm>
              <a:off x="2923772" y="1304841"/>
              <a:ext cx="195047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300" b="1" dirty="0" err="1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tài</a:t>
              </a:r>
              <a:r>
                <a:rPr lang="en-US" sz="3300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hoa</a:t>
              </a:r>
              <a:endParaRPr lang="vi-VN" sz="33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-0.09596 0.4664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5" y="233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-0.23372 0.2590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93" y="12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08373 0.1384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93" y="69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剪去对角的矩形 5"/>
          <p:cNvSpPr/>
          <p:nvPr/>
        </p:nvSpPr>
        <p:spPr>
          <a:xfrm>
            <a:off x="552450" y="278296"/>
            <a:ext cx="11454020" cy="5941529"/>
          </a:xfrm>
          <a:prstGeom prst="snip2DiagRect">
            <a:avLst/>
          </a:prstGeom>
          <a:solidFill>
            <a:schemeClr val="bg1"/>
          </a:solidFill>
          <a:ln>
            <a:noFill/>
          </a:ln>
          <a:effectLst>
            <a:outerShdw blurRad="1651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9" name="组合 35">
            <a:extLst>
              <a:ext uri="{FF2B5EF4-FFF2-40B4-BE49-F238E27FC236}">
                <a16:creationId xmlns:a16="http://schemas.microsoft.com/office/drawing/2014/main" id="{F119D456-813C-4535-A15A-D0BCEBE1307D}"/>
              </a:ext>
            </a:extLst>
          </p:cNvPr>
          <p:cNvGrpSpPr/>
          <p:nvPr/>
        </p:nvGrpSpPr>
        <p:grpSpPr>
          <a:xfrm>
            <a:off x="610925" y="479566"/>
            <a:ext cx="1711822" cy="735187"/>
            <a:chOff x="5312588" y="5577452"/>
            <a:chExt cx="1950712" cy="579937"/>
          </a:xfrm>
        </p:grpSpPr>
        <p:sp>
          <p:nvSpPr>
            <p:cNvPr id="20" name="圆角矩形 36">
              <a:extLst>
                <a:ext uri="{FF2B5EF4-FFF2-40B4-BE49-F238E27FC236}">
                  <a16:creationId xmlns:a16="http://schemas.microsoft.com/office/drawing/2014/main" id="{A944A37A-453C-456C-946C-EB81BF5DD993}"/>
                </a:ext>
              </a:extLst>
            </p:cNvPr>
            <p:cNvSpPr/>
            <p:nvPr/>
          </p:nvSpPr>
          <p:spPr>
            <a:xfrm>
              <a:off x="5313588" y="5635955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2" name="圆角矩形 37">
              <a:extLst>
                <a:ext uri="{FF2B5EF4-FFF2-40B4-BE49-F238E27FC236}">
                  <a16:creationId xmlns:a16="http://schemas.microsoft.com/office/drawing/2014/main" id="{C4DF8059-2BDA-4D1C-AA39-E50C52C63A85}"/>
                </a:ext>
              </a:extLst>
            </p:cNvPr>
            <p:cNvSpPr/>
            <p:nvPr/>
          </p:nvSpPr>
          <p:spPr>
            <a:xfrm>
              <a:off x="5312588" y="5577452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3" name="矩形 38">
              <a:extLst>
                <a:ext uri="{FF2B5EF4-FFF2-40B4-BE49-F238E27FC236}">
                  <a16:creationId xmlns:a16="http://schemas.microsoft.com/office/drawing/2014/main" id="{5366C1EC-485A-4ED1-B3BC-C32D51FBFB48}"/>
                </a:ext>
              </a:extLst>
            </p:cNvPr>
            <p:cNvSpPr/>
            <p:nvPr/>
          </p:nvSpPr>
          <p:spPr>
            <a:xfrm>
              <a:off x="5509998" y="5597623"/>
              <a:ext cx="1554893" cy="5098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字魂27号-布丁体" panose="00000500000000000000" charset="-122"/>
                  <a:cs typeface="+mn-cs"/>
                  <a:sym typeface="+mn-ea"/>
                </a:rPr>
                <a:t>BÀI 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字魂27号-布丁体" panose="00000500000000000000" charset="-122"/>
                <a:cs typeface="+mn-cs"/>
                <a:sym typeface="+mn-ea"/>
              </a:endParaRPr>
            </a:p>
          </p:txBody>
        </p:sp>
        <p:sp>
          <p:nvSpPr>
            <p:cNvPr id="24" name="圆角矩形 39">
              <a:extLst>
                <a:ext uri="{FF2B5EF4-FFF2-40B4-BE49-F238E27FC236}">
                  <a16:creationId xmlns:a16="http://schemas.microsoft.com/office/drawing/2014/main" id="{4332BDFC-7C0D-47DA-BA71-BCF72E59355F}"/>
                </a:ext>
              </a:extLst>
            </p:cNvPr>
            <p:cNvSpPr/>
            <p:nvPr/>
          </p:nvSpPr>
          <p:spPr>
            <a:xfrm>
              <a:off x="5366747" y="5621902"/>
              <a:ext cx="1812427" cy="406268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48DCF67-D9DF-45C7-8A25-617032EAD89F}"/>
              </a:ext>
            </a:extLst>
          </p:cNvPr>
          <p:cNvSpPr txBox="1"/>
          <p:nvPr/>
        </p:nvSpPr>
        <p:spPr>
          <a:xfrm>
            <a:off x="2127730" y="622323"/>
            <a:ext cx="96725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từ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ngữ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thích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hợp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để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điền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chỗ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trống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srgbClr val="587ABA"/>
              </a:solidFill>
              <a:effectLst/>
              <a:uLnTx/>
              <a:uFillTx/>
              <a:latin typeface="Arial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680FE91-B7E5-475D-9BD8-60E9BC0A70C5}"/>
              </a:ext>
            </a:extLst>
          </p:cNvPr>
          <p:cNvGrpSpPr/>
          <p:nvPr/>
        </p:nvGrpSpPr>
        <p:grpSpPr>
          <a:xfrm>
            <a:off x="1865989" y="2183795"/>
            <a:ext cx="7689822" cy="3285710"/>
            <a:chOff x="1613204" y="2202134"/>
            <a:chExt cx="7689822" cy="3578559"/>
          </a:xfrm>
        </p:grpSpPr>
        <p:grpSp>
          <p:nvGrpSpPr>
            <p:cNvPr id="16" name="组合 15"/>
            <p:cNvGrpSpPr/>
            <p:nvPr/>
          </p:nvGrpSpPr>
          <p:grpSpPr>
            <a:xfrm>
              <a:off x="1613204" y="2202134"/>
              <a:ext cx="7689822" cy="3578559"/>
              <a:chOff x="1353" y="3820"/>
              <a:chExt cx="5870" cy="4298"/>
            </a:xfrm>
          </p:grpSpPr>
          <p:sp>
            <p:nvSpPr>
              <p:cNvPr id="31" name="圆角矩形 30"/>
              <p:cNvSpPr/>
              <p:nvPr/>
            </p:nvSpPr>
            <p:spPr>
              <a:xfrm>
                <a:off x="1487" y="3929"/>
                <a:ext cx="5736" cy="4189"/>
              </a:xfrm>
              <a:prstGeom prst="roundRect">
                <a:avLst>
                  <a:gd name="adj" fmla="val 6156"/>
                </a:avLst>
              </a:prstGeom>
              <a:solidFill>
                <a:schemeClr val="accent6"/>
              </a:solidFill>
              <a:ln w="12700" cap="rnd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1353" y="3820"/>
                <a:ext cx="5736" cy="4189"/>
              </a:xfrm>
              <a:prstGeom prst="roundRect">
                <a:avLst>
                  <a:gd name="adj" fmla="val 6156"/>
                </a:avLst>
              </a:prstGeom>
              <a:solidFill>
                <a:schemeClr val="bg1"/>
              </a:solidFill>
              <a:ln w="12700" cap="rnd">
                <a:solidFill>
                  <a:schemeClr val="accent6"/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32" name="圆角矩形 31"/>
              <p:cNvSpPr/>
              <p:nvPr/>
            </p:nvSpPr>
            <p:spPr>
              <a:xfrm>
                <a:off x="1500" y="3919"/>
                <a:ext cx="5494" cy="3971"/>
              </a:xfrm>
              <a:prstGeom prst="roundRect">
                <a:avLst>
                  <a:gd name="adj" fmla="val 6156"/>
                </a:avLst>
              </a:prstGeom>
              <a:noFill/>
              <a:ln w="12700" cap="rnd">
                <a:solidFill>
                  <a:schemeClr val="accent6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8863BE-C840-422A-9821-45508AC62036}"/>
                </a:ext>
              </a:extLst>
            </p:cNvPr>
            <p:cNvSpPr txBox="1"/>
            <p:nvPr/>
          </p:nvSpPr>
          <p:spPr>
            <a:xfrm>
              <a:off x="2069084" y="2528381"/>
              <a:ext cx="549138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Ghi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nhiều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bàn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thắng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  …</a:t>
              </a:r>
              <a:endPara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587ABA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59232E-BC52-4E52-B0A9-0F9168756947}"/>
                </a:ext>
              </a:extLst>
            </p:cNvPr>
            <p:cNvSpPr txBox="1"/>
            <p:nvPr/>
          </p:nvSpPr>
          <p:spPr>
            <a:xfrm>
              <a:off x="2083020" y="3557975"/>
              <a:ext cx="549138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Một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ngày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     …</a:t>
              </a:r>
              <a:endPara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587ABA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996C58-BB08-42AC-A4E5-2FA8F01208C1}"/>
                </a:ext>
              </a:extLst>
            </p:cNvPr>
            <p:cNvSpPr txBox="1"/>
            <p:nvPr/>
          </p:nvSpPr>
          <p:spPr>
            <a:xfrm>
              <a:off x="2083020" y="4604963"/>
              <a:ext cx="6558025" cy="653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Những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kỉ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niệm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 ….</a:t>
              </a:r>
              <a:endPara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587ABA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7B3CD7-2CA4-410B-ACF4-254FDAC7116C}"/>
              </a:ext>
            </a:extLst>
          </p:cNvPr>
          <p:cNvGrpSpPr/>
          <p:nvPr/>
        </p:nvGrpSpPr>
        <p:grpSpPr>
          <a:xfrm>
            <a:off x="2905117" y="1281103"/>
            <a:ext cx="1950478" cy="624395"/>
            <a:chOff x="2905117" y="1281103"/>
            <a:chExt cx="1950478" cy="62439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20A2C6-31F5-43F7-B9E9-1D8413BBB2E6}"/>
                </a:ext>
              </a:extLst>
            </p:cNvPr>
            <p:cNvSpPr/>
            <p:nvPr/>
          </p:nvSpPr>
          <p:spPr>
            <a:xfrm>
              <a:off x="2905118" y="1365244"/>
              <a:ext cx="1950477" cy="540254"/>
            </a:xfrm>
            <a:prstGeom prst="rect">
              <a:avLst/>
            </a:prstGeom>
            <a:gradFill flip="none" rotWithShape="1">
              <a:gsLst>
                <a:gs pos="12000">
                  <a:schemeClr val="accent1">
                    <a:lumMod val="75000"/>
                  </a:schemeClr>
                </a:gs>
                <a:gs pos="64000">
                  <a:srgbClr val="002060"/>
                </a:gs>
              </a:gsLst>
              <a:lin ang="5400000" scaled="1"/>
              <a:tileRect/>
            </a:gradFill>
            <a:ln w="50800" cap="rnd" cmpd="sng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7CD9BB8-4C62-40FF-AEEC-C0E8341FC14C}"/>
                </a:ext>
              </a:extLst>
            </p:cNvPr>
            <p:cNvSpPr txBox="1"/>
            <p:nvPr/>
          </p:nvSpPr>
          <p:spPr>
            <a:xfrm>
              <a:off x="2905117" y="1281103"/>
              <a:ext cx="195047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300" b="1" dirty="0" err="1">
                  <a:solidFill>
                    <a:prstClr val="white"/>
                  </a:solidFill>
                  <a:latin typeface="Arial"/>
                  <a:ea typeface="微软雅黑"/>
                  <a:cs typeface="Times New Roman" panose="02020603050405020304" pitchFamily="18" charset="0"/>
                </a:rPr>
                <a:t>đẹp</a:t>
              </a:r>
              <a:r>
                <a:rPr lang="en-US" sz="3300" b="1" dirty="0">
                  <a:solidFill>
                    <a:prstClr val="white"/>
                  </a:solidFill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solidFill>
                    <a:prstClr val="white"/>
                  </a:solidFill>
                  <a:latin typeface="Arial"/>
                  <a:ea typeface="微软雅黑"/>
                  <a:cs typeface="Times New Roman" panose="02020603050405020304" pitchFamily="18" charset="0"/>
                </a:rPr>
                <a:t>trời</a:t>
              </a:r>
              <a:endPara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67B8A54-2BE1-4FE1-8CBB-60DDD64DA772}"/>
              </a:ext>
            </a:extLst>
          </p:cNvPr>
          <p:cNvGrpSpPr/>
          <p:nvPr/>
        </p:nvGrpSpPr>
        <p:grpSpPr>
          <a:xfrm>
            <a:off x="5151440" y="1328093"/>
            <a:ext cx="2003416" cy="600164"/>
            <a:chOff x="2905118" y="1313168"/>
            <a:chExt cx="2003416" cy="60016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D8FD34C-5DE9-4094-917C-C8E7426F15C2}"/>
                </a:ext>
              </a:extLst>
            </p:cNvPr>
            <p:cNvSpPr/>
            <p:nvPr/>
          </p:nvSpPr>
          <p:spPr>
            <a:xfrm>
              <a:off x="2905118" y="1365244"/>
              <a:ext cx="1950477" cy="540254"/>
            </a:xfrm>
            <a:prstGeom prst="rect">
              <a:avLst/>
            </a:prstGeom>
            <a:gradFill flip="none" rotWithShape="1">
              <a:gsLst>
                <a:gs pos="68000">
                  <a:srgbClr val="DB2A30"/>
                </a:gs>
                <a:gs pos="15000">
                  <a:srgbClr val="E97B7E"/>
                </a:gs>
              </a:gsLst>
              <a:lin ang="5400000" scaled="1"/>
              <a:tileRect/>
            </a:gradFill>
            <a:ln w="50800" cap="rnd" cmpd="sng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2447B5-ED5E-4AD8-8196-43A8CA37F5A7}"/>
                </a:ext>
              </a:extLst>
            </p:cNvPr>
            <p:cNvSpPr txBox="1"/>
            <p:nvPr/>
          </p:nvSpPr>
          <p:spPr>
            <a:xfrm>
              <a:off x="2958057" y="1313168"/>
              <a:ext cx="195047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300" b="1" dirty="0" err="1">
                  <a:solidFill>
                    <a:prstClr val="white"/>
                  </a:solidFill>
                  <a:latin typeface="Arial"/>
                  <a:ea typeface="微软雅黑"/>
                  <a:cs typeface="Times New Roman" panose="02020603050405020304" pitchFamily="18" charset="0"/>
                </a:rPr>
                <a:t>đẹp</a:t>
              </a:r>
              <a:r>
                <a:rPr lang="en-US" sz="3300" b="1" dirty="0">
                  <a:solidFill>
                    <a:prstClr val="white"/>
                  </a:solidFill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solidFill>
                    <a:prstClr val="white"/>
                  </a:solidFill>
                  <a:latin typeface="Arial"/>
                  <a:ea typeface="微软雅黑"/>
                  <a:cs typeface="Times New Roman" panose="02020603050405020304" pitchFamily="18" charset="0"/>
                </a:rPr>
                <a:t>đẽ</a:t>
              </a:r>
              <a:endPara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6595931-5B02-4F47-B96D-895E89419837}"/>
              </a:ext>
            </a:extLst>
          </p:cNvPr>
          <p:cNvGrpSpPr/>
          <p:nvPr/>
        </p:nvGrpSpPr>
        <p:grpSpPr>
          <a:xfrm>
            <a:off x="7485453" y="1328093"/>
            <a:ext cx="1969131" cy="600657"/>
            <a:chOff x="2905118" y="1304841"/>
            <a:chExt cx="1969131" cy="60065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6E6BD88-6C6A-43ED-8A86-DC4721C554D7}"/>
                </a:ext>
              </a:extLst>
            </p:cNvPr>
            <p:cNvSpPr/>
            <p:nvPr/>
          </p:nvSpPr>
          <p:spPr>
            <a:xfrm>
              <a:off x="2905118" y="1365244"/>
              <a:ext cx="1950477" cy="540254"/>
            </a:xfrm>
            <a:prstGeom prst="rect">
              <a:avLst/>
            </a:prstGeom>
            <a:gradFill flip="none" rotWithShape="1">
              <a:gsLst>
                <a:gs pos="30000">
                  <a:srgbClr val="61A454"/>
                </a:gs>
                <a:gs pos="54000">
                  <a:srgbClr val="18761A"/>
                </a:gs>
              </a:gsLst>
              <a:lin ang="5400000" scaled="1"/>
              <a:tileRect/>
            </a:gradFill>
            <a:ln w="50800" cap="rnd" cmpd="sng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D274C76-6A33-4C26-B77A-0209FD5D748E}"/>
                </a:ext>
              </a:extLst>
            </p:cNvPr>
            <p:cNvSpPr txBox="1"/>
            <p:nvPr/>
          </p:nvSpPr>
          <p:spPr>
            <a:xfrm>
              <a:off x="2923772" y="1304841"/>
              <a:ext cx="195047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300" b="1" dirty="0" err="1">
                  <a:solidFill>
                    <a:prstClr val="white"/>
                  </a:solidFill>
                  <a:latin typeface="Arial"/>
                  <a:ea typeface="微软雅黑"/>
                  <a:cs typeface="Times New Roman" panose="02020603050405020304" pitchFamily="18" charset="0"/>
                </a:rPr>
                <a:t>đẹp</a:t>
              </a:r>
              <a:r>
                <a:rPr lang="en-US" sz="3300" b="1" dirty="0">
                  <a:solidFill>
                    <a:prstClr val="white"/>
                  </a:solidFill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lang="en-US" sz="3300" b="1" dirty="0" err="1">
                  <a:solidFill>
                    <a:prstClr val="white"/>
                  </a:solidFill>
                  <a:latin typeface="Arial"/>
                  <a:ea typeface="微软雅黑"/>
                  <a:cs typeface="Times New Roman" panose="02020603050405020304" pitchFamily="18" charset="0"/>
                </a:rPr>
                <a:t>mắt</a:t>
              </a:r>
              <a:endPara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</p:grpSp>
      <p:pic>
        <p:nvPicPr>
          <p:cNvPr id="39" name="图片 8" descr="商用植物 (1)">
            <a:extLst>
              <a:ext uri="{FF2B5EF4-FFF2-40B4-BE49-F238E27FC236}">
                <a16:creationId xmlns:a16="http://schemas.microsoft.com/office/drawing/2014/main" id="{8D1C32F8-D6F0-4CB9-B1DF-6635E87736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4655" y="2922333"/>
            <a:ext cx="4013835" cy="40138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612583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0.12461 0.3034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24" y="15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01575 0.42708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21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 L -0.07109 0.15301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5" y="76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剪去对角的矩形 5"/>
          <p:cNvSpPr/>
          <p:nvPr/>
        </p:nvSpPr>
        <p:spPr>
          <a:xfrm>
            <a:off x="552450" y="278296"/>
            <a:ext cx="11454020" cy="5941529"/>
          </a:xfrm>
          <a:prstGeom prst="snip2DiagRect">
            <a:avLst/>
          </a:prstGeom>
          <a:solidFill>
            <a:schemeClr val="bg1"/>
          </a:solidFill>
          <a:ln>
            <a:noFill/>
          </a:ln>
          <a:effectLst>
            <a:outerShdw blurRad="1651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9" name="组合 35">
            <a:extLst>
              <a:ext uri="{FF2B5EF4-FFF2-40B4-BE49-F238E27FC236}">
                <a16:creationId xmlns:a16="http://schemas.microsoft.com/office/drawing/2014/main" id="{F119D456-813C-4535-A15A-D0BCEBE1307D}"/>
              </a:ext>
            </a:extLst>
          </p:cNvPr>
          <p:cNvGrpSpPr/>
          <p:nvPr/>
        </p:nvGrpSpPr>
        <p:grpSpPr>
          <a:xfrm>
            <a:off x="610925" y="479566"/>
            <a:ext cx="1711822" cy="735187"/>
            <a:chOff x="5312588" y="5577452"/>
            <a:chExt cx="1950712" cy="579937"/>
          </a:xfrm>
        </p:grpSpPr>
        <p:sp>
          <p:nvSpPr>
            <p:cNvPr id="20" name="圆角矩形 36">
              <a:extLst>
                <a:ext uri="{FF2B5EF4-FFF2-40B4-BE49-F238E27FC236}">
                  <a16:creationId xmlns:a16="http://schemas.microsoft.com/office/drawing/2014/main" id="{A944A37A-453C-456C-946C-EB81BF5DD993}"/>
                </a:ext>
              </a:extLst>
            </p:cNvPr>
            <p:cNvSpPr/>
            <p:nvPr/>
          </p:nvSpPr>
          <p:spPr>
            <a:xfrm>
              <a:off x="5313588" y="5635955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2" name="圆角矩形 37">
              <a:extLst>
                <a:ext uri="{FF2B5EF4-FFF2-40B4-BE49-F238E27FC236}">
                  <a16:creationId xmlns:a16="http://schemas.microsoft.com/office/drawing/2014/main" id="{C4DF8059-2BDA-4D1C-AA39-E50C52C63A85}"/>
                </a:ext>
              </a:extLst>
            </p:cNvPr>
            <p:cNvSpPr/>
            <p:nvPr/>
          </p:nvSpPr>
          <p:spPr>
            <a:xfrm>
              <a:off x="5312588" y="5577452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3" name="矩形 38">
              <a:extLst>
                <a:ext uri="{FF2B5EF4-FFF2-40B4-BE49-F238E27FC236}">
                  <a16:creationId xmlns:a16="http://schemas.microsoft.com/office/drawing/2014/main" id="{5366C1EC-485A-4ED1-B3BC-C32D51FBFB48}"/>
                </a:ext>
              </a:extLst>
            </p:cNvPr>
            <p:cNvSpPr/>
            <p:nvPr/>
          </p:nvSpPr>
          <p:spPr>
            <a:xfrm>
              <a:off x="5509998" y="5597623"/>
              <a:ext cx="1554893" cy="5098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字魂27号-布丁体" panose="00000500000000000000" charset="-122"/>
                  <a:cs typeface="+mn-cs"/>
                  <a:sym typeface="+mn-ea"/>
                </a:rPr>
                <a:t>BÀI 3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字魂27号-布丁体" panose="00000500000000000000" charset="-122"/>
                <a:cs typeface="+mn-cs"/>
                <a:sym typeface="+mn-ea"/>
              </a:endParaRPr>
            </a:p>
          </p:txBody>
        </p:sp>
        <p:sp>
          <p:nvSpPr>
            <p:cNvPr id="24" name="圆角矩形 39">
              <a:extLst>
                <a:ext uri="{FF2B5EF4-FFF2-40B4-BE49-F238E27FC236}">
                  <a16:creationId xmlns:a16="http://schemas.microsoft.com/office/drawing/2014/main" id="{4332BDFC-7C0D-47DA-BA71-BCF72E59355F}"/>
                </a:ext>
              </a:extLst>
            </p:cNvPr>
            <p:cNvSpPr/>
            <p:nvPr/>
          </p:nvSpPr>
          <p:spPr>
            <a:xfrm>
              <a:off x="5366747" y="5621902"/>
              <a:ext cx="1812427" cy="406268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48DCF67-D9DF-45C7-8A25-617032EAD89F}"/>
              </a:ext>
            </a:extLst>
          </p:cNvPr>
          <p:cNvSpPr txBox="1"/>
          <p:nvPr/>
        </p:nvSpPr>
        <p:spPr>
          <a:xfrm>
            <a:off x="2127730" y="622323"/>
            <a:ext cx="96725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từ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ngữ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thích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hợp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để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điền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chỗ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rPr>
              <a:t>trống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srgbClr val="587ABA"/>
              </a:solidFill>
              <a:effectLst/>
              <a:uLnTx/>
              <a:uFillTx/>
              <a:latin typeface="Arial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680FE91-B7E5-475D-9BD8-60E9BC0A70C5}"/>
              </a:ext>
            </a:extLst>
          </p:cNvPr>
          <p:cNvGrpSpPr/>
          <p:nvPr/>
        </p:nvGrpSpPr>
        <p:grpSpPr>
          <a:xfrm>
            <a:off x="1865989" y="2183795"/>
            <a:ext cx="7689822" cy="3285710"/>
            <a:chOff x="1613204" y="2202134"/>
            <a:chExt cx="7689822" cy="3578559"/>
          </a:xfrm>
        </p:grpSpPr>
        <p:grpSp>
          <p:nvGrpSpPr>
            <p:cNvPr id="16" name="组合 15"/>
            <p:cNvGrpSpPr/>
            <p:nvPr/>
          </p:nvGrpSpPr>
          <p:grpSpPr>
            <a:xfrm>
              <a:off x="1613204" y="2202134"/>
              <a:ext cx="7689822" cy="3578559"/>
              <a:chOff x="1353" y="3820"/>
              <a:chExt cx="5870" cy="4298"/>
            </a:xfrm>
          </p:grpSpPr>
          <p:sp>
            <p:nvSpPr>
              <p:cNvPr id="31" name="圆角矩形 30"/>
              <p:cNvSpPr/>
              <p:nvPr/>
            </p:nvSpPr>
            <p:spPr>
              <a:xfrm>
                <a:off x="1487" y="3929"/>
                <a:ext cx="5736" cy="4189"/>
              </a:xfrm>
              <a:prstGeom prst="roundRect">
                <a:avLst>
                  <a:gd name="adj" fmla="val 6156"/>
                </a:avLst>
              </a:prstGeom>
              <a:solidFill>
                <a:schemeClr val="accent6"/>
              </a:solidFill>
              <a:ln w="12700" cap="rnd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1353" y="3820"/>
                <a:ext cx="5736" cy="4189"/>
              </a:xfrm>
              <a:prstGeom prst="roundRect">
                <a:avLst>
                  <a:gd name="adj" fmla="val 6156"/>
                </a:avLst>
              </a:prstGeom>
              <a:solidFill>
                <a:schemeClr val="bg1"/>
              </a:solidFill>
              <a:ln w="12700" cap="rnd">
                <a:solidFill>
                  <a:schemeClr val="accent6"/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32" name="圆角矩形 31"/>
              <p:cNvSpPr/>
              <p:nvPr/>
            </p:nvSpPr>
            <p:spPr>
              <a:xfrm>
                <a:off x="1500" y="3919"/>
                <a:ext cx="5494" cy="3971"/>
              </a:xfrm>
              <a:prstGeom prst="roundRect">
                <a:avLst>
                  <a:gd name="adj" fmla="val 6156"/>
                </a:avLst>
              </a:prstGeom>
              <a:noFill/>
              <a:ln w="12700" cap="rnd">
                <a:solidFill>
                  <a:schemeClr val="accent6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98863BE-C840-422A-9821-45508AC62036}"/>
                </a:ext>
              </a:extLst>
            </p:cNvPr>
            <p:cNvSpPr txBox="1"/>
            <p:nvPr/>
          </p:nvSpPr>
          <p:spPr>
            <a:xfrm>
              <a:off x="2069084" y="2528381"/>
              <a:ext cx="5491384" cy="653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Một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    …         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diệt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xe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tăng</a:t>
              </a:r>
              <a:endPara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587ABA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59232E-BC52-4E52-B0A9-0F9168756947}"/>
                </a:ext>
              </a:extLst>
            </p:cNvPr>
            <p:cNvSpPr txBox="1"/>
            <p:nvPr/>
          </p:nvSpPr>
          <p:spPr>
            <a:xfrm>
              <a:off x="2083020" y="3557975"/>
              <a:ext cx="5491384" cy="653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Có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     …            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đấu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tranh</a:t>
              </a:r>
              <a:endPara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587ABA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996C58-BB08-42AC-A4E5-2FA8F01208C1}"/>
                </a:ext>
              </a:extLst>
            </p:cNvPr>
            <p:cNvSpPr txBox="1"/>
            <p:nvPr/>
          </p:nvSpPr>
          <p:spPr>
            <a:xfrm>
              <a:off x="2083020" y="4604963"/>
              <a:ext cx="6558025" cy="653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…             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nhận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khuyết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điểm</a:t>
              </a:r>
              <a:endPara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587ABA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7B3CD7-2CA4-410B-ACF4-254FDAC7116C}"/>
              </a:ext>
            </a:extLst>
          </p:cNvPr>
          <p:cNvGrpSpPr/>
          <p:nvPr/>
        </p:nvGrpSpPr>
        <p:grpSpPr>
          <a:xfrm>
            <a:off x="2319086" y="1320259"/>
            <a:ext cx="2244917" cy="600164"/>
            <a:chOff x="2905117" y="1320259"/>
            <a:chExt cx="1950478" cy="60016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A20A2C6-31F5-43F7-B9E9-1D8413BBB2E6}"/>
                </a:ext>
              </a:extLst>
            </p:cNvPr>
            <p:cNvSpPr/>
            <p:nvPr/>
          </p:nvSpPr>
          <p:spPr>
            <a:xfrm>
              <a:off x="2905118" y="1365244"/>
              <a:ext cx="1950477" cy="540254"/>
            </a:xfrm>
            <a:prstGeom prst="rect">
              <a:avLst/>
            </a:prstGeom>
            <a:gradFill flip="none" rotWithShape="1">
              <a:gsLst>
                <a:gs pos="12000">
                  <a:schemeClr val="accent1">
                    <a:lumMod val="75000"/>
                  </a:schemeClr>
                </a:gs>
                <a:gs pos="64000">
                  <a:srgbClr val="002060"/>
                </a:gs>
              </a:gsLst>
              <a:lin ang="5400000" scaled="1"/>
              <a:tileRect/>
            </a:gradFill>
            <a:ln w="50800" cap="rnd" cmpd="sng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7CD9BB8-4C62-40FF-AEEC-C0E8341FC14C}"/>
                </a:ext>
              </a:extLst>
            </p:cNvPr>
            <p:cNvSpPr txBox="1"/>
            <p:nvPr/>
          </p:nvSpPr>
          <p:spPr>
            <a:xfrm>
              <a:off x="2905117" y="1320259"/>
              <a:ext cx="195047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dũng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khí</a:t>
              </a:r>
              <a:endPara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67B8A54-2BE1-4FE1-8CBB-60DDD64DA772}"/>
              </a:ext>
            </a:extLst>
          </p:cNvPr>
          <p:cNvGrpSpPr/>
          <p:nvPr/>
        </p:nvGrpSpPr>
        <p:grpSpPr>
          <a:xfrm>
            <a:off x="5046751" y="1328093"/>
            <a:ext cx="1961707" cy="600164"/>
            <a:chOff x="2893888" y="1313168"/>
            <a:chExt cx="1961707" cy="60016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D8FD34C-5DE9-4094-917C-C8E7426F15C2}"/>
                </a:ext>
              </a:extLst>
            </p:cNvPr>
            <p:cNvSpPr/>
            <p:nvPr/>
          </p:nvSpPr>
          <p:spPr>
            <a:xfrm>
              <a:off x="2905118" y="1365244"/>
              <a:ext cx="1950477" cy="540254"/>
            </a:xfrm>
            <a:prstGeom prst="rect">
              <a:avLst/>
            </a:prstGeom>
            <a:gradFill flip="none" rotWithShape="1">
              <a:gsLst>
                <a:gs pos="68000">
                  <a:srgbClr val="DB2A30"/>
                </a:gs>
                <a:gs pos="15000">
                  <a:srgbClr val="E97B7E"/>
                </a:gs>
              </a:gsLst>
              <a:lin ang="5400000" scaled="1"/>
              <a:tileRect/>
            </a:gradFill>
            <a:ln w="50800" cap="rnd" cmpd="sng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2447B5-ED5E-4AD8-8196-43A8CA37F5A7}"/>
                </a:ext>
              </a:extLst>
            </p:cNvPr>
            <p:cNvSpPr txBox="1"/>
            <p:nvPr/>
          </p:nvSpPr>
          <p:spPr>
            <a:xfrm>
              <a:off x="2893888" y="1313168"/>
              <a:ext cx="195047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dũng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sĩ</a:t>
              </a:r>
              <a:endPara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6595931-5B02-4F47-B96D-895E89419837}"/>
              </a:ext>
            </a:extLst>
          </p:cNvPr>
          <p:cNvGrpSpPr/>
          <p:nvPr/>
        </p:nvGrpSpPr>
        <p:grpSpPr>
          <a:xfrm>
            <a:off x="7485453" y="1328093"/>
            <a:ext cx="2245901" cy="600657"/>
            <a:chOff x="2905118" y="1304841"/>
            <a:chExt cx="1969131" cy="60065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6E6BD88-6C6A-43ED-8A86-DC4721C554D7}"/>
                </a:ext>
              </a:extLst>
            </p:cNvPr>
            <p:cNvSpPr/>
            <p:nvPr/>
          </p:nvSpPr>
          <p:spPr>
            <a:xfrm>
              <a:off x="2905118" y="1365244"/>
              <a:ext cx="1950477" cy="540254"/>
            </a:xfrm>
            <a:prstGeom prst="rect">
              <a:avLst/>
            </a:prstGeom>
            <a:gradFill flip="none" rotWithShape="1">
              <a:gsLst>
                <a:gs pos="30000">
                  <a:srgbClr val="61A454"/>
                </a:gs>
                <a:gs pos="54000">
                  <a:srgbClr val="18761A"/>
                </a:gs>
              </a:gsLst>
              <a:lin ang="5400000" scaled="1"/>
              <a:tileRect/>
            </a:gradFill>
            <a:ln w="50800" cap="rnd" cmpd="sng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D274C76-6A33-4C26-B77A-0209FD5D748E}"/>
                </a:ext>
              </a:extLst>
            </p:cNvPr>
            <p:cNvSpPr txBox="1"/>
            <p:nvPr/>
          </p:nvSpPr>
          <p:spPr>
            <a:xfrm>
              <a:off x="2923772" y="1304841"/>
              <a:ext cx="195047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dũng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Times New Roman" panose="02020603050405020304" pitchFamily="18" charset="0"/>
                </a:rPr>
                <a:t>cảm</a:t>
              </a:r>
              <a:endPara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Times New Roman" panose="02020603050405020304" pitchFamily="18" charset="0"/>
              </a:endParaRPr>
            </a:p>
          </p:txBody>
        </p:sp>
      </p:grpSp>
      <p:pic>
        <p:nvPicPr>
          <p:cNvPr id="40" name="图片 18" descr="商用植物 (10)">
            <a:extLst>
              <a:ext uri="{FF2B5EF4-FFF2-40B4-BE49-F238E27FC236}">
                <a16:creationId xmlns:a16="http://schemas.microsoft.com/office/drawing/2014/main" id="{788534AE-E5C1-4EEA-ABA8-4D6B032EC5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533059" y="3450104"/>
            <a:ext cx="3557082" cy="35570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230424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0.07175 0.2944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1" y="1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 L -0.14401 0.15301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01" y="76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 L -0.44076 0.44259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44" y="221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4426999055feaef02253ac98a90cac14"/>
          <p:cNvPicPr>
            <a:picLocks noChangeAspect="1"/>
          </p:cNvPicPr>
          <p:nvPr/>
        </p:nvPicPr>
        <p:blipFill>
          <a:blip r:embed="rId4"/>
          <a:srcRect l="8275" r="8279"/>
          <a:stretch>
            <a:fillRect/>
          </a:stretch>
        </p:blipFill>
        <p:spPr>
          <a:xfrm>
            <a:off x="0" y="0"/>
            <a:ext cx="12192000" cy="688086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0" h="10772">
                <a:moveTo>
                  <a:pt x="0" y="0"/>
                </a:moveTo>
                <a:lnTo>
                  <a:pt x="19200" y="0"/>
                </a:lnTo>
                <a:lnTo>
                  <a:pt x="19200" y="10772"/>
                </a:lnTo>
                <a:lnTo>
                  <a:pt x="0" y="10772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6283479-B9FB-4533-B6C6-59C46929DD1B}"/>
              </a:ext>
            </a:extLst>
          </p:cNvPr>
          <p:cNvGrpSpPr/>
          <p:nvPr/>
        </p:nvGrpSpPr>
        <p:grpSpPr>
          <a:xfrm>
            <a:off x="1567432" y="1383538"/>
            <a:ext cx="9057136" cy="2800768"/>
            <a:chOff x="3371381" y="1689656"/>
            <a:chExt cx="5706359" cy="280076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FE8B53A-494C-4B69-B88C-D3E569A8395C}"/>
                </a:ext>
              </a:extLst>
            </p:cNvPr>
            <p:cNvSpPr txBox="1"/>
            <p:nvPr/>
          </p:nvSpPr>
          <p:spPr>
            <a:xfrm>
              <a:off x="3371381" y="1689657"/>
              <a:ext cx="570635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latin typeface="UTM Neutra" panose="02040603050506020204" pitchFamily="18" charset="0"/>
                </a:rPr>
                <a:t>CHÚC CÁC CON HỌC TỐT</a:t>
              </a:r>
              <a:endParaRPr lang="vi-VN" sz="8800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8EC8201-72E2-4027-97D7-27B7B91386C1}"/>
                </a:ext>
              </a:extLst>
            </p:cNvPr>
            <p:cNvSpPr txBox="1"/>
            <p:nvPr/>
          </p:nvSpPr>
          <p:spPr>
            <a:xfrm>
              <a:off x="3371381" y="1689656"/>
              <a:ext cx="570635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>
                  <a:gradFill>
                    <a:gsLst>
                      <a:gs pos="49000">
                        <a:srgbClr val="E38DAE"/>
                      </a:gs>
                      <a:gs pos="24000">
                        <a:srgbClr val="D2447B"/>
                      </a:gs>
                      <a:gs pos="76000">
                        <a:srgbClr val="DC487F"/>
                      </a:gs>
                    </a:gsLst>
                    <a:lin ang="5400000" scaled="1"/>
                  </a:gradFill>
                  <a:latin typeface="UTM Neutra" panose="02040603050506020204" pitchFamily="18" charset="0"/>
                </a:rPr>
                <a:t>CHÚC CÁC CON HỌC TỐT</a:t>
              </a:r>
              <a:endParaRPr lang="vi-VN" sz="8800" dirty="0">
                <a:gradFill>
                  <a:gsLst>
                    <a:gs pos="49000">
                      <a:srgbClr val="E38DAE"/>
                    </a:gs>
                    <a:gs pos="24000">
                      <a:srgbClr val="D2447B"/>
                    </a:gs>
                    <a:gs pos="76000">
                      <a:srgbClr val="DC487F"/>
                    </a:gs>
                  </a:gsLst>
                  <a:lin ang="5400000" scaled="1"/>
                </a:gradFill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4426999055feaef02253ac98a90cac14"/>
          <p:cNvPicPr>
            <a:picLocks noChangeAspect="1"/>
          </p:cNvPicPr>
          <p:nvPr/>
        </p:nvPicPr>
        <p:blipFill>
          <a:blip r:embed="rId4"/>
          <a:srcRect r="58372"/>
          <a:stretch>
            <a:fillRect/>
          </a:stretch>
        </p:blipFill>
        <p:spPr>
          <a:xfrm>
            <a:off x="19050" y="1905"/>
            <a:ext cx="6096000" cy="6856095"/>
          </a:xfrm>
          <a:prstGeom prst="rect">
            <a:avLst/>
          </a:prstGeom>
        </p:spPr>
      </p:pic>
      <p:pic>
        <p:nvPicPr>
          <p:cNvPr id="2" name="图片 1" descr="4426999055feaef02253ac98a90cac14"/>
          <p:cNvPicPr>
            <a:picLocks noChangeAspect="1"/>
          </p:cNvPicPr>
          <p:nvPr/>
        </p:nvPicPr>
        <p:blipFill>
          <a:blip r:embed="rId4"/>
          <a:srcRect l="39280" r="45853" b="10362"/>
          <a:stretch>
            <a:fillRect/>
          </a:stretch>
        </p:blipFill>
        <p:spPr>
          <a:xfrm>
            <a:off x="6096000" y="0"/>
            <a:ext cx="2428875" cy="6857365"/>
          </a:xfrm>
          <a:prstGeom prst="rect">
            <a:avLst/>
          </a:prstGeom>
        </p:spPr>
      </p:pic>
      <p:pic>
        <p:nvPicPr>
          <p:cNvPr id="3" name="图片 2" descr="4426999055feaef02253ac98a90cac14"/>
          <p:cNvPicPr>
            <a:picLocks noChangeAspect="1"/>
          </p:cNvPicPr>
          <p:nvPr/>
        </p:nvPicPr>
        <p:blipFill>
          <a:blip r:embed="rId4"/>
          <a:srcRect l="39280" r="45853" b="10362"/>
          <a:stretch>
            <a:fillRect/>
          </a:stretch>
        </p:blipFill>
        <p:spPr>
          <a:xfrm flipH="1">
            <a:off x="8524875" y="47625"/>
            <a:ext cx="2411730" cy="6809740"/>
          </a:xfrm>
          <a:prstGeom prst="rect">
            <a:avLst/>
          </a:prstGeom>
        </p:spPr>
      </p:pic>
      <p:sp>
        <p:nvSpPr>
          <p:cNvPr id="7" name="剪去对角的矩形 6"/>
          <p:cNvSpPr/>
          <p:nvPr/>
        </p:nvSpPr>
        <p:spPr>
          <a:xfrm>
            <a:off x="485287" y="1168911"/>
            <a:ext cx="11221426" cy="4199890"/>
          </a:xfrm>
          <a:prstGeom prst="snip2DiagRect">
            <a:avLst/>
          </a:prstGeom>
          <a:solidFill>
            <a:schemeClr val="bg1"/>
          </a:solidFill>
          <a:ln>
            <a:noFill/>
          </a:ln>
          <a:effectLst>
            <a:outerShdw blurRad="1651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696704" y="364326"/>
            <a:ext cx="69696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 w="15875">
                  <a:solidFill>
                    <a:srgbClr val="38395B"/>
                  </a:solidFill>
                </a:ln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思源黑体 CN Heavy" panose="020B0A00000000000000" charset="-122"/>
                <a:cs typeface="+mn-cs"/>
              </a:rPr>
              <a:t>YÊU</a:t>
            </a:r>
            <a:r>
              <a:rPr kumimoji="0" lang="en-US" altLang="zh-CN" sz="4000" b="1" i="0" u="none" strike="noStrike" kern="1200" cap="none" spc="0" normalizeH="0" noProof="0" dirty="0">
                <a:ln w="15875">
                  <a:solidFill>
                    <a:srgbClr val="38395B"/>
                  </a:solidFill>
                </a:ln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思源黑体 CN Heavy" panose="020B0A00000000000000" charset="-122"/>
                <a:cs typeface="+mn-cs"/>
              </a:rPr>
              <a:t> CẦU CẦN ĐẠT</a:t>
            </a:r>
            <a:endParaRPr kumimoji="0" lang="en-US" altLang="zh-CN" sz="4000" b="1" i="0" u="none" strike="noStrike" kern="1200" cap="none" spc="0" normalizeH="0" baseline="0" noProof="0" dirty="0">
              <a:ln w="15875">
                <a:solidFill>
                  <a:srgbClr val="38395B"/>
                </a:solidFill>
              </a:ln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思源黑体 CN Heavy" panose="020B0A00000000000000" charset="-122"/>
              <a:cs typeface="+mn-cs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918417" y="1296086"/>
            <a:ext cx="1949452" cy="580386"/>
            <a:chOff x="5312588" y="5577456"/>
            <a:chExt cx="1949714" cy="580626"/>
          </a:xfrm>
        </p:grpSpPr>
        <p:sp>
          <p:nvSpPr>
            <p:cNvPr id="32" name="圆角矩形 31"/>
            <p:cNvSpPr/>
            <p:nvPr/>
          </p:nvSpPr>
          <p:spPr>
            <a:xfrm>
              <a:off x="5312588" y="5636648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3" name="圆角矩形 32"/>
            <p:cNvSpPr/>
            <p:nvPr/>
          </p:nvSpPr>
          <p:spPr>
            <a:xfrm>
              <a:off x="5312590" y="5577456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5476858" y="5597623"/>
              <a:ext cx="1621175" cy="4618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Kiến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thức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5366747" y="5621902"/>
              <a:ext cx="1812427" cy="406268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46" name="组合 30">
            <a:extLst>
              <a:ext uri="{FF2B5EF4-FFF2-40B4-BE49-F238E27FC236}">
                <a16:creationId xmlns:a16="http://schemas.microsoft.com/office/drawing/2014/main" id="{5F71C755-2B8C-45C4-B7F9-8FA0A62A96EA}"/>
              </a:ext>
            </a:extLst>
          </p:cNvPr>
          <p:cNvGrpSpPr/>
          <p:nvPr/>
        </p:nvGrpSpPr>
        <p:grpSpPr>
          <a:xfrm>
            <a:off x="3976776" y="1268186"/>
            <a:ext cx="1949452" cy="580386"/>
            <a:chOff x="5312588" y="5577456"/>
            <a:chExt cx="1949714" cy="580626"/>
          </a:xfrm>
        </p:grpSpPr>
        <p:sp>
          <p:nvSpPr>
            <p:cNvPr id="47" name="圆角矩形 31">
              <a:extLst>
                <a:ext uri="{FF2B5EF4-FFF2-40B4-BE49-F238E27FC236}">
                  <a16:creationId xmlns:a16="http://schemas.microsoft.com/office/drawing/2014/main" id="{4F202BC9-1B83-46AD-BDE8-A41E20A17FCE}"/>
                </a:ext>
              </a:extLst>
            </p:cNvPr>
            <p:cNvSpPr/>
            <p:nvPr/>
          </p:nvSpPr>
          <p:spPr>
            <a:xfrm>
              <a:off x="5312588" y="5636648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8" name="圆角矩形 32">
              <a:extLst>
                <a:ext uri="{FF2B5EF4-FFF2-40B4-BE49-F238E27FC236}">
                  <a16:creationId xmlns:a16="http://schemas.microsoft.com/office/drawing/2014/main" id="{21D7C843-AD1B-4979-860A-04C7F6FC4687}"/>
                </a:ext>
              </a:extLst>
            </p:cNvPr>
            <p:cNvSpPr/>
            <p:nvPr/>
          </p:nvSpPr>
          <p:spPr>
            <a:xfrm>
              <a:off x="5312590" y="5577456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2" name="矩形 33">
              <a:extLst>
                <a:ext uri="{FF2B5EF4-FFF2-40B4-BE49-F238E27FC236}">
                  <a16:creationId xmlns:a16="http://schemas.microsoft.com/office/drawing/2014/main" id="{E2B33E83-E5CF-4E5D-A264-F2C7AA5EF47A}"/>
                </a:ext>
              </a:extLst>
            </p:cNvPr>
            <p:cNvSpPr/>
            <p:nvPr/>
          </p:nvSpPr>
          <p:spPr>
            <a:xfrm>
              <a:off x="5631570" y="5597623"/>
              <a:ext cx="1311754" cy="4618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Kĩ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năng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</a:endParaRPr>
            </a:p>
          </p:txBody>
        </p:sp>
        <p:sp>
          <p:nvSpPr>
            <p:cNvPr id="53" name="圆角矩形 34">
              <a:extLst>
                <a:ext uri="{FF2B5EF4-FFF2-40B4-BE49-F238E27FC236}">
                  <a16:creationId xmlns:a16="http://schemas.microsoft.com/office/drawing/2014/main" id="{EE531C80-E251-4B97-A6EE-8D233D1A80C7}"/>
                </a:ext>
              </a:extLst>
            </p:cNvPr>
            <p:cNvSpPr/>
            <p:nvPr/>
          </p:nvSpPr>
          <p:spPr>
            <a:xfrm>
              <a:off x="5366747" y="5621902"/>
              <a:ext cx="1812427" cy="406268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54" name="组合 30">
            <a:extLst>
              <a:ext uri="{FF2B5EF4-FFF2-40B4-BE49-F238E27FC236}">
                <a16:creationId xmlns:a16="http://schemas.microsoft.com/office/drawing/2014/main" id="{2713271F-9AA5-4A8D-8E4F-468EF9F4C983}"/>
              </a:ext>
            </a:extLst>
          </p:cNvPr>
          <p:cNvGrpSpPr/>
          <p:nvPr/>
        </p:nvGrpSpPr>
        <p:grpSpPr>
          <a:xfrm>
            <a:off x="6758531" y="1253371"/>
            <a:ext cx="1949452" cy="580386"/>
            <a:chOff x="5312588" y="5577456"/>
            <a:chExt cx="1949714" cy="580626"/>
          </a:xfrm>
        </p:grpSpPr>
        <p:sp>
          <p:nvSpPr>
            <p:cNvPr id="55" name="圆角矩形 31">
              <a:extLst>
                <a:ext uri="{FF2B5EF4-FFF2-40B4-BE49-F238E27FC236}">
                  <a16:creationId xmlns:a16="http://schemas.microsoft.com/office/drawing/2014/main" id="{2D5E27FB-354D-4862-8774-9B75F296FC07}"/>
                </a:ext>
              </a:extLst>
            </p:cNvPr>
            <p:cNvSpPr/>
            <p:nvPr/>
          </p:nvSpPr>
          <p:spPr>
            <a:xfrm>
              <a:off x="5312588" y="5636648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6" name="圆角矩形 32">
              <a:extLst>
                <a:ext uri="{FF2B5EF4-FFF2-40B4-BE49-F238E27FC236}">
                  <a16:creationId xmlns:a16="http://schemas.microsoft.com/office/drawing/2014/main" id="{D5643F2F-06EA-471D-A8A4-5BB853A8C667}"/>
                </a:ext>
              </a:extLst>
            </p:cNvPr>
            <p:cNvSpPr/>
            <p:nvPr/>
          </p:nvSpPr>
          <p:spPr>
            <a:xfrm>
              <a:off x="5312590" y="5577456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7" name="矩形 33">
              <a:extLst>
                <a:ext uri="{FF2B5EF4-FFF2-40B4-BE49-F238E27FC236}">
                  <a16:creationId xmlns:a16="http://schemas.microsoft.com/office/drawing/2014/main" id="{C9C93EC2-6FCA-4DC8-A587-2EAED2C77F8A}"/>
                </a:ext>
              </a:extLst>
            </p:cNvPr>
            <p:cNvSpPr/>
            <p:nvPr/>
          </p:nvSpPr>
          <p:spPr>
            <a:xfrm>
              <a:off x="5416739" y="5597623"/>
              <a:ext cx="1741416" cy="4618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Phẩm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chất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</a:endParaRPr>
            </a:p>
          </p:txBody>
        </p:sp>
        <p:sp>
          <p:nvSpPr>
            <p:cNvPr id="58" name="圆角矩形 34">
              <a:extLst>
                <a:ext uri="{FF2B5EF4-FFF2-40B4-BE49-F238E27FC236}">
                  <a16:creationId xmlns:a16="http://schemas.microsoft.com/office/drawing/2014/main" id="{B2150AB1-70E6-4E79-90DA-72D6FBDBB4AF}"/>
                </a:ext>
              </a:extLst>
            </p:cNvPr>
            <p:cNvSpPr/>
            <p:nvPr/>
          </p:nvSpPr>
          <p:spPr>
            <a:xfrm>
              <a:off x="5366747" y="5621902"/>
              <a:ext cx="1812427" cy="406268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59" name="组合 30">
            <a:extLst>
              <a:ext uri="{FF2B5EF4-FFF2-40B4-BE49-F238E27FC236}">
                <a16:creationId xmlns:a16="http://schemas.microsoft.com/office/drawing/2014/main" id="{9A4CEA89-AC44-4D54-B309-21328361D3DF}"/>
              </a:ext>
            </a:extLst>
          </p:cNvPr>
          <p:cNvGrpSpPr/>
          <p:nvPr/>
        </p:nvGrpSpPr>
        <p:grpSpPr>
          <a:xfrm>
            <a:off x="9144526" y="1312539"/>
            <a:ext cx="1949452" cy="580386"/>
            <a:chOff x="5312588" y="5577456"/>
            <a:chExt cx="1949714" cy="580626"/>
          </a:xfrm>
        </p:grpSpPr>
        <p:sp>
          <p:nvSpPr>
            <p:cNvPr id="60" name="圆角矩形 31">
              <a:extLst>
                <a:ext uri="{FF2B5EF4-FFF2-40B4-BE49-F238E27FC236}">
                  <a16:creationId xmlns:a16="http://schemas.microsoft.com/office/drawing/2014/main" id="{629AE890-2026-4993-8122-F11EA19B14A3}"/>
                </a:ext>
              </a:extLst>
            </p:cNvPr>
            <p:cNvSpPr/>
            <p:nvPr/>
          </p:nvSpPr>
          <p:spPr>
            <a:xfrm>
              <a:off x="5312588" y="5636648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1" name="圆角矩形 32">
              <a:extLst>
                <a:ext uri="{FF2B5EF4-FFF2-40B4-BE49-F238E27FC236}">
                  <a16:creationId xmlns:a16="http://schemas.microsoft.com/office/drawing/2014/main" id="{988918F4-9DBE-4D4A-9882-DA743E650EF7}"/>
                </a:ext>
              </a:extLst>
            </p:cNvPr>
            <p:cNvSpPr/>
            <p:nvPr/>
          </p:nvSpPr>
          <p:spPr>
            <a:xfrm>
              <a:off x="5312590" y="5577456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62" name="矩形 33">
              <a:extLst>
                <a:ext uri="{FF2B5EF4-FFF2-40B4-BE49-F238E27FC236}">
                  <a16:creationId xmlns:a16="http://schemas.microsoft.com/office/drawing/2014/main" id="{947438E4-6552-45E3-BBBC-9AD19818AD47}"/>
                </a:ext>
              </a:extLst>
            </p:cNvPr>
            <p:cNvSpPr/>
            <p:nvPr/>
          </p:nvSpPr>
          <p:spPr>
            <a:xfrm>
              <a:off x="5528163" y="5597623"/>
              <a:ext cx="1518569" cy="4618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Năng</a:t>
              </a: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lực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</a:endParaRPr>
            </a:p>
          </p:txBody>
        </p:sp>
        <p:sp>
          <p:nvSpPr>
            <p:cNvPr id="63" name="圆角矩形 34">
              <a:extLst>
                <a:ext uri="{FF2B5EF4-FFF2-40B4-BE49-F238E27FC236}">
                  <a16:creationId xmlns:a16="http://schemas.microsoft.com/office/drawing/2014/main" id="{1602B99E-BA4A-4AC5-9ED4-DC7CBFE05089}"/>
                </a:ext>
              </a:extLst>
            </p:cNvPr>
            <p:cNvSpPr/>
            <p:nvPr/>
          </p:nvSpPr>
          <p:spPr>
            <a:xfrm>
              <a:off x="5366747" y="5621902"/>
              <a:ext cx="1812427" cy="406268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CF8FA780-0D86-4EFB-9DC7-0E8C57D33CEA}"/>
              </a:ext>
            </a:extLst>
          </p:cNvPr>
          <p:cNvSpPr txBox="1"/>
          <p:nvPr/>
        </p:nvSpPr>
        <p:spPr>
          <a:xfrm>
            <a:off x="584402" y="2100624"/>
            <a:ext cx="284482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effectLst/>
                <a:latin typeface="+mj-lt"/>
                <a:ea typeface="Times New Roman" panose="02020603050405020304" pitchFamily="18" charset="0"/>
              </a:rPr>
              <a:t>   </a:t>
            </a:r>
            <a:r>
              <a:rPr lang="vi-VN" sz="2000" b="1" dirty="0">
                <a:effectLst/>
                <a:latin typeface="+mj-lt"/>
                <a:ea typeface="Times New Roman" panose="02020603050405020304" pitchFamily="18" charset="0"/>
              </a:rPr>
              <a:t>Nắm được một số từ ngữ, thành ngữ, tục ngữ đã học trong 3 chủ điểm Người ta là hoa đất, Vẻ đẹp muôn màu, Những người quả cảm </a:t>
            </a:r>
            <a:endParaRPr lang="vi-VN" sz="2800" b="1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B1F2BB-7B65-4899-BA68-569B340C3479}"/>
              </a:ext>
            </a:extLst>
          </p:cNvPr>
          <p:cNvSpPr txBox="1"/>
          <p:nvPr/>
        </p:nvSpPr>
        <p:spPr>
          <a:xfrm>
            <a:off x="3836504" y="2100624"/>
            <a:ext cx="225949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effectLst/>
                <a:latin typeface="+mj-lt"/>
                <a:ea typeface="Times New Roman" panose="02020603050405020304" pitchFamily="18" charset="0"/>
              </a:rPr>
              <a:t>   </a:t>
            </a:r>
            <a:r>
              <a:rPr lang="vi-VN" sz="2000" b="1" dirty="0">
                <a:effectLst/>
                <a:latin typeface="+mj-lt"/>
                <a:ea typeface="Times New Roman" panose="02020603050405020304" pitchFamily="18" charset="0"/>
              </a:rPr>
              <a:t>Biết lựa chọn từ thích hợp theo chủ điểm đã học để tạo các cụm từ r</a:t>
            </a:r>
            <a:r>
              <a:rPr lang="en-US" sz="2000" b="1" dirty="0">
                <a:latin typeface="+mj-lt"/>
                <a:ea typeface="Times New Roman" panose="02020603050405020304" pitchFamily="18" charset="0"/>
              </a:rPr>
              <a:t>õ ý</a:t>
            </a:r>
            <a:endParaRPr lang="vi-VN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8927459-9902-4531-AC4F-5C6A7C477858}"/>
              </a:ext>
            </a:extLst>
          </p:cNvPr>
          <p:cNvSpPr txBox="1"/>
          <p:nvPr/>
        </p:nvSpPr>
        <p:spPr>
          <a:xfrm>
            <a:off x="6559827" y="2001287"/>
            <a:ext cx="225949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effectLst/>
                <a:latin typeface="+mj-lt"/>
                <a:ea typeface="Times New Roman" panose="02020603050405020304" pitchFamily="18" charset="0"/>
              </a:rPr>
              <a:t>    </a:t>
            </a:r>
            <a:r>
              <a:rPr lang="vi-VN" sz="2000" b="1" dirty="0">
                <a:effectLst/>
                <a:latin typeface="+mj-lt"/>
                <a:ea typeface="Times New Roman" panose="02020603050405020304" pitchFamily="18" charset="0"/>
              </a:rPr>
              <a:t>GD cho HS ý thức tự giác, tích cực, chủ động tham gia các HĐ học tập</a:t>
            </a:r>
            <a:endParaRPr lang="vi-VN" sz="2800" b="1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02CA228-25B6-467C-9D87-61BE501D039A}"/>
              </a:ext>
            </a:extLst>
          </p:cNvPr>
          <p:cNvSpPr txBox="1"/>
          <p:nvPr/>
        </p:nvSpPr>
        <p:spPr>
          <a:xfrm>
            <a:off x="9022601" y="2063944"/>
            <a:ext cx="22594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0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 NL giao tiếp và hợp tác, NL sáng tạo, NL ngôn ngữ, NL thẩm mĩ</a:t>
            </a:r>
            <a:endParaRPr lang="vi-VN" sz="2800" b="1" dirty="0">
              <a:latin typeface="+mj-lt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F90091A-5498-4971-B34C-EF74F1AEA701}"/>
              </a:ext>
            </a:extLst>
          </p:cNvPr>
          <p:cNvCxnSpPr>
            <a:cxnSpLocks/>
          </p:cNvCxnSpPr>
          <p:nvPr/>
        </p:nvCxnSpPr>
        <p:spPr>
          <a:xfrm>
            <a:off x="3590219" y="1718714"/>
            <a:ext cx="0" cy="2906294"/>
          </a:xfrm>
          <a:prstGeom prst="line">
            <a:avLst/>
          </a:prstGeom>
          <a:ln w="28575">
            <a:solidFill>
              <a:srgbClr val="54823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18C5A70-DC07-4006-911D-726BAA0B885A}"/>
              </a:ext>
            </a:extLst>
          </p:cNvPr>
          <p:cNvCxnSpPr>
            <a:cxnSpLocks/>
          </p:cNvCxnSpPr>
          <p:nvPr/>
        </p:nvCxnSpPr>
        <p:spPr>
          <a:xfrm>
            <a:off x="6313541" y="1632316"/>
            <a:ext cx="0" cy="2873423"/>
          </a:xfrm>
          <a:prstGeom prst="line">
            <a:avLst/>
          </a:prstGeom>
          <a:ln w="28575">
            <a:solidFill>
              <a:srgbClr val="54823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CBC00DF-3B2B-4AEB-8CBC-779807451F3D}"/>
              </a:ext>
            </a:extLst>
          </p:cNvPr>
          <p:cNvCxnSpPr>
            <a:cxnSpLocks/>
          </p:cNvCxnSpPr>
          <p:nvPr/>
        </p:nvCxnSpPr>
        <p:spPr>
          <a:xfrm>
            <a:off x="8916013" y="1573148"/>
            <a:ext cx="0" cy="2932591"/>
          </a:xfrm>
          <a:prstGeom prst="line">
            <a:avLst/>
          </a:prstGeom>
          <a:ln w="28575">
            <a:solidFill>
              <a:srgbClr val="54823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9" grpId="0"/>
      <p:bldP spid="30" grpId="0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EA7A17-38FE-4AA4-BDBA-7FA6F21112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22"/>
          <a:stretch/>
        </p:blipFill>
        <p:spPr>
          <a:xfrm>
            <a:off x="1" y="1"/>
            <a:ext cx="12192000" cy="685302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913D9C5-6EBB-44B8-A1E1-B81B03EB699C}"/>
              </a:ext>
            </a:extLst>
          </p:cNvPr>
          <p:cNvGrpSpPr/>
          <p:nvPr/>
        </p:nvGrpSpPr>
        <p:grpSpPr>
          <a:xfrm>
            <a:off x="159924" y="393896"/>
            <a:ext cx="8243668" cy="1687743"/>
            <a:chOff x="196793" y="337625"/>
            <a:chExt cx="8243668" cy="1687743"/>
          </a:xfrm>
        </p:grpSpPr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4C7F7963-12FA-4921-9EE3-49FEFF89FB25}"/>
                </a:ext>
              </a:extLst>
            </p:cNvPr>
            <p:cNvGrpSpPr/>
            <p:nvPr/>
          </p:nvGrpSpPr>
          <p:grpSpPr>
            <a:xfrm>
              <a:off x="324691" y="337625"/>
              <a:ext cx="7915404" cy="1687743"/>
              <a:chOff x="1434" y="3820"/>
              <a:chExt cx="5789" cy="4298"/>
            </a:xfrm>
          </p:grpSpPr>
          <p:sp>
            <p:nvSpPr>
              <p:cNvPr id="17" name="圆角矩形 30">
                <a:extLst>
                  <a:ext uri="{FF2B5EF4-FFF2-40B4-BE49-F238E27FC236}">
                    <a16:creationId xmlns:a16="http://schemas.microsoft.com/office/drawing/2014/main" id="{709743C6-ADA9-4116-A593-2D4C1A505C78}"/>
                  </a:ext>
                </a:extLst>
              </p:cNvPr>
              <p:cNvSpPr/>
              <p:nvPr/>
            </p:nvSpPr>
            <p:spPr>
              <a:xfrm>
                <a:off x="1487" y="3929"/>
                <a:ext cx="5736" cy="4189"/>
              </a:xfrm>
              <a:prstGeom prst="roundRect">
                <a:avLst>
                  <a:gd name="adj" fmla="val 6156"/>
                </a:avLst>
              </a:prstGeom>
              <a:solidFill>
                <a:schemeClr val="accent6"/>
              </a:solidFill>
              <a:ln w="12700" cap="rnd">
                <a:noFill/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8" name="圆角矩形 17">
                <a:extLst>
                  <a:ext uri="{FF2B5EF4-FFF2-40B4-BE49-F238E27FC236}">
                    <a16:creationId xmlns:a16="http://schemas.microsoft.com/office/drawing/2014/main" id="{9A8660D1-D106-4AC1-904B-01EC26EE2547}"/>
                  </a:ext>
                </a:extLst>
              </p:cNvPr>
              <p:cNvSpPr/>
              <p:nvPr/>
            </p:nvSpPr>
            <p:spPr>
              <a:xfrm>
                <a:off x="1434" y="3820"/>
                <a:ext cx="5736" cy="4189"/>
              </a:xfrm>
              <a:prstGeom prst="roundRect">
                <a:avLst>
                  <a:gd name="adj" fmla="val 6156"/>
                </a:avLst>
              </a:prstGeom>
              <a:solidFill>
                <a:schemeClr val="bg1"/>
              </a:solidFill>
              <a:ln w="12700" cap="rnd">
                <a:solidFill>
                  <a:schemeClr val="accent6"/>
                </a:solidFill>
                <a:prstDash val="solid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19" name="圆角矩形 31">
                <a:extLst>
                  <a:ext uri="{FF2B5EF4-FFF2-40B4-BE49-F238E27FC236}">
                    <a16:creationId xmlns:a16="http://schemas.microsoft.com/office/drawing/2014/main" id="{44924915-F0AD-4E6F-B658-377E2DF8A3EE}"/>
                  </a:ext>
                </a:extLst>
              </p:cNvPr>
              <p:cNvSpPr/>
              <p:nvPr/>
            </p:nvSpPr>
            <p:spPr>
              <a:xfrm>
                <a:off x="1487" y="4099"/>
                <a:ext cx="5611" cy="3662"/>
              </a:xfrm>
              <a:prstGeom prst="roundRect">
                <a:avLst>
                  <a:gd name="adj" fmla="val 6156"/>
                </a:avLst>
              </a:prstGeom>
              <a:noFill/>
              <a:ln w="12700" cap="rnd">
                <a:solidFill>
                  <a:schemeClr val="accent6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3D363D1-8E91-411F-9261-8E6A1B6325FE}"/>
                </a:ext>
              </a:extLst>
            </p:cNvPr>
            <p:cNvSpPr txBox="1"/>
            <p:nvPr/>
          </p:nvSpPr>
          <p:spPr>
            <a:xfrm>
              <a:off x="196793" y="529153"/>
              <a:ext cx="8243668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800" b="1" dirty="0" err="1">
                  <a:latin typeface="+mj-lt"/>
                </a:rPr>
                <a:t>Chúng</a:t>
              </a:r>
              <a:r>
                <a:rPr lang="en-US" sz="3800" b="1" dirty="0">
                  <a:latin typeface="+mj-lt"/>
                </a:rPr>
                <a:t> ta </a:t>
              </a:r>
              <a:r>
                <a:rPr lang="en-US" sz="3800" b="1" dirty="0" err="1">
                  <a:latin typeface="+mj-lt"/>
                </a:rPr>
                <a:t>đã</a:t>
              </a:r>
              <a:r>
                <a:rPr lang="en-US" sz="3800" b="1" dirty="0">
                  <a:latin typeface="+mj-lt"/>
                </a:rPr>
                <a:t> </a:t>
              </a:r>
              <a:r>
                <a:rPr lang="en-US" sz="3800" b="1" dirty="0" err="1">
                  <a:latin typeface="+mj-lt"/>
                </a:rPr>
                <a:t>được</a:t>
              </a:r>
              <a:r>
                <a:rPr lang="en-US" sz="3800" b="1" dirty="0">
                  <a:latin typeface="+mj-lt"/>
                </a:rPr>
                <a:t> </a:t>
              </a:r>
              <a:r>
                <a:rPr lang="en-US" sz="3800" b="1" dirty="0" err="1">
                  <a:latin typeface="+mj-lt"/>
                </a:rPr>
                <a:t>học</a:t>
              </a:r>
              <a:r>
                <a:rPr lang="en-US" sz="3800" b="1" dirty="0">
                  <a:latin typeface="+mj-lt"/>
                </a:rPr>
                <a:t> </a:t>
              </a:r>
              <a:r>
                <a:rPr lang="en-US" sz="3800" b="1" dirty="0" err="1">
                  <a:latin typeface="+mj-lt"/>
                </a:rPr>
                <a:t>những</a:t>
              </a:r>
              <a:endParaRPr lang="en-US" sz="3800" b="1" dirty="0">
                <a:latin typeface="+mj-lt"/>
              </a:endParaRPr>
            </a:p>
            <a:p>
              <a:pPr algn="ctr"/>
              <a:r>
                <a:rPr lang="en-US" sz="3800" b="1" dirty="0">
                  <a:latin typeface="+mj-lt"/>
                </a:rPr>
                <a:t> </a:t>
              </a:r>
              <a:r>
                <a:rPr lang="en-US" sz="3800" b="1" dirty="0" err="1">
                  <a:solidFill>
                    <a:srgbClr val="D62D1D"/>
                  </a:solidFill>
                  <a:latin typeface="+mj-lt"/>
                </a:rPr>
                <a:t>chủ</a:t>
              </a:r>
              <a:r>
                <a:rPr lang="en-US" sz="3800" b="1" dirty="0">
                  <a:solidFill>
                    <a:srgbClr val="D62D1D"/>
                  </a:solidFill>
                  <a:latin typeface="+mj-lt"/>
                </a:rPr>
                <a:t> </a:t>
              </a:r>
              <a:r>
                <a:rPr lang="en-US" sz="3800" b="1" dirty="0" err="1">
                  <a:solidFill>
                    <a:srgbClr val="D62D1D"/>
                  </a:solidFill>
                  <a:latin typeface="+mj-lt"/>
                </a:rPr>
                <a:t>điểm</a:t>
              </a:r>
              <a:r>
                <a:rPr lang="en-US" sz="3800" b="1" dirty="0">
                  <a:solidFill>
                    <a:srgbClr val="D62D1D"/>
                  </a:solidFill>
                  <a:latin typeface="+mj-lt"/>
                </a:rPr>
                <a:t> </a:t>
              </a:r>
              <a:r>
                <a:rPr lang="en-US" sz="3800" b="1" dirty="0" err="1">
                  <a:latin typeface="+mj-lt"/>
                </a:rPr>
                <a:t>gì</a:t>
              </a:r>
              <a:r>
                <a:rPr lang="en-US" sz="3800" b="1" dirty="0">
                  <a:latin typeface="+mj-lt"/>
                </a:rPr>
                <a:t> </a:t>
              </a:r>
              <a:r>
                <a:rPr lang="en-US" sz="3800" b="1" dirty="0" err="1">
                  <a:latin typeface="+mj-lt"/>
                </a:rPr>
                <a:t>từ</a:t>
              </a:r>
              <a:r>
                <a:rPr lang="en-US" sz="3800" b="1" dirty="0">
                  <a:latin typeface="+mj-lt"/>
                </a:rPr>
                <a:t> </a:t>
              </a:r>
              <a:r>
                <a:rPr lang="en-US" sz="3800" b="1" dirty="0" err="1">
                  <a:latin typeface="+mj-lt"/>
                </a:rPr>
                <a:t>Tuần</a:t>
              </a:r>
              <a:r>
                <a:rPr lang="en-US" sz="3800" b="1" dirty="0">
                  <a:latin typeface="+mj-lt"/>
                </a:rPr>
                <a:t> 19 </a:t>
              </a:r>
              <a:r>
                <a:rPr lang="en-US" sz="3800" b="1" dirty="0" err="1">
                  <a:latin typeface="+mj-lt"/>
                </a:rPr>
                <a:t>đến</a:t>
              </a:r>
              <a:r>
                <a:rPr lang="en-US" sz="3800" b="1" dirty="0">
                  <a:latin typeface="+mj-lt"/>
                </a:rPr>
                <a:t> nay?</a:t>
              </a:r>
              <a:endParaRPr lang="vi-VN" sz="3800" b="1" dirty="0">
                <a:latin typeface="+mj-lt"/>
              </a:endParaRPr>
            </a:p>
          </p:txBody>
        </p:sp>
      </p:grpSp>
      <p:grpSp>
        <p:nvGrpSpPr>
          <p:cNvPr id="21" name="组合 30">
            <a:extLst>
              <a:ext uri="{FF2B5EF4-FFF2-40B4-BE49-F238E27FC236}">
                <a16:creationId xmlns:a16="http://schemas.microsoft.com/office/drawing/2014/main" id="{D031D339-6F39-43C4-98BD-D26451D9954E}"/>
              </a:ext>
            </a:extLst>
          </p:cNvPr>
          <p:cNvGrpSpPr/>
          <p:nvPr/>
        </p:nvGrpSpPr>
        <p:grpSpPr>
          <a:xfrm>
            <a:off x="1355958" y="2356458"/>
            <a:ext cx="5706663" cy="1022499"/>
            <a:chOff x="5255230" y="5577456"/>
            <a:chExt cx="2007072" cy="580626"/>
          </a:xfrm>
        </p:grpSpPr>
        <p:sp>
          <p:nvSpPr>
            <p:cNvPr id="22" name="圆角矩形 31">
              <a:extLst>
                <a:ext uri="{FF2B5EF4-FFF2-40B4-BE49-F238E27FC236}">
                  <a16:creationId xmlns:a16="http://schemas.microsoft.com/office/drawing/2014/main" id="{A673A945-988C-4C69-BE26-E6B5168390D1}"/>
                </a:ext>
              </a:extLst>
            </p:cNvPr>
            <p:cNvSpPr/>
            <p:nvPr/>
          </p:nvSpPr>
          <p:spPr>
            <a:xfrm>
              <a:off x="5312588" y="5636648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3" name="圆角矩形 32">
              <a:extLst>
                <a:ext uri="{FF2B5EF4-FFF2-40B4-BE49-F238E27FC236}">
                  <a16:creationId xmlns:a16="http://schemas.microsoft.com/office/drawing/2014/main" id="{3F3D3658-7E6A-453D-BE3F-0E729B94762E}"/>
                </a:ext>
              </a:extLst>
            </p:cNvPr>
            <p:cNvSpPr/>
            <p:nvPr/>
          </p:nvSpPr>
          <p:spPr>
            <a:xfrm>
              <a:off x="5312590" y="5577456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4" name="矩形 33">
              <a:extLst>
                <a:ext uri="{FF2B5EF4-FFF2-40B4-BE49-F238E27FC236}">
                  <a16:creationId xmlns:a16="http://schemas.microsoft.com/office/drawing/2014/main" id="{8450D773-E6FD-4C48-93E5-671EDE01758E}"/>
                </a:ext>
              </a:extLst>
            </p:cNvPr>
            <p:cNvSpPr/>
            <p:nvPr/>
          </p:nvSpPr>
          <p:spPr>
            <a:xfrm>
              <a:off x="5255230" y="5631649"/>
              <a:ext cx="1983773" cy="5264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Người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ta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là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hoa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đất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</a:endParaRPr>
            </a:p>
          </p:txBody>
        </p:sp>
        <p:sp>
          <p:nvSpPr>
            <p:cNvPr id="25" name="圆角矩形 34">
              <a:extLst>
                <a:ext uri="{FF2B5EF4-FFF2-40B4-BE49-F238E27FC236}">
                  <a16:creationId xmlns:a16="http://schemas.microsoft.com/office/drawing/2014/main" id="{258BB2E9-F1ED-48CA-A871-1114BDC879DB}"/>
                </a:ext>
              </a:extLst>
            </p:cNvPr>
            <p:cNvSpPr/>
            <p:nvPr/>
          </p:nvSpPr>
          <p:spPr>
            <a:xfrm>
              <a:off x="5335885" y="5604818"/>
              <a:ext cx="1903118" cy="433191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26" name="组合 30">
            <a:extLst>
              <a:ext uri="{FF2B5EF4-FFF2-40B4-BE49-F238E27FC236}">
                <a16:creationId xmlns:a16="http://schemas.microsoft.com/office/drawing/2014/main" id="{D6A06AE3-6021-45CF-A1D4-486B31378169}"/>
              </a:ext>
            </a:extLst>
          </p:cNvPr>
          <p:cNvGrpSpPr/>
          <p:nvPr/>
        </p:nvGrpSpPr>
        <p:grpSpPr>
          <a:xfrm>
            <a:off x="2637198" y="3644972"/>
            <a:ext cx="5543578" cy="1022499"/>
            <a:chOff x="5312588" y="5577456"/>
            <a:chExt cx="1949714" cy="580626"/>
          </a:xfrm>
        </p:grpSpPr>
        <p:sp>
          <p:nvSpPr>
            <p:cNvPr id="27" name="圆角矩形 31">
              <a:extLst>
                <a:ext uri="{FF2B5EF4-FFF2-40B4-BE49-F238E27FC236}">
                  <a16:creationId xmlns:a16="http://schemas.microsoft.com/office/drawing/2014/main" id="{EDF10432-1F93-40A9-BBF3-94B65A25C328}"/>
                </a:ext>
              </a:extLst>
            </p:cNvPr>
            <p:cNvSpPr/>
            <p:nvPr/>
          </p:nvSpPr>
          <p:spPr>
            <a:xfrm>
              <a:off x="5312588" y="5636648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8" name="圆角矩形 32">
              <a:extLst>
                <a:ext uri="{FF2B5EF4-FFF2-40B4-BE49-F238E27FC236}">
                  <a16:creationId xmlns:a16="http://schemas.microsoft.com/office/drawing/2014/main" id="{21B15F89-9772-4B42-BCA1-B48B4E5619F6}"/>
                </a:ext>
              </a:extLst>
            </p:cNvPr>
            <p:cNvSpPr/>
            <p:nvPr/>
          </p:nvSpPr>
          <p:spPr>
            <a:xfrm>
              <a:off x="5312590" y="5577456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9" name="矩形 33">
              <a:extLst>
                <a:ext uri="{FF2B5EF4-FFF2-40B4-BE49-F238E27FC236}">
                  <a16:creationId xmlns:a16="http://schemas.microsoft.com/office/drawing/2014/main" id="{9C3AB63C-0B29-46F7-80F9-AC6AF6C11CB3}"/>
                </a:ext>
              </a:extLst>
            </p:cNvPr>
            <p:cNvSpPr/>
            <p:nvPr/>
          </p:nvSpPr>
          <p:spPr>
            <a:xfrm>
              <a:off x="5482842" y="5631649"/>
              <a:ext cx="1617618" cy="4019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Vẻ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đẹp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muôn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màu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</a:endParaRPr>
            </a:p>
          </p:txBody>
        </p:sp>
        <p:sp>
          <p:nvSpPr>
            <p:cNvPr id="30" name="圆角矩形 34">
              <a:extLst>
                <a:ext uri="{FF2B5EF4-FFF2-40B4-BE49-F238E27FC236}">
                  <a16:creationId xmlns:a16="http://schemas.microsoft.com/office/drawing/2014/main" id="{287C53A2-7508-4D22-AC57-494CBB69E3F2}"/>
                </a:ext>
              </a:extLst>
            </p:cNvPr>
            <p:cNvSpPr/>
            <p:nvPr/>
          </p:nvSpPr>
          <p:spPr>
            <a:xfrm>
              <a:off x="5335885" y="5604818"/>
              <a:ext cx="1903118" cy="433191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36" name="组合 30">
            <a:extLst>
              <a:ext uri="{FF2B5EF4-FFF2-40B4-BE49-F238E27FC236}">
                <a16:creationId xmlns:a16="http://schemas.microsoft.com/office/drawing/2014/main" id="{7B6A34E4-E47E-4190-A049-BCCB84ADF2A7}"/>
              </a:ext>
            </a:extLst>
          </p:cNvPr>
          <p:cNvGrpSpPr/>
          <p:nvPr/>
        </p:nvGrpSpPr>
        <p:grpSpPr>
          <a:xfrm>
            <a:off x="772927" y="5017921"/>
            <a:ext cx="6223448" cy="1108644"/>
            <a:chOff x="5282981" y="5577456"/>
            <a:chExt cx="2017343" cy="580626"/>
          </a:xfrm>
        </p:grpSpPr>
        <p:sp>
          <p:nvSpPr>
            <p:cNvPr id="37" name="圆角矩形 31">
              <a:extLst>
                <a:ext uri="{FF2B5EF4-FFF2-40B4-BE49-F238E27FC236}">
                  <a16:creationId xmlns:a16="http://schemas.microsoft.com/office/drawing/2014/main" id="{3675A57B-E666-4FB7-AC1C-4C72BF42283E}"/>
                </a:ext>
              </a:extLst>
            </p:cNvPr>
            <p:cNvSpPr/>
            <p:nvPr/>
          </p:nvSpPr>
          <p:spPr>
            <a:xfrm>
              <a:off x="5312588" y="5636648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8" name="圆角矩形 32">
              <a:extLst>
                <a:ext uri="{FF2B5EF4-FFF2-40B4-BE49-F238E27FC236}">
                  <a16:creationId xmlns:a16="http://schemas.microsoft.com/office/drawing/2014/main" id="{52B5232D-A2C4-40DE-AABD-5CFE00035A93}"/>
                </a:ext>
              </a:extLst>
            </p:cNvPr>
            <p:cNvSpPr/>
            <p:nvPr/>
          </p:nvSpPr>
          <p:spPr>
            <a:xfrm>
              <a:off x="5312590" y="5577456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9" name="矩形 33">
              <a:extLst>
                <a:ext uri="{FF2B5EF4-FFF2-40B4-BE49-F238E27FC236}">
                  <a16:creationId xmlns:a16="http://schemas.microsoft.com/office/drawing/2014/main" id="{1CA5A519-1E8A-4143-BB1A-6388E0D4230C}"/>
                </a:ext>
              </a:extLst>
            </p:cNvPr>
            <p:cNvSpPr/>
            <p:nvPr/>
          </p:nvSpPr>
          <p:spPr>
            <a:xfrm>
              <a:off x="5282981" y="5631649"/>
              <a:ext cx="2017343" cy="4019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Những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người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quả</a:t>
              </a: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cảm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</a:endParaRPr>
            </a:p>
          </p:txBody>
        </p:sp>
        <p:sp>
          <p:nvSpPr>
            <p:cNvPr id="40" name="圆角矩形 34">
              <a:extLst>
                <a:ext uri="{FF2B5EF4-FFF2-40B4-BE49-F238E27FC236}">
                  <a16:creationId xmlns:a16="http://schemas.microsoft.com/office/drawing/2014/main" id="{53BECE31-5BC4-444E-9783-556473B4E323}"/>
                </a:ext>
              </a:extLst>
            </p:cNvPr>
            <p:cNvSpPr/>
            <p:nvPr/>
          </p:nvSpPr>
          <p:spPr>
            <a:xfrm>
              <a:off x="5335885" y="5604818"/>
              <a:ext cx="1903118" cy="433191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剪去对角的矩形 5"/>
          <p:cNvSpPr/>
          <p:nvPr/>
        </p:nvSpPr>
        <p:spPr>
          <a:xfrm>
            <a:off x="238766" y="225083"/>
            <a:ext cx="11245655" cy="5994742"/>
          </a:xfrm>
          <a:prstGeom prst="snip2DiagRect">
            <a:avLst/>
          </a:prstGeom>
          <a:solidFill>
            <a:schemeClr val="bg1"/>
          </a:solidFill>
          <a:ln>
            <a:noFill/>
          </a:ln>
          <a:effectLst>
            <a:outerShdw blurRad="1651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9" name="图片 8" descr="商用叶子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1303" y="4681537"/>
            <a:ext cx="2337435" cy="2337435"/>
          </a:xfrm>
          <a:prstGeom prst="rect">
            <a:avLst/>
          </a:prstGeom>
        </p:spPr>
      </p:pic>
      <p:pic>
        <p:nvPicPr>
          <p:cNvPr id="14" name="图片 13" descr="9d72e68d258f16a46a69dc358ee6aaf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079543" y="5106573"/>
            <a:ext cx="2174260" cy="175142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9" name="椭圆 55">
            <a:extLst>
              <a:ext uri="{FF2B5EF4-FFF2-40B4-BE49-F238E27FC236}">
                <a16:creationId xmlns:a16="http://schemas.microsoft.com/office/drawing/2014/main" id="{73C635FB-562A-46F7-9C60-8E87A5B3A8B2}"/>
              </a:ext>
            </a:extLst>
          </p:cNvPr>
          <p:cNvSpPr/>
          <p:nvPr/>
        </p:nvSpPr>
        <p:spPr>
          <a:xfrm>
            <a:off x="563464" y="386851"/>
            <a:ext cx="853697" cy="824865"/>
          </a:xfrm>
          <a:prstGeom prst="ellipse">
            <a:avLst/>
          </a:prstGeom>
          <a:noFill/>
          <a:ln w="57150" cap="rnd" cmpd="sng">
            <a:solidFill>
              <a:srgbClr val="4C7C7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+mj-lt"/>
                <a:ea typeface="思源黑体 CN Heavy" panose="020B0A00000000000000" charset="-122"/>
                <a:cs typeface="+mn-cs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CF3AE3-473F-42F4-B26A-69806B954070}"/>
              </a:ext>
            </a:extLst>
          </p:cNvPr>
          <p:cNvSpPr txBox="1"/>
          <p:nvPr/>
        </p:nvSpPr>
        <p:spPr>
          <a:xfrm>
            <a:off x="1205130" y="308045"/>
            <a:ext cx="894705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 err="1">
                <a:latin typeface="+mj-lt"/>
                <a:cs typeface="Times New Roman" panose="02020603050405020304" pitchFamily="18" charset="0"/>
              </a:rPr>
              <a:t>Ghi</a:t>
            </a:r>
            <a:r>
              <a:rPr lang="en-US" sz="3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+mj-lt"/>
                <a:cs typeface="Times New Roman" panose="02020603050405020304" pitchFamily="18" charset="0"/>
              </a:rPr>
              <a:t>lại</a:t>
            </a:r>
            <a:r>
              <a:rPr lang="en-US" sz="3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3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3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+mj-lt"/>
                <a:cs typeface="Times New Roman" panose="02020603050405020304" pitchFamily="18" charset="0"/>
              </a:rPr>
              <a:t>ngữ</a:t>
            </a:r>
            <a:r>
              <a:rPr lang="en-US" sz="3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+mj-lt"/>
                <a:cs typeface="Times New Roman" panose="02020603050405020304" pitchFamily="18" charset="0"/>
              </a:rPr>
              <a:t>đã</a:t>
            </a:r>
            <a:r>
              <a:rPr lang="en-US" sz="3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+mj-lt"/>
                <a:cs typeface="Times New Roman" panose="02020603050405020304" pitchFamily="18" charset="0"/>
              </a:rPr>
              <a:t>học</a:t>
            </a:r>
            <a:r>
              <a:rPr lang="en-US" sz="3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+mj-lt"/>
                <a:cs typeface="Times New Roman" panose="02020603050405020304" pitchFamily="18" charset="0"/>
              </a:rPr>
              <a:t>trong</a:t>
            </a:r>
            <a:r>
              <a:rPr lang="en-US" sz="3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+mj-lt"/>
                <a:cs typeface="Times New Roman" panose="02020603050405020304" pitchFamily="18" charset="0"/>
              </a:rPr>
              <a:t>tiết</a:t>
            </a:r>
            <a:r>
              <a:rPr lang="en-US" sz="3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Mở</a:t>
            </a:r>
            <a:r>
              <a:rPr lang="en-US" sz="3800" b="1" dirty="0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rộng</a:t>
            </a:r>
            <a:r>
              <a:rPr lang="en-US" sz="3800" b="1" dirty="0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vốn</a:t>
            </a:r>
            <a:r>
              <a:rPr lang="en-US" sz="3800" b="1" dirty="0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3800" b="1" dirty="0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+mj-lt"/>
                <a:cs typeface="Times New Roman" panose="02020603050405020304" pitchFamily="18" charset="0"/>
              </a:rPr>
              <a:t>theo</a:t>
            </a:r>
            <a:r>
              <a:rPr lang="en-US" sz="3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587ABA"/>
                </a:solidFill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3800" b="1" dirty="0">
                <a:solidFill>
                  <a:srgbClr val="587ABA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587ABA"/>
                </a:solidFill>
                <a:latin typeface="+mj-lt"/>
                <a:cs typeface="Times New Roman" panose="02020603050405020304" pitchFamily="18" charset="0"/>
              </a:rPr>
              <a:t>điểm</a:t>
            </a:r>
            <a:endParaRPr lang="vi-VN" sz="3800" b="1" dirty="0">
              <a:solidFill>
                <a:srgbClr val="587ABA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21" name="组合 30">
            <a:extLst>
              <a:ext uri="{FF2B5EF4-FFF2-40B4-BE49-F238E27FC236}">
                <a16:creationId xmlns:a16="http://schemas.microsoft.com/office/drawing/2014/main" id="{CAEA0C93-D2C5-4CEA-AB67-AE6635F9A48B}"/>
              </a:ext>
            </a:extLst>
          </p:cNvPr>
          <p:cNvGrpSpPr/>
          <p:nvPr/>
        </p:nvGrpSpPr>
        <p:grpSpPr>
          <a:xfrm>
            <a:off x="466726" y="1979184"/>
            <a:ext cx="4265092" cy="824865"/>
            <a:chOff x="5312588" y="5577454"/>
            <a:chExt cx="1949714" cy="521434"/>
          </a:xfrm>
        </p:grpSpPr>
        <p:sp>
          <p:nvSpPr>
            <p:cNvPr id="22" name="圆角矩形 31">
              <a:extLst>
                <a:ext uri="{FF2B5EF4-FFF2-40B4-BE49-F238E27FC236}">
                  <a16:creationId xmlns:a16="http://schemas.microsoft.com/office/drawing/2014/main" id="{DB086796-060B-4F0B-BEBF-B7E81C511D67}"/>
                </a:ext>
              </a:extLst>
            </p:cNvPr>
            <p:cNvSpPr/>
            <p:nvPr/>
          </p:nvSpPr>
          <p:spPr>
            <a:xfrm>
              <a:off x="5312588" y="5636648"/>
              <a:ext cx="1875687" cy="433191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3" name="圆角矩形 32">
              <a:extLst>
                <a:ext uri="{FF2B5EF4-FFF2-40B4-BE49-F238E27FC236}">
                  <a16:creationId xmlns:a16="http://schemas.microsoft.com/office/drawing/2014/main" id="{A6DC1EDB-A250-4455-8688-4414E56BA05E}"/>
                </a:ext>
              </a:extLst>
            </p:cNvPr>
            <p:cNvSpPr/>
            <p:nvPr/>
          </p:nvSpPr>
          <p:spPr>
            <a:xfrm>
              <a:off x="5312590" y="5577454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24" name="矩形 33">
              <a:extLst>
                <a:ext uri="{FF2B5EF4-FFF2-40B4-BE49-F238E27FC236}">
                  <a16:creationId xmlns:a16="http://schemas.microsoft.com/office/drawing/2014/main" id="{C7FF991C-85AA-407C-87D9-4590DFE9A0A7}"/>
                </a:ext>
              </a:extLst>
            </p:cNvPr>
            <p:cNvSpPr/>
            <p:nvPr/>
          </p:nvSpPr>
          <p:spPr>
            <a:xfrm>
              <a:off x="5392453" y="5631649"/>
              <a:ext cx="1709326" cy="3696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Người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ta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là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hoa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đất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</a:endParaRPr>
            </a:p>
          </p:txBody>
        </p:sp>
        <p:sp>
          <p:nvSpPr>
            <p:cNvPr id="25" name="圆角矩形 34">
              <a:extLst>
                <a:ext uri="{FF2B5EF4-FFF2-40B4-BE49-F238E27FC236}">
                  <a16:creationId xmlns:a16="http://schemas.microsoft.com/office/drawing/2014/main" id="{3FFF6752-7AA5-4D24-AF55-B6C20D693E7E}"/>
                </a:ext>
              </a:extLst>
            </p:cNvPr>
            <p:cNvSpPr/>
            <p:nvPr/>
          </p:nvSpPr>
          <p:spPr>
            <a:xfrm>
              <a:off x="5335885" y="5604818"/>
              <a:ext cx="1903118" cy="433191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27865AF-B20D-4A34-A905-644C2DC0EDFD}"/>
              </a:ext>
            </a:extLst>
          </p:cNvPr>
          <p:cNvSpPr txBox="1"/>
          <p:nvPr/>
        </p:nvSpPr>
        <p:spPr>
          <a:xfrm>
            <a:off x="5288932" y="2527780"/>
            <a:ext cx="5627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Mở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rộng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vốn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Sức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khoẻ</a:t>
            </a:r>
            <a:endParaRPr lang="vi-VN" sz="3200" b="1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28" name="组合 30">
            <a:extLst>
              <a:ext uri="{FF2B5EF4-FFF2-40B4-BE49-F238E27FC236}">
                <a16:creationId xmlns:a16="http://schemas.microsoft.com/office/drawing/2014/main" id="{4B42ED86-0637-4E53-AFA1-8D0085D837DA}"/>
              </a:ext>
            </a:extLst>
          </p:cNvPr>
          <p:cNvGrpSpPr/>
          <p:nvPr/>
        </p:nvGrpSpPr>
        <p:grpSpPr>
          <a:xfrm>
            <a:off x="413229" y="3370958"/>
            <a:ext cx="4265088" cy="824865"/>
            <a:chOff x="5312588" y="5577454"/>
            <a:chExt cx="1949714" cy="521434"/>
          </a:xfrm>
        </p:grpSpPr>
        <p:sp>
          <p:nvSpPr>
            <p:cNvPr id="29" name="圆角矩形 31">
              <a:extLst>
                <a:ext uri="{FF2B5EF4-FFF2-40B4-BE49-F238E27FC236}">
                  <a16:creationId xmlns:a16="http://schemas.microsoft.com/office/drawing/2014/main" id="{48CF8B99-CB27-4199-A1BE-E62B2B49832C}"/>
                </a:ext>
              </a:extLst>
            </p:cNvPr>
            <p:cNvSpPr/>
            <p:nvPr/>
          </p:nvSpPr>
          <p:spPr>
            <a:xfrm>
              <a:off x="5312588" y="5636648"/>
              <a:ext cx="1875687" cy="433191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0" name="圆角矩形 32">
              <a:extLst>
                <a:ext uri="{FF2B5EF4-FFF2-40B4-BE49-F238E27FC236}">
                  <a16:creationId xmlns:a16="http://schemas.microsoft.com/office/drawing/2014/main" id="{840591FF-1088-45F1-AC21-80C88FB95252}"/>
                </a:ext>
              </a:extLst>
            </p:cNvPr>
            <p:cNvSpPr/>
            <p:nvPr/>
          </p:nvSpPr>
          <p:spPr>
            <a:xfrm>
              <a:off x="5312590" y="5577454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1" name="矩形 33">
              <a:extLst>
                <a:ext uri="{FF2B5EF4-FFF2-40B4-BE49-F238E27FC236}">
                  <a16:creationId xmlns:a16="http://schemas.microsoft.com/office/drawing/2014/main" id="{E651852C-A22A-4A65-9C36-93D4EFAE3BDF}"/>
                </a:ext>
              </a:extLst>
            </p:cNvPr>
            <p:cNvSpPr/>
            <p:nvPr/>
          </p:nvSpPr>
          <p:spPr>
            <a:xfrm>
              <a:off x="5440493" y="5649435"/>
              <a:ext cx="1613249" cy="3696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Vẻ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đẹp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muôn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màu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</a:endParaRPr>
            </a:p>
          </p:txBody>
        </p:sp>
        <p:sp>
          <p:nvSpPr>
            <p:cNvPr id="32" name="圆角矩形 34">
              <a:extLst>
                <a:ext uri="{FF2B5EF4-FFF2-40B4-BE49-F238E27FC236}">
                  <a16:creationId xmlns:a16="http://schemas.microsoft.com/office/drawing/2014/main" id="{110D0B2D-6DB9-4375-9E0C-8125A8F16692}"/>
                </a:ext>
              </a:extLst>
            </p:cNvPr>
            <p:cNvSpPr/>
            <p:nvPr/>
          </p:nvSpPr>
          <p:spPr>
            <a:xfrm>
              <a:off x="5335885" y="5604818"/>
              <a:ext cx="1903118" cy="433191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67BC7EE-3C26-43AE-BA91-E2BB2E2470A6}"/>
              </a:ext>
            </a:extLst>
          </p:cNvPr>
          <p:cNvSpPr txBox="1"/>
          <p:nvPr/>
        </p:nvSpPr>
        <p:spPr>
          <a:xfrm>
            <a:off x="5180471" y="3572467"/>
            <a:ext cx="5627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Mở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rộng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vốn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đẹp</a:t>
            </a:r>
            <a:endParaRPr lang="vi-VN" sz="3200" b="1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34" name="组合 30">
            <a:extLst>
              <a:ext uri="{FF2B5EF4-FFF2-40B4-BE49-F238E27FC236}">
                <a16:creationId xmlns:a16="http://schemas.microsoft.com/office/drawing/2014/main" id="{424B40AB-A345-42A8-A038-B88370600333}"/>
              </a:ext>
            </a:extLst>
          </p:cNvPr>
          <p:cNvGrpSpPr/>
          <p:nvPr/>
        </p:nvGrpSpPr>
        <p:grpSpPr>
          <a:xfrm>
            <a:off x="283724" y="4606777"/>
            <a:ext cx="4896747" cy="824865"/>
            <a:chOff x="5284141" y="5577454"/>
            <a:chExt cx="2006606" cy="521434"/>
          </a:xfrm>
        </p:grpSpPr>
        <p:sp>
          <p:nvSpPr>
            <p:cNvPr id="35" name="圆角矩形 31">
              <a:extLst>
                <a:ext uri="{FF2B5EF4-FFF2-40B4-BE49-F238E27FC236}">
                  <a16:creationId xmlns:a16="http://schemas.microsoft.com/office/drawing/2014/main" id="{691C8801-2D81-4317-9E5E-9C593CC8249E}"/>
                </a:ext>
              </a:extLst>
            </p:cNvPr>
            <p:cNvSpPr/>
            <p:nvPr/>
          </p:nvSpPr>
          <p:spPr>
            <a:xfrm>
              <a:off x="5312588" y="5636648"/>
              <a:ext cx="1875687" cy="433191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6" name="圆角矩形 32">
              <a:extLst>
                <a:ext uri="{FF2B5EF4-FFF2-40B4-BE49-F238E27FC236}">
                  <a16:creationId xmlns:a16="http://schemas.microsoft.com/office/drawing/2014/main" id="{B188E385-28D7-4E4E-A325-D7344713894B}"/>
                </a:ext>
              </a:extLst>
            </p:cNvPr>
            <p:cNvSpPr/>
            <p:nvPr/>
          </p:nvSpPr>
          <p:spPr>
            <a:xfrm>
              <a:off x="5312590" y="5577454"/>
              <a:ext cx="1949712" cy="521434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75000"/>
              </a:schemeClr>
            </a:solidFill>
            <a:ln w="6350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7" name="矩形 33">
              <a:extLst>
                <a:ext uri="{FF2B5EF4-FFF2-40B4-BE49-F238E27FC236}">
                  <a16:creationId xmlns:a16="http://schemas.microsoft.com/office/drawing/2014/main" id="{6E64E257-9682-4298-8347-F3C99BFD561F}"/>
                </a:ext>
              </a:extLst>
            </p:cNvPr>
            <p:cNvSpPr/>
            <p:nvPr/>
          </p:nvSpPr>
          <p:spPr>
            <a:xfrm>
              <a:off x="5284141" y="5649434"/>
              <a:ext cx="2006606" cy="3696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Những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người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quả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lt"/>
                  <a:ea typeface="字魂27号-布丁体" panose="00000500000000000000" charset="-122"/>
                  <a:cs typeface="+mn-cs"/>
                </a:rPr>
                <a:t>cảm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字魂27号-布丁体" panose="00000500000000000000" charset="-122"/>
                <a:cs typeface="+mn-cs"/>
              </a:endParaRPr>
            </a:p>
          </p:txBody>
        </p:sp>
        <p:sp>
          <p:nvSpPr>
            <p:cNvPr id="38" name="圆角矩形 34">
              <a:extLst>
                <a:ext uri="{FF2B5EF4-FFF2-40B4-BE49-F238E27FC236}">
                  <a16:creationId xmlns:a16="http://schemas.microsoft.com/office/drawing/2014/main" id="{0CF109D2-627C-4A24-AD79-3B814AB3E7BF}"/>
                </a:ext>
              </a:extLst>
            </p:cNvPr>
            <p:cNvSpPr/>
            <p:nvPr/>
          </p:nvSpPr>
          <p:spPr>
            <a:xfrm>
              <a:off x="5335885" y="5604818"/>
              <a:ext cx="1903118" cy="433191"/>
            </a:xfrm>
            <a:prstGeom prst="roundRect">
              <a:avLst>
                <a:gd name="adj" fmla="val 50000"/>
              </a:avLst>
            </a:prstGeom>
            <a:noFill/>
            <a:ln w="6350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237CFC6-F25A-4296-9B53-F371198A3675}"/>
              </a:ext>
            </a:extLst>
          </p:cNvPr>
          <p:cNvSpPr txBox="1"/>
          <p:nvPr/>
        </p:nvSpPr>
        <p:spPr>
          <a:xfrm>
            <a:off x="5678656" y="4689503"/>
            <a:ext cx="5627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Mở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rộng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vốn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Dũng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cảm</a:t>
            </a:r>
            <a:endParaRPr lang="vi-VN" sz="3200" b="1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51172F8-3E0E-40E2-B2CB-B546A45CEB8C}"/>
              </a:ext>
            </a:extLst>
          </p:cNvPr>
          <p:cNvCxnSpPr>
            <a:stCxn id="23" idx="3"/>
          </p:cNvCxnSpPr>
          <p:nvPr/>
        </p:nvCxnSpPr>
        <p:spPr>
          <a:xfrm flipV="1">
            <a:off x="4731818" y="2123072"/>
            <a:ext cx="810521" cy="26854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99FDF65-FCE6-4BCF-9DB7-90C0140D3C2F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4731818" y="2391617"/>
            <a:ext cx="810521" cy="49169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30F778E-7273-41E4-85EC-D2F35C38D506}"/>
              </a:ext>
            </a:extLst>
          </p:cNvPr>
          <p:cNvCxnSpPr>
            <a:cxnSpLocks/>
          </p:cNvCxnSpPr>
          <p:nvPr/>
        </p:nvCxnSpPr>
        <p:spPr>
          <a:xfrm>
            <a:off x="4721500" y="3850918"/>
            <a:ext cx="779112" cy="20326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F9C8565-E9C7-49F2-964A-62C3FF278867}"/>
              </a:ext>
            </a:extLst>
          </p:cNvPr>
          <p:cNvCxnSpPr>
            <a:cxnSpLocks/>
          </p:cNvCxnSpPr>
          <p:nvPr/>
        </p:nvCxnSpPr>
        <p:spPr>
          <a:xfrm flipV="1">
            <a:off x="4982296" y="4981890"/>
            <a:ext cx="789873" cy="4115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38D2F9B-4B93-4B33-A19D-5FDE17D5E825}"/>
              </a:ext>
            </a:extLst>
          </p:cNvPr>
          <p:cNvSpPr txBox="1"/>
          <p:nvPr/>
        </p:nvSpPr>
        <p:spPr>
          <a:xfrm>
            <a:off x="5180471" y="1830685"/>
            <a:ext cx="5627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Mở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rộng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vốn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Tài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năng</a:t>
            </a:r>
            <a:endParaRPr lang="vi-VN" sz="3200" b="1" dirty="0">
              <a:solidFill>
                <a:schemeClr val="accent6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/>
      <p:bldP spid="27" grpId="0"/>
      <p:bldP spid="33" grpId="0"/>
      <p:bldP spid="39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剪去对角的矩形 5"/>
          <p:cNvSpPr/>
          <p:nvPr/>
        </p:nvSpPr>
        <p:spPr>
          <a:xfrm>
            <a:off x="470828" y="209946"/>
            <a:ext cx="11250344" cy="6046372"/>
          </a:xfrm>
          <a:prstGeom prst="snip2DiagRect">
            <a:avLst/>
          </a:prstGeom>
          <a:solidFill>
            <a:schemeClr val="bg1"/>
          </a:solidFill>
          <a:ln>
            <a:noFill/>
          </a:ln>
          <a:effectLst>
            <a:outerShdw blurRad="1651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8" name="椭圆 55">
            <a:extLst>
              <a:ext uri="{FF2B5EF4-FFF2-40B4-BE49-F238E27FC236}">
                <a16:creationId xmlns:a16="http://schemas.microsoft.com/office/drawing/2014/main" id="{5C8784CF-FE11-4E16-87ED-435ED5A05913}"/>
              </a:ext>
            </a:extLst>
          </p:cNvPr>
          <p:cNvSpPr/>
          <p:nvPr/>
        </p:nvSpPr>
        <p:spPr>
          <a:xfrm>
            <a:off x="1153311" y="349706"/>
            <a:ext cx="853697" cy="824865"/>
          </a:xfrm>
          <a:prstGeom prst="ellipse">
            <a:avLst/>
          </a:prstGeom>
          <a:noFill/>
          <a:ln w="57150" cap="rnd" cmpd="sng">
            <a:solidFill>
              <a:srgbClr val="4C7C7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+mj-lt"/>
                <a:ea typeface="思源黑体 CN Heavy" panose="020B0A00000000000000" charset="-122"/>
                <a:cs typeface="+mn-cs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5B178A-6780-4644-98ED-E71DDB69FBFF}"/>
              </a:ext>
            </a:extLst>
          </p:cNvPr>
          <p:cNvSpPr txBox="1"/>
          <p:nvPr/>
        </p:nvSpPr>
        <p:spPr>
          <a:xfrm>
            <a:off x="1674417" y="161975"/>
            <a:ext cx="89470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Ghi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đã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tiết</a:t>
            </a:r>
            <a:endParaRPr lang="en-US" sz="3600" b="1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Mở</a:t>
            </a:r>
            <a:r>
              <a:rPr lang="en-US" sz="3600" b="1" dirty="0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rộng</a:t>
            </a:r>
            <a:r>
              <a:rPr lang="en-US" sz="3600" b="1" dirty="0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vốn</a:t>
            </a:r>
            <a:r>
              <a:rPr lang="en-US" sz="3600" b="1" dirty="0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solidFill>
                  <a:srgbClr val="DB2A3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87ABA"/>
                </a:solidFill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solidFill>
                  <a:srgbClr val="587ABA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587ABA"/>
                </a:solidFill>
                <a:latin typeface="+mj-lt"/>
                <a:cs typeface="Times New Roman" panose="02020603050405020304" pitchFamily="18" charset="0"/>
              </a:rPr>
              <a:t>điểm</a:t>
            </a:r>
            <a:endParaRPr lang="vi-VN" sz="3600" b="1" dirty="0">
              <a:solidFill>
                <a:srgbClr val="587ABA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8">
            <a:extLst>
              <a:ext uri="{FF2B5EF4-FFF2-40B4-BE49-F238E27FC236}">
                <a16:creationId xmlns:a16="http://schemas.microsoft.com/office/drawing/2014/main" id="{B3BD0EE1-DC5B-44A1-83DA-1007B41E13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186026"/>
              </p:ext>
            </p:extLst>
          </p:nvPr>
        </p:nvGraphicFramePr>
        <p:xfrm>
          <a:off x="872197" y="1673030"/>
          <a:ext cx="10278741" cy="3959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4968">
                  <a:extLst>
                    <a:ext uri="{9D8B030D-6E8A-4147-A177-3AD203B41FA5}">
                      <a16:colId xmlns:a16="http://schemas.microsoft.com/office/drawing/2014/main" val="4045337850"/>
                    </a:ext>
                  </a:extLst>
                </a:gridCol>
                <a:gridCol w="3493795">
                  <a:extLst>
                    <a:ext uri="{9D8B030D-6E8A-4147-A177-3AD203B41FA5}">
                      <a16:colId xmlns:a16="http://schemas.microsoft.com/office/drawing/2014/main" val="3739274207"/>
                    </a:ext>
                  </a:extLst>
                </a:gridCol>
                <a:gridCol w="3469978">
                  <a:extLst>
                    <a:ext uri="{9D8B030D-6E8A-4147-A177-3AD203B41FA5}">
                      <a16:colId xmlns:a16="http://schemas.microsoft.com/office/drawing/2014/main" val="270051324"/>
                    </a:ext>
                  </a:extLst>
                </a:gridCol>
              </a:tblGrid>
              <a:tr h="108108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ta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là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hoa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đất</a:t>
                      </a:r>
                      <a:endParaRPr lang="vi-VN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9C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Vẻ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đẹp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muôn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màu</a:t>
                      </a:r>
                      <a:endParaRPr lang="vi-VN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Những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quả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cảm</a:t>
                      </a:r>
                      <a:endParaRPr lang="vi-VN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303931"/>
                  </a:ext>
                </a:extLst>
              </a:tr>
              <a:tr h="2878306">
                <a:tc>
                  <a:txBody>
                    <a:bodyPr/>
                    <a:lstStyle/>
                    <a:p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905523"/>
                  </a:ext>
                </a:extLst>
              </a:tr>
            </a:tbl>
          </a:graphicData>
        </a:graphic>
      </p:graphicFrame>
      <p:pic>
        <p:nvPicPr>
          <p:cNvPr id="19" name="图片 18" descr="b8486a84afda97b79d6aa7920a67162f"/>
          <p:cNvPicPr>
            <a:picLocks noChangeAspect="1"/>
          </p:cNvPicPr>
          <p:nvPr/>
        </p:nvPicPr>
        <p:blipFill>
          <a:blip r:embed="rId4"/>
          <a:srcRect l="34787" t="31728" r="31335" b="40656"/>
          <a:stretch>
            <a:fillRect/>
          </a:stretch>
        </p:blipFill>
        <p:spPr>
          <a:xfrm flipH="1">
            <a:off x="-222885" y="5081670"/>
            <a:ext cx="2881679" cy="234929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59" h="1760">
                <a:moveTo>
                  <a:pt x="181" y="0"/>
                </a:moveTo>
                <a:lnTo>
                  <a:pt x="1913" y="0"/>
                </a:lnTo>
                <a:lnTo>
                  <a:pt x="1913" y="1206"/>
                </a:lnTo>
                <a:lnTo>
                  <a:pt x="2159" y="1206"/>
                </a:lnTo>
                <a:lnTo>
                  <a:pt x="2159" y="1561"/>
                </a:lnTo>
                <a:lnTo>
                  <a:pt x="1913" y="1561"/>
                </a:lnTo>
                <a:lnTo>
                  <a:pt x="1913" y="1760"/>
                </a:lnTo>
                <a:lnTo>
                  <a:pt x="181" y="1760"/>
                </a:lnTo>
                <a:lnTo>
                  <a:pt x="181" y="1504"/>
                </a:lnTo>
                <a:lnTo>
                  <a:pt x="0" y="1504"/>
                </a:lnTo>
                <a:lnTo>
                  <a:pt x="0" y="1209"/>
                </a:lnTo>
                <a:lnTo>
                  <a:pt x="181" y="1209"/>
                </a:lnTo>
                <a:lnTo>
                  <a:pt x="181" y="0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BA7B20-8A6B-4B8C-8349-C9AFAE343CD0}"/>
              </a:ext>
            </a:extLst>
          </p:cNvPr>
          <p:cNvSpPr txBox="1"/>
          <p:nvPr/>
        </p:nvSpPr>
        <p:spPr>
          <a:xfrm>
            <a:off x="1106891" y="2868526"/>
            <a:ext cx="1973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M: </a:t>
            </a:r>
            <a:r>
              <a:rPr lang="en-US" sz="2800" b="1" dirty="0" err="1"/>
              <a:t>tài</a:t>
            </a:r>
            <a:r>
              <a:rPr lang="en-US" sz="2800" b="1" dirty="0"/>
              <a:t> </a:t>
            </a:r>
            <a:r>
              <a:rPr lang="en-US" sz="2800" b="1" dirty="0" err="1"/>
              <a:t>giỏi</a:t>
            </a:r>
            <a:endParaRPr lang="vi-VN" sz="28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97CCF8-6D17-4FE1-A22A-7BD4AA512976}"/>
              </a:ext>
            </a:extLst>
          </p:cNvPr>
          <p:cNvSpPr txBox="1"/>
          <p:nvPr/>
        </p:nvSpPr>
        <p:spPr>
          <a:xfrm>
            <a:off x="4294122" y="2868526"/>
            <a:ext cx="2223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M: </a:t>
            </a:r>
            <a:r>
              <a:rPr lang="en-US" sz="2800" b="1" dirty="0" err="1"/>
              <a:t>tươi</a:t>
            </a:r>
            <a:r>
              <a:rPr lang="en-US" sz="2800" b="1" dirty="0"/>
              <a:t> </a:t>
            </a:r>
            <a:r>
              <a:rPr lang="en-US" sz="2800" b="1" dirty="0" err="1"/>
              <a:t>đẹp</a:t>
            </a:r>
            <a:endParaRPr lang="vi-VN" sz="28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877208-7522-4FD6-9F68-F8418E55F924}"/>
              </a:ext>
            </a:extLst>
          </p:cNvPr>
          <p:cNvSpPr txBox="1"/>
          <p:nvPr/>
        </p:nvSpPr>
        <p:spPr>
          <a:xfrm>
            <a:off x="7769370" y="2905462"/>
            <a:ext cx="250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M: </a:t>
            </a:r>
            <a:r>
              <a:rPr lang="en-US" sz="2800" b="1" dirty="0" err="1"/>
              <a:t>dũng</a:t>
            </a:r>
            <a:r>
              <a:rPr lang="en-US" sz="2800" b="1" dirty="0"/>
              <a:t> </a:t>
            </a:r>
            <a:r>
              <a:rPr lang="en-US" sz="2800" b="1" dirty="0" err="1"/>
              <a:t>cảm</a:t>
            </a:r>
            <a:endParaRPr lang="vi-VN" sz="28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9301789-5A11-409D-971F-80F1A09AEA94}"/>
              </a:ext>
            </a:extLst>
          </p:cNvPr>
          <p:cNvSpPr txBox="1"/>
          <p:nvPr/>
        </p:nvSpPr>
        <p:spPr>
          <a:xfrm>
            <a:off x="880326" y="3428682"/>
            <a:ext cx="35941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940E24"/>
                </a:solidFill>
              </a:rPr>
              <a:t>Tài</a:t>
            </a:r>
            <a:r>
              <a:rPr lang="en-US" sz="2800" b="1" dirty="0">
                <a:solidFill>
                  <a:srgbClr val="940E24"/>
                </a:solidFill>
              </a:rPr>
              <a:t> </a:t>
            </a:r>
            <a:r>
              <a:rPr lang="en-US" sz="2800" b="1" dirty="0" err="1">
                <a:solidFill>
                  <a:srgbClr val="940E24"/>
                </a:solidFill>
              </a:rPr>
              <a:t>nghệ</a:t>
            </a:r>
            <a:r>
              <a:rPr lang="en-US" sz="2800" b="1" dirty="0">
                <a:solidFill>
                  <a:srgbClr val="940E24"/>
                </a:solidFill>
              </a:rPr>
              <a:t>, </a:t>
            </a:r>
            <a:r>
              <a:rPr lang="en-US" sz="2800" b="1" dirty="0" err="1">
                <a:solidFill>
                  <a:srgbClr val="940E24"/>
                </a:solidFill>
              </a:rPr>
              <a:t>tài</a:t>
            </a:r>
            <a:r>
              <a:rPr lang="en-US" sz="2800" b="1" dirty="0">
                <a:solidFill>
                  <a:srgbClr val="940E24"/>
                </a:solidFill>
              </a:rPr>
              <a:t> </a:t>
            </a:r>
            <a:r>
              <a:rPr lang="en-US" sz="2800" b="1" dirty="0" err="1">
                <a:solidFill>
                  <a:srgbClr val="940E24"/>
                </a:solidFill>
              </a:rPr>
              <a:t>năng</a:t>
            </a:r>
            <a:r>
              <a:rPr lang="en-US" sz="2800" b="1" dirty="0">
                <a:solidFill>
                  <a:srgbClr val="940E24"/>
                </a:solidFill>
              </a:rPr>
              <a:t>, </a:t>
            </a:r>
            <a:r>
              <a:rPr lang="en-US" sz="2800" b="1" dirty="0" err="1">
                <a:solidFill>
                  <a:srgbClr val="940E24"/>
                </a:solidFill>
              </a:rPr>
              <a:t>tài</a:t>
            </a:r>
            <a:r>
              <a:rPr lang="en-US" sz="2800" b="1" dirty="0">
                <a:solidFill>
                  <a:srgbClr val="940E24"/>
                </a:solidFill>
              </a:rPr>
              <a:t> </a:t>
            </a:r>
            <a:r>
              <a:rPr lang="en-US" sz="2800" b="1" dirty="0" err="1">
                <a:solidFill>
                  <a:srgbClr val="940E24"/>
                </a:solidFill>
              </a:rPr>
              <a:t>sản</a:t>
            </a:r>
            <a:r>
              <a:rPr lang="en-US" sz="2800" b="1" dirty="0">
                <a:solidFill>
                  <a:srgbClr val="940E24"/>
                </a:solidFill>
              </a:rPr>
              <a:t>, </a:t>
            </a:r>
            <a:r>
              <a:rPr lang="en-US" sz="2800" b="1" dirty="0" err="1">
                <a:solidFill>
                  <a:srgbClr val="940E24"/>
                </a:solidFill>
              </a:rPr>
              <a:t>dẻo</a:t>
            </a:r>
            <a:r>
              <a:rPr lang="en-US" sz="2800" b="1" dirty="0">
                <a:solidFill>
                  <a:srgbClr val="940E24"/>
                </a:solidFill>
              </a:rPr>
              <a:t> </a:t>
            </a:r>
            <a:r>
              <a:rPr lang="en-US" sz="2800" b="1" dirty="0" err="1">
                <a:solidFill>
                  <a:srgbClr val="940E24"/>
                </a:solidFill>
              </a:rPr>
              <a:t>dai</a:t>
            </a:r>
            <a:r>
              <a:rPr lang="en-US" sz="2800" b="1" dirty="0">
                <a:solidFill>
                  <a:srgbClr val="940E24"/>
                </a:solidFill>
              </a:rPr>
              <a:t>, </a:t>
            </a:r>
            <a:r>
              <a:rPr lang="en-US" sz="2800" b="1" dirty="0" err="1">
                <a:solidFill>
                  <a:srgbClr val="940E24"/>
                </a:solidFill>
              </a:rPr>
              <a:t>nhanh</a:t>
            </a:r>
            <a:r>
              <a:rPr lang="en-US" sz="2800" b="1" dirty="0">
                <a:solidFill>
                  <a:srgbClr val="940E24"/>
                </a:solidFill>
              </a:rPr>
              <a:t> </a:t>
            </a:r>
            <a:r>
              <a:rPr lang="en-US" sz="2800" b="1" dirty="0" err="1">
                <a:solidFill>
                  <a:srgbClr val="940E24"/>
                </a:solidFill>
              </a:rPr>
              <a:t>nhẹn</a:t>
            </a:r>
            <a:r>
              <a:rPr lang="en-US" sz="2800" b="1" dirty="0">
                <a:solidFill>
                  <a:srgbClr val="940E24"/>
                </a:solidFill>
              </a:rPr>
              <a:t>,…</a:t>
            </a:r>
            <a:endParaRPr lang="vi-VN" sz="2800" b="1" dirty="0">
              <a:solidFill>
                <a:srgbClr val="940E24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D172599-715A-4A12-8269-47C425BA5A40}"/>
              </a:ext>
            </a:extLst>
          </p:cNvPr>
          <p:cNvSpPr txBox="1"/>
          <p:nvPr/>
        </p:nvSpPr>
        <p:spPr>
          <a:xfrm>
            <a:off x="4187872" y="3381826"/>
            <a:ext cx="36559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Xinh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đẹp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hiền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lành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lộng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lẫy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hùng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vĩ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thướt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tha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nết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na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,… </a:t>
            </a:r>
            <a:endParaRPr lang="vi-VN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0FCCE77-C3DC-41EA-A166-14C93FA86E99}"/>
              </a:ext>
            </a:extLst>
          </p:cNvPr>
          <p:cNvSpPr txBox="1"/>
          <p:nvPr/>
        </p:nvSpPr>
        <p:spPr>
          <a:xfrm>
            <a:off x="7773282" y="3381825"/>
            <a:ext cx="31944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Gan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dạ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quả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cảm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táo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bạo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gan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góc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nhút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nhát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,…</a:t>
            </a:r>
            <a:endParaRPr lang="vi-VN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  <p:bldP spid="9" grpId="0"/>
      <p:bldP spid="21" grpId="0"/>
      <p:bldP spid="22" grpId="0"/>
      <p:bldP spid="23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剪去对角的矩形 5"/>
          <p:cNvSpPr/>
          <p:nvPr/>
        </p:nvSpPr>
        <p:spPr>
          <a:xfrm>
            <a:off x="801858" y="295423"/>
            <a:ext cx="10874327" cy="6414866"/>
          </a:xfrm>
          <a:prstGeom prst="snip2DiagRect">
            <a:avLst/>
          </a:prstGeom>
          <a:solidFill>
            <a:schemeClr val="bg1"/>
          </a:solidFill>
          <a:ln>
            <a:noFill/>
          </a:ln>
          <a:effectLst>
            <a:outerShdw blurRad="1651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8" name="组合 8">
            <a:extLst>
              <a:ext uri="{FF2B5EF4-FFF2-40B4-BE49-F238E27FC236}">
                <a16:creationId xmlns:a16="http://schemas.microsoft.com/office/drawing/2014/main" id="{936E8D5C-7D1C-426A-B396-D4BF6DF1EF4B}"/>
              </a:ext>
            </a:extLst>
          </p:cNvPr>
          <p:cNvGrpSpPr/>
          <p:nvPr/>
        </p:nvGrpSpPr>
        <p:grpSpPr>
          <a:xfrm>
            <a:off x="1002055" y="1428059"/>
            <a:ext cx="9966951" cy="3856669"/>
            <a:chOff x="1140038" y="2107721"/>
            <a:chExt cx="9966951" cy="3856669"/>
          </a:xfrm>
        </p:grpSpPr>
        <p:grpSp>
          <p:nvGrpSpPr>
            <p:cNvPr id="19" name="组合 5">
              <a:extLst>
                <a:ext uri="{FF2B5EF4-FFF2-40B4-BE49-F238E27FC236}">
                  <a16:creationId xmlns:a16="http://schemas.microsoft.com/office/drawing/2014/main" id="{0951E736-4A9D-447A-A3CB-862DD9D2065B}"/>
                </a:ext>
              </a:extLst>
            </p:cNvPr>
            <p:cNvGrpSpPr/>
            <p:nvPr/>
          </p:nvGrpSpPr>
          <p:grpSpPr>
            <a:xfrm>
              <a:off x="1140038" y="2252174"/>
              <a:ext cx="3043014" cy="3636124"/>
              <a:chOff x="1140038" y="2252174"/>
              <a:chExt cx="3043014" cy="3636124"/>
            </a:xfrm>
          </p:grpSpPr>
          <p:grpSp>
            <p:nvGrpSpPr>
              <p:cNvPr id="41" name="组合 23">
                <a:extLst>
                  <a:ext uri="{FF2B5EF4-FFF2-40B4-BE49-F238E27FC236}">
                    <a16:creationId xmlns:a16="http://schemas.microsoft.com/office/drawing/2014/main" id="{D28BCA28-C59E-4C5C-B0E0-4BCB0AEEE7D9}"/>
                  </a:ext>
                </a:extLst>
              </p:cNvPr>
              <p:cNvGrpSpPr/>
              <p:nvPr/>
            </p:nvGrpSpPr>
            <p:grpSpPr>
              <a:xfrm>
                <a:off x="2860732" y="3616845"/>
                <a:ext cx="1226185" cy="894714"/>
                <a:chOff x="14430" y="6899"/>
                <a:chExt cx="1933" cy="1410"/>
              </a:xfrm>
            </p:grpSpPr>
            <p:sp>
              <p:nvSpPr>
                <p:cNvPr id="51" name="矩形: 圆角 24">
                  <a:extLst>
                    <a:ext uri="{FF2B5EF4-FFF2-40B4-BE49-F238E27FC236}">
                      <a16:creationId xmlns:a16="http://schemas.microsoft.com/office/drawing/2014/main" id="{3AD9F808-7DA4-4FBD-BEBC-0C1899E16D7E}"/>
                    </a:ext>
                  </a:extLst>
                </p:cNvPr>
                <p:cNvSpPr/>
                <p:nvPr/>
              </p:nvSpPr>
              <p:spPr>
                <a:xfrm rot="2700000">
                  <a:off x="14735" y="6899"/>
                  <a:ext cx="1410" cy="141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52" name="文本框 25">
                  <a:extLst>
                    <a:ext uri="{FF2B5EF4-FFF2-40B4-BE49-F238E27FC236}">
                      <a16:creationId xmlns:a16="http://schemas.microsoft.com/office/drawing/2014/main" id="{B85F9FD3-C8D9-4EDF-9F96-D1D09A66E4FC}"/>
                    </a:ext>
                  </a:extLst>
                </p:cNvPr>
                <p:cNvSpPr txBox="1"/>
                <p:nvPr/>
              </p:nvSpPr>
              <p:spPr>
                <a:xfrm>
                  <a:off x="14430" y="7308"/>
                  <a:ext cx="1933" cy="7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400" b="1" noProof="0" dirty="0">
                      <a:solidFill>
                        <a:srgbClr val="FFFFFF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Ừ</a:t>
                  </a:r>
                  <a:endParaRPr kumimoji="1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42" name="组合 29">
                <a:extLst>
                  <a:ext uri="{FF2B5EF4-FFF2-40B4-BE49-F238E27FC236}">
                    <a16:creationId xmlns:a16="http://schemas.microsoft.com/office/drawing/2014/main" id="{1F4A91B3-B012-4062-99F6-8A63344E53A3}"/>
                  </a:ext>
                </a:extLst>
              </p:cNvPr>
              <p:cNvGrpSpPr/>
              <p:nvPr/>
            </p:nvGrpSpPr>
            <p:grpSpPr>
              <a:xfrm>
                <a:off x="1931249" y="2252174"/>
                <a:ext cx="1325880" cy="967106"/>
                <a:chOff x="14484" y="6907"/>
                <a:chExt cx="1933" cy="1409"/>
              </a:xfrm>
            </p:grpSpPr>
            <p:sp>
              <p:nvSpPr>
                <p:cNvPr id="49" name="矩形: 圆角 32">
                  <a:extLst>
                    <a:ext uri="{FF2B5EF4-FFF2-40B4-BE49-F238E27FC236}">
                      <a16:creationId xmlns:a16="http://schemas.microsoft.com/office/drawing/2014/main" id="{5F060A9F-F53A-4BFD-9D8B-B4097CE47E7B}"/>
                    </a:ext>
                  </a:extLst>
                </p:cNvPr>
                <p:cNvSpPr/>
                <p:nvPr/>
              </p:nvSpPr>
              <p:spPr>
                <a:xfrm rot="2700000">
                  <a:off x="14736" y="6906"/>
                  <a:ext cx="1409" cy="1411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50" name="文本框 33">
                  <a:extLst>
                    <a:ext uri="{FF2B5EF4-FFF2-40B4-BE49-F238E27FC236}">
                      <a16:creationId xmlns:a16="http://schemas.microsoft.com/office/drawing/2014/main" id="{E002A9B6-0F48-40E6-AC59-5646B6825661}"/>
                    </a:ext>
                  </a:extLst>
                </p:cNvPr>
                <p:cNvSpPr txBox="1"/>
                <p:nvPr/>
              </p:nvSpPr>
              <p:spPr>
                <a:xfrm>
                  <a:off x="14484" y="7314"/>
                  <a:ext cx="1933" cy="7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A</a:t>
                  </a:r>
                  <a:endParaRPr kumimoji="1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43" name="组合 34">
                <a:extLst>
                  <a:ext uri="{FF2B5EF4-FFF2-40B4-BE49-F238E27FC236}">
                    <a16:creationId xmlns:a16="http://schemas.microsoft.com/office/drawing/2014/main" id="{D286A500-0F25-48C4-92C9-785DF53A1B99}"/>
                  </a:ext>
                </a:extLst>
              </p:cNvPr>
              <p:cNvGrpSpPr/>
              <p:nvPr/>
            </p:nvGrpSpPr>
            <p:grpSpPr>
              <a:xfrm>
                <a:off x="3208961" y="5177733"/>
                <a:ext cx="974091" cy="710565"/>
                <a:chOff x="14460" y="6876"/>
                <a:chExt cx="1933" cy="1409"/>
              </a:xfrm>
            </p:grpSpPr>
            <p:sp>
              <p:nvSpPr>
                <p:cNvPr id="47" name="矩形: 圆角 35">
                  <a:extLst>
                    <a:ext uri="{FF2B5EF4-FFF2-40B4-BE49-F238E27FC236}">
                      <a16:creationId xmlns:a16="http://schemas.microsoft.com/office/drawing/2014/main" id="{45A9344A-F9F7-47F4-99FA-23226EF5AB1B}"/>
                    </a:ext>
                  </a:extLst>
                </p:cNvPr>
                <p:cNvSpPr/>
                <p:nvPr/>
              </p:nvSpPr>
              <p:spPr>
                <a:xfrm rot="2700000">
                  <a:off x="14734" y="6875"/>
                  <a:ext cx="1409" cy="1411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8" name="文本框 36">
                  <a:extLst>
                    <a:ext uri="{FF2B5EF4-FFF2-40B4-BE49-F238E27FC236}">
                      <a16:creationId xmlns:a16="http://schemas.microsoft.com/office/drawing/2014/main" id="{4C7370BC-F45E-4689-8FEB-F9594D6A7338}"/>
                    </a:ext>
                  </a:extLst>
                </p:cNvPr>
                <p:cNvSpPr txBox="1"/>
                <p:nvPr/>
              </p:nvSpPr>
              <p:spPr>
                <a:xfrm>
                  <a:off x="14460" y="7299"/>
                  <a:ext cx="1933" cy="7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000" b="1" dirty="0">
                      <a:solidFill>
                        <a:srgbClr val="FFFFFF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L</a:t>
                  </a:r>
                  <a:endParaRPr kumimoji="1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44" name="组合 37">
                <a:extLst>
                  <a:ext uri="{FF2B5EF4-FFF2-40B4-BE49-F238E27FC236}">
                    <a16:creationId xmlns:a16="http://schemas.microsoft.com/office/drawing/2014/main" id="{3D60DA01-B65C-4B47-8AD3-E918A9118CB3}"/>
                  </a:ext>
                </a:extLst>
              </p:cNvPr>
              <p:cNvGrpSpPr/>
              <p:nvPr/>
            </p:nvGrpSpPr>
            <p:grpSpPr>
              <a:xfrm>
                <a:off x="1140038" y="4324036"/>
                <a:ext cx="1555751" cy="1195070"/>
                <a:chOff x="11871" y="4830"/>
                <a:chExt cx="2450" cy="1882"/>
              </a:xfrm>
            </p:grpSpPr>
            <p:sp>
              <p:nvSpPr>
                <p:cNvPr id="45" name="矩形: 圆角 38">
                  <a:extLst>
                    <a:ext uri="{FF2B5EF4-FFF2-40B4-BE49-F238E27FC236}">
                      <a16:creationId xmlns:a16="http://schemas.microsoft.com/office/drawing/2014/main" id="{73C98129-61A4-4B92-9866-5FA14B015CC7}"/>
                    </a:ext>
                  </a:extLst>
                </p:cNvPr>
                <p:cNvSpPr/>
                <p:nvPr/>
              </p:nvSpPr>
              <p:spPr>
                <a:xfrm rot="2700000">
                  <a:off x="12176" y="4830"/>
                  <a:ext cx="1882" cy="1882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6" name="文本框 39">
                  <a:extLst>
                    <a:ext uri="{FF2B5EF4-FFF2-40B4-BE49-F238E27FC236}">
                      <a16:creationId xmlns:a16="http://schemas.microsoft.com/office/drawing/2014/main" id="{9CFE9CD2-241D-4DC3-8761-74C79C1DA4A3}"/>
                    </a:ext>
                  </a:extLst>
                </p:cNvPr>
                <p:cNvSpPr txBox="1"/>
                <p:nvPr/>
              </p:nvSpPr>
              <p:spPr>
                <a:xfrm>
                  <a:off x="11871" y="5450"/>
                  <a:ext cx="2450" cy="8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800" b="1" noProof="0" dirty="0">
                      <a:solidFill>
                        <a:srgbClr val="FFFFFF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Ế</a:t>
                  </a:r>
                  <a:endParaRPr kumimoji="1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</p:grpSp>
        <p:grpSp>
          <p:nvGrpSpPr>
            <p:cNvPr id="25" name="组合 6">
              <a:extLst>
                <a:ext uri="{FF2B5EF4-FFF2-40B4-BE49-F238E27FC236}">
                  <a16:creationId xmlns:a16="http://schemas.microsoft.com/office/drawing/2014/main" id="{9DB2B01C-ADB3-4441-895F-C70BD5EA783D}"/>
                </a:ext>
              </a:extLst>
            </p:cNvPr>
            <p:cNvGrpSpPr/>
            <p:nvPr/>
          </p:nvGrpSpPr>
          <p:grpSpPr>
            <a:xfrm>
              <a:off x="8431889" y="2107721"/>
              <a:ext cx="2675100" cy="3856669"/>
              <a:chOff x="8431889" y="2107721"/>
              <a:chExt cx="2675100" cy="3856669"/>
            </a:xfrm>
          </p:grpSpPr>
          <p:grpSp>
            <p:nvGrpSpPr>
              <p:cNvPr id="29" name="组合 18">
                <a:extLst>
                  <a:ext uri="{FF2B5EF4-FFF2-40B4-BE49-F238E27FC236}">
                    <a16:creationId xmlns:a16="http://schemas.microsoft.com/office/drawing/2014/main" id="{58DC9EBF-23F4-4C28-AC7D-27C34762C510}"/>
                  </a:ext>
                </a:extLst>
              </p:cNvPr>
              <p:cNvGrpSpPr/>
              <p:nvPr/>
            </p:nvGrpSpPr>
            <p:grpSpPr>
              <a:xfrm>
                <a:off x="9551238" y="2817928"/>
                <a:ext cx="1555751" cy="1195070"/>
                <a:chOff x="11871" y="4830"/>
                <a:chExt cx="2450" cy="1882"/>
              </a:xfrm>
            </p:grpSpPr>
            <p:sp>
              <p:nvSpPr>
                <p:cNvPr id="39" name="矩形: 圆角 17">
                  <a:extLst>
                    <a:ext uri="{FF2B5EF4-FFF2-40B4-BE49-F238E27FC236}">
                      <a16:creationId xmlns:a16="http://schemas.microsoft.com/office/drawing/2014/main" id="{B057491A-28FD-4078-8A29-388CF97A824D}"/>
                    </a:ext>
                  </a:extLst>
                </p:cNvPr>
                <p:cNvSpPr/>
                <p:nvPr/>
              </p:nvSpPr>
              <p:spPr>
                <a:xfrm rot="2700000">
                  <a:off x="12176" y="4830"/>
                  <a:ext cx="1882" cy="1882"/>
                </a:xfrm>
                <a:prstGeom prst="round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40" name="文本框 13">
                  <a:extLst>
                    <a:ext uri="{FF2B5EF4-FFF2-40B4-BE49-F238E27FC236}">
                      <a16:creationId xmlns:a16="http://schemas.microsoft.com/office/drawing/2014/main" id="{00F4DA39-4EA6-4F7C-AAEE-2A1D5E086CC7}"/>
                    </a:ext>
                  </a:extLst>
                </p:cNvPr>
                <p:cNvSpPr txBox="1"/>
                <p:nvPr/>
              </p:nvSpPr>
              <p:spPr>
                <a:xfrm>
                  <a:off x="11871" y="5450"/>
                  <a:ext cx="2450" cy="8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800" b="1" dirty="0">
                      <a:solidFill>
                        <a:srgbClr val="FFFFFF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À</a:t>
                  </a:r>
                  <a:endParaRPr kumimoji="1" lang="zh-CN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30" name="组合 22">
                <a:extLst>
                  <a:ext uri="{FF2B5EF4-FFF2-40B4-BE49-F238E27FC236}">
                    <a16:creationId xmlns:a16="http://schemas.microsoft.com/office/drawing/2014/main" id="{A78F92B8-EC0D-4AC7-8083-AE728B7BD85E}"/>
                  </a:ext>
                </a:extLst>
              </p:cNvPr>
              <p:cNvGrpSpPr/>
              <p:nvPr/>
            </p:nvGrpSpPr>
            <p:grpSpPr>
              <a:xfrm>
                <a:off x="8700550" y="4260506"/>
                <a:ext cx="962660" cy="760094"/>
                <a:chOff x="14558" y="6883"/>
                <a:chExt cx="1786" cy="1410"/>
              </a:xfrm>
            </p:grpSpPr>
            <p:sp>
              <p:nvSpPr>
                <p:cNvPr id="37" name="矩形: 圆角 20">
                  <a:extLst>
                    <a:ext uri="{FF2B5EF4-FFF2-40B4-BE49-F238E27FC236}">
                      <a16:creationId xmlns:a16="http://schemas.microsoft.com/office/drawing/2014/main" id="{EF2B0655-4FCB-4A92-B737-6B27965F98FE}"/>
                    </a:ext>
                  </a:extLst>
                </p:cNvPr>
                <p:cNvSpPr/>
                <p:nvPr/>
              </p:nvSpPr>
              <p:spPr>
                <a:xfrm rot="2700000">
                  <a:off x="14734" y="6883"/>
                  <a:ext cx="1410" cy="1410"/>
                </a:xfrm>
                <a:prstGeom prst="round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8" name="文本框 16">
                  <a:extLst>
                    <a:ext uri="{FF2B5EF4-FFF2-40B4-BE49-F238E27FC236}">
                      <a16:creationId xmlns:a16="http://schemas.microsoft.com/office/drawing/2014/main" id="{6464CF2D-E820-401A-BC28-F9A697A70982}"/>
                    </a:ext>
                  </a:extLst>
                </p:cNvPr>
                <p:cNvSpPr txBox="1"/>
                <p:nvPr/>
              </p:nvSpPr>
              <p:spPr>
                <a:xfrm>
                  <a:off x="14558" y="7353"/>
                  <a:ext cx="1786" cy="6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V</a:t>
                  </a:r>
                  <a:endParaRPr kumimoji="1" lang="zh-CN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31" name="组合 26">
                <a:extLst>
                  <a:ext uri="{FF2B5EF4-FFF2-40B4-BE49-F238E27FC236}">
                    <a16:creationId xmlns:a16="http://schemas.microsoft.com/office/drawing/2014/main" id="{1929BEE2-B151-4B94-B51B-BE0439A29C6F}"/>
                  </a:ext>
                </a:extLst>
              </p:cNvPr>
              <p:cNvGrpSpPr/>
              <p:nvPr/>
            </p:nvGrpSpPr>
            <p:grpSpPr>
              <a:xfrm>
                <a:off x="9705132" y="5217630"/>
                <a:ext cx="1024255" cy="746760"/>
                <a:chOff x="14412" y="6881"/>
                <a:chExt cx="1933" cy="1410"/>
              </a:xfrm>
            </p:grpSpPr>
            <p:sp>
              <p:nvSpPr>
                <p:cNvPr id="35" name="矩形: 圆角 27">
                  <a:extLst>
                    <a:ext uri="{FF2B5EF4-FFF2-40B4-BE49-F238E27FC236}">
                      <a16:creationId xmlns:a16="http://schemas.microsoft.com/office/drawing/2014/main" id="{ED03AC1B-45B0-4DBD-9A63-E879635E8750}"/>
                    </a:ext>
                  </a:extLst>
                </p:cNvPr>
                <p:cNvSpPr/>
                <p:nvPr/>
              </p:nvSpPr>
              <p:spPr>
                <a:xfrm rot="2700000">
                  <a:off x="14733" y="6881"/>
                  <a:ext cx="1410" cy="1410"/>
                </a:xfrm>
                <a:prstGeom prst="round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6" name="文本框 28">
                  <a:extLst>
                    <a:ext uri="{FF2B5EF4-FFF2-40B4-BE49-F238E27FC236}">
                      <a16:creationId xmlns:a16="http://schemas.microsoft.com/office/drawing/2014/main" id="{80003630-E8E7-4AED-B7A3-1A69FE66E21B}"/>
                    </a:ext>
                  </a:extLst>
                </p:cNvPr>
                <p:cNvSpPr txBox="1"/>
                <p:nvPr/>
              </p:nvSpPr>
              <p:spPr>
                <a:xfrm>
                  <a:off x="14412" y="7333"/>
                  <a:ext cx="1933" cy="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000" b="1" dirty="0">
                      <a:solidFill>
                        <a:srgbClr val="FFFFFF"/>
                      </a:solidFill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Ê</a:t>
                  </a:r>
                  <a:endParaRPr kumimoji="1" lang="zh-CN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  <p:grpSp>
            <p:nvGrpSpPr>
              <p:cNvPr id="32" name="组合 40">
                <a:extLst>
                  <a:ext uri="{FF2B5EF4-FFF2-40B4-BE49-F238E27FC236}">
                    <a16:creationId xmlns:a16="http://schemas.microsoft.com/office/drawing/2014/main" id="{37F5677B-9289-4972-9C06-27E73ECC14D4}"/>
                  </a:ext>
                </a:extLst>
              </p:cNvPr>
              <p:cNvGrpSpPr/>
              <p:nvPr/>
            </p:nvGrpSpPr>
            <p:grpSpPr>
              <a:xfrm>
                <a:off x="8431889" y="2107721"/>
                <a:ext cx="1226185" cy="894715"/>
                <a:chOff x="14430" y="6899"/>
                <a:chExt cx="1933" cy="1410"/>
              </a:xfrm>
            </p:grpSpPr>
            <p:sp>
              <p:nvSpPr>
                <p:cNvPr id="33" name="矩形: 圆角 41">
                  <a:extLst>
                    <a:ext uri="{FF2B5EF4-FFF2-40B4-BE49-F238E27FC236}">
                      <a16:creationId xmlns:a16="http://schemas.microsoft.com/office/drawing/2014/main" id="{E4268AC8-E5F7-42B1-9668-0EA80D23CABC}"/>
                    </a:ext>
                  </a:extLst>
                </p:cNvPr>
                <p:cNvSpPr/>
                <p:nvPr/>
              </p:nvSpPr>
              <p:spPr>
                <a:xfrm rot="2700000">
                  <a:off x="14735" y="6899"/>
                  <a:ext cx="1410" cy="1410"/>
                </a:xfrm>
                <a:prstGeom prst="round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  <p:sp>
              <p:nvSpPr>
                <p:cNvPr id="34" name="文本框 42">
                  <a:extLst>
                    <a:ext uri="{FF2B5EF4-FFF2-40B4-BE49-F238E27FC236}">
                      <a16:creationId xmlns:a16="http://schemas.microsoft.com/office/drawing/2014/main" id="{5C988805-9176-42AD-A99B-82FB0E71C1CD}"/>
                    </a:ext>
                  </a:extLst>
                </p:cNvPr>
                <p:cNvSpPr txBox="1"/>
                <p:nvPr/>
              </p:nvSpPr>
              <p:spPr>
                <a:xfrm>
                  <a:off x="14430" y="7308"/>
                  <a:ext cx="1933" cy="7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思源黑体 CN Normal" panose="020B0400000000000000" pitchFamily="34" charset="-122"/>
                      <a:ea typeface="思源黑体 CN Normal" panose="020B0400000000000000" pitchFamily="34" charset="-122"/>
                      <a:cs typeface="+mn-ea"/>
                      <a:sym typeface="思源黑体 CN Normal" panose="020B0400000000000000" pitchFamily="34" charset="-122"/>
                    </a:rPr>
                    <a:t>C</a:t>
                  </a:r>
                  <a:endParaRPr kumimoji="1" lang="zh-CN" alt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思源黑体 CN Normal" panose="020B0400000000000000" pitchFamily="34" charset="-122"/>
                    <a:ea typeface="思源黑体 CN Normal" panose="020B0400000000000000" pitchFamily="34" charset="-122"/>
                    <a:cs typeface="+mn-ea"/>
                    <a:sym typeface="思源黑体 CN Normal" panose="020B0400000000000000" pitchFamily="34" charset="-122"/>
                  </a:endParaRPr>
                </a:p>
              </p:txBody>
            </p:sp>
          </p:grpSp>
        </p:grpSp>
      </p:grpSp>
      <p:sp>
        <p:nvSpPr>
          <p:cNvPr id="53" name="文本框 4">
            <a:extLst>
              <a:ext uri="{FF2B5EF4-FFF2-40B4-BE49-F238E27FC236}">
                <a16:creationId xmlns:a16="http://schemas.microsoft.com/office/drawing/2014/main" id="{9E5FD6C6-F1B6-474B-BFDF-A33AE2382FF2}"/>
              </a:ext>
            </a:extLst>
          </p:cNvPr>
          <p:cNvSpPr txBox="1"/>
          <p:nvPr/>
        </p:nvSpPr>
        <p:spPr>
          <a:xfrm>
            <a:off x="2780359" y="780555"/>
            <a:ext cx="6838456" cy="2368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4400" b="1" i="0" u="none" strike="noStrike" kern="1200" cap="none" spc="30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rruba KT" panose="02040603050506020204" pitchFamily="18" charset="0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rPr>
              <a:t>TRẠNG</a:t>
            </a:r>
            <a:r>
              <a:rPr kumimoji="1" lang="en-US" altLang="zh-CN" sz="4400" b="1" i="0" u="none" strike="noStrike" kern="1200" cap="none" spc="300" normalizeH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UTM Arruba KT" panose="02040603050506020204" pitchFamily="18" charset="0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rPr>
              <a:t> NGUYÊN </a:t>
            </a:r>
          </a:p>
          <a:p>
            <a:pPr marL="0" marR="0" lvl="0" indent="0" algn="ctr" defTabSz="91437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6000" b="1" i="0" u="none" strike="noStrike" kern="1200" cap="none" spc="30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ruba KT" panose="02040603050506020204" pitchFamily="18" charset="0"/>
                <a:ea typeface="思源黑体 CN Normal" panose="020B0400000000000000" pitchFamily="34" charset="-122"/>
                <a:cs typeface="+mn-ea"/>
                <a:sym typeface="思源黑体 CN Normal" panose="020B0400000000000000" pitchFamily="34" charset="-122"/>
              </a:rPr>
              <a:t>TIẾNG VIỆT</a:t>
            </a:r>
            <a:endParaRPr kumimoji="1" lang="zh-CN" altLang="en-US" sz="6000" b="1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rruba KT" panose="02040603050506020204" pitchFamily="18" charset="0"/>
              <a:ea typeface="思源黑体 CN Normal" panose="020B0400000000000000" pitchFamily="34" charset="-122"/>
              <a:cs typeface="+mn-ea"/>
              <a:sym typeface="思源黑体 CN Normal" panose="020B0400000000000000" pitchFamily="34" charset="-122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15FA588-9F2C-4D66-A165-87D1EB55FF7D}"/>
              </a:ext>
            </a:extLst>
          </p:cNvPr>
          <p:cNvGrpSpPr/>
          <p:nvPr/>
        </p:nvGrpSpPr>
        <p:grpSpPr>
          <a:xfrm>
            <a:off x="4002971" y="1573272"/>
            <a:ext cx="4393232" cy="5673311"/>
            <a:chOff x="4067518" y="1631557"/>
            <a:chExt cx="4393232" cy="5673311"/>
          </a:xfrm>
        </p:grpSpPr>
        <p:pic>
          <p:nvPicPr>
            <p:cNvPr id="55" name="图片 3">
              <a:extLst>
                <a:ext uri="{FF2B5EF4-FFF2-40B4-BE49-F238E27FC236}">
                  <a16:creationId xmlns:a16="http://schemas.microsoft.com/office/drawing/2014/main" id="{91074C16-6C36-4BB7-B9FC-B538E688F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518" y="2711243"/>
              <a:ext cx="4393232" cy="4593625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D5F618E7-A2AE-4C13-A5FC-18F46FBCF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54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5580" y="1631557"/>
              <a:ext cx="2871745" cy="2827565"/>
            </a:xfrm>
            <a:prstGeom prst="rect">
              <a:avLst/>
            </a:prstGeom>
          </p:spPr>
        </p:pic>
      </p:grpSp>
      <p:grpSp>
        <p:nvGrpSpPr>
          <p:cNvPr id="57" name="组合 45">
            <a:extLst>
              <a:ext uri="{FF2B5EF4-FFF2-40B4-BE49-F238E27FC236}">
                <a16:creationId xmlns:a16="http://schemas.microsoft.com/office/drawing/2014/main" id="{6E22D35E-326A-4A05-9D20-9767146C3572}"/>
              </a:ext>
            </a:extLst>
          </p:cNvPr>
          <p:cNvGrpSpPr/>
          <p:nvPr/>
        </p:nvGrpSpPr>
        <p:grpSpPr>
          <a:xfrm>
            <a:off x="1602298" y="460591"/>
            <a:ext cx="8970963" cy="461665"/>
            <a:chOff x="1174523" y="1336710"/>
            <a:chExt cx="8970963" cy="461665"/>
          </a:xfrm>
        </p:grpSpPr>
        <p:sp>
          <p:nvSpPr>
            <p:cNvPr id="58" name="文本框 46">
              <a:extLst>
                <a:ext uri="{FF2B5EF4-FFF2-40B4-BE49-F238E27FC236}">
                  <a16:creationId xmlns:a16="http://schemas.microsoft.com/office/drawing/2014/main" id="{81155949-2C88-4A88-9771-064D8B32E380}"/>
                </a:ext>
              </a:extLst>
            </p:cNvPr>
            <p:cNvSpPr txBox="1"/>
            <p:nvPr/>
          </p:nvSpPr>
          <p:spPr>
            <a:xfrm>
              <a:off x="4426316" y="1336710"/>
              <a:ext cx="24673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di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EC3A30"/>
                  </a:solidFill>
                  <a:effectLst/>
                  <a:uLnTx/>
                  <a:uFillTx/>
                  <a:latin typeface="UTM Tam Le" panose="02040603050506020204" pitchFamily="18" charset="0"/>
                  <a:ea typeface="思源黑体 CN Bold" panose="020B0800000000000000" pitchFamily="34" charset="-122"/>
                  <a:cs typeface="+mn-ea"/>
                  <a:sym typeface="思源黑体 CN Normal" panose="020B0400000000000000" pitchFamily="34" charset="-122"/>
                </a:rPr>
                <a:t>TRÒ</a:t>
              </a:r>
              <a:r>
                <a:rPr kumimoji="0" lang="en-US" altLang="zh-CN" sz="2400" b="1" i="0" u="none" strike="noStrike" kern="1200" cap="none" spc="0" normalizeH="0" noProof="0" dirty="0">
                  <a:ln>
                    <a:noFill/>
                  </a:ln>
                  <a:solidFill>
                    <a:srgbClr val="EC3A30"/>
                  </a:solidFill>
                  <a:effectLst/>
                  <a:uLnTx/>
                  <a:uFillTx/>
                  <a:latin typeface="UTM Tam Le" panose="02040603050506020204" pitchFamily="18" charset="0"/>
                  <a:ea typeface="思源黑体 CN Bold" panose="020B0800000000000000" pitchFamily="34" charset="-122"/>
                  <a:cs typeface="+mn-ea"/>
                  <a:sym typeface="思源黑体 CN Normal" panose="020B0400000000000000" pitchFamily="34" charset="-122"/>
                </a:rPr>
                <a:t> CHƠI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C3A30"/>
                </a:solidFill>
                <a:effectLst/>
                <a:uLnTx/>
                <a:uFillTx/>
                <a:latin typeface="UTM Tam Le" panose="02040603050506020204" pitchFamily="18" charset="0"/>
                <a:ea typeface="思源黑体 CN Bold" panose="020B0800000000000000" pitchFamily="34" charset="-122"/>
                <a:cs typeface="+mn-ea"/>
                <a:sym typeface="思源黑体 CN Normal" panose="020B0400000000000000" pitchFamily="34" charset="-122"/>
              </a:endParaRPr>
            </a:p>
          </p:txBody>
        </p:sp>
        <p:cxnSp>
          <p:nvCxnSpPr>
            <p:cNvPr id="59" name="直接连接符 47">
              <a:extLst>
                <a:ext uri="{FF2B5EF4-FFF2-40B4-BE49-F238E27FC236}">
                  <a16:creationId xmlns:a16="http://schemas.microsoft.com/office/drawing/2014/main" id="{0ADD488D-FD36-4F27-A2DD-EC868040CD56}"/>
                </a:ext>
              </a:extLst>
            </p:cNvPr>
            <p:cNvCxnSpPr/>
            <p:nvPr/>
          </p:nvCxnSpPr>
          <p:spPr>
            <a:xfrm>
              <a:off x="7082971" y="1567543"/>
              <a:ext cx="30625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48">
              <a:extLst>
                <a:ext uri="{FF2B5EF4-FFF2-40B4-BE49-F238E27FC236}">
                  <a16:creationId xmlns:a16="http://schemas.microsoft.com/office/drawing/2014/main" id="{9E3B620A-D8B0-4FA4-8570-6E8B66D0C750}"/>
                </a:ext>
              </a:extLst>
            </p:cNvPr>
            <p:cNvCxnSpPr/>
            <p:nvPr/>
          </p:nvCxnSpPr>
          <p:spPr>
            <a:xfrm>
              <a:off x="1174523" y="1567543"/>
              <a:ext cx="306251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剪去对角的矩形 5"/>
          <p:cNvSpPr/>
          <p:nvPr/>
        </p:nvSpPr>
        <p:spPr>
          <a:xfrm>
            <a:off x="811822" y="780042"/>
            <a:ext cx="11087100" cy="5852160"/>
          </a:xfrm>
          <a:prstGeom prst="snip2DiagRect">
            <a:avLst>
              <a:gd name="adj1" fmla="val 14904"/>
              <a:gd name="adj2" fmla="val 16667"/>
            </a:avLst>
          </a:prstGeom>
          <a:solidFill>
            <a:schemeClr val="bg1"/>
          </a:solidFill>
          <a:ln>
            <a:noFill/>
          </a:ln>
          <a:effectLst>
            <a:outerShdw blurRad="1651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E851F47-5E0F-4521-ABE5-3912EF7AEBAA}"/>
              </a:ext>
            </a:extLst>
          </p:cNvPr>
          <p:cNvGrpSpPr/>
          <p:nvPr/>
        </p:nvGrpSpPr>
        <p:grpSpPr>
          <a:xfrm>
            <a:off x="-444984" y="1499999"/>
            <a:ext cx="4393232" cy="5673311"/>
            <a:chOff x="4067518" y="1631557"/>
            <a:chExt cx="4393232" cy="5673311"/>
          </a:xfrm>
        </p:grpSpPr>
        <p:pic>
          <p:nvPicPr>
            <p:cNvPr id="20" name="图片 3">
              <a:extLst>
                <a:ext uri="{FF2B5EF4-FFF2-40B4-BE49-F238E27FC236}">
                  <a16:creationId xmlns:a16="http://schemas.microsoft.com/office/drawing/2014/main" id="{976AC3A7-32FF-4681-AD2D-1A136913A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518" y="2711243"/>
              <a:ext cx="4393232" cy="459362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86BC51A-4A67-4155-A4DA-66B6840AF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54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5580" y="1631557"/>
              <a:ext cx="2871745" cy="2827565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94B05B7-DBAF-48AB-9ABD-7CE6F8C2D566}"/>
              </a:ext>
            </a:extLst>
          </p:cNvPr>
          <p:cNvSpPr txBox="1"/>
          <p:nvPr/>
        </p:nvSpPr>
        <p:spPr>
          <a:xfrm>
            <a:off x="3359443" y="2908789"/>
            <a:ext cx="81899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Hãy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xếp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trật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đúng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tục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Xác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định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tục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ngữ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+mj-lt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latin typeface="+mj-lt"/>
                <a:cs typeface="Times New Roman" panose="02020603050405020304" pitchFamily="18" charset="0"/>
              </a:rPr>
              <a:t>.</a:t>
            </a:r>
            <a:endParaRPr lang="vi-VN" sz="3600" b="1" dirty="0">
              <a:solidFill>
                <a:srgbClr val="587ABA"/>
              </a:solidFill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A7A230F-76AA-4D62-9093-82028B0A770B}"/>
              </a:ext>
            </a:extLst>
          </p:cNvPr>
          <p:cNvGrpSpPr/>
          <p:nvPr/>
        </p:nvGrpSpPr>
        <p:grpSpPr>
          <a:xfrm>
            <a:off x="4601893" y="1640887"/>
            <a:ext cx="5711547" cy="1200329"/>
            <a:chOff x="3144868" y="1306660"/>
            <a:chExt cx="6234192" cy="21911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C3D76AC-1F2B-4760-A632-522A7243A8D0}"/>
                </a:ext>
              </a:extLst>
            </p:cNvPr>
            <p:cNvSpPr txBox="1"/>
            <p:nvPr/>
          </p:nvSpPr>
          <p:spPr>
            <a:xfrm>
              <a:off x="3144868" y="1306660"/>
              <a:ext cx="6207064" cy="219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300" normalizeH="0" baseline="0" noProof="0" dirty="0">
                  <a:ln w="2286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</a:rPr>
                <a:t>CÁCH CHƠI</a:t>
              </a:r>
              <a:endParaRPr kumimoji="0" lang="vi-VN" sz="7200" b="1" i="0" u="none" strike="noStrike" kern="0" cap="none" spc="300" normalizeH="0" baseline="0" noProof="0" dirty="0">
                <a:ln w="2286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D336BC0-91D1-4BDD-81A4-CAF488296D35}"/>
                </a:ext>
              </a:extLst>
            </p:cNvPr>
            <p:cNvSpPr txBox="1"/>
            <p:nvPr/>
          </p:nvSpPr>
          <p:spPr>
            <a:xfrm>
              <a:off x="3171996" y="1306660"/>
              <a:ext cx="6207064" cy="219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0" cap="none" spc="300" normalizeH="0" baseline="0" noProof="0" dirty="0">
                  <a:ln>
                    <a:noFill/>
                  </a:ln>
                  <a:gradFill flip="none" rotWithShape="1">
                    <a:gsLst>
                      <a:gs pos="71000">
                        <a:srgbClr val="A82626"/>
                      </a:gs>
                      <a:gs pos="32000">
                        <a:srgbClr val="EDB21D"/>
                      </a:gs>
                    </a:gsLst>
                    <a:lin ang="5400000" scaled="1"/>
                    <a:tileRect/>
                  </a:gra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</a:rPr>
                <a:t>CÁCH CHƠI</a:t>
              </a:r>
              <a:endParaRPr kumimoji="0" lang="vi-VN" sz="7200" b="1" i="0" u="none" strike="noStrike" kern="0" cap="none" spc="300" normalizeH="0" baseline="0" noProof="0" dirty="0">
                <a:ln>
                  <a:noFill/>
                </a:ln>
                <a:gradFill flip="none" rotWithShape="1">
                  <a:gsLst>
                    <a:gs pos="71000">
                      <a:srgbClr val="A82626"/>
                    </a:gs>
                    <a:gs pos="32000">
                      <a:srgbClr val="EDB21D"/>
                    </a:gs>
                  </a:gsLst>
                  <a:lin ang="54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D2C3C7-F33F-4B20-8A2C-FFDEA658FD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0480" y="-17585"/>
            <a:ext cx="6096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DF5B444-2114-45F0-BA23-A31CF4C158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6823" y="247291"/>
            <a:ext cx="10338353" cy="5695983"/>
          </a:xfrm>
          <a:prstGeom prst="rect">
            <a:avLst/>
          </a:prstGeom>
        </p:spPr>
      </p:pic>
      <p:sp>
        <p:nvSpPr>
          <p:cNvPr id="18" name="文本框 25">
            <a:extLst>
              <a:ext uri="{FF2B5EF4-FFF2-40B4-BE49-F238E27FC236}">
                <a16:creationId xmlns:a16="http://schemas.microsoft.com/office/drawing/2014/main" id="{1C9E5C4C-2B42-4E86-A7BB-62562F5DE2D2}"/>
              </a:ext>
            </a:extLst>
          </p:cNvPr>
          <p:cNvSpPr txBox="1"/>
          <p:nvPr/>
        </p:nvSpPr>
        <p:spPr>
          <a:xfrm>
            <a:off x="3557947" y="2325842"/>
            <a:ext cx="5172444" cy="769441"/>
          </a:xfrm>
          <a:prstGeom prst="rect">
            <a:avLst/>
          </a:prstGeom>
          <a:solidFill>
            <a:srgbClr val="F48B79"/>
          </a:solidFill>
        </p:spPr>
        <p:txBody>
          <a:bodyPr wrap="square" rtlCol="0">
            <a:spAutoFit/>
          </a:bodyPr>
          <a:lstStyle/>
          <a:p>
            <a:pPr lvl="0" algn="ctr" defTabSz="685800">
              <a:defRPr/>
            </a:pPr>
            <a:r>
              <a:rPr lang="en-US" altLang="zh-CN" sz="4400" noProof="0" dirty="0">
                <a:solidFill>
                  <a:prstClr val="black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CẮT/NHƯ/NHANH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pic>
        <p:nvPicPr>
          <p:cNvPr id="19" name="图片 49">
            <a:extLst>
              <a:ext uri="{FF2B5EF4-FFF2-40B4-BE49-F238E27FC236}">
                <a16:creationId xmlns:a16="http://schemas.microsoft.com/office/drawing/2014/main" id="{DC0ED34A-5DA8-4A3D-8A9C-F6214FBB75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579" y="3780655"/>
            <a:ext cx="2682472" cy="2328874"/>
          </a:xfrm>
          <a:prstGeom prst="rect">
            <a:avLst/>
          </a:prstGeom>
        </p:spPr>
      </p:pic>
      <p:grpSp>
        <p:nvGrpSpPr>
          <p:cNvPr id="20" name="组合 61">
            <a:extLst>
              <a:ext uri="{FF2B5EF4-FFF2-40B4-BE49-F238E27FC236}">
                <a16:creationId xmlns:a16="http://schemas.microsoft.com/office/drawing/2014/main" id="{B1E5A3A6-0B95-4150-ABF5-34DDD3762450}"/>
              </a:ext>
            </a:extLst>
          </p:cNvPr>
          <p:cNvGrpSpPr/>
          <p:nvPr/>
        </p:nvGrpSpPr>
        <p:grpSpPr>
          <a:xfrm>
            <a:off x="3203848" y="925954"/>
            <a:ext cx="5515014" cy="1200329"/>
            <a:chOff x="3043856" y="1481191"/>
            <a:chExt cx="5515014" cy="1200329"/>
          </a:xfrm>
        </p:grpSpPr>
        <p:sp>
          <p:nvSpPr>
            <p:cNvPr id="22" name="文本框 44">
              <a:extLst>
                <a:ext uri="{FF2B5EF4-FFF2-40B4-BE49-F238E27FC236}">
                  <a16:creationId xmlns:a16="http://schemas.microsoft.com/office/drawing/2014/main" id="{57EA347A-4E8D-48F9-A54E-06B9C38C8724}"/>
                </a:ext>
              </a:extLst>
            </p:cNvPr>
            <p:cNvSpPr txBox="1"/>
            <p:nvPr/>
          </p:nvSpPr>
          <p:spPr>
            <a:xfrm>
              <a:off x="4393475" y="1481191"/>
              <a:ext cx="27641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Seagull" panose="02040603050506020204" pitchFamily="18" charset="0"/>
                  <a:ea typeface="字魂27号-布丁体" panose="00000500000000000000" pitchFamily="2" charset="-122"/>
                </a:rPr>
                <a:t>01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eagull" panose="02040603050506020204" pitchFamily="18" charset="0"/>
                <a:ea typeface="字魂27号-布丁体" panose="00000500000000000000" pitchFamily="2" charset="-122"/>
              </a:endParaRPr>
            </a:p>
          </p:txBody>
        </p:sp>
        <p:grpSp>
          <p:nvGrpSpPr>
            <p:cNvPr id="25" name="组合 52">
              <a:extLst>
                <a:ext uri="{FF2B5EF4-FFF2-40B4-BE49-F238E27FC236}">
                  <a16:creationId xmlns:a16="http://schemas.microsoft.com/office/drawing/2014/main" id="{45843E66-B04C-4404-ABB7-8D41F19906EB}"/>
                </a:ext>
              </a:extLst>
            </p:cNvPr>
            <p:cNvGrpSpPr/>
            <p:nvPr/>
          </p:nvGrpSpPr>
          <p:grpSpPr>
            <a:xfrm>
              <a:off x="3043856" y="2141937"/>
              <a:ext cx="1316133" cy="415914"/>
              <a:chOff x="2314307" y="2135586"/>
              <a:chExt cx="1629988" cy="515096"/>
            </a:xfrm>
          </p:grpSpPr>
          <p:sp>
            <p:nvSpPr>
              <p:cNvPr id="31" name="等腰三角形 50">
                <a:extLst>
                  <a:ext uri="{FF2B5EF4-FFF2-40B4-BE49-F238E27FC236}">
                    <a16:creationId xmlns:a16="http://schemas.microsoft.com/office/drawing/2014/main" id="{C50C0F21-26C2-4E71-9A9A-06144FC2FCAA}"/>
                  </a:ext>
                </a:extLst>
              </p:cNvPr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32" name="等腰三角形 51">
                <a:extLst>
                  <a:ext uri="{FF2B5EF4-FFF2-40B4-BE49-F238E27FC236}">
                    <a16:creationId xmlns:a16="http://schemas.microsoft.com/office/drawing/2014/main" id="{7B5C2B12-1C10-4245-9AE1-367365BE1391}"/>
                  </a:ext>
                </a:extLst>
              </p:cNvPr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33" name="等腰三角形 56">
                <a:extLst>
                  <a:ext uri="{FF2B5EF4-FFF2-40B4-BE49-F238E27FC236}">
                    <a16:creationId xmlns:a16="http://schemas.microsoft.com/office/drawing/2014/main" id="{15B133A0-67CC-480C-AA9B-7A31AAD46487}"/>
                  </a:ext>
                </a:extLst>
              </p:cNvPr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27" name="组合 57">
              <a:extLst>
                <a:ext uri="{FF2B5EF4-FFF2-40B4-BE49-F238E27FC236}">
                  <a16:creationId xmlns:a16="http://schemas.microsoft.com/office/drawing/2014/main" id="{4BA41D9E-E923-407E-B965-D0AC0F1C9E44}"/>
                </a:ext>
              </a:extLst>
            </p:cNvPr>
            <p:cNvGrpSpPr/>
            <p:nvPr/>
          </p:nvGrpSpPr>
          <p:grpSpPr>
            <a:xfrm flipH="1">
              <a:off x="7242737" y="2141937"/>
              <a:ext cx="1316133" cy="415914"/>
              <a:chOff x="2314307" y="2135586"/>
              <a:chExt cx="1629988" cy="515096"/>
            </a:xfrm>
          </p:grpSpPr>
          <p:sp>
            <p:nvSpPr>
              <p:cNvPr id="28" name="等腰三角形 58">
                <a:extLst>
                  <a:ext uri="{FF2B5EF4-FFF2-40B4-BE49-F238E27FC236}">
                    <a16:creationId xmlns:a16="http://schemas.microsoft.com/office/drawing/2014/main" id="{B9018E85-712F-48C7-9CDC-D08BFA91531D}"/>
                  </a:ext>
                </a:extLst>
              </p:cNvPr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29" name="等腰三角形 59">
                <a:extLst>
                  <a:ext uri="{FF2B5EF4-FFF2-40B4-BE49-F238E27FC236}">
                    <a16:creationId xmlns:a16="http://schemas.microsoft.com/office/drawing/2014/main" id="{BE28A97B-8680-4CB4-ADA2-2769F950BE35}"/>
                  </a:ext>
                </a:extLst>
              </p:cNvPr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  <p:sp>
            <p:nvSpPr>
              <p:cNvPr id="30" name="等腰三角形 60">
                <a:extLst>
                  <a:ext uri="{FF2B5EF4-FFF2-40B4-BE49-F238E27FC236}">
                    <a16:creationId xmlns:a16="http://schemas.microsoft.com/office/drawing/2014/main" id="{FF16BE0D-BFE8-4B02-9A83-DDAB6F1637DF}"/>
                  </a:ext>
                </a:extLst>
              </p:cNvPr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思源黑体 CN Normal"/>
                  <a:cs typeface="+mn-cs"/>
                </a:endParaRP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ABBC837-5891-4389-ACF4-9F49A2C92203}"/>
              </a:ext>
            </a:extLst>
          </p:cNvPr>
          <p:cNvGrpSpPr/>
          <p:nvPr/>
        </p:nvGrpSpPr>
        <p:grpSpPr>
          <a:xfrm>
            <a:off x="3203848" y="3481591"/>
            <a:ext cx="5904131" cy="1012024"/>
            <a:chOff x="2903086" y="4697898"/>
            <a:chExt cx="5904131" cy="1012024"/>
          </a:xfrm>
        </p:grpSpPr>
        <p:pic>
          <p:nvPicPr>
            <p:cNvPr id="35" name="图片 35">
              <a:extLst>
                <a:ext uri="{FF2B5EF4-FFF2-40B4-BE49-F238E27FC236}">
                  <a16:creationId xmlns:a16="http://schemas.microsoft.com/office/drawing/2014/main" id="{C2588F69-10A7-4E46-9054-81F5FFE23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903086" y="4697898"/>
              <a:ext cx="1030313" cy="1012024"/>
            </a:xfrm>
            <a:prstGeom prst="rect">
              <a:avLst/>
            </a:prstGeom>
          </p:spPr>
        </p:pic>
        <p:cxnSp>
          <p:nvCxnSpPr>
            <p:cNvPr id="36" name="直接连接符 43">
              <a:extLst>
                <a:ext uri="{FF2B5EF4-FFF2-40B4-BE49-F238E27FC236}">
                  <a16:creationId xmlns:a16="http://schemas.microsoft.com/office/drawing/2014/main" id="{97D7BED5-74F5-439C-8A39-54D2AD3393C3}"/>
                </a:ext>
              </a:extLst>
            </p:cNvPr>
            <p:cNvCxnSpPr>
              <a:cxnSpLocks/>
            </p:cNvCxnSpPr>
            <p:nvPr/>
          </p:nvCxnSpPr>
          <p:spPr>
            <a:xfrm>
              <a:off x="3694298" y="5462878"/>
              <a:ext cx="5010379" cy="0"/>
            </a:xfrm>
            <a:prstGeom prst="line">
              <a:avLst/>
            </a:prstGeom>
            <a:ln w="28575">
              <a:solidFill>
                <a:srgbClr val="FFAD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25">
              <a:extLst>
                <a:ext uri="{FF2B5EF4-FFF2-40B4-BE49-F238E27FC236}">
                  <a16:creationId xmlns:a16="http://schemas.microsoft.com/office/drawing/2014/main" id="{45D1FA3C-8BE3-4C45-8F87-E51FEAE236E1}"/>
                </a:ext>
              </a:extLst>
            </p:cNvPr>
            <p:cNvSpPr txBox="1"/>
            <p:nvPr/>
          </p:nvSpPr>
          <p:spPr>
            <a:xfrm>
              <a:off x="3634773" y="4744401"/>
              <a:ext cx="5172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>
                  <a:solidFill>
                    <a:prstClr val="black"/>
                  </a:solidFill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NHANH NHƯ CẮT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59735EA-1761-48BB-903A-9E0D4647F43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7" t="7076" r="53512" b="55022"/>
          <a:stretch/>
        </p:blipFill>
        <p:spPr>
          <a:xfrm>
            <a:off x="9979422" y="4106735"/>
            <a:ext cx="1948655" cy="2691677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0F5B2D33-510F-4CC3-805D-47C741C04D7B}"/>
              </a:ext>
            </a:extLst>
          </p:cNvPr>
          <p:cNvGrpSpPr/>
          <p:nvPr/>
        </p:nvGrpSpPr>
        <p:grpSpPr>
          <a:xfrm>
            <a:off x="3274592" y="4604968"/>
            <a:ext cx="6116767" cy="847606"/>
            <a:chOff x="3144868" y="1306660"/>
            <a:chExt cx="6232655" cy="154723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B057CB-A8BD-4FFA-9FC1-57DF7E4F1738}"/>
                </a:ext>
              </a:extLst>
            </p:cNvPr>
            <p:cNvSpPr txBox="1"/>
            <p:nvPr/>
          </p:nvSpPr>
          <p:spPr>
            <a:xfrm>
              <a:off x="3144868" y="1306660"/>
              <a:ext cx="6207064" cy="1516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kern="0" spc="30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</a:rPr>
                <a:t>Người</a:t>
              </a:r>
              <a:r>
                <a:rPr lang="en-US" sz="4800" b="1" kern="0" spc="300" dirty="0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</a:rPr>
                <a:t> ta </a:t>
              </a:r>
              <a:r>
                <a:rPr lang="en-US" sz="4800" b="1" kern="0" spc="30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</a:rPr>
                <a:t>là</a:t>
              </a:r>
              <a:r>
                <a:rPr lang="en-US" sz="4800" b="1" kern="0" spc="300" dirty="0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</a:rPr>
                <a:t> </a:t>
              </a:r>
              <a:r>
                <a:rPr lang="en-US" sz="4800" b="1" kern="0" spc="30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</a:rPr>
                <a:t>hoa</a:t>
              </a:r>
              <a:r>
                <a:rPr lang="en-US" sz="4800" b="1" kern="0" spc="300" dirty="0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</a:rPr>
                <a:t> </a:t>
              </a:r>
              <a:r>
                <a:rPr lang="en-US" sz="4800" b="1" kern="0" spc="30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</a:rPr>
                <a:t>đât</a:t>
              </a:r>
              <a:endParaRPr lang="en-US" sz="4800" b="1" kern="0" spc="300" dirty="0">
                <a:ln w="165100">
                  <a:solidFill>
                    <a:prstClr val="white"/>
                  </a:solidFill>
                </a:ln>
                <a:noFill/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Arruba KT" panose="02040603050506020204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D0D40A0-422E-4FD3-854F-6E748CDF3AE7}"/>
                </a:ext>
              </a:extLst>
            </p:cNvPr>
            <p:cNvSpPr txBox="1"/>
            <p:nvPr/>
          </p:nvSpPr>
          <p:spPr>
            <a:xfrm>
              <a:off x="3170459" y="1336978"/>
              <a:ext cx="6207064" cy="1516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</a:rPr>
                <a:t>Người</a:t>
              </a:r>
              <a:r>
                <a:rPr kumimoji="0" lang="en-US" sz="4800" b="1" i="0" u="none" strike="noStrike" kern="0" cap="none" spc="300" normalizeH="0" baseline="0" noProof="0" dirty="0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</a:rPr>
                <a:t> ta </a:t>
              </a: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</a:rPr>
                <a:t>là</a:t>
              </a:r>
              <a:r>
                <a:rPr kumimoji="0" lang="en-US" sz="4800" b="1" i="0" u="none" strike="noStrike" kern="0" cap="none" spc="300" normalizeH="0" baseline="0" noProof="0" dirty="0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</a:rPr>
                <a:t> </a:t>
              </a: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</a:rPr>
                <a:t>hoa</a:t>
              </a:r>
              <a:r>
                <a:rPr kumimoji="0" lang="en-US" sz="4800" b="1" i="0" u="none" strike="noStrike" kern="0" cap="none" spc="300" normalizeH="0" baseline="0" noProof="0" dirty="0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</a:rPr>
                <a:t> </a:t>
              </a: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</a:rPr>
                <a:t>đất</a:t>
              </a:r>
              <a:endParaRPr kumimoji="0" lang="en-US" sz="4800" b="1" i="0" u="none" strike="noStrike" kern="0" cap="none" spc="300" normalizeH="0" baseline="0" noProof="0" dirty="0">
                <a:ln>
                  <a:noFill/>
                </a:ln>
                <a:solidFill>
                  <a:srgbClr val="DB2A3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rruba KT" panose="02040603050506020204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0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D2C3C7-F33F-4B20-8A2C-FFDEA658FD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0480" y="-17585"/>
            <a:ext cx="6096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DF5B444-2114-45F0-BA23-A31CF4C158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985" y="236063"/>
            <a:ext cx="10338353" cy="5695983"/>
          </a:xfrm>
          <a:prstGeom prst="rect">
            <a:avLst/>
          </a:prstGeom>
        </p:spPr>
      </p:pic>
      <p:sp>
        <p:nvSpPr>
          <p:cNvPr id="18" name="文本框 25">
            <a:extLst>
              <a:ext uri="{FF2B5EF4-FFF2-40B4-BE49-F238E27FC236}">
                <a16:creationId xmlns:a16="http://schemas.microsoft.com/office/drawing/2014/main" id="{1C9E5C4C-2B42-4E86-A7BB-62562F5DE2D2}"/>
              </a:ext>
            </a:extLst>
          </p:cNvPr>
          <p:cNvSpPr txBox="1"/>
          <p:nvPr/>
        </p:nvSpPr>
        <p:spPr>
          <a:xfrm>
            <a:off x="2025675" y="2283553"/>
            <a:ext cx="8634053" cy="769441"/>
          </a:xfrm>
          <a:prstGeom prst="rect">
            <a:avLst/>
          </a:prstGeom>
          <a:solidFill>
            <a:srgbClr val="F48B79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  <a:sym typeface="思源黑体 CN Normal" panose="020B0400000000000000" pitchFamily="34" charset="-122"/>
              </a:rPr>
              <a:t>VÀNG/SẮT/DẠ/GAN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pic>
        <p:nvPicPr>
          <p:cNvPr id="19" name="图片 49">
            <a:extLst>
              <a:ext uri="{FF2B5EF4-FFF2-40B4-BE49-F238E27FC236}">
                <a16:creationId xmlns:a16="http://schemas.microsoft.com/office/drawing/2014/main" id="{DC0ED34A-5DA8-4A3D-8A9C-F6214FBB75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460" y="3809764"/>
            <a:ext cx="2682472" cy="2328874"/>
          </a:xfrm>
          <a:prstGeom prst="rect">
            <a:avLst/>
          </a:prstGeom>
        </p:spPr>
      </p:pic>
      <p:grpSp>
        <p:nvGrpSpPr>
          <p:cNvPr id="20" name="组合 61">
            <a:extLst>
              <a:ext uri="{FF2B5EF4-FFF2-40B4-BE49-F238E27FC236}">
                <a16:creationId xmlns:a16="http://schemas.microsoft.com/office/drawing/2014/main" id="{B1E5A3A6-0B95-4150-ABF5-34DDD3762450}"/>
              </a:ext>
            </a:extLst>
          </p:cNvPr>
          <p:cNvGrpSpPr/>
          <p:nvPr/>
        </p:nvGrpSpPr>
        <p:grpSpPr>
          <a:xfrm>
            <a:off x="3203848" y="925954"/>
            <a:ext cx="5515014" cy="1200329"/>
            <a:chOff x="3043856" y="1481191"/>
            <a:chExt cx="5515014" cy="1200329"/>
          </a:xfrm>
        </p:grpSpPr>
        <p:sp>
          <p:nvSpPr>
            <p:cNvPr id="22" name="文本框 44">
              <a:extLst>
                <a:ext uri="{FF2B5EF4-FFF2-40B4-BE49-F238E27FC236}">
                  <a16:creationId xmlns:a16="http://schemas.microsoft.com/office/drawing/2014/main" id="{57EA347A-4E8D-48F9-A54E-06B9C38C8724}"/>
                </a:ext>
              </a:extLst>
            </p:cNvPr>
            <p:cNvSpPr txBox="1"/>
            <p:nvPr/>
          </p:nvSpPr>
          <p:spPr>
            <a:xfrm>
              <a:off x="4393475" y="1481191"/>
              <a:ext cx="27641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Seagull" panose="02040603050506020204" pitchFamily="18" charset="0"/>
                  <a:ea typeface="字魂27号-布丁体" panose="00000500000000000000" pitchFamily="2" charset="-122"/>
                  <a:cs typeface="+mn-cs"/>
                </a:rPr>
                <a:t>02</a:t>
              </a:r>
              <a:endParaRPr kumimoji="0" lang="zh-CN" alt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eagull" panose="02040603050506020204" pitchFamily="18" charset="0"/>
                <a:ea typeface="字魂27号-布丁体" panose="00000500000000000000" pitchFamily="2" charset="-122"/>
                <a:cs typeface="+mn-cs"/>
              </a:endParaRPr>
            </a:p>
          </p:txBody>
        </p:sp>
        <p:grpSp>
          <p:nvGrpSpPr>
            <p:cNvPr id="25" name="组合 52">
              <a:extLst>
                <a:ext uri="{FF2B5EF4-FFF2-40B4-BE49-F238E27FC236}">
                  <a16:creationId xmlns:a16="http://schemas.microsoft.com/office/drawing/2014/main" id="{45843E66-B04C-4404-ABB7-8D41F19906EB}"/>
                </a:ext>
              </a:extLst>
            </p:cNvPr>
            <p:cNvGrpSpPr/>
            <p:nvPr/>
          </p:nvGrpSpPr>
          <p:grpSpPr>
            <a:xfrm>
              <a:off x="3043856" y="2141937"/>
              <a:ext cx="1316133" cy="415914"/>
              <a:chOff x="2314307" y="2135586"/>
              <a:chExt cx="1629988" cy="515096"/>
            </a:xfrm>
          </p:grpSpPr>
          <p:sp>
            <p:nvSpPr>
              <p:cNvPr id="31" name="等腰三角形 50">
                <a:extLst>
                  <a:ext uri="{FF2B5EF4-FFF2-40B4-BE49-F238E27FC236}">
                    <a16:creationId xmlns:a16="http://schemas.microsoft.com/office/drawing/2014/main" id="{C50C0F21-26C2-4E71-9A9A-06144FC2FCAA}"/>
                  </a:ext>
                </a:extLst>
              </p:cNvPr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  <p:sp>
            <p:nvSpPr>
              <p:cNvPr id="32" name="等腰三角形 51">
                <a:extLst>
                  <a:ext uri="{FF2B5EF4-FFF2-40B4-BE49-F238E27FC236}">
                    <a16:creationId xmlns:a16="http://schemas.microsoft.com/office/drawing/2014/main" id="{7B5C2B12-1C10-4245-9AE1-367365BE1391}"/>
                  </a:ext>
                </a:extLst>
              </p:cNvPr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  <p:sp>
            <p:nvSpPr>
              <p:cNvPr id="33" name="等腰三角形 56">
                <a:extLst>
                  <a:ext uri="{FF2B5EF4-FFF2-40B4-BE49-F238E27FC236}">
                    <a16:creationId xmlns:a16="http://schemas.microsoft.com/office/drawing/2014/main" id="{15B133A0-67CC-480C-AA9B-7A31AAD46487}"/>
                  </a:ext>
                </a:extLst>
              </p:cNvPr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</p:grpSp>
        <p:grpSp>
          <p:nvGrpSpPr>
            <p:cNvPr id="27" name="组合 57">
              <a:extLst>
                <a:ext uri="{FF2B5EF4-FFF2-40B4-BE49-F238E27FC236}">
                  <a16:creationId xmlns:a16="http://schemas.microsoft.com/office/drawing/2014/main" id="{4BA41D9E-E923-407E-B965-D0AC0F1C9E44}"/>
                </a:ext>
              </a:extLst>
            </p:cNvPr>
            <p:cNvGrpSpPr/>
            <p:nvPr/>
          </p:nvGrpSpPr>
          <p:grpSpPr>
            <a:xfrm flipH="1">
              <a:off x="7242737" y="2141937"/>
              <a:ext cx="1316133" cy="415914"/>
              <a:chOff x="2314307" y="2135586"/>
              <a:chExt cx="1629988" cy="515096"/>
            </a:xfrm>
          </p:grpSpPr>
          <p:sp>
            <p:nvSpPr>
              <p:cNvPr id="28" name="等腰三角形 58">
                <a:extLst>
                  <a:ext uri="{FF2B5EF4-FFF2-40B4-BE49-F238E27FC236}">
                    <a16:creationId xmlns:a16="http://schemas.microsoft.com/office/drawing/2014/main" id="{B9018E85-712F-48C7-9CDC-D08BFA91531D}"/>
                  </a:ext>
                </a:extLst>
              </p:cNvPr>
              <p:cNvSpPr/>
              <p:nvPr/>
            </p:nvSpPr>
            <p:spPr>
              <a:xfrm rot="5400000">
                <a:off x="2862310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  <p:sp>
            <p:nvSpPr>
              <p:cNvPr id="29" name="等腰三角形 59">
                <a:extLst>
                  <a:ext uri="{FF2B5EF4-FFF2-40B4-BE49-F238E27FC236}">
                    <a16:creationId xmlns:a16="http://schemas.microsoft.com/office/drawing/2014/main" id="{BE28A97B-8680-4CB4-ADA2-2769F950BE35}"/>
                  </a:ext>
                </a:extLst>
              </p:cNvPr>
              <p:cNvSpPr/>
              <p:nvPr/>
            </p:nvSpPr>
            <p:spPr>
              <a:xfrm rot="5400000">
                <a:off x="227878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  <p:sp>
            <p:nvSpPr>
              <p:cNvPr id="30" name="等腰三角形 60">
                <a:extLst>
                  <a:ext uri="{FF2B5EF4-FFF2-40B4-BE49-F238E27FC236}">
                    <a16:creationId xmlns:a16="http://schemas.microsoft.com/office/drawing/2014/main" id="{FF16BE0D-BFE8-4B02-9A83-DDAB6F1637DF}"/>
                  </a:ext>
                </a:extLst>
              </p:cNvPr>
              <p:cNvSpPr/>
              <p:nvPr/>
            </p:nvSpPr>
            <p:spPr>
              <a:xfrm rot="5400000">
                <a:off x="3464723" y="2171110"/>
                <a:ext cx="515096" cy="444048"/>
              </a:xfrm>
              <a:prstGeom prst="triangle">
                <a:avLst/>
              </a:prstGeom>
              <a:solidFill>
                <a:srgbClr val="FFAD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思源黑体 CN Normal"/>
                  <a:cs typeface="+mn-cs"/>
                </a:endParaRP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ABBC837-5891-4389-ACF4-9F49A2C92203}"/>
              </a:ext>
            </a:extLst>
          </p:cNvPr>
          <p:cNvGrpSpPr/>
          <p:nvPr/>
        </p:nvGrpSpPr>
        <p:grpSpPr>
          <a:xfrm>
            <a:off x="2777487" y="3261310"/>
            <a:ext cx="6637023" cy="1012024"/>
            <a:chOff x="1296367" y="4462071"/>
            <a:chExt cx="4430246" cy="1012024"/>
          </a:xfrm>
        </p:grpSpPr>
        <p:pic>
          <p:nvPicPr>
            <p:cNvPr id="35" name="图片 35">
              <a:extLst>
                <a:ext uri="{FF2B5EF4-FFF2-40B4-BE49-F238E27FC236}">
                  <a16:creationId xmlns:a16="http://schemas.microsoft.com/office/drawing/2014/main" id="{C2588F69-10A7-4E46-9054-81F5FFE23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96367" y="4462071"/>
              <a:ext cx="754397" cy="1012024"/>
            </a:xfrm>
            <a:prstGeom prst="rect">
              <a:avLst/>
            </a:prstGeom>
          </p:spPr>
        </p:pic>
        <p:cxnSp>
          <p:nvCxnSpPr>
            <p:cNvPr id="36" name="直接连接符 43">
              <a:extLst>
                <a:ext uri="{FF2B5EF4-FFF2-40B4-BE49-F238E27FC236}">
                  <a16:creationId xmlns:a16="http://schemas.microsoft.com/office/drawing/2014/main" id="{97D7BED5-74F5-439C-8A39-54D2AD3393C3}"/>
                </a:ext>
              </a:extLst>
            </p:cNvPr>
            <p:cNvCxnSpPr>
              <a:cxnSpLocks/>
            </p:cNvCxnSpPr>
            <p:nvPr/>
          </p:nvCxnSpPr>
          <p:spPr>
            <a:xfrm>
              <a:off x="2116235" y="5274729"/>
              <a:ext cx="3129205" cy="0"/>
            </a:xfrm>
            <a:prstGeom prst="line">
              <a:avLst/>
            </a:prstGeom>
            <a:ln w="28575">
              <a:solidFill>
                <a:srgbClr val="FFAD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25">
              <a:extLst>
                <a:ext uri="{FF2B5EF4-FFF2-40B4-BE49-F238E27FC236}">
                  <a16:creationId xmlns:a16="http://schemas.microsoft.com/office/drawing/2014/main" id="{45D1FA3C-8BE3-4C45-8F87-E51FEAE236E1}"/>
                </a:ext>
              </a:extLst>
            </p:cNvPr>
            <p:cNvSpPr txBox="1"/>
            <p:nvPr/>
          </p:nvSpPr>
          <p:spPr>
            <a:xfrm>
              <a:off x="1737863" y="4505288"/>
              <a:ext cx="39887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CN Bold" panose="020B0800000000000000" pitchFamily="34" charset="-122"/>
                  <a:cs typeface="Arial" panose="020B0604020202020204" pitchFamily="34" charset="0"/>
                  <a:sym typeface="思源黑体 CN Normal" panose="020B0400000000000000" pitchFamily="34" charset="-122"/>
                </a:rPr>
                <a:t>GAN VÀNG DẠ SẮT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59735EA-1761-48BB-903A-9E0D4647F43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7" t="7076" r="53512" b="55022"/>
          <a:stretch/>
        </p:blipFill>
        <p:spPr>
          <a:xfrm>
            <a:off x="10226784" y="4176353"/>
            <a:ext cx="1974005" cy="2726693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0F5B2D33-510F-4CC3-805D-47C741C04D7B}"/>
              </a:ext>
            </a:extLst>
          </p:cNvPr>
          <p:cNvGrpSpPr/>
          <p:nvPr/>
        </p:nvGrpSpPr>
        <p:grpSpPr>
          <a:xfrm>
            <a:off x="3050157" y="4397481"/>
            <a:ext cx="6492797" cy="830997"/>
            <a:chOff x="3144868" y="1306660"/>
            <a:chExt cx="6236340" cy="151691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B057CB-A8BD-4FFA-9FC1-57DF7E4F1738}"/>
                </a:ext>
              </a:extLst>
            </p:cNvPr>
            <p:cNvSpPr txBox="1"/>
            <p:nvPr/>
          </p:nvSpPr>
          <p:spPr>
            <a:xfrm>
              <a:off x="3144868" y="1306660"/>
              <a:ext cx="6207064" cy="1516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kern="0" spc="30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  <a:ea typeface="微软雅黑"/>
                </a:rPr>
                <a:t>Những</a:t>
              </a:r>
              <a:r>
                <a:rPr lang="en-US" sz="4800" b="1" kern="0" spc="300" dirty="0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  <a:ea typeface="微软雅黑"/>
                </a:rPr>
                <a:t> </a:t>
              </a:r>
              <a:r>
                <a:rPr lang="en-US" sz="4800" b="1" kern="0" spc="30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  <a:ea typeface="微软雅黑"/>
                </a:rPr>
                <a:t>người</a:t>
              </a:r>
              <a:r>
                <a:rPr lang="en-US" sz="4800" b="1" kern="0" spc="300" dirty="0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  <a:ea typeface="微软雅黑"/>
                </a:rPr>
                <a:t> </a:t>
              </a:r>
              <a:r>
                <a:rPr lang="en-US" sz="4800" b="1" kern="0" spc="30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  <a:ea typeface="微软雅黑"/>
                </a:rPr>
                <a:t>quả</a:t>
              </a:r>
              <a:r>
                <a:rPr lang="en-US" sz="4800" b="1" kern="0" spc="300" dirty="0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  <a:ea typeface="微软雅黑"/>
                </a:rPr>
                <a:t> </a:t>
              </a:r>
              <a:r>
                <a:rPr lang="en-US" sz="4800" b="1" kern="0" spc="300" dirty="0" err="1">
                  <a:ln w="165100">
                    <a:solidFill>
                      <a:prstClr val="white"/>
                    </a:solidFill>
                  </a:ln>
                  <a:noFill/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UTM Arruba KT" panose="02040603050506020204" pitchFamily="18" charset="0"/>
                  <a:ea typeface="微软雅黑"/>
                </a:rPr>
                <a:t>cảm</a:t>
              </a:r>
              <a:endParaRPr lang="en-US" sz="4800" b="1" kern="0" spc="300" dirty="0">
                <a:ln w="165100">
                  <a:solidFill>
                    <a:prstClr val="white"/>
                  </a:solidFill>
                </a:ln>
                <a:noFill/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TM Arruba KT" panose="02040603050506020204" pitchFamily="18" charset="0"/>
                <a:ea typeface="微软雅黑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D0D40A0-422E-4FD3-854F-6E748CDF3AE7}"/>
                </a:ext>
              </a:extLst>
            </p:cNvPr>
            <p:cNvSpPr txBox="1"/>
            <p:nvPr/>
          </p:nvSpPr>
          <p:spPr>
            <a:xfrm>
              <a:off x="3174144" y="1306660"/>
              <a:ext cx="6207064" cy="1516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Những</a:t>
              </a:r>
              <a:r>
                <a:rPr kumimoji="0" lang="en-US" sz="4800" b="1" i="0" u="none" strike="noStrike" kern="0" cap="none" spc="300" normalizeH="0" baseline="0" noProof="0" dirty="0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người</a:t>
              </a:r>
              <a:r>
                <a:rPr kumimoji="0" lang="en-US" sz="4800" b="1" i="0" u="none" strike="noStrike" kern="0" cap="none" spc="300" normalizeH="0" baseline="0" noProof="0" dirty="0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quả</a:t>
              </a:r>
              <a:r>
                <a:rPr kumimoji="0" lang="en-US" sz="4800" b="1" i="0" u="none" strike="noStrike" kern="0" cap="none" spc="300" normalizeH="0" baseline="0" noProof="0" dirty="0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0" cap="none" spc="300" normalizeH="0" baseline="0" noProof="0" dirty="0" err="1">
                  <a:ln>
                    <a:noFill/>
                  </a:ln>
                  <a:solidFill>
                    <a:srgbClr val="DB2A30"/>
                  </a:solidFill>
                  <a:effectLst>
                    <a:outerShdw blurRad="50800" dist="38100" dir="10800000" algn="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Arruba KT" panose="02040603050506020204" pitchFamily="18" charset="0"/>
                  <a:ea typeface="微软雅黑"/>
                  <a:cs typeface="+mn-cs"/>
                </a:rPr>
                <a:t>cảm</a:t>
              </a:r>
              <a:endParaRPr kumimoji="0" lang="en-US" sz="4800" b="1" i="0" u="none" strike="noStrike" kern="0" cap="none" spc="300" normalizeH="0" baseline="0" noProof="0" dirty="0">
                <a:ln>
                  <a:noFill/>
                </a:ln>
                <a:solidFill>
                  <a:srgbClr val="DB2A3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rruba KT" panose="02040603050506020204" pitchFamily="18" charset="0"/>
                <a:ea typeface="微软雅黑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6809302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623</Words>
  <Application>Microsoft Office PowerPoint</Application>
  <PresentationFormat>Widescreen</PresentationFormat>
  <Paragraphs>133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UTM Tam Le</vt:lpstr>
      <vt:lpstr>UTM Seagull</vt:lpstr>
      <vt:lpstr>Arial</vt:lpstr>
      <vt:lpstr>SVN-Channel</vt:lpstr>
      <vt:lpstr>思源黑体 CN Normal</vt:lpstr>
      <vt:lpstr>Times New Roman</vt:lpstr>
      <vt:lpstr>SVN-Newton</vt:lpstr>
      <vt:lpstr>UTM Neutra</vt:lpstr>
      <vt:lpstr>微软雅黑</vt:lpstr>
      <vt:lpstr>UTM Arruba KT</vt:lpstr>
      <vt:lpstr>Calibri</vt:lpstr>
      <vt:lpstr>#9Slide07 HoneyCream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Hà Thị Khánh Huyền</dc:creator>
  <cp:lastModifiedBy>Lan Anh Dương</cp:lastModifiedBy>
  <cp:revision>31</cp:revision>
  <dcterms:created xsi:type="dcterms:W3CDTF">2022-02-27T00:16:48Z</dcterms:created>
  <dcterms:modified xsi:type="dcterms:W3CDTF">2023-07-24T16:55:03Z</dcterms:modified>
</cp:coreProperties>
</file>