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1" r:id="rId1"/>
  </p:sldMasterIdLst>
  <p:notesMasterIdLst>
    <p:notesMasterId r:id="rId23"/>
  </p:notesMasterIdLst>
  <p:sldIdLst>
    <p:sldId id="271" r:id="rId2"/>
    <p:sldId id="277" r:id="rId3"/>
    <p:sldId id="260" r:id="rId4"/>
    <p:sldId id="281" r:id="rId5"/>
    <p:sldId id="278" r:id="rId6"/>
    <p:sldId id="282" r:id="rId7"/>
    <p:sldId id="283" r:id="rId8"/>
    <p:sldId id="284" r:id="rId9"/>
    <p:sldId id="280" r:id="rId10"/>
    <p:sldId id="256" r:id="rId11"/>
    <p:sldId id="279" r:id="rId12"/>
    <p:sldId id="262" r:id="rId13"/>
    <p:sldId id="276" r:id="rId14"/>
    <p:sldId id="259" r:id="rId15"/>
    <p:sldId id="265" r:id="rId16"/>
    <p:sldId id="263" r:id="rId17"/>
    <p:sldId id="257" r:id="rId18"/>
    <p:sldId id="268" r:id="rId19"/>
    <p:sldId id="274" r:id="rId20"/>
    <p:sldId id="266" r:id="rId21"/>
    <p:sldId id="270" r:id="rId22"/>
  </p:sldIdLst>
  <p:sldSz cx="12192000" cy="6858000"/>
  <p:notesSz cx="6858000" cy="9144000"/>
  <p:embeddedFontLst>
    <p:embeddedFont>
      <p:font typeface="#9Slide03 AmpleSoft Bold" panose="020B0604020202020204" charset="0"/>
      <p:regular r:id="rId24"/>
    </p:embeddedFont>
    <p:embeddedFont>
      <p:font typeface="#9Slide03 Arima Madurai Black" panose="020B0604020202020204" charset="0"/>
      <p:bold r:id="rId25"/>
    </p:embeddedFont>
    <p:embeddedFont>
      <p:font typeface="#9Slide05 SVNEgregio Script" panose="020B0604020202020204" charset="0"/>
      <p:regular r:id="rId26"/>
    </p:embeddedFont>
    <p:embeddedFont>
      <p:font typeface="#9Slide05 SVNUT Triumph" panose="00000500000000000000" charset="0"/>
      <p:italic r:id="rId27"/>
    </p:embeddedFont>
    <p:embeddedFont>
      <p:font typeface="#9Slide07 IcielBC Cubano Normal" panose="020B0604020202020204" charset="0"/>
      <p:regular r:id="rId28"/>
    </p:embeddedFont>
    <p:embeddedFont>
      <p:font typeface="#9Slide07 IcielStormtrooper" panose="020B0604020202020204" charset="0"/>
      <p:regular r:id="rId29"/>
    </p:embeddedFont>
    <p:embeddedFont>
      <p:font typeface=".VnTime" panose="020B7200000000000000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 Math" panose="02040503050406030204" pitchFamily="18" charset="0"/>
      <p:regular r:id="rId38"/>
    </p:embeddedFont>
    <p:embeddedFont>
      <p:font typeface="SVN-Billo" panose="00000400000000000000" pitchFamily="2" charset="0"/>
      <p:regular r:id="rId39"/>
    </p:embeddedFont>
    <p:embeddedFont>
      <p:font typeface="Unkempt" panose="020B0604020202020204" charset="0"/>
      <p:regular r:id="rId40"/>
      <p:bold r:id="rId41"/>
    </p:embeddedFont>
    <p:embeddedFont>
      <p:font typeface="UVF TypoSlabserif" panose="020B0604020202020204" charset="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58C"/>
    <a:srgbClr val="DB6B96"/>
    <a:srgbClr val="CD2D66"/>
    <a:srgbClr val="D5A6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95" autoAdjust="0"/>
  </p:normalViewPr>
  <p:slideViewPr>
    <p:cSldViewPr snapToGrid="0">
      <p:cViewPr varScale="1">
        <p:scale>
          <a:sx n="63" d="100"/>
          <a:sy n="63" d="100"/>
        </p:scale>
        <p:origin x="9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6fd8ccc017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6fd8ccc017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516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6fd8ccc01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6fd8ccc01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5887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6fd8ccc01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6fd8ccc01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6fd8ccc01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6fd8ccc01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6fd8ccc01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6fd8ccc01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6fd8ccc017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6fd8ccc017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6fda0906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6fda0906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6fd8ccc01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6fd8ccc01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1752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6fd8ccc017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6fd8ccc017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6fd8ccc017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6fd8ccc017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Chia làm 2 đội. Nhấn vào chú ngựa để ngựa chạy.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3575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8282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fd8ccc01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fd8ccc01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3546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6fd8ccc017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6fd8ccc017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0937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6fd8ccc01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6fd8ccc01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0770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6fd8ccc01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6fd8ccc01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20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">
    <p:bg>
      <p:bgPr>
        <a:solidFill>
          <a:srgbClr val="6FA8DC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3772657"/>
            <a:ext cx="12079609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 rot="583655">
            <a:off x="11254035" y="4783229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 rot="583655">
            <a:off x="11526345" y="5382146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 rot="-848969">
            <a:off x="10678642" y="5270369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" name="Google Shape;64;p2"/>
          <p:cNvGrpSpPr/>
          <p:nvPr/>
        </p:nvGrpSpPr>
        <p:grpSpPr>
          <a:xfrm>
            <a:off x="412413" y="-248673"/>
            <a:ext cx="2321617" cy="1511139"/>
            <a:chOff x="5582189" y="-750031"/>
            <a:chExt cx="1442805" cy="1021869"/>
          </a:xfrm>
        </p:grpSpPr>
        <p:sp>
          <p:nvSpPr>
            <p:cNvPr id="65" name="Google Shape;65;p2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/>
          <p:nvPr/>
        </p:nvSpPr>
        <p:spPr>
          <a:xfrm rot="238541">
            <a:off x="2748214" y="72497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 rot="-2448634">
            <a:off x="89857" y="1191007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 txBox="1">
            <a:spLocks noGrp="1"/>
          </p:cNvSpPr>
          <p:nvPr>
            <p:ph type="ctrTitle"/>
          </p:nvPr>
        </p:nvSpPr>
        <p:spPr>
          <a:xfrm>
            <a:off x="3712403" y="1271100"/>
            <a:ext cx="78465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900"/>
              <a:buNone/>
              <a:defRPr sz="69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92;p4">
            <a:extLst>
              <a:ext uri="{FF2B5EF4-FFF2-40B4-BE49-F238E27FC236}">
                <a16:creationId xmlns:a16="http://schemas.microsoft.com/office/drawing/2014/main" id="{50D6853D-EA05-4F6C-A427-BDA7603C57A1}"/>
              </a:ext>
            </a:extLst>
          </p:cNvPr>
          <p:cNvGrpSpPr/>
          <p:nvPr userDrawn="1"/>
        </p:nvGrpSpPr>
        <p:grpSpPr>
          <a:xfrm>
            <a:off x="88929" y="4462432"/>
            <a:ext cx="2080879" cy="2111012"/>
            <a:chOff x="2140370" y="2821443"/>
            <a:chExt cx="2740364" cy="3463006"/>
          </a:xfrm>
        </p:grpSpPr>
        <p:sp>
          <p:nvSpPr>
            <p:cNvPr id="72" name="Google Shape;93;p4">
              <a:extLst>
                <a:ext uri="{FF2B5EF4-FFF2-40B4-BE49-F238E27FC236}">
                  <a16:creationId xmlns:a16="http://schemas.microsoft.com/office/drawing/2014/main" id="{7602C80E-32F3-479A-A7F3-FB195C61C85D}"/>
                </a:ext>
              </a:extLst>
            </p:cNvPr>
            <p:cNvSpPr/>
            <p:nvPr/>
          </p:nvSpPr>
          <p:spPr>
            <a:xfrm rot="10133122">
              <a:off x="2214478" y="5154849"/>
              <a:ext cx="1068584" cy="72386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94;p4">
              <a:extLst>
                <a:ext uri="{FF2B5EF4-FFF2-40B4-BE49-F238E27FC236}">
                  <a16:creationId xmlns:a16="http://schemas.microsoft.com/office/drawing/2014/main" id="{BD46E62A-2B5B-4FEA-A3F5-A22F6DF9CABB}"/>
                </a:ext>
              </a:extLst>
            </p:cNvPr>
            <p:cNvSpPr/>
            <p:nvPr/>
          </p:nvSpPr>
          <p:spPr>
            <a:xfrm rot="8707480">
              <a:off x="2250852" y="5428360"/>
              <a:ext cx="882931" cy="66331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95;p4">
              <a:extLst>
                <a:ext uri="{FF2B5EF4-FFF2-40B4-BE49-F238E27FC236}">
                  <a16:creationId xmlns:a16="http://schemas.microsoft.com/office/drawing/2014/main" id="{78986BD5-E506-459F-B568-ABE36E89B367}"/>
                </a:ext>
              </a:extLst>
            </p:cNvPr>
            <p:cNvSpPr/>
            <p:nvPr/>
          </p:nvSpPr>
          <p:spPr>
            <a:xfrm rot="10217406">
              <a:off x="2467247" y="5322542"/>
              <a:ext cx="770856" cy="64137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96;p4">
              <a:extLst>
                <a:ext uri="{FF2B5EF4-FFF2-40B4-BE49-F238E27FC236}">
                  <a16:creationId xmlns:a16="http://schemas.microsoft.com/office/drawing/2014/main" id="{10D504EB-C038-49FF-A492-6E8E5441FDD0}"/>
                </a:ext>
              </a:extLst>
            </p:cNvPr>
            <p:cNvSpPr/>
            <p:nvPr/>
          </p:nvSpPr>
          <p:spPr>
            <a:xfrm rot="-10280152">
              <a:off x="2682710" y="5296132"/>
              <a:ext cx="717345" cy="62064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97;p4">
              <a:extLst>
                <a:ext uri="{FF2B5EF4-FFF2-40B4-BE49-F238E27FC236}">
                  <a16:creationId xmlns:a16="http://schemas.microsoft.com/office/drawing/2014/main" id="{9A022FD6-3C2D-4EB4-8705-02D20CD23F89}"/>
                </a:ext>
              </a:extLst>
            </p:cNvPr>
            <p:cNvSpPr/>
            <p:nvPr/>
          </p:nvSpPr>
          <p:spPr>
            <a:xfrm rot="8702584">
              <a:off x="2557417" y="5587375"/>
              <a:ext cx="677793" cy="46238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98;p4">
              <a:extLst>
                <a:ext uri="{FF2B5EF4-FFF2-40B4-BE49-F238E27FC236}">
                  <a16:creationId xmlns:a16="http://schemas.microsoft.com/office/drawing/2014/main" id="{D7767237-C321-4625-A038-DBAC4F145019}"/>
                </a:ext>
              </a:extLst>
            </p:cNvPr>
            <p:cNvSpPr/>
            <p:nvPr/>
          </p:nvSpPr>
          <p:spPr>
            <a:xfrm rot="-346322">
              <a:off x="3085852" y="4880382"/>
              <a:ext cx="1639416" cy="126742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99;p4">
              <a:extLst>
                <a:ext uri="{FF2B5EF4-FFF2-40B4-BE49-F238E27FC236}">
                  <a16:creationId xmlns:a16="http://schemas.microsoft.com/office/drawing/2014/main" id="{FE05A338-4428-45B8-A6D9-2AEBBF2F616B}"/>
                </a:ext>
              </a:extLst>
            </p:cNvPr>
            <p:cNvSpPr/>
            <p:nvPr/>
          </p:nvSpPr>
          <p:spPr>
            <a:xfrm rot="-839167" flipH="1">
              <a:off x="2928286" y="4117808"/>
              <a:ext cx="603269" cy="1357696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00;p4">
              <a:extLst>
                <a:ext uri="{FF2B5EF4-FFF2-40B4-BE49-F238E27FC236}">
                  <a16:creationId xmlns:a16="http://schemas.microsoft.com/office/drawing/2014/main" id="{54C27201-175F-4B64-89E3-22B2A33EEF4A}"/>
                </a:ext>
              </a:extLst>
            </p:cNvPr>
            <p:cNvSpPr/>
            <p:nvPr/>
          </p:nvSpPr>
          <p:spPr>
            <a:xfrm rot="-1016557" flipH="1">
              <a:off x="2801775" y="3763926"/>
              <a:ext cx="699254" cy="1344517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01;p4">
              <a:extLst>
                <a:ext uri="{FF2B5EF4-FFF2-40B4-BE49-F238E27FC236}">
                  <a16:creationId xmlns:a16="http://schemas.microsoft.com/office/drawing/2014/main" id="{92B6D99B-A8F6-4273-BF06-6594FC41E804}"/>
                </a:ext>
              </a:extLst>
            </p:cNvPr>
            <p:cNvSpPr/>
            <p:nvPr/>
          </p:nvSpPr>
          <p:spPr>
            <a:xfrm rot="245137">
              <a:off x="4288685" y="4871675"/>
              <a:ext cx="233750" cy="718224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102;p4">
              <a:extLst>
                <a:ext uri="{FF2B5EF4-FFF2-40B4-BE49-F238E27FC236}">
                  <a16:creationId xmlns:a16="http://schemas.microsoft.com/office/drawing/2014/main" id="{7149B11C-DD88-4ADE-B749-C5387E90B140}"/>
                </a:ext>
              </a:extLst>
            </p:cNvPr>
            <p:cNvSpPr/>
            <p:nvPr/>
          </p:nvSpPr>
          <p:spPr>
            <a:xfrm rot="1328711">
              <a:off x="4032677" y="4010991"/>
              <a:ext cx="623719" cy="1312323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103;p4">
              <a:extLst>
                <a:ext uri="{FF2B5EF4-FFF2-40B4-BE49-F238E27FC236}">
                  <a16:creationId xmlns:a16="http://schemas.microsoft.com/office/drawing/2014/main" id="{BA525D26-BB30-4BCE-8BD6-7B67EA05CAE5}"/>
                </a:ext>
              </a:extLst>
            </p:cNvPr>
            <p:cNvSpPr/>
            <p:nvPr/>
          </p:nvSpPr>
          <p:spPr>
            <a:xfrm rot="698018">
              <a:off x="4026968" y="3597351"/>
              <a:ext cx="615093" cy="1213863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104;p4">
              <a:extLst>
                <a:ext uri="{FF2B5EF4-FFF2-40B4-BE49-F238E27FC236}">
                  <a16:creationId xmlns:a16="http://schemas.microsoft.com/office/drawing/2014/main" id="{68E8C078-841A-4C90-B277-97054010D966}"/>
                </a:ext>
              </a:extLst>
            </p:cNvPr>
            <p:cNvSpPr/>
            <p:nvPr/>
          </p:nvSpPr>
          <p:spPr>
            <a:xfrm rot="761125" flipH="1">
              <a:off x="3145006" y="3428682"/>
              <a:ext cx="255182" cy="42322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105;p4">
              <a:extLst>
                <a:ext uri="{FF2B5EF4-FFF2-40B4-BE49-F238E27FC236}">
                  <a16:creationId xmlns:a16="http://schemas.microsoft.com/office/drawing/2014/main" id="{55E43865-5ABF-4758-9F44-B5F62FC1535E}"/>
                </a:ext>
              </a:extLst>
            </p:cNvPr>
            <p:cNvSpPr/>
            <p:nvPr/>
          </p:nvSpPr>
          <p:spPr>
            <a:xfrm rot="235433">
              <a:off x="4219275" y="3561523"/>
              <a:ext cx="255063" cy="423030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106;p4">
              <a:extLst>
                <a:ext uri="{FF2B5EF4-FFF2-40B4-BE49-F238E27FC236}">
                  <a16:creationId xmlns:a16="http://schemas.microsoft.com/office/drawing/2014/main" id="{DD5CD790-04BF-4304-9C04-63D0C6CF1C0E}"/>
                </a:ext>
              </a:extLst>
            </p:cNvPr>
            <p:cNvSpPr/>
            <p:nvPr/>
          </p:nvSpPr>
          <p:spPr>
            <a:xfrm rot="235433">
              <a:off x="3437192" y="5408645"/>
              <a:ext cx="437615" cy="72506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107;p4">
              <a:extLst>
                <a:ext uri="{FF2B5EF4-FFF2-40B4-BE49-F238E27FC236}">
                  <a16:creationId xmlns:a16="http://schemas.microsoft.com/office/drawing/2014/main" id="{DC61D470-2C49-4D73-9330-7C219CA7700D}"/>
                </a:ext>
              </a:extLst>
            </p:cNvPr>
            <p:cNvSpPr/>
            <p:nvPr/>
          </p:nvSpPr>
          <p:spPr>
            <a:xfrm rot="-938059" flipH="1">
              <a:off x="3897358" y="5376540"/>
              <a:ext cx="438633" cy="726749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108;p4">
              <a:extLst>
                <a:ext uri="{FF2B5EF4-FFF2-40B4-BE49-F238E27FC236}">
                  <a16:creationId xmlns:a16="http://schemas.microsoft.com/office/drawing/2014/main" id="{3D19E48D-418D-4246-BF06-08591B811BB5}"/>
                </a:ext>
              </a:extLst>
            </p:cNvPr>
            <p:cNvSpPr/>
            <p:nvPr/>
          </p:nvSpPr>
          <p:spPr>
            <a:xfrm rot="230547">
              <a:off x="3098094" y="3506471"/>
              <a:ext cx="1264665" cy="1594806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109;p4">
              <a:extLst>
                <a:ext uri="{FF2B5EF4-FFF2-40B4-BE49-F238E27FC236}">
                  <a16:creationId xmlns:a16="http://schemas.microsoft.com/office/drawing/2014/main" id="{521456A1-E4B0-4BC4-8035-2CF6D6D1D471}"/>
                </a:ext>
              </a:extLst>
            </p:cNvPr>
            <p:cNvSpPr/>
            <p:nvPr/>
          </p:nvSpPr>
          <p:spPr>
            <a:xfrm rot="238003">
              <a:off x="3073552" y="4518942"/>
              <a:ext cx="1210245" cy="5940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110;p4">
              <a:extLst>
                <a:ext uri="{FF2B5EF4-FFF2-40B4-BE49-F238E27FC236}">
                  <a16:creationId xmlns:a16="http://schemas.microsoft.com/office/drawing/2014/main" id="{0A73FC99-C558-4CEC-A607-6A32DC562736}"/>
                </a:ext>
              </a:extLst>
            </p:cNvPr>
            <p:cNvSpPr/>
            <p:nvPr/>
          </p:nvSpPr>
          <p:spPr>
            <a:xfrm rot="3068911">
              <a:off x="3258963" y="5721061"/>
              <a:ext cx="196077" cy="368260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111;p4">
              <a:extLst>
                <a:ext uri="{FF2B5EF4-FFF2-40B4-BE49-F238E27FC236}">
                  <a16:creationId xmlns:a16="http://schemas.microsoft.com/office/drawing/2014/main" id="{D66273C1-22FF-4538-9C23-68409B483191}"/>
                </a:ext>
              </a:extLst>
            </p:cNvPr>
            <p:cNvSpPr/>
            <p:nvPr/>
          </p:nvSpPr>
          <p:spPr>
            <a:xfrm rot="10401762">
              <a:off x="3553929" y="5945431"/>
              <a:ext cx="311531" cy="203191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12;p4">
              <a:extLst>
                <a:ext uri="{FF2B5EF4-FFF2-40B4-BE49-F238E27FC236}">
                  <a16:creationId xmlns:a16="http://schemas.microsoft.com/office/drawing/2014/main" id="{FE199745-10EE-4CE8-86F8-8EAB386ADADE}"/>
                </a:ext>
              </a:extLst>
            </p:cNvPr>
            <p:cNvSpPr/>
            <p:nvPr/>
          </p:nvSpPr>
          <p:spPr>
            <a:xfrm rot="-376049">
              <a:off x="3275729" y="5835981"/>
              <a:ext cx="365484" cy="403550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13;p4">
              <a:extLst>
                <a:ext uri="{FF2B5EF4-FFF2-40B4-BE49-F238E27FC236}">
                  <a16:creationId xmlns:a16="http://schemas.microsoft.com/office/drawing/2014/main" id="{F55BE3E3-5ABB-466F-89F9-92527EA43D71}"/>
                </a:ext>
              </a:extLst>
            </p:cNvPr>
            <p:cNvSpPr/>
            <p:nvPr/>
          </p:nvSpPr>
          <p:spPr>
            <a:xfrm rot="10401762">
              <a:off x="3966684" y="5918559"/>
              <a:ext cx="326837" cy="203191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114;p4">
              <a:extLst>
                <a:ext uri="{FF2B5EF4-FFF2-40B4-BE49-F238E27FC236}">
                  <a16:creationId xmlns:a16="http://schemas.microsoft.com/office/drawing/2014/main" id="{E18AFF91-C11C-4F83-A971-A52279F53058}"/>
                </a:ext>
              </a:extLst>
            </p:cNvPr>
            <p:cNvSpPr/>
            <p:nvPr/>
          </p:nvSpPr>
          <p:spPr>
            <a:xfrm rot="235433">
              <a:off x="3333115" y="3455637"/>
              <a:ext cx="560624" cy="6013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115;p4">
              <a:extLst>
                <a:ext uri="{FF2B5EF4-FFF2-40B4-BE49-F238E27FC236}">
                  <a16:creationId xmlns:a16="http://schemas.microsoft.com/office/drawing/2014/main" id="{685661D0-D52D-4A72-A11F-4A51DD741E56}"/>
                </a:ext>
              </a:extLst>
            </p:cNvPr>
            <p:cNvSpPr/>
            <p:nvPr/>
          </p:nvSpPr>
          <p:spPr>
            <a:xfrm rot="2584903" flipH="1">
              <a:off x="3032654" y="3853684"/>
              <a:ext cx="346786" cy="56770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116;p4">
              <a:extLst>
                <a:ext uri="{FF2B5EF4-FFF2-40B4-BE49-F238E27FC236}">
                  <a16:creationId xmlns:a16="http://schemas.microsoft.com/office/drawing/2014/main" id="{CEB06F0F-D850-426E-B318-C9237C4CFA42}"/>
                </a:ext>
              </a:extLst>
            </p:cNvPr>
            <p:cNvSpPr/>
            <p:nvPr/>
          </p:nvSpPr>
          <p:spPr>
            <a:xfrm rot="250626">
              <a:off x="3411477" y="4736382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17;p4">
              <a:extLst>
                <a:ext uri="{FF2B5EF4-FFF2-40B4-BE49-F238E27FC236}">
                  <a16:creationId xmlns:a16="http://schemas.microsoft.com/office/drawing/2014/main" id="{E95B5F7B-B36F-4533-9A21-0B0B26F79B12}"/>
                </a:ext>
              </a:extLst>
            </p:cNvPr>
            <p:cNvSpPr/>
            <p:nvPr/>
          </p:nvSpPr>
          <p:spPr>
            <a:xfrm rot="250626">
              <a:off x="3862702" y="4783461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118;p4">
              <a:extLst>
                <a:ext uri="{FF2B5EF4-FFF2-40B4-BE49-F238E27FC236}">
                  <a16:creationId xmlns:a16="http://schemas.microsoft.com/office/drawing/2014/main" id="{3A449710-EE05-4B3C-9DB0-FF510BDBA145}"/>
                </a:ext>
              </a:extLst>
            </p:cNvPr>
            <p:cNvSpPr/>
            <p:nvPr/>
          </p:nvSpPr>
          <p:spPr>
            <a:xfrm rot="-644700">
              <a:off x="3938185" y="4198161"/>
              <a:ext cx="143211" cy="239649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119;p4">
              <a:extLst>
                <a:ext uri="{FF2B5EF4-FFF2-40B4-BE49-F238E27FC236}">
                  <a16:creationId xmlns:a16="http://schemas.microsoft.com/office/drawing/2014/main" id="{52816741-5BE9-4A29-A2A4-DB3E50824904}"/>
                </a:ext>
              </a:extLst>
            </p:cNvPr>
            <p:cNvSpPr/>
            <p:nvPr/>
          </p:nvSpPr>
          <p:spPr>
            <a:xfrm rot="1122044" flipH="1">
              <a:off x="3395943" y="4139184"/>
              <a:ext cx="143158" cy="23907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120;p4">
              <a:extLst>
                <a:ext uri="{FF2B5EF4-FFF2-40B4-BE49-F238E27FC236}">
                  <a16:creationId xmlns:a16="http://schemas.microsoft.com/office/drawing/2014/main" id="{70D33D3E-F4A9-4CF7-BE37-79AB87C87F1A}"/>
                </a:ext>
              </a:extLst>
            </p:cNvPr>
            <p:cNvSpPr/>
            <p:nvPr/>
          </p:nvSpPr>
          <p:spPr>
            <a:xfrm rot="236234" flipH="1">
              <a:off x="3947768" y="4245425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21;p4">
              <a:extLst>
                <a:ext uri="{FF2B5EF4-FFF2-40B4-BE49-F238E27FC236}">
                  <a16:creationId xmlns:a16="http://schemas.microsoft.com/office/drawing/2014/main" id="{9A6BD5FC-CEFD-429D-8A01-5E21E4B99C86}"/>
                </a:ext>
              </a:extLst>
            </p:cNvPr>
            <p:cNvSpPr/>
            <p:nvPr/>
          </p:nvSpPr>
          <p:spPr>
            <a:xfrm rot="222506" flipH="1">
              <a:off x="4017346" y="4351554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22;p4">
              <a:extLst>
                <a:ext uri="{FF2B5EF4-FFF2-40B4-BE49-F238E27FC236}">
                  <a16:creationId xmlns:a16="http://schemas.microsoft.com/office/drawing/2014/main" id="{B82A0E6A-E53C-4355-99FD-36DC5DC0109E}"/>
                </a:ext>
              </a:extLst>
            </p:cNvPr>
            <p:cNvSpPr/>
            <p:nvPr/>
          </p:nvSpPr>
          <p:spPr>
            <a:xfrm rot="236234" flipH="1">
              <a:off x="3467107" y="4204113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23;p4">
              <a:extLst>
                <a:ext uri="{FF2B5EF4-FFF2-40B4-BE49-F238E27FC236}">
                  <a16:creationId xmlns:a16="http://schemas.microsoft.com/office/drawing/2014/main" id="{DBF2FC86-EF04-4B3A-A908-A06B0BCBC1F5}"/>
                </a:ext>
              </a:extLst>
            </p:cNvPr>
            <p:cNvSpPr/>
            <p:nvPr/>
          </p:nvSpPr>
          <p:spPr>
            <a:xfrm rot="222506" flipH="1">
              <a:off x="3422167" y="4319013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24;p4">
              <a:extLst>
                <a:ext uri="{FF2B5EF4-FFF2-40B4-BE49-F238E27FC236}">
                  <a16:creationId xmlns:a16="http://schemas.microsoft.com/office/drawing/2014/main" id="{832393DC-4681-4FB6-B965-860D98A0AB13}"/>
                </a:ext>
              </a:extLst>
            </p:cNvPr>
            <p:cNvSpPr/>
            <p:nvPr/>
          </p:nvSpPr>
          <p:spPr>
            <a:xfrm rot="5823471">
              <a:off x="3672665" y="4303071"/>
              <a:ext cx="31741" cy="564747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25;p4">
              <a:extLst>
                <a:ext uri="{FF2B5EF4-FFF2-40B4-BE49-F238E27FC236}">
                  <a16:creationId xmlns:a16="http://schemas.microsoft.com/office/drawing/2014/main" id="{44BF8A39-FDDC-4D3B-AB15-614BF8E95901}"/>
                </a:ext>
              </a:extLst>
            </p:cNvPr>
            <p:cNvSpPr/>
            <p:nvPr/>
          </p:nvSpPr>
          <p:spPr>
            <a:xfrm rot="6181492">
              <a:off x="3411108" y="5795496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26;p4">
              <a:extLst>
                <a:ext uri="{FF2B5EF4-FFF2-40B4-BE49-F238E27FC236}">
                  <a16:creationId xmlns:a16="http://schemas.microsoft.com/office/drawing/2014/main" id="{9025354E-4195-49E9-8C79-0B8E383928B4}"/>
                </a:ext>
              </a:extLst>
            </p:cNvPr>
            <p:cNvSpPr/>
            <p:nvPr/>
          </p:nvSpPr>
          <p:spPr>
            <a:xfrm rot="-8056487" flipH="1">
              <a:off x="4260912" y="3621645"/>
              <a:ext cx="50279" cy="25244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27;p4">
              <a:extLst>
                <a:ext uri="{FF2B5EF4-FFF2-40B4-BE49-F238E27FC236}">
                  <a16:creationId xmlns:a16="http://schemas.microsoft.com/office/drawing/2014/main" id="{BFBCC1D2-42F5-4268-90A9-9FA7810274DB}"/>
                </a:ext>
              </a:extLst>
            </p:cNvPr>
            <p:cNvSpPr/>
            <p:nvPr/>
          </p:nvSpPr>
          <p:spPr>
            <a:xfrm rot="-1486508" flipH="1">
              <a:off x="3303805" y="3511315"/>
              <a:ext cx="60135" cy="24418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28;p4">
              <a:extLst>
                <a:ext uri="{FF2B5EF4-FFF2-40B4-BE49-F238E27FC236}">
                  <a16:creationId xmlns:a16="http://schemas.microsoft.com/office/drawing/2014/main" id="{BB981911-1973-4E05-9219-66A0BF788C1E}"/>
                </a:ext>
              </a:extLst>
            </p:cNvPr>
            <p:cNvSpPr/>
            <p:nvPr/>
          </p:nvSpPr>
          <p:spPr>
            <a:xfrm rot="-2097039">
              <a:off x="3821131" y="3400272"/>
              <a:ext cx="442575" cy="650025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29;p4">
              <a:extLst>
                <a:ext uri="{FF2B5EF4-FFF2-40B4-BE49-F238E27FC236}">
                  <a16:creationId xmlns:a16="http://schemas.microsoft.com/office/drawing/2014/main" id="{ACC277AC-E836-4DB1-BA3C-236B9D8CEB3B}"/>
                </a:ext>
              </a:extLst>
            </p:cNvPr>
            <p:cNvSpPr/>
            <p:nvPr/>
          </p:nvSpPr>
          <p:spPr>
            <a:xfrm rot="235433">
              <a:off x="3127843" y="3395288"/>
              <a:ext cx="586114" cy="60954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30;p4">
              <a:extLst>
                <a:ext uri="{FF2B5EF4-FFF2-40B4-BE49-F238E27FC236}">
                  <a16:creationId xmlns:a16="http://schemas.microsoft.com/office/drawing/2014/main" id="{4DE72672-5F56-40D6-B292-7B8B0400F21A}"/>
                </a:ext>
              </a:extLst>
            </p:cNvPr>
            <p:cNvSpPr/>
            <p:nvPr/>
          </p:nvSpPr>
          <p:spPr>
            <a:xfrm rot="-30288">
              <a:off x="3594131" y="3434097"/>
              <a:ext cx="457746" cy="636277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31;p4">
              <a:extLst>
                <a:ext uri="{FF2B5EF4-FFF2-40B4-BE49-F238E27FC236}">
                  <a16:creationId xmlns:a16="http://schemas.microsoft.com/office/drawing/2014/main" id="{23049157-F8BE-4A93-AC21-8BE594B9CCF6}"/>
                </a:ext>
              </a:extLst>
            </p:cNvPr>
            <p:cNvSpPr/>
            <p:nvPr/>
          </p:nvSpPr>
          <p:spPr>
            <a:xfrm rot="-10432516">
              <a:off x="3626913" y="3377425"/>
              <a:ext cx="374437" cy="221359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32;p4">
              <a:extLst>
                <a:ext uri="{FF2B5EF4-FFF2-40B4-BE49-F238E27FC236}">
                  <a16:creationId xmlns:a16="http://schemas.microsoft.com/office/drawing/2014/main" id="{819E4437-9F51-4981-9D3C-0A05AC7C8299}"/>
                </a:ext>
              </a:extLst>
            </p:cNvPr>
            <p:cNvSpPr/>
            <p:nvPr/>
          </p:nvSpPr>
          <p:spPr>
            <a:xfrm rot="-10432710">
              <a:off x="3688862" y="3233189"/>
              <a:ext cx="280717" cy="18536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33;p4">
              <a:extLst>
                <a:ext uri="{FF2B5EF4-FFF2-40B4-BE49-F238E27FC236}">
                  <a16:creationId xmlns:a16="http://schemas.microsoft.com/office/drawing/2014/main" id="{902D5A6A-7577-49DE-8BC4-7AF6BC23BAA3}"/>
                </a:ext>
              </a:extLst>
            </p:cNvPr>
            <p:cNvSpPr/>
            <p:nvPr/>
          </p:nvSpPr>
          <p:spPr>
            <a:xfrm rot="-10432420">
              <a:off x="3733680" y="3103103"/>
              <a:ext cx="233101" cy="158217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34;p4">
              <a:extLst>
                <a:ext uri="{FF2B5EF4-FFF2-40B4-BE49-F238E27FC236}">
                  <a16:creationId xmlns:a16="http://schemas.microsoft.com/office/drawing/2014/main" id="{6601A436-7054-4226-8563-B552E031EA0A}"/>
                </a:ext>
              </a:extLst>
            </p:cNvPr>
            <p:cNvSpPr/>
            <p:nvPr/>
          </p:nvSpPr>
          <p:spPr>
            <a:xfrm rot="-10432613">
              <a:off x="3771446" y="2969212"/>
              <a:ext cx="188539" cy="155970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35;p4">
              <a:extLst>
                <a:ext uri="{FF2B5EF4-FFF2-40B4-BE49-F238E27FC236}">
                  <a16:creationId xmlns:a16="http://schemas.microsoft.com/office/drawing/2014/main" id="{A5FDAF58-7710-4994-9185-5ED540FBB8EE}"/>
                </a:ext>
              </a:extLst>
            </p:cNvPr>
            <p:cNvSpPr/>
            <p:nvPr/>
          </p:nvSpPr>
          <p:spPr>
            <a:xfrm rot="-10432687">
              <a:off x="3809830" y="2828023"/>
              <a:ext cx="131799" cy="15705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36;p4">
              <a:extLst>
                <a:ext uri="{FF2B5EF4-FFF2-40B4-BE49-F238E27FC236}">
                  <a16:creationId xmlns:a16="http://schemas.microsoft.com/office/drawing/2014/main" id="{C81D6F24-E05B-47E3-9B1D-6BBB0435485D}"/>
                </a:ext>
              </a:extLst>
            </p:cNvPr>
            <p:cNvSpPr/>
            <p:nvPr/>
          </p:nvSpPr>
          <p:spPr>
            <a:xfrm rot="3066537">
              <a:off x="4410537" y="5579991"/>
              <a:ext cx="197343" cy="385314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37;p4">
              <a:extLst>
                <a:ext uri="{FF2B5EF4-FFF2-40B4-BE49-F238E27FC236}">
                  <a16:creationId xmlns:a16="http://schemas.microsoft.com/office/drawing/2014/main" id="{AB35B806-224D-4219-98EF-F6271CCFE63B}"/>
                </a:ext>
              </a:extLst>
            </p:cNvPr>
            <p:cNvSpPr/>
            <p:nvPr/>
          </p:nvSpPr>
          <p:spPr>
            <a:xfrm rot="-221220">
              <a:off x="4423176" y="5690298"/>
              <a:ext cx="377882" cy="403426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38;p4">
              <a:extLst>
                <a:ext uri="{FF2B5EF4-FFF2-40B4-BE49-F238E27FC236}">
                  <a16:creationId xmlns:a16="http://schemas.microsoft.com/office/drawing/2014/main" id="{51C53095-7650-4625-81A1-5B43AB69A309}"/>
                </a:ext>
              </a:extLst>
            </p:cNvPr>
            <p:cNvSpPr/>
            <p:nvPr/>
          </p:nvSpPr>
          <p:spPr>
            <a:xfrm rot="6181492">
              <a:off x="4578729" y="5657981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39;p4">
              <a:extLst>
                <a:ext uri="{FF2B5EF4-FFF2-40B4-BE49-F238E27FC236}">
                  <a16:creationId xmlns:a16="http://schemas.microsoft.com/office/drawing/2014/main" id="{DF233929-4F95-47D8-BD0E-82DAB784FC19}"/>
                </a:ext>
              </a:extLst>
            </p:cNvPr>
            <p:cNvSpPr/>
            <p:nvPr/>
          </p:nvSpPr>
          <p:spPr>
            <a:xfrm>
              <a:off x="3152686" y="4598853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40;p4">
              <a:extLst>
                <a:ext uri="{FF2B5EF4-FFF2-40B4-BE49-F238E27FC236}">
                  <a16:creationId xmlns:a16="http://schemas.microsoft.com/office/drawing/2014/main" id="{C83DD50E-F145-4427-B87E-B1B5B3C7D4E3}"/>
                </a:ext>
              </a:extLst>
            </p:cNvPr>
            <p:cNvSpPr/>
            <p:nvPr/>
          </p:nvSpPr>
          <p:spPr>
            <a:xfrm>
              <a:off x="4006503" y="4716229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Title 1">
            <a:extLst>
              <a:ext uri="{FF2B5EF4-FFF2-40B4-BE49-F238E27FC236}">
                <a16:creationId xmlns:a16="http://schemas.microsoft.com/office/drawing/2014/main" id="{F14FF17B-C725-4457-AFD4-63DE8845B18D}"/>
              </a:ext>
            </a:extLst>
          </p:cNvPr>
          <p:cNvSpPr txBox="1">
            <a:spLocks/>
          </p:cNvSpPr>
          <p:nvPr userDrawn="1"/>
        </p:nvSpPr>
        <p:spPr>
          <a:xfrm>
            <a:off x="-486378" y="6307318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Diệu </a:t>
            </a:r>
            <a:r>
              <a:rPr lang="en-US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Hiền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CUSTOM_5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 flipH="1">
            <a:off x="5308718" y="3412681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flipH="1">
            <a:off x="5369727" y="3784063"/>
            <a:ext cx="6802406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2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CUSTOM_1">
    <p:bg>
      <p:bgPr>
        <a:solidFill>
          <a:srgbClr val="D5A6BD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/>
          <p:nvPr/>
        </p:nvSpPr>
        <p:spPr>
          <a:xfrm flipH="1">
            <a:off x="42363" y="3306231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 flipH="1">
            <a:off x="-646902" y="3772349"/>
            <a:ext cx="12890889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>
            <a:spLocks noGrp="1"/>
          </p:cNvSpPr>
          <p:nvPr>
            <p:ph type="title"/>
          </p:nvPr>
        </p:nvSpPr>
        <p:spPr>
          <a:xfrm>
            <a:off x="2860200" y="538275"/>
            <a:ext cx="6176700" cy="36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5"/>
          <p:cNvSpPr/>
          <p:nvPr/>
        </p:nvSpPr>
        <p:spPr>
          <a:xfrm rot="-6181597" flipH="1">
            <a:off x="8792422" y="6067795"/>
            <a:ext cx="161044" cy="371715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/>
          <p:nvPr/>
        </p:nvSpPr>
        <p:spPr>
          <a:xfrm rot="583655">
            <a:off x="11262610" y="37670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/>
          <p:nvPr/>
        </p:nvSpPr>
        <p:spPr>
          <a:xfrm rot="583655">
            <a:off x="11534920" y="97562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/>
          <p:nvPr/>
        </p:nvSpPr>
        <p:spPr>
          <a:xfrm rot="-848969">
            <a:off x="10687217" y="86384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/>
          <p:nvPr/>
        </p:nvSpPr>
        <p:spPr>
          <a:xfrm rot="-583655" flipH="1">
            <a:off x="510590" y="1694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5"/>
          <p:cNvSpPr/>
          <p:nvPr/>
        </p:nvSpPr>
        <p:spPr>
          <a:xfrm rot="-583655" flipH="1">
            <a:off x="238280" y="7683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 rot="848969" flipH="1">
            <a:off x="827116" y="6565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" name="Google Shape;201;p5"/>
          <p:cNvGrpSpPr/>
          <p:nvPr/>
        </p:nvGrpSpPr>
        <p:grpSpPr>
          <a:xfrm flipH="1">
            <a:off x="42361" y="4386471"/>
            <a:ext cx="2251989" cy="2497752"/>
            <a:chOff x="5901071" y="3095975"/>
            <a:chExt cx="2944965" cy="3565376"/>
          </a:xfrm>
        </p:grpSpPr>
        <p:sp>
          <p:nvSpPr>
            <p:cNvPr id="202" name="Google Shape;202;p5"/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1" name="Google Shape;241;p5"/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242" name="Google Shape;242;p5"/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5" name="Google Shape;245;p5"/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8" name="Google Shape;248;p5"/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249" name="Google Shape;249;p5"/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250" name="Google Shape;250;p5"/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5"/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5"/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3" name="Google Shape;253;p5"/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6" name="Google Shape;256;p5"/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28575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164C4F92-0E25-40E9-9FD9-9FE0E7C41D78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813140" y="4372301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Diệu </a:t>
            </a:r>
            <a:r>
              <a:rPr lang="en-US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Hiền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">
  <p:cSld name="CUSTOM_2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"/>
          <p:cNvSpPr txBox="1">
            <a:spLocks noGrp="1"/>
          </p:cNvSpPr>
          <p:nvPr>
            <p:ph type="body" idx="1"/>
          </p:nvPr>
        </p:nvSpPr>
        <p:spPr>
          <a:xfrm>
            <a:off x="1533650" y="1536642"/>
            <a:ext cx="897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6"/>
          <p:cNvSpPr txBox="1">
            <a:spLocks noGrp="1"/>
          </p:cNvSpPr>
          <p:nvPr>
            <p:ph type="title"/>
          </p:nvPr>
        </p:nvSpPr>
        <p:spPr>
          <a:xfrm>
            <a:off x="1533650" y="593375"/>
            <a:ext cx="8970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0" y="4083051"/>
            <a:ext cx="12201625" cy="2770846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0" y="4381179"/>
            <a:ext cx="12079609" cy="24800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10800000" flipH="1">
            <a:off x="0" y="3699"/>
            <a:ext cx="6863414" cy="22662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238541">
            <a:off x="11382529" y="308684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2448634">
            <a:off x="10924358" y="844085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4" descr="Arctic Clipart Mountains - Vector Landscape - Png Download (#1164599) -  PikPng">
            <a:extLst>
              <a:ext uri="{FF2B5EF4-FFF2-40B4-BE49-F238E27FC236}">
                <a16:creationId xmlns:a16="http://schemas.microsoft.com/office/drawing/2014/main" id="{5B59F10C-D6B5-4158-A3D2-6CA675CEDE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6" b="96535" l="4762" r="96429">
                        <a14:foregroundMark x1="5119" y1="39109" x2="9881" y2="60891"/>
                        <a14:foregroundMark x1="44524" y1="90347" x2="76310" y2="89851"/>
                        <a14:foregroundMark x1="69529" y1="79740" x2="86190" y2="84406"/>
                        <a14:foregroundMark x1="60139" y1="77111" x2="60260" y2="77145"/>
                        <a14:foregroundMark x1="57024" y1="76238" x2="59483" y2="76927"/>
                        <a14:foregroundMark x1="4762" y1="87871" x2="20119" y2="94307"/>
                        <a14:foregroundMark x1="90693" y1="79012" x2="91667" y2="96782"/>
                        <a14:foregroundMark x1="89048" y1="49010" x2="90210" y2="70210"/>
                        <a14:foregroundMark x1="96332" y1="79027" x2="96310" y2="85396"/>
                        <a14:foregroundMark x1="96429" y1="51485" x2="96355" y2="72690"/>
                        <a14:foregroundMark x1="55476" y1="42327" x2="51667" y2="41584"/>
                        <a14:foregroundMark x1="7857" y1="14356" x2="8690" y2="34158"/>
                        <a14:foregroundMark x1="8690" y1="34158" x2="8690" y2="34158"/>
                        <a14:foregroundMark x1="16667" y1="20297" x2="33571" y2="22772"/>
                        <a14:foregroundMark x1="33929" y1="16337" x2="35119" y2="16337"/>
                        <a14:foregroundMark x1="53095" y1="14356" x2="53095" y2="14356"/>
                        <a14:foregroundMark x1="5238" y1="12129" x2="5238" y2="12129"/>
                        <a14:foregroundMark x1="14643" y1="15842" x2="14643" y2="15842"/>
                        <a14:foregroundMark x1="8690" y1="14109" x2="8690" y2="14109"/>
                        <a14:foregroundMark x1="16667" y1="9406" x2="16667" y2="9406"/>
                        <a14:foregroundMark x1="86786" y1="68317" x2="86752" y2="68718"/>
                        <a14:backgroundMark x1="67262" y1="73020" x2="79524" y2="73515"/>
                        <a14:backgroundMark x1="85952" y1="74752" x2="93810" y2="74505"/>
                        <a14:backgroundMark x1="82024" y1="75248" x2="87024" y2="72525"/>
                        <a14:backgroundMark x1="62857" y1="75990" x2="71071" y2="75248"/>
                        <a14:backgroundMark x1="62381" y1="73762" x2="62381" y2="73762"/>
                        <a14:backgroundMark x1="63571" y1="74010" x2="63571" y2="74010"/>
                        <a14:backgroundMark x1="63095" y1="73267" x2="63929" y2="73267"/>
                        <a14:backgroundMark x1="60238" y1="77228" x2="66548" y2="73515"/>
                        <a14:backgroundMark x1="66548" y1="73515" x2="78571" y2="72030"/>
                        <a14:backgroundMark x1="78571" y1="72030" x2="83690" y2="73020"/>
                        <a14:backgroundMark x1="95833" y1="75990" x2="97262" y2="75990"/>
                        <a14:backgroundMark x1="59405" y1="77228" x2="60238" y2="76733"/>
                        <a14:backgroundMark x1="95833" y1="74257" x2="96786" y2="7450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27" y="-893464"/>
            <a:ext cx="12848253" cy="8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E8A3A7A-2CF8-4807-AB8E-292776287B1E}"/>
              </a:ext>
            </a:extLst>
          </p:cNvPr>
          <p:cNvSpPr txBox="1">
            <a:spLocks/>
          </p:cNvSpPr>
          <p:nvPr userDrawn="1"/>
        </p:nvSpPr>
        <p:spPr>
          <a:xfrm>
            <a:off x="-479715" y="6286527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Diệu </a:t>
            </a:r>
            <a:r>
              <a:rPr lang="en-US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Hiền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CUSTOM_6">
    <p:bg>
      <p:bgPr>
        <a:solidFill>
          <a:srgbClr val="6FA8D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7"/>
          <p:cNvSpPr/>
          <p:nvPr/>
        </p:nvSpPr>
        <p:spPr>
          <a:xfrm rot="-338559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-848969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flipH="1"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flipH="1">
            <a:off x="-729354" y="3770731"/>
            <a:ext cx="12930978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45756E4-ED70-461F-82A0-1ED370AA0B1B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765453" y="5660025"/>
            <a:ext cx="2186247" cy="6553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Diệu </a:t>
            </a:r>
            <a:r>
              <a:rPr lang="en-US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#9Slide05 SVNEgregio Script" panose="02000500000000000000" pitchFamily="2" charset="0"/>
              </a:rPr>
              <a:t>Hiền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12">
    <p:bg>
      <p:bgPr>
        <a:solidFill>
          <a:schemeClr val="accen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8"/>
          <p:cNvGrpSpPr/>
          <p:nvPr/>
        </p:nvGrpSpPr>
        <p:grpSpPr>
          <a:xfrm>
            <a:off x="88218" y="544708"/>
            <a:ext cx="12015759" cy="6112289"/>
            <a:chOff x="4516205" y="1482294"/>
            <a:chExt cx="5373774" cy="2733582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289" name="Google Shape;289;p8"/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8"/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295" name="Google Shape;295;p8"/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8"/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298" name="Google Shape;298;p8"/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7" name="Google Shape;347;p8"/>
          <p:cNvSpPr/>
          <p:nvPr/>
        </p:nvSpPr>
        <p:spPr>
          <a:xfrm rot="10800000">
            <a:off x="7707905" y="3432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 rot="10800000" flipH="1">
            <a:off x="5" y="-5118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CUSTOM_12_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9"/>
          <p:cNvGrpSpPr/>
          <p:nvPr/>
        </p:nvGrpSpPr>
        <p:grpSpPr>
          <a:xfrm>
            <a:off x="66259" y="4977963"/>
            <a:ext cx="2465020" cy="1604168"/>
            <a:chOff x="8313506" y="1158236"/>
            <a:chExt cx="1339030" cy="948370"/>
          </a:xfrm>
        </p:grpSpPr>
        <p:sp>
          <p:nvSpPr>
            <p:cNvPr id="352" name="Google Shape;352;p9"/>
            <p:cNvSpPr/>
            <p:nvPr/>
          </p:nvSpPr>
          <p:spPr>
            <a:xfrm>
              <a:off x="8313506" y="1158236"/>
              <a:ext cx="1339030" cy="948370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8335477" y="1742952"/>
              <a:ext cx="1276600" cy="331571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9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9"/>
          <p:cNvSpPr/>
          <p:nvPr/>
        </p:nvSpPr>
        <p:spPr>
          <a:xfrm rot="10135448">
            <a:off x="203180" y="5129730"/>
            <a:ext cx="729500" cy="493434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8709156">
            <a:off x="228020" y="5315505"/>
            <a:ext cx="602823" cy="45318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10212306">
            <a:off x="376077" y="5244069"/>
            <a:ext cx="526029" cy="437811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10275230">
            <a:off x="524027" y="5225151"/>
            <a:ext cx="488585" cy="42382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8705611">
            <a:off x="437741" y="5424664"/>
            <a:ext cx="463251" cy="314955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344436">
            <a:off x="798174" y="4942478"/>
            <a:ext cx="1118529" cy="864729"/>
          </a:xfrm>
          <a:custGeom>
            <a:avLst/>
            <a:gdLst/>
            <a:ahLst/>
            <a:cxnLst/>
            <a:rect l="l" t="t" r="r" b="b"/>
            <a:pathLst>
              <a:path w="2355385" h="1820936" extrusionOk="0">
                <a:moveTo>
                  <a:pt x="1807046" y="0"/>
                </a:moveTo>
                <a:cubicBezTo>
                  <a:pt x="1816543" y="83805"/>
                  <a:pt x="1824289" y="154677"/>
                  <a:pt x="1830596" y="214803"/>
                </a:cubicBezTo>
                <a:lnTo>
                  <a:pt x="1832248" y="230975"/>
                </a:lnTo>
                <a:lnTo>
                  <a:pt x="1834676" y="203072"/>
                </a:lnTo>
                <a:lnTo>
                  <a:pt x="1889590" y="889920"/>
                </a:lnTo>
                <a:lnTo>
                  <a:pt x="2120543" y="1115740"/>
                </a:lnTo>
                <a:lnTo>
                  <a:pt x="2330965" y="1331295"/>
                </a:lnTo>
                <a:cubicBezTo>
                  <a:pt x="2317279" y="1473287"/>
                  <a:pt x="2426768" y="1492105"/>
                  <a:pt x="2269377" y="1752139"/>
                </a:cubicBezTo>
                <a:cubicBezTo>
                  <a:pt x="2170582" y="1756631"/>
                  <a:pt x="2154303" y="1780767"/>
                  <a:pt x="2003933" y="1772979"/>
                </a:cubicBezTo>
                <a:lnTo>
                  <a:pt x="2002813" y="1772896"/>
                </a:lnTo>
                <a:lnTo>
                  <a:pt x="1942126" y="1728193"/>
                </a:lnTo>
                <a:lnTo>
                  <a:pt x="1828907" y="1614925"/>
                </a:lnTo>
                <a:lnTo>
                  <a:pt x="1725358" y="1459601"/>
                </a:lnTo>
                <a:lnTo>
                  <a:pt x="1647545" y="1334919"/>
                </a:lnTo>
                <a:cubicBezTo>
                  <a:pt x="939481" y="1130148"/>
                  <a:pt x="948387" y="1275180"/>
                  <a:pt x="634945" y="1306993"/>
                </a:cubicBezTo>
                <a:lnTo>
                  <a:pt x="589764" y="1310159"/>
                </a:lnTo>
                <a:cubicBezTo>
                  <a:pt x="545362" y="1203457"/>
                  <a:pt x="466017" y="1129848"/>
                  <a:pt x="456557" y="990052"/>
                </a:cubicBezTo>
                <a:cubicBezTo>
                  <a:pt x="488411" y="1162567"/>
                  <a:pt x="605885" y="1291113"/>
                  <a:pt x="680549" y="1441643"/>
                </a:cubicBezTo>
                <a:cubicBezTo>
                  <a:pt x="645495" y="1570735"/>
                  <a:pt x="743732" y="1605404"/>
                  <a:pt x="557221" y="1820936"/>
                </a:cubicBezTo>
                <a:cubicBezTo>
                  <a:pt x="465191" y="1809500"/>
                  <a:pt x="446335" y="1829242"/>
                  <a:pt x="308569" y="1798319"/>
                </a:cubicBezTo>
                <a:lnTo>
                  <a:pt x="307546" y="1798065"/>
                </a:lnTo>
                <a:lnTo>
                  <a:pt x="258503" y="1747169"/>
                </a:lnTo>
                <a:lnTo>
                  <a:pt x="171720" y="1624606"/>
                </a:lnTo>
                <a:lnTo>
                  <a:pt x="100510" y="1464694"/>
                </a:lnTo>
                <a:cubicBezTo>
                  <a:pt x="76437" y="1344282"/>
                  <a:pt x="-14753" y="1065398"/>
                  <a:pt x="2054" y="878299"/>
                </a:cubicBezTo>
                <a:cubicBezTo>
                  <a:pt x="7173" y="645264"/>
                  <a:pt x="165920" y="447239"/>
                  <a:pt x="201351" y="342101"/>
                </a:cubicBezTo>
                <a:lnTo>
                  <a:pt x="203998" y="338413"/>
                </a:lnTo>
                <a:lnTo>
                  <a:pt x="202783" y="331571"/>
                </a:lnTo>
                <a:lnTo>
                  <a:pt x="348448" y="107440"/>
                </a:lnTo>
                <a:lnTo>
                  <a:pt x="325071" y="15570"/>
                </a:lnTo>
                <a:lnTo>
                  <a:pt x="1807046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-846593" flipH="1">
            <a:off x="692657" y="4421936"/>
            <a:ext cx="410624" cy="924137"/>
          </a:xfrm>
          <a:custGeom>
            <a:avLst/>
            <a:gdLst/>
            <a:ahLst/>
            <a:cxnLst/>
            <a:rect l="l" t="t" r="r" b="b"/>
            <a:pathLst>
              <a:path w="870461" h="1959028" extrusionOk="0">
                <a:moveTo>
                  <a:pt x="0" y="4044"/>
                </a:moveTo>
                <a:cubicBezTo>
                  <a:pt x="58553" y="-49697"/>
                  <a:pt x="440486" y="445721"/>
                  <a:pt x="598501" y="683144"/>
                </a:cubicBezTo>
                <a:cubicBezTo>
                  <a:pt x="740391" y="900726"/>
                  <a:pt x="570497" y="1040644"/>
                  <a:pt x="787539" y="1284870"/>
                </a:cubicBezTo>
                <a:cubicBezTo>
                  <a:pt x="1004581" y="1529096"/>
                  <a:pt x="734348" y="1948255"/>
                  <a:pt x="669663" y="1959028"/>
                </a:cubicBezTo>
                <a:cubicBezTo>
                  <a:pt x="694171" y="1530925"/>
                  <a:pt x="543289" y="1629198"/>
                  <a:pt x="430090" y="1304000"/>
                </a:cubicBezTo>
                <a:lnTo>
                  <a:pt x="0" y="404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-1020297" flipH="1">
            <a:off x="603710" y="4180899"/>
            <a:ext cx="477133" cy="917203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263922">
            <a:off x="1619012" y="4936626"/>
            <a:ext cx="159237" cy="490058"/>
          </a:xfrm>
          <a:custGeom>
            <a:avLst/>
            <a:gdLst/>
            <a:ahLst/>
            <a:cxnLst/>
            <a:rect l="l" t="t" r="r" b="b"/>
            <a:pathLst>
              <a:path w="444107" h="1034716" extrusionOk="0">
                <a:moveTo>
                  <a:pt x="0" y="336884"/>
                </a:moveTo>
                <a:cubicBezTo>
                  <a:pt x="201112" y="742749"/>
                  <a:pt x="47915" y="797293"/>
                  <a:pt x="419647" y="1034716"/>
                </a:cubicBezTo>
                <a:cubicBezTo>
                  <a:pt x="311296" y="719490"/>
                  <a:pt x="435618" y="812532"/>
                  <a:pt x="443815" y="548639"/>
                </a:cubicBezTo>
                <a:cubicBezTo>
                  <a:pt x="452012" y="284746"/>
                  <a:pt x="285549" y="184484"/>
                  <a:pt x="279132" y="0"/>
                </a:cubicBezTo>
                <a:lnTo>
                  <a:pt x="0" y="336884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334941">
            <a:off x="1443418" y="4349028"/>
            <a:ext cx="425798" cy="895891"/>
          </a:xfrm>
          <a:custGeom>
            <a:avLst/>
            <a:gdLst/>
            <a:ahLst/>
            <a:cxnLst/>
            <a:rect l="l" t="t" r="r" b="b"/>
            <a:pathLst>
              <a:path w="895672" h="1884520" extrusionOk="0">
                <a:moveTo>
                  <a:pt x="0" y="2781"/>
                </a:moveTo>
                <a:cubicBezTo>
                  <a:pt x="58553" y="-50960"/>
                  <a:pt x="419499" y="689383"/>
                  <a:pt x="577514" y="926806"/>
                </a:cubicBezTo>
                <a:cubicBezTo>
                  <a:pt x="735529" y="1164229"/>
                  <a:pt x="888667" y="1315714"/>
                  <a:pt x="895150" y="1475445"/>
                </a:cubicBezTo>
                <a:cubicBezTo>
                  <a:pt x="903973" y="1692816"/>
                  <a:pt x="800474" y="1808563"/>
                  <a:pt x="630454" y="1884520"/>
                </a:cubicBezTo>
                <a:cubicBezTo>
                  <a:pt x="718686" y="1496300"/>
                  <a:pt x="459393" y="1356624"/>
                  <a:pt x="379183" y="1132034"/>
                </a:cubicBezTo>
                <a:lnTo>
                  <a:pt x="0" y="2781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692801">
            <a:off x="1441033" y="4066587"/>
            <a:ext cx="420484" cy="828449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767453" flipH="1">
            <a:off x="838332" y="3951402"/>
            <a:ext cx="174274" cy="289039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236087">
            <a:off x="1571702" y="4042290"/>
            <a:ext cx="174035" cy="288641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236087">
            <a:off x="1038057" y="5302610"/>
            <a:ext cx="298593" cy="494724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-934353" flipH="1">
            <a:off x="1351676" y="5280610"/>
            <a:ext cx="299424" cy="496101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225104">
            <a:off x="806675" y="4004044"/>
            <a:ext cx="863468" cy="1088167"/>
          </a:xfrm>
          <a:custGeom>
            <a:avLst/>
            <a:gdLst/>
            <a:ahLst/>
            <a:cxnLst/>
            <a:rect l="l" t="t" r="r" b="b"/>
            <a:pathLst>
              <a:path w="1883317" h="2297570" extrusionOk="0">
                <a:moveTo>
                  <a:pt x="62501" y="1114799"/>
                </a:moveTo>
                <a:cubicBezTo>
                  <a:pt x="344039" y="294090"/>
                  <a:pt x="670314" y="11442"/>
                  <a:pt x="967276" y="213"/>
                </a:cubicBezTo>
                <a:cubicBezTo>
                  <a:pt x="1264238" y="-11016"/>
                  <a:pt x="1791334" y="422731"/>
                  <a:pt x="1844272" y="1047422"/>
                </a:cubicBezTo>
                <a:cubicBezTo>
                  <a:pt x="2051215" y="2066749"/>
                  <a:pt x="1388942" y="2275908"/>
                  <a:pt x="952838" y="2296762"/>
                </a:cubicBezTo>
                <a:cubicBezTo>
                  <a:pt x="516734" y="2317616"/>
                  <a:pt x="-219037" y="1935508"/>
                  <a:pt x="62501" y="1114799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237339">
            <a:off x="789951" y="4695609"/>
            <a:ext cx="830376" cy="405346"/>
          </a:xfrm>
          <a:custGeom>
            <a:avLst/>
            <a:gdLst/>
            <a:ahLst/>
            <a:cxnLst/>
            <a:rect l="l" t="t" r="r" b="b"/>
            <a:pathLst>
              <a:path w="1762549" h="855852" extrusionOk="0">
                <a:moveTo>
                  <a:pt x="766030" y="0"/>
                </a:moveTo>
                <a:cubicBezTo>
                  <a:pt x="1118955" y="0"/>
                  <a:pt x="1442646" y="91764"/>
                  <a:pt x="1695129" y="244521"/>
                </a:cubicBezTo>
                <a:lnTo>
                  <a:pt x="1762549" y="289443"/>
                </a:lnTo>
                <a:lnTo>
                  <a:pt x="1746067" y="342947"/>
                </a:lnTo>
                <a:cubicBezTo>
                  <a:pt x="1593365" y="737366"/>
                  <a:pt x="1199473" y="840707"/>
                  <a:pt x="909109" y="855044"/>
                </a:cubicBezTo>
                <a:cubicBezTo>
                  <a:pt x="592348" y="870685"/>
                  <a:pt x="112342" y="659659"/>
                  <a:pt x="7164" y="206932"/>
                </a:cubicBezTo>
                <a:lnTo>
                  <a:pt x="0" y="160331"/>
                </a:lnTo>
                <a:lnTo>
                  <a:pt x="69805" y="129241"/>
                </a:lnTo>
                <a:cubicBezTo>
                  <a:pt x="276767" y="46818"/>
                  <a:pt x="513941" y="0"/>
                  <a:pt x="766030" y="0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3070795">
            <a:off x="916473" y="5515923"/>
            <a:ext cx="133998" cy="251317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0417582">
            <a:off x="893583" y="5593437"/>
            <a:ext cx="212862" cy="138836"/>
          </a:xfrm>
          <a:custGeom>
            <a:avLst/>
            <a:gdLst/>
            <a:ahLst/>
            <a:cxnLst/>
            <a:rect l="l" t="t" r="r" b="b"/>
            <a:pathLst>
              <a:path w="450099" h="293570" extrusionOk="0">
                <a:moveTo>
                  <a:pt x="146785" y="0"/>
                </a:moveTo>
                <a:lnTo>
                  <a:pt x="303314" y="0"/>
                </a:lnTo>
                <a:cubicBezTo>
                  <a:pt x="384381" y="0"/>
                  <a:pt x="450099" y="65718"/>
                  <a:pt x="450099" y="146785"/>
                </a:cubicBezTo>
                <a:lnTo>
                  <a:pt x="450099" y="293570"/>
                </a:lnTo>
                <a:lnTo>
                  <a:pt x="450099" y="293570"/>
                </a:lnTo>
                <a:cubicBezTo>
                  <a:pt x="300066" y="293570"/>
                  <a:pt x="197449" y="224172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377214">
            <a:off x="927785" y="5594138"/>
            <a:ext cx="249299" cy="275240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10417582">
            <a:off x="1399318" y="5649779"/>
            <a:ext cx="223320" cy="138836"/>
          </a:xfrm>
          <a:custGeom>
            <a:avLst/>
            <a:gdLst/>
            <a:ahLst/>
            <a:cxnLst/>
            <a:rect l="l" t="t" r="r" b="b"/>
            <a:pathLst>
              <a:path w="472213" h="293570" extrusionOk="0">
                <a:moveTo>
                  <a:pt x="146785" y="0"/>
                </a:moveTo>
                <a:lnTo>
                  <a:pt x="325428" y="0"/>
                </a:lnTo>
                <a:cubicBezTo>
                  <a:pt x="406495" y="0"/>
                  <a:pt x="472213" y="65718"/>
                  <a:pt x="472213" y="146785"/>
                </a:cubicBezTo>
                <a:lnTo>
                  <a:pt x="472213" y="293570"/>
                </a:lnTo>
                <a:lnTo>
                  <a:pt x="472213" y="293570"/>
                </a:lnTo>
                <a:cubicBezTo>
                  <a:pt x="314809" y="293570"/>
                  <a:pt x="269872" y="216889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/>
          <p:nvPr/>
        </p:nvSpPr>
        <p:spPr>
          <a:xfrm rot="236087">
            <a:off x="967051" y="3970063"/>
            <a:ext cx="382525" cy="410281"/>
          </a:xfrm>
          <a:custGeom>
            <a:avLst/>
            <a:gdLst/>
            <a:ahLst/>
            <a:cxnLst/>
            <a:rect l="l" t="t" r="r" b="b"/>
            <a:pathLst>
              <a:path w="807668" h="866273" extrusionOk="0">
                <a:moveTo>
                  <a:pt x="789272" y="72190"/>
                </a:moveTo>
                <a:cubicBezTo>
                  <a:pt x="826169" y="145984"/>
                  <a:pt x="819751" y="425917"/>
                  <a:pt x="654518" y="611203"/>
                </a:cubicBezTo>
                <a:cubicBezTo>
                  <a:pt x="489285" y="796489"/>
                  <a:pt x="72189" y="865471"/>
                  <a:pt x="0" y="866273"/>
                </a:cubicBezTo>
                <a:cubicBezTo>
                  <a:pt x="78606" y="758791"/>
                  <a:pt x="182078" y="712269"/>
                  <a:pt x="269508" y="567890"/>
                </a:cubicBezTo>
                <a:cubicBezTo>
                  <a:pt x="356938" y="423511"/>
                  <a:pt x="439555" y="60960"/>
                  <a:pt x="524578" y="0"/>
                </a:cubicBezTo>
                <a:lnTo>
                  <a:pt x="789272" y="72190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 rot="2579848" flipH="1">
            <a:off x="761266" y="4241307"/>
            <a:ext cx="237287" cy="386815"/>
          </a:xfrm>
          <a:custGeom>
            <a:avLst/>
            <a:gdLst/>
            <a:ahLst/>
            <a:cxnLst/>
            <a:rect l="l" t="t" r="r" b="b"/>
            <a:pathLst>
              <a:path w="938096" h="946818" extrusionOk="0">
                <a:moveTo>
                  <a:pt x="819577" y="0"/>
                </a:moveTo>
                <a:cubicBezTo>
                  <a:pt x="856474" y="73794"/>
                  <a:pt x="1099072" y="430957"/>
                  <a:pt x="760095" y="688725"/>
                </a:cubicBezTo>
                <a:cubicBezTo>
                  <a:pt x="421118" y="946493"/>
                  <a:pt x="72190" y="946016"/>
                  <a:pt x="1" y="946818"/>
                </a:cubicBezTo>
                <a:cubicBezTo>
                  <a:pt x="78607" y="839336"/>
                  <a:pt x="351849" y="721088"/>
                  <a:pt x="435773" y="527623"/>
                </a:cubicBezTo>
                <a:cubicBezTo>
                  <a:pt x="519697" y="334158"/>
                  <a:pt x="622322" y="153912"/>
                  <a:pt x="704327" y="58241"/>
                </a:cubicBezTo>
                <a:lnTo>
                  <a:pt x="819577" y="0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 rot="253146">
            <a:off x="1020608" y="4843916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/>
          <p:nvPr/>
        </p:nvSpPr>
        <p:spPr>
          <a:xfrm rot="253146">
            <a:off x="1328484" y="4876038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/>
          <p:nvPr/>
        </p:nvSpPr>
        <p:spPr>
          <a:xfrm rot="-647552">
            <a:off x="1379934" y="4476617"/>
            <a:ext cx="97729" cy="163335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 rot="1119473" flipH="1">
            <a:off x="1010097" y="4436485"/>
            <a:ext cx="97525" cy="163364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/>
          <p:nvPr/>
        </p:nvSpPr>
        <p:spPr>
          <a:xfrm rot="243691" flipH="1">
            <a:off x="1386273" y="4508844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/>
          <p:nvPr/>
        </p:nvSpPr>
        <p:spPr>
          <a:xfrm rot="231928" flipH="1">
            <a:off x="1433823" y="4581286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 rot="243691" flipH="1">
            <a:off x="1058312" y="4480657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 rot="231928" flipH="1">
            <a:off x="1027725" y="4559082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/>
          <p:nvPr/>
        </p:nvSpPr>
        <p:spPr>
          <a:xfrm rot="5827501">
            <a:off x="1198679" y="4548350"/>
            <a:ext cx="21768" cy="385354"/>
          </a:xfrm>
          <a:prstGeom prst="moon">
            <a:avLst>
              <a:gd name="adj" fmla="val 2601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 rot="6187657">
            <a:off x="1020236" y="5566595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 rot="-8078648" flipH="1">
            <a:off x="1600334" y="4082989"/>
            <a:ext cx="34154" cy="172470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 rot="-1504048" flipH="1">
            <a:off x="947056" y="4008142"/>
            <a:ext cx="41068" cy="166598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 rot="-2101337">
            <a:off x="1299943" y="3931881"/>
            <a:ext cx="302453" cy="442956"/>
          </a:xfrm>
          <a:custGeom>
            <a:avLst/>
            <a:gdLst/>
            <a:ahLst/>
            <a:cxnLst/>
            <a:rect l="l" t="t" r="r" b="b"/>
            <a:pathLst>
              <a:path w="780117" h="1012057" extrusionOk="0">
                <a:moveTo>
                  <a:pt x="530907" y="0"/>
                </a:moveTo>
                <a:cubicBezTo>
                  <a:pt x="567804" y="73794"/>
                  <a:pt x="936483" y="502118"/>
                  <a:pt x="703332" y="761536"/>
                </a:cubicBezTo>
                <a:cubicBezTo>
                  <a:pt x="470181" y="1020954"/>
                  <a:pt x="72189" y="1011255"/>
                  <a:pt x="0" y="1012057"/>
                </a:cubicBezTo>
                <a:cubicBezTo>
                  <a:pt x="78606" y="904575"/>
                  <a:pt x="210818" y="854954"/>
                  <a:pt x="288408" y="713075"/>
                </a:cubicBezTo>
                <a:cubicBezTo>
                  <a:pt x="365998" y="571196"/>
                  <a:pt x="383537" y="256454"/>
                  <a:pt x="465542" y="160783"/>
                </a:cubicBezTo>
                <a:lnTo>
                  <a:pt x="530907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 rot="236087">
            <a:off x="826990" y="3928888"/>
            <a:ext cx="399917" cy="415901"/>
          </a:xfrm>
          <a:custGeom>
            <a:avLst/>
            <a:gdLst/>
            <a:ahLst/>
            <a:cxnLst/>
            <a:rect l="l" t="t" r="r" b="b"/>
            <a:pathLst>
              <a:path w="844390" h="878139" extrusionOk="0">
                <a:moveTo>
                  <a:pt x="815514" y="37"/>
                </a:moveTo>
                <a:cubicBezTo>
                  <a:pt x="735304" y="-2369"/>
                  <a:pt x="554828" y="113133"/>
                  <a:pt x="444940" y="211792"/>
                </a:cubicBezTo>
                <a:cubicBezTo>
                  <a:pt x="335052" y="310451"/>
                  <a:pt x="227573" y="546270"/>
                  <a:pt x="156186" y="591990"/>
                </a:cubicBezTo>
                <a:cubicBezTo>
                  <a:pt x="84799" y="637710"/>
                  <a:pt x="66348" y="555094"/>
                  <a:pt x="16617" y="486113"/>
                </a:cubicBezTo>
                <a:cubicBezTo>
                  <a:pt x="-4238" y="507770"/>
                  <a:pt x="-29906" y="754015"/>
                  <a:pt x="108057" y="847060"/>
                </a:cubicBezTo>
                <a:cubicBezTo>
                  <a:pt x="246020" y="940105"/>
                  <a:pt x="464192" y="813372"/>
                  <a:pt x="642259" y="611241"/>
                </a:cubicBezTo>
                <a:cubicBezTo>
                  <a:pt x="820326" y="409110"/>
                  <a:pt x="777013" y="303232"/>
                  <a:pt x="844390" y="149228"/>
                </a:cubicBezTo>
                <a:lnTo>
                  <a:pt x="815514" y="37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 rot="-44356">
            <a:off x="1145964" y="3954684"/>
            <a:ext cx="312572" cy="434064"/>
          </a:xfrm>
          <a:custGeom>
            <a:avLst/>
            <a:gdLst/>
            <a:ahLst/>
            <a:cxnLst/>
            <a:rect l="l" t="t" r="r" b="b"/>
            <a:pathLst>
              <a:path w="806569" h="986446" extrusionOk="0">
                <a:moveTo>
                  <a:pt x="611374" y="0"/>
                </a:moveTo>
                <a:cubicBezTo>
                  <a:pt x="648271" y="73794"/>
                  <a:pt x="991187" y="599215"/>
                  <a:pt x="671267" y="815471"/>
                </a:cubicBezTo>
                <a:cubicBezTo>
                  <a:pt x="351347" y="1031727"/>
                  <a:pt x="72189" y="981024"/>
                  <a:pt x="0" y="981826"/>
                </a:cubicBezTo>
                <a:cubicBezTo>
                  <a:pt x="78606" y="874344"/>
                  <a:pt x="170089" y="857610"/>
                  <a:pt x="336604" y="662044"/>
                </a:cubicBezTo>
                <a:cubicBezTo>
                  <a:pt x="503119" y="466478"/>
                  <a:pt x="456900" y="278617"/>
                  <a:pt x="538905" y="182946"/>
                </a:cubicBezTo>
                <a:lnTo>
                  <a:pt x="611374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 rot="-10432592">
            <a:off x="1167586" y="3916668"/>
            <a:ext cx="255458" cy="151036"/>
          </a:xfrm>
          <a:custGeom>
            <a:avLst/>
            <a:gdLst/>
            <a:ahLst/>
            <a:cxnLst/>
            <a:rect l="l" t="t" r="r" b="b"/>
            <a:pathLst>
              <a:path w="10000" h="11737" extrusionOk="0">
                <a:moveTo>
                  <a:pt x="625" y="2928"/>
                </a:moveTo>
                <a:cubicBezTo>
                  <a:pt x="4924" y="-2692"/>
                  <a:pt x="8171" y="1271"/>
                  <a:pt x="9445" y="2573"/>
                </a:cubicBezTo>
                <a:cubicBezTo>
                  <a:pt x="10719" y="3875"/>
                  <a:pt x="9580" y="9377"/>
                  <a:pt x="8266" y="10738"/>
                </a:cubicBezTo>
                <a:cubicBezTo>
                  <a:pt x="6952" y="12100"/>
                  <a:pt x="2834" y="12040"/>
                  <a:pt x="1561" y="10738"/>
                </a:cubicBezTo>
                <a:cubicBezTo>
                  <a:pt x="287" y="9436"/>
                  <a:pt x="-689" y="4289"/>
                  <a:pt x="625" y="2928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 rot="-10432651">
            <a:off x="1209845" y="3818241"/>
            <a:ext cx="191523" cy="12648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E6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 rot="-10432939">
            <a:off x="1240404" y="3729502"/>
            <a:ext cx="159042" cy="107954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 rot="-10432793">
            <a:off x="1266177" y="3638128"/>
            <a:ext cx="128643" cy="10643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/>
          <p:nvPr/>
        </p:nvSpPr>
        <p:spPr>
          <a:xfrm rot="-10432112">
            <a:off x="1292366" y="3541799"/>
            <a:ext cx="89930" cy="107158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9"/>
          <p:cNvSpPr/>
          <p:nvPr/>
        </p:nvSpPr>
        <p:spPr>
          <a:xfrm rot="3068467">
            <a:off x="1702064" y="5419517"/>
            <a:ext cx="134841" cy="263076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9"/>
          <p:cNvSpPr/>
          <p:nvPr/>
        </p:nvSpPr>
        <p:spPr>
          <a:xfrm rot="-220067">
            <a:off x="1710906" y="5494796"/>
            <a:ext cx="257928" cy="275369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 rot="6187657">
            <a:off x="1816919" y="5472768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843983" y="4750056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38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1426554" y="4830143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40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9"/>
          <p:cNvSpPr/>
          <p:nvPr/>
        </p:nvSpPr>
        <p:spPr>
          <a:xfrm rot="10800000" flipH="1">
            <a:off x="6" y="-1639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9"/>
          <p:cNvSpPr/>
          <p:nvPr/>
        </p:nvSpPr>
        <p:spPr>
          <a:xfrm rot="10800000" flipH="1">
            <a:off x="0" y="-1513"/>
            <a:ext cx="6863414" cy="169329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9"/>
          <p:cNvGrpSpPr/>
          <p:nvPr/>
        </p:nvGrpSpPr>
        <p:grpSpPr>
          <a:xfrm>
            <a:off x="9691421" y="195611"/>
            <a:ext cx="2336876" cy="1811906"/>
            <a:chOff x="9114068" y="534589"/>
            <a:chExt cx="2884320" cy="2236369"/>
          </a:xfrm>
        </p:grpSpPr>
        <p:sp>
          <p:nvSpPr>
            <p:cNvPr id="407" name="Google Shape;407;p9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columns">
  <p:cSld name="CUSTOM_3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4" name="Google Shape;414;p10"/>
          <p:cNvSpPr txBox="1">
            <a:spLocks noGrp="1"/>
          </p:cNvSpPr>
          <p:nvPr>
            <p:ph type="title"/>
          </p:nvPr>
        </p:nvSpPr>
        <p:spPr>
          <a:xfrm>
            <a:off x="587350" y="593375"/>
            <a:ext cx="11017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5" name="Google Shape;415;p10"/>
          <p:cNvSpPr txBox="1">
            <a:spLocks noGrp="1"/>
          </p:cNvSpPr>
          <p:nvPr>
            <p:ph type="body" idx="1"/>
          </p:nvPr>
        </p:nvSpPr>
        <p:spPr>
          <a:xfrm>
            <a:off x="587350" y="1750975"/>
            <a:ext cx="52485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16" name="Google Shape;416;p10"/>
          <p:cNvSpPr txBox="1">
            <a:spLocks noGrp="1"/>
          </p:cNvSpPr>
          <p:nvPr>
            <p:ph type="body" idx="2"/>
          </p:nvPr>
        </p:nvSpPr>
        <p:spPr>
          <a:xfrm>
            <a:off x="6356150" y="1750975"/>
            <a:ext cx="52485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17" name="Google Shape;417;p10"/>
          <p:cNvSpPr/>
          <p:nvPr/>
        </p:nvSpPr>
        <p:spPr>
          <a:xfrm flipH="1">
            <a:off x="5328586" y="4530402"/>
            <a:ext cx="6863414" cy="231759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0"/>
          <p:cNvSpPr/>
          <p:nvPr/>
        </p:nvSpPr>
        <p:spPr>
          <a:xfrm flipH="1">
            <a:off x="5389594" y="4779878"/>
            <a:ext cx="6802406" cy="207813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0"/>
          <p:cNvSpPr/>
          <p:nvPr/>
        </p:nvSpPr>
        <p:spPr>
          <a:xfrm rot="10800000" flipH="1">
            <a:off x="0" y="-1637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0"/>
          <p:cNvSpPr/>
          <p:nvPr/>
        </p:nvSpPr>
        <p:spPr>
          <a:xfrm rot="583655">
            <a:off x="11262610" y="37670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0"/>
          <p:cNvSpPr/>
          <p:nvPr/>
        </p:nvSpPr>
        <p:spPr>
          <a:xfrm rot="583655">
            <a:off x="11534920" y="97562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0"/>
          <p:cNvSpPr/>
          <p:nvPr/>
        </p:nvSpPr>
        <p:spPr>
          <a:xfrm rot="-848969">
            <a:off x="10687217" y="86384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or Process" userDrawn="1">
  <p:cSld name="CUSTOM_1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287;p8">
            <a:extLst>
              <a:ext uri="{FF2B5EF4-FFF2-40B4-BE49-F238E27FC236}">
                <a16:creationId xmlns:a16="http://schemas.microsoft.com/office/drawing/2014/main" id="{6C6C7933-F04A-49FF-8E76-49C8477D6006}"/>
              </a:ext>
            </a:extLst>
          </p:cNvPr>
          <p:cNvGrpSpPr/>
          <p:nvPr userDrawn="1"/>
        </p:nvGrpSpPr>
        <p:grpSpPr>
          <a:xfrm>
            <a:off x="415547" y="51618"/>
            <a:ext cx="12015759" cy="6112289"/>
            <a:chOff x="4516205" y="1482294"/>
            <a:chExt cx="5373774" cy="2733582"/>
          </a:xfrm>
        </p:grpSpPr>
        <p:grpSp>
          <p:nvGrpSpPr>
            <p:cNvPr id="32" name="Google Shape;288;p8">
              <a:extLst>
                <a:ext uri="{FF2B5EF4-FFF2-40B4-BE49-F238E27FC236}">
                  <a16:creationId xmlns:a16="http://schemas.microsoft.com/office/drawing/2014/main" id="{938A59F6-2D43-421B-B81C-639829E5CB7B}"/>
                </a:ext>
              </a:extLst>
            </p:cNvPr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39" name="Google Shape;289;p8">
                <a:extLst>
                  <a:ext uri="{FF2B5EF4-FFF2-40B4-BE49-F238E27FC236}">
                    <a16:creationId xmlns:a16="http://schemas.microsoft.com/office/drawing/2014/main" id="{439A2BDB-0D40-467B-8ACB-C980D8C64B7A}"/>
                  </a:ext>
                </a:extLst>
              </p:cNvPr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90;p8">
                <a:extLst>
                  <a:ext uri="{FF2B5EF4-FFF2-40B4-BE49-F238E27FC236}">
                    <a16:creationId xmlns:a16="http://schemas.microsoft.com/office/drawing/2014/main" id="{FCC667D0-5F46-4ABB-8063-601C82145CBC}"/>
                  </a:ext>
                </a:extLst>
              </p:cNvPr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91;p8">
                <a:extLst>
                  <a:ext uri="{FF2B5EF4-FFF2-40B4-BE49-F238E27FC236}">
                    <a16:creationId xmlns:a16="http://schemas.microsoft.com/office/drawing/2014/main" id="{2F9D945B-4728-4471-8233-C3B4DC29DFD3}"/>
                  </a:ext>
                </a:extLst>
              </p:cNvPr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292;p8">
                <a:extLst>
                  <a:ext uri="{FF2B5EF4-FFF2-40B4-BE49-F238E27FC236}">
                    <a16:creationId xmlns:a16="http://schemas.microsoft.com/office/drawing/2014/main" id="{FBDE83C3-05C3-43B2-89D1-56DDF7962555}"/>
                  </a:ext>
                </a:extLst>
              </p:cNvPr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93;p8">
                <a:extLst>
                  <a:ext uri="{FF2B5EF4-FFF2-40B4-BE49-F238E27FC236}">
                    <a16:creationId xmlns:a16="http://schemas.microsoft.com/office/drawing/2014/main" id="{690774FF-B975-485D-9635-B97EEF622A64}"/>
                  </a:ext>
                </a:extLst>
              </p:cNvPr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294;p8">
              <a:extLst>
                <a:ext uri="{FF2B5EF4-FFF2-40B4-BE49-F238E27FC236}">
                  <a16:creationId xmlns:a16="http://schemas.microsoft.com/office/drawing/2014/main" id="{83A04142-3AA1-4AB4-B857-76B474090BB7}"/>
                </a:ext>
              </a:extLst>
            </p:cNvPr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37" name="Google Shape;295;p8">
                <a:extLst>
                  <a:ext uri="{FF2B5EF4-FFF2-40B4-BE49-F238E27FC236}">
                    <a16:creationId xmlns:a16="http://schemas.microsoft.com/office/drawing/2014/main" id="{B402D6F7-A892-4605-9B86-AB60E008A21A}"/>
                  </a:ext>
                </a:extLst>
              </p:cNvPr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96;p8">
                <a:extLst>
                  <a:ext uri="{FF2B5EF4-FFF2-40B4-BE49-F238E27FC236}">
                    <a16:creationId xmlns:a16="http://schemas.microsoft.com/office/drawing/2014/main" id="{FB34975A-1C39-4145-A5E5-47711294D8CE}"/>
                  </a:ext>
                </a:extLst>
              </p:cNvPr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297;p8">
              <a:extLst>
                <a:ext uri="{FF2B5EF4-FFF2-40B4-BE49-F238E27FC236}">
                  <a16:creationId xmlns:a16="http://schemas.microsoft.com/office/drawing/2014/main" id="{324D84E4-A1F5-4215-A1FC-7FCCC83B640F}"/>
                </a:ext>
              </a:extLst>
            </p:cNvPr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35" name="Google Shape;298;p8">
                <a:extLst>
                  <a:ext uri="{FF2B5EF4-FFF2-40B4-BE49-F238E27FC236}">
                    <a16:creationId xmlns:a16="http://schemas.microsoft.com/office/drawing/2014/main" id="{F303F367-0CCB-4AF6-A120-C90F27356653}"/>
                  </a:ext>
                </a:extLst>
              </p:cNvPr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299;p8">
                <a:extLst>
                  <a:ext uri="{FF2B5EF4-FFF2-40B4-BE49-F238E27FC236}">
                    <a16:creationId xmlns:a16="http://schemas.microsoft.com/office/drawing/2014/main" id="{1FD06497-D761-41A6-92EA-A17330AC6427}"/>
                  </a:ext>
                </a:extLst>
              </p:cNvPr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2" name="Google Shape;442;p13"/>
          <p:cNvGrpSpPr/>
          <p:nvPr/>
        </p:nvGrpSpPr>
        <p:grpSpPr>
          <a:xfrm>
            <a:off x="2908851" y="2016296"/>
            <a:ext cx="1887477" cy="1129063"/>
            <a:chOff x="5582189" y="-750031"/>
            <a:chExt cx="1442805" cy="1021869"/>
          </a:xfrm>
        </p:grpSpPr>
        <p:sp>
          <p:nvSpPr>
            <p:cNvPr id="443" name="Google Shape;443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13"/>
          <p:cNvGrpSpPr/>
          <p:nvPr/>
        </p:nvGrpSpPr>
        <p:grpSpPr>
          <a:xfrm>
            <a:off x="337687" y="1825250"/>
            <a:ext cx="4741352" cy="3027166"/>
            <a:chOff x="5582189" y="-750031"/>
            <a:chExt cx="1442805" cy="1021869"/>
          </a:xfrm>
        </p:grpSpPr>
        <p:sp>
          <p:nvSpPr>
            <p:cNvPr id="446" name="Google Shape;446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3"/>
          <p:cNvGrpSpPr/>
          <p:nvPr/>
        </p:nvGrpSpPr>
        <p:grpSpPr>
          <a:xfrm flipH="1">
            <a:off x="6183859" y="1959115"/>
            <a:ext cx="5020587" cy="3226392"/>
            <a:chOff x="5582189" y="-750031"/>
            <a:chExt cx="1442805" cy="1021869"/>
          </a:xfrm>
        </p:grpSpPr>
        <p:sp>
          <p:nvSpPr>
            <p:cNvPr id="449" name="Google Shape;449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3"/>
          <p:cNvGrpSpPr/>
          <p:nvPr/>
        </p:nvGrpSpPr>
        <p:grpSpPr>
          <a:xfrm flipH="1">
            <a:off x="6774961" y="1539366"/>
            <a:ext cx="1887477" cy="1129063"/>
            <a:chOff x="5582189" y="-750031"/>
            <a:chExt cx="1442805" cy="1021869"/>
          </a:xfrm>
        </p:grpSpPr>
        <p:sp>
          <p:nvSpPr>
            <p:cNvPr id="452" name="Google Shape;452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3"/>
          <p:cNvGrpSpPr/>
          <p:nvPr/>
        </p:nvGrpSpPr>
        <p:grpSpPr>
          <a:xfrm>
            <a:off x="9725890" y="769049"/>
            <a:ext cx="2191765" cy="1378296"/>
            <a:chOff x="5582189" y="-750031"/>
            <a:chExt cx="1442805" cy="1021869"/>
          </a:xfrm>
        </p:grpSpPr>
        <p:sp>
          <p:nvSpPr>
            <p:cNvPr id="455" name="Google Shape;455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3"/>
          <p:cNvSpPr txBox="1">
            <a:spLocks noGrp="1"/>
          </p:cNvSpPr>
          <p:nvPr>
            <p:ph type="sldNum" idx="12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body" idx="1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2"/>
          </p:nvPr>
        </p:nvSpPr>
        <p:spPr>
          <a:xfrm>
            <a:off x="408738" y="2613933"/>
            <a:ext cx="2238062" cy="7224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body" idx="3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subTitle" idx="4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body" idx="5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ubTitle" idx="6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3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body" idx="7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13"/>
          <p:cNvSpPr txBox="1">
            <a:spLocks noGrp="1"/>
          </p:cNvSpPr>
          <p:nvPr>
            <p:ph type="body" idx="9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13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5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9" name="Google Shape;469;p13"/>
          <p:cNvSpPr/>
          <p:nvPr/>
        </p:nvSpPr>
        <p:spPr>
          <a:xfrm rot="10800000" flipH="1">
            <a:off x="0" y="-1922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 flipH="1">
            <a:off x="5328575" y="4395028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6FA8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microsoft.com/office/2007/relationships/hdphoto" Target="../media/hdphoto3.wdp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slide" Target="slide3.xml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337">
            <a:extLst>
              <a:ext uri="{FF2B5EF4-FFF2-40B4-BE49-F238E27FC236}">
                <a16:creationId xmlns:a16="http://schemas.microsoft.com/office/drawing/2014/main" id="{8808C792-2E41-4511-9136-5053F7EE0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928283"/>
            <a:ext cx="10276534" cy="36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图片 337">
            <a:extLst>
              <a:ext uri="{FF2B5EF4-FFF2-40B4-BE49-F238E27FC236}">
                <a16:creationId xmlns:a16="http://schemas.microsoft.com/office/drawing/2014/main" id="{41BF6ED1-2252-4B68-B9C1-3591311D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025" y="383227"/>
            <a:ext cx="11484439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9" name="Google Shape;64;p2">
            <a:extLst>
              <a:ext uri="{FF2B5EF4-FFF2-40B4-BE49-F238E27FC236}">
                <a16:creationId xmlns:a16="http://schemas.microsoft.com/office/drawing/2014/main" id="{4118FC62-BA53-482A-818F-C3B6C5F3318D}"/>
              </a:ext>
            </a:extLst>
          </p:cNvPr>
          <p:cNvGrpSpPr/>
          <p:nvPr/>
        </p:nvGrpSpPr>
        <p:grpSpPr>
          <a:xfrm>
            <a:off x="3987808" y="4436928"/>
            <a:ext cx="4106700" cy="2470042"/>
            <a:chOff x="5582189" y="-750031"/>
            <a:chExt cx="1442805" cy="1021869"/>
          </a:xfrm>
        </p:grpSpPr>
        <p:sp>
          <p:nvSpPr>
            <p:cNvPr id="220" name="Google Shape;65;p2">
              <a:extLst>
                <a:ext uri="{FF2B5EF4-FFF2-40B4-BE49-F238E27FC236}">
                  <a16:creationId xmlns:a16="http://schemas.microsoft.com/office/drawing/2014/main" id="{26ECBAFC-E488-4203-99BE-0B6BB3A32BC5}"/>
                </a:ext>
              </a:extLst>
            </p:cNvPr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66;p2">
              <a:extLst>
                <a:ext uri="{FF2B5EF4-FFF2-40B4-BE49-F238E27FC236}">
                  <a16:creationId xmlns:a16="http://schemas.microsoft.com/office/drawing/2014/main" id="{348A05AB-412F-42B6-A630-191B4C8B586E}"/>
                </a:ext>
              </a:extLst>
            </p:cNvPr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1" name="Google Shape;901;p30"/>
          <p:cNvSpPr txBox="1">
            <a:spLocks noGrp="1"/>
          </p:cNvSpPr>
          <p:nvPr>
            <p:ph type="title"/>
          </p:nvPr>
        </p:nvSpPr>
        <p:spPr>
          <a:xfrm>
            <a:off x="1386598" y="603500"/>
            <a:ext cx="9153331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UVF Aphrodite Pro" panose="02000000000000000000" pitchFamily="2" charset="0"/>
              </a:rPr>
              <a:t>Tìm hai số khi biết </a:t>
            </a:r>
            <a:br>
              <a:rPr lang="en" sz="660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UVF Aphrodite Pro" panose="02000000000000000000" pitchFamily="2" charset="0"/>
              </a:rPr>
            </a:br>
            <a:r>
              <a:rPr lang="en" sz="6600">
                <a:ln>
                  <a:solidFill>
                    <a:srgbClr val="002060"/>
                  </a:solidFill>
                </a:ln>
                <a:gradFill>
                  <a:gsLst>
                    <a:gs pos="49000">
                      <a:schemeClr val="accent4">
                        <a:lumMod val="60000"/>
                        <a:lumOff val="40000"/>
                      </a:schemeClr>
                    </a:gs>
                    <a:gs pos="25000">
                      <a:schemeClr val="accent4">
                        <a:lumMod val="75000"/>
                      </a:schemeClr>
                    </a:gs>
                    <a:gs pos="0">
                      <a:srgbClr val="FF0000"/>
                    </a:gs>
                    <a:gs pos="69000">
                      <a:schemeClr val="accent4">
                        <a:lumMod val="40000"/>
                        <a:lumOff val="60000"/>
                      </a:schemeClr>
                    </a:gs>
                    <a:gs pos="83000">
                      <a:schemeClr val="bg1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illo" panose="00000400000000000000" pitchFamily="2" charset="0"/>
              </a:rPr>
              <a:t>Tổng và tỉ số</a:t>
            </a:r>
            <a:br>
              <a:rPr lang="en" sz="6600">
                <a:gradFill>
                  <a:gsLst>
                    <a:gs pos="49000">
                      <a:schemeClr val="accent4">
                        <a:lumMod val="60000"/>
                        <a:lumOff val="40000"/>
                      </a:schemeClr>
                    </a:gs>
                    <a:gs pos="25000">
                      <a:schemeClr val="accent4">
                        <a:lumMod val="75000"/>
                      </a:schemeClr>
                    </a:gs>
                    <a:gs pos="0">
                      <a:srgbClr val="FF0000"/>
                    </a:gs>
                    <a:gs pos="69000">
                      <a:schemeClr val="accent4">
                        <a:lumMod val="40000"/>
                        <a:lumOff val="60000"/>
                      </a:schemeClr>
                    </a:gs>
                    <a:gs pos="83000">
                      <a:schemeClr val="bg1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UVF DK Crayon Crumble" panose="03070001040701010105" pitchFamily="66" charset="0"/>
              </a:rPr>
            </a:br>
            <a:r>
              <a:rPr lang="en" sz="6600">
                <a:latin typeface="UVF DK Crayon Crumble" panose="03070001040701010105" pitchFamily="66" charset="0"/>
              </a:rPr>
              <a:t> </a:t>
            </a:r>
            <a:r>
              <a:rPr lang="en" sz="660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UVF Aphrodite Pro" panose="02000000000000000000" pitchFamily="2" charset="0"/>
              </a:rPr>
              <a:t>của hai số đó</a:t>
            </a:r>
            <a:endParaRPr sz="6600">
              <a:ln>
                <a:solidFill>
                  <a:schemeClr val="accent4">
                    <a:lumMod val="50000"/>
                  </a:schemeClr>
                </a:solidFill>
              </a:ln>
              <a:latin typeface="UVF Aphrodite Pro" panose="02000000000000000000" pitchFamily="2" charset="0"/>
            </a:endParaRPr>
          </a:p>
        </p:txBody>
      </p:sp>
      <p:sp>
        <p:nvSpPr>
          <p:cNvPr id="216" name="Google Shape;61;p2">
            <a:extLst>
              <a:ext uri="{FF2B5EF4-FFF2-40B4-BE49-F238E27FC236}">
                <a16:creationId xmlns:a16="http://schemas.microsoft.com/office/drawing/2014/main" id="{EC270CDC-2EAF-43ED-8FCB-5DFBC6F0F721}"/>
              </a:ext>
            </a:extLst>
          </p:cNvPr>
          <p:cNvSpPr/>
          <p:nvPr/>
        </p:nvSpPr>
        <p:spPr>
          <a:xfrm rot="583655">
            <a:off x="10713158" y="204988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62;p2">
            <a:extLst>
              <a:ext uri="{FF2B5EF4-FFF2-40B4-BE49-F238E27FC236}">
                <a16:creationId xmlns:a16="http://schemas.microsoft.com/office/drawing/2014/main" id="{78E1AEE1-64FC-4019-BF9D-C0782AC2441C}"/>
              </a:ext>
            </a:extLst>
          </p:cNvPr>
          <p:cNvSpPr/>
          <p:nvPr/>
        </p:nvSpPr>
        <p:spPr>
          <a:xfrm rot="583655">
            <a:off x="934140" y="143914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63;p2">
            <a:extLst>
              <a:ext uri="{FF2B5EF4-FFF2-40B4-BE49-F238E27FC236}">
                <a16:creationId xmlns:a16="http://schemas.microsoft.com/office/drawing/2014/main" id="{3B454927-DF47-43DE-993E-4FCCDB1C6835}"/>
              </a:ext>
            </a:extLst>
          </p:cNvPr>
          <p:cNvSpPr/>
          <p:nvPr/>
        </p:nvSpPr>
        <p:spPr>
          <a:xfrm rot="20751031">
            <a:off x="10622762" y="937391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67;p2">
            <a:extLst>
              <a:ext uri="{FF2B5EF4-FFF2-40B4-BE49-F238E27FC236}">
                <a16:creationId xmlns:a16="http://schemas.microsoft.com/office/drawing/2014/main" id="{C417DA1F-61BE-4887-A56C-A2E6AECE6E22}"/>
              </a:ext>
            </a:extLst>
          </p:cNvPr>
          <p:cNvSpPr/>
          <p:nvPr/>
        </p:nvSpPr>
        <p:spPr>
          <a:xfrm rot="238541">
            <a:off x="1832166" y="2039749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68;p2">
            <a:extLst>
              <a:ext uri="{FF2B5EF4-FFF2-40B4-BE49-F238E27FC236}">
                <a16:creationId xmlns:a16="http://schemas.microsoft.com/office/drawing/2014/main" id="{A0E0EA92-7FA2-4BA8-A537-AAE75BAF8486}"/>
              </a:ext>
            </a:extLst>
          </p:cNvPr>
          <p:cNvSpPr/>
          <p:nvPr/>
        </p:nvSpPr>
        <p:spPr>
          <a:xfrm rot="19151366">
            <a:off x="4033039" y="4771028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FCC48214-17ED-45BA-96D6-6FAA454AC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8" y="2088844"/>
            <a:ext cx="2877136" cy="36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486;p15">
            <a:extLst>
              <a:ext uri="{FF2B5EF4-FFF2-40B4-BE49-F238E27FC236}">
                <a16:creationId xmlns:a16="http://schemas.microsoft.com/office/drawing/2014/main" id="{BDA63F46-66ED-42A3-9D03-C62A46F6B6BD}"/>
              </a:ext>
            </a:extLst>
          </p:cNvPr>
          <p:cNvSpPr txBox="1">
            <a:spLocks/>
          </p:cNvSpPr>
          <p:nvPr/>
        </p:nvSpPr>
        <p:spPr>
          <a:xfrm>
            <a:off x="7748287" y="-149507"/>
            <a:ext cx="7067420" cy="13301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6600">
                <a:ln w="28575">
                  <a:solidFill>
                    <a:srgbClr val="002060"/>
                  </a:solidFill>
                </a:ln>
                <a:gradFill>
                  <a:gsLst>
                    <a:gs pos="49000">
                      <a:schemeClr val="accent3">
                        <a:lumMod val="50000"/>
                      </a:schemeClr>
                    </a:gs>
                    <a:gs pos="25000">
                      <a:schemeClr val="accent3">
                        <a:lumMod val="25000"/>
                      </a:schemeClr>
                    </a:gs>
                    <a:gs pos="0">
                      <a:schemeClr val="accent3">
                        <a:lumMod val="10000"/>
                      </a:schemeClr>
                    </a:gs>
                    <a:gs pos="69000">
                      <a:schemeClr val="accent3">
                        <a:lumMod val="75000"/>
                      </a:schemeClr>
                    </a:gs>
                    <a:gs pos="8300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SVN-Billo" panose="00000400000000000000" pitchFamily="2" charset="0"/>
              </a:rPr>
              <a:t>Toán</a:t>
            </a:r>
          </a:p>
        </p:txBody>
      </p:sp>
      <p:pic>
        <p:nvPicPr>
          <p:cNvPr id="18" name="Picture 2" descr="Little horse unicorn PNG - Similar PNG">
            <a:extLst>
              <a:ext uri="{FF2B5EF4-FFF2-40B4-BE49-F238E27FC236}">
                <a16:creationId xmlns:a16="http://schemas.microsoft.com/office/drawing/2014/main" id="{50134737-A0EA-4EB9-B7D9-E561C2CBE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805" y="2890448"/>
            <a:ext cx="3468379" cy="357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B250FF8-1415-43B1-92CB-1C6E7A9456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4" b="89776" l="4313" r="95048">
                        <a14:foregroundMark x1="18051" y1="57668" x2="19968" y2="61502"/>
                        <a14:foregroundMark x1="23003" y1="68690" x2="24760" y2="75080"/>
                        <a14:foregroundMark x1="50799" y1="64058" x2="31949" y2="79393"/>
                        <a14:foregroundMark x1="37700" y1="69169" x2="26038" y2="81629"/>
                        <a14:foregroundMark x1="56390" y1="63738" x2="74601" y2="78275"/>
                        <a14:foregroundMark x1="75879" y1="84505" x2="79712" y2="79393"/>
                        <a14:foregroundMark x1="75240" y1="83546" x2="72843" y2="87220"/>
                        <a14:foregroundMark x1="84505" y1="62141" x2="85623" y2="64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558" y="4530386"/>
            <a:ext cx="2526638" cy="220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622DF8-9CFB-4B75-8601-4560EE4E3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4645" y="4368789"/>
            <a:ext cx="793304" cy="1349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37">
            <a:extLst>
              <a:ext uri="{FF2B5EF4-FFF2-40B4-BE49-F238E27FC236}">
                <a16:creationId xmlns:a16="http://schemas.microsoft.com/office/drawing/2014/main" id="{B6BA265A-81A5-47F2-A918-9FBE41173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80" y="2844090"/>
            <a:ext cx="11366808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37">
            <a:extLst>
              <a:ext uri="{FF2B5EF4-FFF2-40B4-BE49-F238E27FC236}">
                <a16:creationId xmlns:a16="http://schemas.microsoft.com/office/drawing/2014/main" id="{9FC6664A-17A4-464F-8F61-4BE8F1C28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6866" y="1071503"/>
            <a:ext cx="7659955" cy="1933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28F430-8848-44A3-8289-3CEC02C41838}"/>
              </a:ext>
            </a:extLst>
          </p:cNvPr>
          <p:cNvSpPr txBox="1"/>
          <p:nvPr/>
        </p:nvSpPr>
        <p:spPr>
          <a:xfrm>
            <a:off x="513033" y="142077"/>
            <a:ext cx="2688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 </a:t>
            </a:r>
            <a:r>
              <a:rPr lang="en-US" sz="3200" b="1" u="sng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toán</a:t>
            </a:r>
            <a:r>
              <a:rPr lang="en-US" sz="32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2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73AB1E-4267-4EFD-87E0-B5BD7DA3CA75}"/>
              </a:ext>
            </a:extLst>
          </p:cNvPr>
          <p:cNvSpPr txBox="1"/>
          <p:nvPr/>
        </p:nvSpPr>
        <p:spPr>
          <a:xfrm>
            <a:off x="258524" y="2564690"/>
            <a:ext cx="2568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giải</a:t>
            </a:r>
            <a:endParaRPr lang="en-US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FBD535-B1FA-4A48-A424-205276D0AA09}"/>
              </a:ext>
            </a:extLst>
          </p:cNvPr>
          <p:cNvGrpSpPr/>
          <p:nvPr/>
        </p:nvGrpSpPr>
        <p:grpSpPr>
          <a:xfrm>
            <a:off x="2573760" y="35491"/>
            <a:ext cx="9272509" cy="1183765"/>
            <a:chOff x="2488807" y="117522"/>
            <a:chExt cx="9272509" cy="118376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17D3ECA-0506-48A1-9CF0-9951FA10C02C}"/>
                </a:ext>
              </a:extLst>
            </p:cNvPr>
            <p:cNvSpPr/>
            <p:nvPr/>
          </p:nvSpPr>
          <p:spPr>
            <a:xfrm>
              <a:off x="2488807" y="117522"/>
              <a:ext cx="9272509" cy="11837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Minh và Khôi có 25 quyển vở. Số vở của Minh bằng    số vở của Khôi. Hỏi mỗi bạn có bao nhiêu quyển vở.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7FEE0FD-2A1A-48DA-BD92-396412ED4194}"/>
                    </a:ext>
                  </a:extLst>
                </p:cNvPr>
                <p:cNvSpPr txBox="1"/>
                <p:nvPr/>
              </p:nvSpPr>
              <p:spPr>
                <a:xfrm>
                  <a:off x="10535101" y="137598"/>
                  <a:ext cx="851537" cy="80945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accent3">
                                    <a:lumMod val="1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accent3">
                                    <a:lumMod val="1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accent3">
                                    <a:lumMod val="1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800" b="1" i="1" smtClean="0">
                            <a:solidFill>
                              <a:schemeClr val="accent3">
                                <a:lumMod val="1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800" b="1" dirty="0">
                    <a:solidFill>
                      <a:schemeClr val="accent3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VF TypoSlabserif" panose="02000403050000020004" pitchFamily="2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7FEE0FD-2A1A-48DA-BD92-396412ED41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35101" y="137598"/>
                  <a:ext cx="851537" cy="809452"/>
                </a:xfrm>
                <a:prstGeom prst="rect">
                  <a:avLst/>
                </a:prstGeom>
                <a:blipFill>
                  <a:blip r:embed="rId4"/>
                  <a:stretch>
                    <a:fillRect b="-67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Text Box 80">
            <a:extLst>
              <a:ext uri="{FF2B5EF4-FFF2-40B4-BE49-F238E27FC236}">
                <a16:creationId xmlns:a16="http://schemas.microsoft.com/office/drawing/2014/main" id="{5CF16A22-06D6-48A0-A9E1-C43C7E085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4234" y="3130945"/>
            <a:ext cx="85888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Theo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sơ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đồ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tổng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phần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bằng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nhau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là</a:t>
            </a:r>
            <a:r>
              <a:rPr lang="en-US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:</a:t>
            </a:r>
          </a:p>
        </p:txBody>
      </p:sp>
      <p:sp>
        <p:nvSpPr>
          <p:cNvPr id="42" name="Hộp_Văn_Bản 46">
            <a:extLst>
              <a:ext uri="{FF2B5EF4-FFF2-40B4-BE49-F238E27FC236}">
                <a16:creationId xmlns:a16="http://schemas.microsoft.com/office/drawing/2014/main" id="{3F595171-71EB-432D-8140-F83FB6F93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228" y="3725169"/>
            <a:ext cx="25514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 + 3 =</a:t>
            </a:r>
          </a:p>
        </p:txBody>
      </p:sp>
      <p:sp>
        <p:nvSpPr>
          <p:cNvPr id="45" name="Text Box 92">
            <a:extLst>
              <a:ext uri="{FF2B5EF4-FFF2-40B4-BE49-F238E27FC236}">
                <a16:creationId xmlns:a16="http://schemas.microsoft.com/office/drawing/2014/main" id="{64C20D28-F99B-4736-929A-9F6667742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77" y="4419977"/>
            <a:ext cx="41622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vở của Minh là: </a:t>
            </a:r>
            <a:endParaRPr lang="en-US" alt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46" name="Hộp_Văn_Bản 49">
            <a:extLst>
              <a:ext uri="{FF2B5EF4-FFF2-40B4-BE49-F238E27FC236}">
                <a16:creationId xmlns:a16="http://schemas.microsoft.com/office/drawing/2014/main" id="{247AB327-F18E-49D1-8928-413C24DAE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561" y="4465753"/>
            <a:ext cx="26222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25 : 5 x </a:t>
            </a:r>
            <a:r>
              <a:rPr lang="en-US" altLang="en-US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2 =</a:t>
            </a:r>
          </a:p>
        </p:txBody>
      </p:sp>
      <p:sp>
        <p:nvSpPr>
          <p:cNvPr id="47" name="Text Box 93">
            <a:extLst>
              <a:ext uri="{FF2B5EF4-FFF2-40B4-BE49-F238E27FC236}">
                <a16:creationId xmlns:a16="http://schemas.microsoft.com/office/drawing/2014/main" id="{8FCDDEB4-B356-4102-9BD3-BE173FE18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253" y="5012633"/>
            <a:ext cx="38867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</a:t>
            </a:r>
            <a:r>
              <a:rPr lang="en-US" altLang="en-US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vở của Khôi là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: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24280A0-2FE1-47AD-AEC7-41FAFDA7BF5B}"/>
              </a:ext>
            </a:extLst>
          </p:cNvPr>
          <p:cNvSpPr txBox="1"/>
          <p:nvPr/>
        </p:nvSpPr>
        <p:spPr>
          <a:xfrm>
            <a:off x="5517333" y="5044355"/>
            <a:ext cx="2758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25 – 10 </a:t>
            </a:r>
            <a:r>
              <a:rPr lang="en-US" sz="32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9" name="Text Box 87">
            <a:extLst>
              <a:ext uri="{FF2B5EF4-FFF2-40B4-BE49-F238E27FC236}">
                <a16:creationId xmlns:a16="http://schemas.microsoft.com/office/drawing/2014/main" id="{CABF5E12-E696-478E-9108-6CB739663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3089" y="5560419"/>
            <a:ext cx="552665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Đáp</a:t>
            </a:r>
            <a:r>
              <a:rPr lang="en-US" altLang="en-US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</a:t>
            </a:r>
            <a:r>
              <a:rPr lang="en-US" alt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: </a:t>
            </a:r>
            <a:r>
              <a:rPr lang="en-US" altLang="en-US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Minh: 10 quyển vở;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       Khôi: 15 quyển vở.</a:t>
            </a:r>
            <a:endParaRPr lang="en-US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D18C75F-D2F8-4519-86EA-17A5A4CE2153}"/>
              </a:ext>
            </a:extLst>
          </p:cNvPr>
          <p:cNvSpPr/>
          <p:nvPr/>
        </p:nvSpPr>
        <p:spPr>
          <a:xfrm>
            <a:off x="5140721" y="3745580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5</a:t>
            </a:r>
            <a:r>
              <a:rPr lang="en-US" altLang="en-US" sz="32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( </a:t>
            </a:r>
            <a:r>
              <a:rPr lang="en-US" altLang="en-US" sz="3200" b="1" dirty="0" err="1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phần</a:t>
            </a:r>
            <a:r>
              <a:rPr lang="en-US" altLang="en-US" sz="32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6BBCC8-D856-44C5-87FD-0C3CD89CEDD2}"/>
              </a:ext>
            </a:extLst>
          </p:cNvPr>
          <p:cNvSpPr/>
          <p:nvPr/>
        </p:nvSpPr>
        <p:spPr>
          <a:xfrm>
            <a:off x="7740189" y="4465753"/>
            <a:ext cx="1989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10 (quyển)</a:t>
            </a:r>
            <a:endParaRPr lang="en-US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C973AD3-54D1-444C-B695-92685B85C083}"/>
              </a:ext>
            </a:extLst>
          </p:cNvPr>
          <p:cNvSpPr/>
          <p:nvPr/>
        </p:nvSpPr>
        <p:spPr>
          <a:xfrm>
            <a:off x="7417140" y="5055404"/>
            <a:ext cx="19896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15 (quyển)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17D97F-52D4-413B-A204-AE241038005A}"/>
              </a:ext>
            </a:extLst>
          </p:cNvPr>
          <p:cNvGrpSpPr/>
          <p:nvPr/>
        </p:nvGrpSpPr>
        <p:grpSpPr>
          <a:xfrm>
            <a:off x="258524" y="1112651"/>
            <a:ext cx="8863554" cy="2076206"/>
            <a:chOff x="258524" y="1112651"/>
            <a:chExt cx="8863554" cy="2076206"/>
          </a:xfrm>
        </p:grpSpPr>
        <p:sp>
          <p:nvSpPr>
            <p:cNvPr id="13" name="Text Box 34">
              <a:extLst>
                <a:ext uri="{FF2B5EF4-FFF2-40B4-BE49-F238E27FC236}">
                  <a16:creationId xmlns:a16="http://schemas.microsoft.com/office/drawing/2014/main" id="{74E4FABF-5FE1-4ADE-AB82-7BB04D7196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524" y="1586359"/>
              <a:ext cx="316994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Ta </a:t>
              </a:r>
              <a:r>
                <a:rPr lang="en-US" altLang="en-US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có</a:t>
              </a:r>
              <a:r>
                <a:rPr lang="en-US" altLang="en-US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sơ</a:t>
              </a:r>
              <a:r>
                <a:rPr lang="en-US" altLang="en-US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đồ</a:t>
              </a:r>
              <a:r>
                <a:rPr lang="en-US" altLang="en-US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14" name="Text Box 35">
              <a:extLst>
                <a:ext uri="{FF2B5EF4-FFF2-40B4-BE49-F238E27FC236}">
                  <a16:creationId xmlns:a16="http://schemas.microsoft.com/office/drawing/2014/main" id="{C7F438B7-51C0-45F5-962A-B2D1032F51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4978" y="1552979"/>
              <a:ext cx="16795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Minh:</a:t>
              </a:r>
              <a:endParaRPr lang="en-US" altLang="en-US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05467747-7881-49C3-B618-C9AD4C99D3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6889" y="1873465"/>
              <a:ext cx="1521279" cy="152400"/>
              <a:chOff x="1206" y="1852"/>
              <a:chExt cx="1118" cy="96"/>
            </a:xfrm>
          </p:grpSpPr>
          <p:sp>
            <p:nvSpPr>
              <p:cNvPr id="16" name="Line 14">
                <a:extLst>
                  <a:ext uri="{FF2B5EF4-FFF2-40B4-BE49-F238E27FC236}">
                    <a16:creationId xmlns:a16="http://schemas.microsoft.com/office/drawing/2014/main" id="{BA0F455D-5099-45E1-9CD9-AEF4CB3BA0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6" y="1891"/>
                <a:ext cx="1104" cy="9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AA527C97-FC17-4B71-B547-F3C92B597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6" y="1852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DB84FB8D-9AA6-421A-BC84-03168B88D7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76" y="1852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E72E9FA4-96D6-49B1-AAE8-450AB91E5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4" y="1852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Text Box 36">
              <a:extLst>
                <a:ext uri="{FF2B5EF4-FFF2-40B4-BE49-F238E27FC236}">
                  <a16:creationId xmlns:a16="http://schemas.microsoft.com/office/drawing/2014/main" id="{B7AE4A31-8954-488E-A395-E77EB2002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5766" y="2117163"/>
              <a:ext cx="228757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Khôi:</a:t>
              </a:r>
              <a:endParaRPr lang="en-US" altLang="en-US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" name="Group 19">
              <a:extLst>
                <a:ext uri="{FF2B5EF4-FFF2-40B4-BE49-F238E27FC236}">
                  <a16:creationId xmlns:a16="http://schemas.microsoft.com/office/drawing/2014/main" id="{059B551D-C094-450D-96E4-F70A9BABC1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6487" y="2328284"/>
              <a:ext cx="2286402" cy="165100"/>
              <a:chOff x="1200" y="2236"/>
              <a:chExt cx="1680" cy="104"/>
            </a:xfrm>
          </p:grpSpPr>
          <p:sp>
            <p:nvSpPr>
              <p:cNvPr id="22" name="Line 20">
                <a:extLst>
                  <a:ext uri="{FF2B5EF4-FFF2-40B4-BE49-F238E27FC236}">
                    <a16:creationId xmlns:a16="http://schemas.microsoft.com/office/drawing/2014/main" id="{478F6905-CA3F-4211-87A1-85604018C3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90"/>
                <a:ext cx="168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Line 21">
                <a:extLst>
                  <a:ext uri="{FF2B5EF4-FFF2-40B4-BE49-F238E27FC236}">
                    <a16:creationId xmlns:a16="http://schemas.microsoft.com/office/drawing/2014/main" id="{B82EA99D-46B7-4EC1-B6AC-86AFB72358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42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Line 22">
                <a:extLst>
                  <a:ext uri="{FF2B5EF4-FFF2-40B4-BE49-F238E27FC236}">
                    <a16:creationId xmlns:a16="http://schemas.microsoft.com/office/drawing/2014/main" id="{82D1B909-D450-4921-AA8F-941990EC9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6" y="2242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Line 23">
                <a:extLst>
                  <a:ext uri="{FF2B5EF4-FFF2-40B4-BE49-F238E27FC236}">
                    <a16:creationId xmlns:a16="http://schemas.microsoft.com/office/drawing/2014/main" id="{42500AB2-6B2A-4955-9F3B-3FA665AAED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4" y="2236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Line 26">
                <a:extLst>
                  <a:ext uri="{FF2B5EF4-FFF2-40B4-BE49-F238E27FC236}">
                    <a16:creationId xmlns:a16="http://schemas.microsoft.com/office/drawing/2014/main" id="{DF882E81-C887-499F-94A2-71DB00798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22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 b="1">
                  <a:solidFill>
                    <a:schemeClr val="accent3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AutoShape 37">
              <a:extLst>
                <a:ext uri="{FF2B5EF4-FFF2-40B4-BE49-F238E27FC236}">
                  <a16:creationId xmlns:a16="http://schemas.microsoft.com/office/drawing/2014/main" id="{7DA6F1EC-81AF-458F-B583-37C286ED9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308" y="1713593"/>
              <a:ext cx="210222" cy="851097"/>
            </a:xfrm>
            <a:prstGeom prst="rightBrace">
              <a:avLst>
                <a:gd name="adj1" fmla="val 31368"/>
                <a:gd name="adj2" fmla="val 50000"/>
              </a:avLst>
            </a:prstGeom>
            <a:ln w="28575">
              <a:solidFill>
                <a:schemeClr val="bg1"/>
              </a:solidFill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38">
              <a:extLst>
                <a:ext uri="{FF2B5EF4-FFF2-40B4-BE49-F238E27FC236}">
                  <a16:creationId xmlns:a16="http://schemas.microsoft.com/office/drawing/2014/main" id="{A81AFB00-043D-4AB2-A80E-481FCC827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0015" y="1793688"/>
              <a:ext cx="191206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b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25 quyển</a:t>
              </a:r>
              <a:endParaRPr lang="en-US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AutoShape 27">
              <a:extLst>
                <a:ext uri="{FF2B5EF4-FFF2-40B4-BE49-F238E27FC236}">
                  <a16:creationId xmlns:a16="http://schemas.microsoft.com/office/drawing/2014/main" id="{32AE264C-6B94-4BF1-A8C9-6195A98A1A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71860" y="948321"/>
              <a:ext cx="336815" cy="1535805"/>
            </a:xfrm>
            <a:prstGeom prst="rightBrace">
              <a:avLst>
                <a:gd name="adj1" fmla="val 52373"/>
                <a:gd name="adj2" fmla="val 51709"/>
              </a:avLst>
            </a:prstGeom>
            <a:ln w="28575">
              <a:solidFill>
                <a:schemeClr val="bg1"/>
              </a:solidFill>
              <a:prstDash val="dash"/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b="1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AutoShape 28">
              <a:extLst>
                <a:ext uri="{FF2B5EF4-FFF2-40B4-BE49-F238E27FC236}">
                  <a16:creationId xmlns:a16="http://schemas.microsoft.com/office/drawing/2014/main" id="{08DD06D0-758B-47AA-8ABA-098C24902A8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480592" y="1499859"/>
              <a:ext cx="284067" cy="2300526"/>
            </a:xfrm>
            <a:prstGeom prst="rightBrace">
              <a:avLst>
                <a:gd name="adj1" fmla="val 68438"/>
                <a:gd name="adj2" fmla="val 47301"/>
              </a:avLst>
            </a:prstGeom>
            <a:noFill/>
            <a:ln w="28575">
              <a:solidFill>
                <a:schemeClr val="bg1"/>
              </a:solidFill>
              <a:prstDash val="dash"/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b="1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40">
              <a:extLst>
                <a:ext uri="{FF2B5EF4-FFF2-40B4-BE49-F238E27FC236}">
                  <a16:creationId xmlns:a16="http://schemas.microsoft.com/office/drawing/2014/main" id="{67348D89-4A01-4AEC-95B1-A296FA369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0774" y="2727192"/>
              <a:ext cx="25680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? quyển</a:t>
              </a:r>
              <a:endPara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6AEE6C9-176D-4D49-BE4B-61804939171C}"/>
                </a:ext>
              </a:extLst>
            </p:cNvPr>
            <p:cNvCxnSpPr/>
            <p:nvPr/>
          </p:nvCxnSpPr>
          <p:spPr>
            <a:xfrm flipH="1">
              <a:off x="4486487" y="2081218"/>
              <a:ext cx="0" cy="274320"/>
            </a:xfrm>
            <a:prstGeom prst="line">
              <a:avLst/>
            </a:prstGeom>
            <a:ln w="38100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87414F-5C6C-48D1-BA9F-A1F213106458}"/>
                </a:ext>
              </a:extLst>
            </p:cNvPr>
            <p:cNvCxnSpPr/>
            <p:nvPr/>
          </p:nvCxnSpPr>
          <p:spPr>
            <a:xfrm>
              <a:off x="5998416" y="2053964"/>
              <a:ext cx="0" cy="274320"/>
            </a:xfrm>
            <a:prstGeom prst="line">
              <a:avLst/>
            </a:prstGeom>
            <a:ln w="38100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 Box 40">
              <a:extLst>
                <a:ext uri="{FF2B5EF4-FFF2-40B4-BE49-F238E27FC236}">
                  <a16:creationId xmlns:a16="http://schemas.microsoft.com/office/drawing/2014/main" id="{B2803963-DB58-41EB-B27B-35B53B0E5C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1981" y="1112651"/>
              <a:ext cx="18107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  <a:cs typeface="Times New Roman" panose="02020603050405020304" pitchFamily="18" charset="0"/>
                </a:rPr>
                <a:t>? quyển</a:t>
              </a:r>
              <a:endPara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41" grpId="0"/>
      <p:bldP spid="42" grpId="0"/>
      <p:bldP spid="45" grpId="0"/>
      <p:bldP spid="46" grpId="0"/>
      <p:bldP spid="47" grpId="0"/>
      <p:bldP spid="48" grpId="0"/>
      <p:bldP spid="49" grpId="0"/>
      <p:bldP spid="51" grpId="0"/>
      <p:bldP spid="53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60">
            <a:extLst>
              <a:ext uri="{FF2B5EF4-FFF2-40B4-BE49-F238E27FC236}">
                <a16:creationId xmlns:a16="http://schemas.microsoft.com/office/drawing/2014/main" id="{25E778C8-E4D9-452C-9FF7-0BB1970D9DB9}"/>
              </a:ext>
            </a:extLst>
          </p:cNvPr>
          <p:cNvSpPr/>
          <p:nvPr/>
        </p:nvSpPr>
        <p:spPr>
          <a:xfrm>
            <a:off x="580190" y="1583839"/>
            <a:ext cx="11114197" cy="438164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2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chemeClr val="accent3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pic>
        <p:nvPicPr>
          <p:cNvPr id="71" name="图片 337">
            <a:extLst>
              <a:ext uri="{FF2B5EF4-FFF2-40B4-BE49-F238E27FC236}">
                <a16:creationId xmlns:a16="http://schemas.microsoft.com/office/drawing/2014/main" id="{941510B4-E6B4-4263-8D12-AD81DC7E9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86" y="3239283"/>
            <a:ext cx="11366808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8" name="Google Shape;608;p24"/>
          <p:cNvGrpSpPr/>
          <p:nvPr/>
        </p:nvGrpSpPr>
        <p:grpSpPr>
          <a:xfrm>
            <a:off x="8800207" y="1583633"/>
            <a:ext cx="2884320" cy="2236369"/>
            <a:chOff x="9114068" y="534589"/>
            <a:chExt cx="2884320" cy="2236369"/>
          </a:xfrm>
        </p:grpSpPr>
        <p:sp>
          <p:nvSpPr>
            <p:cNvPr id="609" name="Google Shape;609;p24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4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" name="Picture 6" descr="Unicorn Rainbow Colors - Free vector graphic on Pixabay">
            <a:extLst>
              <a:ext uri="{FF2B5EF4-FFF2-40B4-BE49-F238E27FC236}">
                <a16:creationId xmlns:a16="http://schemas.microsoft.com/office/drawing/2014/main" id="{EC23936D-050B-4137-986D-B9C957833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1980">
            <a:off x="7822757" y="4318681"/>
            <a:ext cx="4448249" cy="275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095148C-8A8F-4371-96C4-BBA4A13A3AB1}"/>
              </a:ext>
            </a:extLst>
          </p:cNvPr>
          <p:cNvSpPr txBox="1"/>
          <p:nvPr/>
        </p:nvSpPr>
        <p:spPr>
          <a:xfrm>
            <a:off x="1228886" y="1710579"/>
            <a:ext cx="1294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sơ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56300FF-E114-4924-9FDD-E6F7DA62638B}"/>
              </a:ext>
            </a:extLst>
          </p:cNvPr>
          <p:cNvSpPr txBox="1"/>
          <p:nvPr/>
        </p:nvSpPr>
        <p:spPr>
          <a:xfrm>
            <a:off x="1228886" y="2733807"/>
            <a:ext cx="847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tổng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51F097-6BDE-4A71-AB82-89D103BD2446}"/>
              </a:ext>
            </a:extLst>
          </p:cNvPr>
          <p:cNvSpPr txBox="1"/>
          <p:nvPr/>
        </p:nvSpPr>
        <p:spPr>
          <a:xfrm>
            <a:off x="1282551" y="3761695"/>
            <a:ext cx="1294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3: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bé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BC1AFDE-99DB-4A09-9D2C-50E8D5FC1350}"/>
              </a:ext>
            </a:extLst>
          </p:cNvPr>
          <p:cNvSpPr txBox="1"/>
          <p:nvPr/>
        </p:nvSpPr>
        <p:spPr>
          <a:xfrm>
            <a:off x="1302989" y="4821719"/>
            <a:ext cx="1294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4: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88602EC-1E7E-4326-AC4F-4F73EF119BF6}"/>
              </a:ext>
            </a:extLst>
          </p:cNvPr>
          <p:cNvSpPr txBox="1"/>
          <p:nvPr/>
        </p:nvSpPr>
        <p:spPr>
          <a:xfrm>
            <a:off x="580191" y="6057179"/>
            <a:ext cx="9404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(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Lưu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ý: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lớn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trước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bé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UVF TypoSlabserif" panose="02000403050000020004" pitchFamily="2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524CA79-E527-41CB-B5D2-721C1ECA38ED}"/>
              </a:ext>
            </a:extLst>
          </p:cNvPr>
          <p:cNvCxnSpPr>
            <a:cxnSpLocks/>
          </p:cNvCxnSpPr>
          <p:nvPr/>
        </p:nvCxnSpPr>
        <p:spPr>
          <a:xfrm>
            <a:off x="580191" y="519457"/>
            <a:ext cx="0" cy="615263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C4A1CF0-BFEE-467E-94E1-FC2D0E26D597}"/>
              </a:ext>
            </a:extLst>
          </p:cNvPr>
          <p:cNvCxnSpPr/>
          <p:nvPr/>
        </p:nvCxnSpPr>
        <p:spPr>
          <a:xfrm>
            <a:off x="554897" y="3043113"/>
            <a:ext cx="6739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BE3B563-7709-42C9-92B8-DCABBB47BA87}"/>
              </a:ext>
            </a:extLst>
          </p:cNvPr>
          <p:cNvCxnSpPr/>
          <p:nvPr/>
        </p:nvCxnSpPr>
        <p:spPr>
          <a:xfrm>
            <a:off x="554896" y="2013998"/>
            <a:ext cx="6739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510319F-ACAB-4774-BE15-4ECF66ADB188}"/>
              </a:ext>
            </a:extLst>
          </p:cNvPr>
          <p:cNvCxnSpPr/>
          <p:nvPr/>
        </p:nvCxnSpPr>
        <p:spPr>
          <a:xfrm>
            <a:off x="580191" y="5144884"/>
            <a:ext cx="6739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6BBC22AC-FFB0-46AF-BA3F-098293D359D2}"/>
              </a:ext>
            </a:extLst>
          </p:cNvPr>
          <p:cNvCxnSpPr/>
          <p:nvPr/>
        </p:nvCxnSpPr>
        <p:spPr>
          <a:xfrm>
            <a:off x="554895" y="4114911"/>
            <a:ext cx="6739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 Box 2">
            <a:extLst>
              <a:ext uri="{FF2B5EF4-FFF2-40B4-BE49-F238E27FC236}">
                <a16:creationId xmlns:a16="http://schemas.microsoft.com/office/drawing/2014/main" id="{00B6286C-6E4F-4BDB-B56E-C397DD45A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89974"/>
            <a:ext cx="9144000" cy="1464231"/>
          </a:xfrm>
          <a:prstGeom prst="round2DiagRect">
            <a:avLst/>
          </a:prstGeom>
          <a:solidFill>
            <a:schemeClr val="accent4">
              <a:lumMod val="75000"/>
              <a:alpha val="58000"/>
            </a:schemeClr>
          </a:solidFill>
          <a:ln w="28575" cmpd="thinThick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#9Slide07 IcielBC Cubano Normal" panose="00000500000000000000" pitchFamily="2" charset="0"/>
              </a:rPr>
              <a:t>Cách giải bài toán Tìm hai số khi biết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#9Slide07 IcielBC Cubano Normal" panose="00000500000000000000" pitchFamily="2" charset="0"/>
              </a:rPr>
              <a:t>tổng và tỉ số của hai số đó:</a:t>
            </a:r>
          </a:p>
        </p:txBody>
      </p:sp>
    </p:spTree>
    <p:extLst>
      <p:ext uri="{BB962C8B-B14F-4D97-AF65-F5344CB8AC3E}">
        <p14:creationId xmlns:p14="http://schemas.microsoft.com/office/powerpoint/2010/main" val="405641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2" grpId="0"/>
      <p:bldP spid="63" grpId="0"/>
      <p:bldP spid="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3;p21">
            <a:extLst>
              <a:ext uri="{FF2B5EF4-FFF2-40B4-BE49-F238E27FC236}">
                <a16:creationId xmlns:a16="http://schemas.microsoft.com/office/drawing/2014/main" id="{33D2B234-419D-4E3F-BF6C-54C232FDE558}"/>
              </a:ext>
            </a:extLst>
          </p:cNvPr>
          <p:cNvSpPr txBox="1">
            <a:spLocks/>
          </p:cNvSpPr>
          <p:nvPr/>
        </p:nvSpPr>
        <p:spPr>
          <a:xfrm>
            <a:off x="578489" y="-154348"/>
            <a:ext cx="10317735" cy="4736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13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</a:rPr>
              <a:t>Luyện tập</a:t>
            </a:r>
          </a:p>
        </p:txBody>
      </p:sp>
      <p:sp>
        <p:nvSpPr>
          <p:cNvPr id="4" name="Google Shape;583;p21">
            <a:extLst>
              <a:ext uri="{FF2B5EF4-FFF2-40B4-BE49-F238E27FC236}">
                <a16:creationId xmlns:a16="http://schemas.microsoft.com/office/drawing/2014/main" id="{744B5B9F-914E-4194-9B27-9DABB41BD629}"/>
              </a:ext>
            </a:extLst>
          </p:cNvPr>
          <p:cNvSpPr txBox="1">
            <a:spLocks/>
          </p:cNvSpPr>
          <p:nvPr/>
        </p:nvSpPr>
        <p:spPr>
          <a:xfrm>
            <a:off x="531770" y="-71087"/>
            <a:ext cx="10317735" cy="4736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nkempt"/>
              <a:buNone/>
              <a:defRPr sz="128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1300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</a:rPr>
              <a:t>Luyện tập</a:t>
            </a:r>
          </a:p>
        </p:txBody>
      </p:sp>
      <p:sp>
        <p:nvSpPr>
          <p:cNvPr id="583" name="Google Shape;583;p21"/>
          <p:cNvSpPr txBox="1">
            <a:spLocks noGrp="1"/>
          </p:cNvSpPr>
          <p:nvPr>
            <p:ph type="title"/>
          </p:nvPr>
        </p:nvSpPr>
        <p:spPr>
          <a:xfrm>
            <a:off x="443631" y="32580"/>
            <a:ext cx="10317735" cy="47361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7000">
                      <a:srgbClr val="CD2D66"/>
                    </a:gs>
                    <a:gs pos="72000">
                      <a:srgbClr val="DB6B96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UT Triumph" panose="00000500000000000000" pitchFamily="2" charset="0"/>
              </a:rPr>
              <a:t>Luyện tập</a:t>
            </a:r>
            <a:endParaRPr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37000">
                    <a:srgbClr val="CD2D66"/>
                  </a:gs>
                  <a:gs pos="72000">
                    <a:srgbClr val="DB6B96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UT Triumph" panose="00000500000000000000" pitchFamily="2" charset="0"/>
            </a:endParaRPr>
          </a:p>
        </p:txBody>
      </p:sp>
      <p:grpSp>
        <p:nvGrpSpPr>
          <p:cNvPr id="5" name="Google Shape;1264;p32">
            <a:extLst>
              <a:ext uri="{FF2B5EF4-FFF2-40B4-BE49-F238E27FC236}">
                <a16:creationId xmlns:a16="http://schemas.microsoft.com/office/drawing/2014/main" id="{BF7D813D-DBDA-4A28-8819-D3800C826C05}"/>
              </a:ext>
            </a:extLst>
          </p:cNvPr>
          <p:cNvGrpSpPr/>
          <p:nvPr/>
        </p:nvGrpSpPr>
        <p:grpSpPr>
          <a:xfrm>
            <a:off x="2038587" y="4014269"/>
            <a:ext cx="2179909" cy="2633256"/>
            <a:chOff x="5901071" y="3095975"/>
            <a:chExt cx="2944965" cy="3565376"/>
          </a:xfrm>
        </p:grpSpPr>
        <p:sp>
          <p:nvSpPr>
            <p:cNvPr id="6" name="Google Shape;1265;p32">
              <a:extLst>
                <a:ext uri="{FF2B5EF4-FFF2-40B4-BE49-F238E27FC236}">
                  <a16:creationId xmlns:a16="http://schemas.microsoft.com/office/drawing/2014/main" id="{56D0F7A9-75DA-4542-86F3-32FFD09E50F1}"/>
                </a:ext>
              </a:extLst>
            </p:cNvPr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66;p32">
              <a:extLst>
                <a:ext uri="{FF2B5EF4-FFF2-40B4-BE49-F238E27FC236}">
                  <a16:creationId xmlns:a16="http://schemas.microsoft.com/office/drawing/2014/main" id="{897F3DCD-1454-4074-A70E-AB75C0B6C1C3}"/>
                </a:ext>
              </a:extLst>
            </p:cNvPr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67;p32">
              <a:extLst>
                <a:ext uri="{FF2B5EF4-FFF2-40B4-BE49-F238E27FC236}">
                  <a16:creationId xmlns:a16="http://schemas.microsoft.com/office/drawing/2014/main" id="{72099433-82C1-4352-BF19-B4C973A19322}"/>
                </a:ext>
              </a:extLst>
            </p:cNvPr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68;p32">
              <a:extLst>
                <a:ext uri="{FF2B5EF4-FFF2-40B4-BE49-F238E27FC236}">
                  <a16:creationId xmlns:a16="http://schemas.microsoft.com/office/drawing/2014/main" id="{06C72183-A73F-4EF0-8D55-28822C2BC286}"/>
                </a:ext>
              </a:extLst>
            </p:cNvPr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269;p32">
              <a:extLst>
                <a:ext uri="{FF2B5EF4-FFF2-40B4-BE49-F238E27FC236}">
                  <a16:creationId xmlns:a16="http://schemas.microsoft.com/office/drawing/2014/main" id="{1B3D1C6A-1B70-44F9-819C-44A9EEAF0692}"/>
                </a:ext>
              </a:extLst>
            </p:cNvPr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270;p32">
              <a:extLst>
                <a:ext uri="{FF2B5EF4-FFF2-40B4-BE49-F238E27FC236}">
                  <a16:creationId xmlns:a16="http://schemas.microsoft.com/office/drawing/2014/main" id="{8684BB42-A269-4908-A9FE-204F5200A768}"/>
                </a:ext>
              </a:extLst>
            </p:cNvPr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71;p32">
              <a:extLst>
                <a:ext uri="{FF2B5EF4-FFF2-40B4-BE49-F238E27FC236}">
                  <a16:creationId xmlns:a16="http://schemas.microsoft.com/office/drawing/2014/main" id="{AB80772C-F225-4095-9DC8-345341DA46EC}"/>
                </a:ext>
              </a:extLst>
            </p:cNvPr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272;p32">
              <a:extLst>
                <a:ext uri="{FF2B5EF4-FFF2-40B4-BE49-F238E27FC236}">
                  <a16:creationId xmlns:a16="http://schemas.microsoft.com/office/drawing/2014/main" id="{FC214F11-7479-4E32-A7BC-C35FF37994BD}"/>
                </a:ext>
              </a:extLst>
            </p:cNvPr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273;p32">
              <a:extLst>
                <a:ext uri="{FF2B5EF4-FFF2-40B4-BE49-F238E27FC236}">
                  <a16:creationId xmlns:a16="http://schemas.microsoft.com/office/drawing/2014/main" id="{D7CD76DE-3717-4E66-A6AC-F1963BD39DE1}"/>
                </a:ext>
              </a:extLst>
            </p:cNvPr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74;p32">
              <a:extLst>
                <a:ext uri="{FF2B5EF4-FFF2-40B4-BE49-F238E27FC236}">
                  <a16:creationId xmlns:a16="http://schemas.microsoft.com/office/drawing/2014/main" id="{D9F4BC4D-E3CA-48B6-8444-72CB180208F6}"/>
                </a:ext>
              </a:extLst>
            </p:cNvPr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75;p32">
              <a:extLst>
                <a:ext uri="{FF2B5EF4-FFF2-40B4-BE49-F238E27FC236}">
                  <a16:creationId xmlns:a16="http://schemas.microsoft.com/office/drawing/2014/main" id="{2FD0039B-CD8F-403C-996A-3E6A954D95BA}"/>
                </a:ext>
              </a:extLst>
            </p:cNvPr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276;p32">
              <a:extLst>
                <a:ext uri="{FF2B5EF4-FFF2-40B4-BE49-F238E27FC236}">
                  <a16:creationId xmlns:a16="http://schemas.microsoft.com/office/drawing/2014/main" id="{F682B34E-06CD-4323-B304-7A87E8CDF674}"/>
                </a:ext>
              </a:extLst>
            </p:cNvPr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277;p32">
              <a:extLst>
                <a:ext uri="{FF2B5EF4-FFF2-40B4-BE49-F238E27FC236}">
                  <a16:creationId xmlns:a16="http://schemas.microsoft.com/office/drawing/2014/main" id="{C8414D50-BBFB-49EC-9637-BA95CFF9E1F3}"/>
                </a:ext>
              </a:extLst>
            </p:cNvPr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278;p32">
              <a:extLst>
                <a:ext uri="{FF2B5EF4-FFF2-40B4-BE49-F238E27FC236}">
                  <a16:creationId xmlns:a16="http://schemas.microsoft.com/office/drawing/2014/main" id="{8F9E9434-C948-44FA-96C1-A9E34DA96170}"/>
                </a:ext>
              </a:extLst>
            </p:cNvPr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279;p32">
              <a:extLst>
                <a:ext uri="{FF2B5EF4-FFF2-40B4-BE49-F238E27FC236}">
                  <a16:creationId xmlns:a16="http://schemas.microsoft.com/office/drawing/2014/main" id="{DFDB7B60-5189-4981-ADC5-E3EC8A8383FD}"/>
                </a:ext>
              </a:extLst>
            </p:cNvPr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80;p32">
              <a:extLst>
                <a:ext uri="{FF2B5EF4-FFF2-40B4-BE49-F238E27FC236}">
                  <a16:creationId xmlns:a16="http://schemas.microsoft.com/office/drawing/2014/main" id="{7C97A4D5-E0E1-40C6-A84A-81D9DBC0F931}"/>
                </a:ext>
              </a:extLst>
            </p:cNvPr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281;p32">
              <a:extLst>
                <a:ext uri="{FF2B5EF4-FFF2-40B4-BE49-F238E27FC236}">
                  <a16:creationId xmlns:a16="http://schemas.microsoft.com/office/drawing/2014/main" id="{317748C2-8E23-4D54-95D5-A52A75C768DE}"/>
                </a:ext>
              </a:extLst>
            </p:cNvPr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82;p32">
              <a:extLst>
                <a:ext uri="{FF2B5EF4-FFF2-40B4-BE49-F238E27FC236}">
                  <a16:creationId xmlns:a16="http://schemas.microsoft.com/office/drawing/2014/main" id="{859A8A59-6814-4782-9ECF-305C1967B6F4}"/>
                </a:ext>
              </a:extLst>
            </p:cNvPr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283;p32">
              <a:extLst>
                <a:ext uri="{FF2B5EF4-FFF2-40B4-BE49-F238E27FC236}">
                  <a16:creationId xmlns:a16="http://schemas.microsoft.com/office/drawing/2014/main" id="{F2902744-D90F-479A-9F30-B93A4F438336}"/>
                </a:ext>
              </a:extLst>
            </p:cNvPr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284;p32">
              <a:extLst>
                <a:ext uri="{FF2B5EF4-FFF2-40B4-BE49-F238E27FC236}">
                  <a16:creationId xmlns:a16="http://schemas.microsoft.com/office/drawing/2014/main" id="{A46C50F5-0904-4311-B0D0-8B1D8204C6B3}"/>
                </a:ext>
              </a:extLst>
            </p:cNvPr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285;p32">
              <a:extLst>
                <a:ext uri="{FF2B5EF4-FFF2-40B4-BE49-F238E27FC236}">
                  <a16:creationId xmlns:a16="http://schemas.microsoft.com/office/drawing/2014/main" id="{C2B04C12-D2D6-40BA-9279-BC5BBAE6DF30}"/>
                </a:ext>
              </a:extLst>
            </p:cNvPr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286;p32">
              <a:extLst>
                <a:ext uri="{FF2B5EF4-FFF2-40B4-BE49-F238E27FC236}">
                  <a16:creationId xmlns:a16="http://schemas.microsoft.com/office/drawing/2014/main" id="{25DBCB68-8322-46D2-A651-72B5A64805A6}"/>
                </a:ext>
              </a:extLst>
            </p:cNvPr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287;p32">
              <a:extLst>
                <a:ext uri="{FF2B5EF4-FFF2-40B4-BE49-F238E27FC236}">
                  <a16:creationId xmlns:a16="http://schemas.microsoft.com/office/drawing/2014/main" id="{8BC3EAF9-47D6-4170-BF05-ED50EE8C143E}"/>
                </a:ext>
              </a:extLst>
            </p:cNvPr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288;p32">
              <a:extLst>
                <a:ext uri="{FF2B5EF4-FFF2-40B4-BE49-F238E27FC236}">
                  <a16:creationId xmlns:a16="http://schemas.microsoft.com/office/drawing/2014/main" id="{2AA2DAE3-8EFE-4CC8-BCC4-B895076BE1EB}"/>
                </a:ext>
              </a:extLst>
            </p:cNvPr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289;p32">
              <a:extLst>
                <a:ext uri="{FF2B5EF4-FFF2-40B4-BE49-F238E27FC236}">
                  <a16:creationId xmlns:a16="http://schemas.microsoft.com/office/drawing/2014/main" id="{DA577D0C-5F0D-42A3-B2AA-9BA76E1C7383}"/>
                </a:ext>
              </a:extLst>
            </p:cNvPr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290;p32">
              <a:extLst>
                <a:ext uri="{FF2B5EF4-FFF2-40B4-BE49-F238E27FC236}">
                  <a16:creationId xmlns:a16="http://schemas.microsoft.com/office/drawing/2014/main" id="{B06E9199-0D75-4F2D-8F11-C06F768110ED}"/>
                </a:ext>
              </a:extLst>
            </p:cNvPr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291;p32">
              <a:extLst>
                <a:ext uri="{FF2B5EF4-FFF2-40B4-BE49-F238E27FC236}">
                  <a16:creationId xmlns:a16="http://schemas.microsoft.com/office/drawing/2014/main" id="{7E0B4E24-18E2-44BA-85FE-208939B9FFE1}"/>
                </a:ext>
              </a:extLst>
            </p:cNvPr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292;p32">
              <a:extLst>
                <a:ext uri="{FF2B5EF4-FFF2-40B4-BE49-F238E27FC236}">
                  <a16:creationId xmlns:a16="http://schemas.microsoft.com/office/drawing/2014/main" id="{77F417DB-475C-4DE0-95C7-8BABB0B4705F}"/>
                </a:ext>
              </a:extLst>
            </p:cNvPr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293;p32">
              <a:extLst>
                <a:ext uri="{FF2B5EF4-FFF2-40B4-BE49-F238E27FC236}">
                  <a16:creationId xmlns:a16="http://schemas.microsoft.com/office/drawing/2014/main" id="{3CD97D08-F284-4FF1-9C74-178C29E5998A}"/>
                </a:ext>
              </a:extLst>
            </p:cNvPr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294;p32">
              <a:extLst>
                <a:ext uri="{FF2B5EF4-FFF2-40B4-BE49-F238E27FC236}">
                  <a16:creationId xmlns:a16="http://schemas.microsoft.com/office/drawing/2014/main" id="{9185AB7B-E14B-4E18-8895-EF2B34266238}"/>
                </a:ext>
              </a:extLst>
            </p:cNvPr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295;p32">
              <a:extLst>
                <a:ext uri="{FF2B5EF4-FFF2-40B4-BE49-F238E27FC236}">
                  <a16:creationId xmlns:a16="http://schemas.microsoft.com/office/drawing/2014/main" id="{F036C4A2-0A5C-482C-BD6C-A6D93F803F12}"/>
                </a:ext>
              </a:extLst>
            </p:cNvPr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296;p32">
              <a:extLst>
                <a:ext uri="{FF2B5EF4-FFF2-40B4-BE49-F238E27FC236}">
                  <a16:creationId xmlns:a16="http://schemas.microsoft.com/office/drawing/2014/main" id="{20E961F5-C7CE-4CD5-8F89-E50B4C0D0CD8}"/>
                </a:ext>
              </a:extLst>
            </p:cNvPr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297;p32">
              <a:extLst>
                <a:ext uri="{FF2B5EF4-FFF2-40B4-BE49-F238E27FC236}">
                  <a16:creationId xmlns:a16="http://schemas.microsoft.com/office/drawing/2014/main" id="{24DAD82E-8C4A-4AD0-A711-49CE025352C4}"/>
                </a:ext>
              </a:extLst>
            </p:cNvPr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298;p32">
              <a:extLst>
                <a:ext uri="{FF2B5EF4-FFF2-40B4-BE49-F238E27FC236}">
                  <a16:creationId xmlns:a16="http://schemas.microsoft.com/office/drawing/2014/main" id="{FDFEF1EF-B87D-4EA3-8F6F-7B4B5E8782AF}"/>
                </a:ext>
              </a:extLst>
            </p:cNvPr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299;p32">
              <a:extLst>
                <a:ext uri="{FF2B5EF4-FFF2-40B4-BE49-F238E27FC236}">
                  <a16:creationId xmlns:a16="http://schemas.microsoft.com/office/drawing/2014/main" id="{0CDF0238-7187-4976-9A2A-DB54F0F54AAB}"/>
                </a:ext>
              </a:extLst>
            </p:cNvPr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300;p32">
              <a:extLst>
                <a:ext uri="{FF2B5EF4-FFF2-40B4-BE49-F238E27FC236}">
                  <a16:creationId xmlns:a16="http://schemas.microsoft.com/office/drawing/2014/main" id="{0732B802-B5F3-4CA5-81D1-07E1BB7E59CD}"/>
                </a:ext>
              </a:extLst>
            </p:cNvPr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301;p32">
              <a:extLst>
                <a:ext uri="{FF2B5EF4-FFF2-40B4-BE49-F238E27FC236}">
                  <a16:creationId xmlns:a16="http://schemas.microsoft.com/office/drawing/2014/main" id="{2CD08A04-DD13-4503-B79D-1D237B3206CE}"/>
                </a:ext>
              </a:extLst>
            </p:cNvPr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302;p32">
              <a:extLst>
                <a:ext uri="{FF2B5EF4-FFF2-40B4-BE49-F238E27FC236}">
                  <a16:creationId xmlns:a16="http://schemas.microsoft.com/office/drawing/2014/main" id="{A4E047D9-E183-441B-8300-3538D97DD801}"/>
                </a:ext>
              </a:extLst>
            </p:cNvPr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303;p32">
              <a:extLst>
                <a:ext uri="{FF2B5EF4-FFF2-40B4-BE49-F238E27FC236}">
                  <a16:creationId xmlns:a16="http://schemas.microsoft.com/office/drawing/2014/main" id="{30D275F1-5203-4CE1-B530-AEC21CAB460C}"/>
                </a:ext>
              </a:extLst>
            </p:cNvPr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" name="Google Shape;1304;p32">
              <a:extLst>
                <a:ext uri="{FF2B5EF4-FFF2-40B4-BE49-F238E27FC236}">
                  <a16:creationId xmlns:a16="http://schemas.microsoft.com/office/drawing/2014/main" id="{B341630D-1943-4589-82B9-152200C74A51}"/>
                </a:ext>
              </a:extLst>
            </p:cNvPr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63" name="Google Shape;1305;p32">
                <a:extLst>
                  <a:ext uri="{FF2B5EF4-FFF2-40B4-BE49-F238E27FC236}">
                    <a16:creationId xmlns:a16="http://schemas.microsoft.com/office/drawing/2014/main" id="{30A10258-1449-4486-899C-C3F2387E2A80}"/>
                  </a:ext>
                </a:extLst>
              </p:cNvPr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306;p32">
                <a:extLst>
                  <a:ext uri="{FF2B5EF4-FFF2-40B4-BE49-F238E27FC236}">
                    <a16:creationId xmlns:a16="http://schemas.microsoft.com/office/drawing/2014/main" id="{18A24AA0-15B6-4F47-8AE7-2F6D938AA683}"/>
                  </a:ext>
                </a:extLst>
              </p:cNvPr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307;p32">
                <a:extLst>
                  <a:ext uri="{FF2B5EF4-FFF2-40B4-BE49-F238E27FC236}">
                    <a16:creationId xmlns:a16="http://schemas.microsoft.com/office/drawing/2014/main" id="{9FBBB5B2-F9E8-4F01-84B7-682817163B91}"/>
                  </a:ext>
                </a:extLst>
              </p:cNvPr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" name="Google Shape;1308;p32">
              <a:extLst>
                <a:ext uri="{FF2B5EF4-FFF2-40B4-BE49-F238E27FC236}">
                  <a16:creationId xmlns:a16="http://schemas.microsoft.com/office/drawing/2014/main" id="{02BBAA24-02A7-45CB-B9C4-CCB567B51907}"/>
                </a:ext>
              </a:extLst>
            </p:cNvPr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309;p32">
              <a:extLst>
                <a:ext uri="{FF2B5EF4-FFF2-40B4-BE49-F238E27FC236}">
                  <a16:creationId xmlns:a16="http://schemas.microsoft.com/office/drawing/2014/main" id="{35563333-7E6C-4F49-9EEE-FEA39BB37739}"/>
                </a:ext>
              </a:extLst>
            </p:cNvPr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310;p32">
              <a:extLst>
                <a:ext uri="{FF2B5EF4-FFF2-40B4-BE49-F238E27FC236}">
                  <a16:creationId xmlns:a16="http://schemas.microsoft.com/office/drawing/2014/main" id="{A48AD596-E0E0-4601-8F53-740ED0A4D198}"/>
                </a:ext>
              </a:extLst>
            </p:cNvPr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311;p32">
              <a:extLst>
                <a:ext uri="{FF2B5EF4-FFF2-40B4-BE49-F238E27FC236}">
                  <a16:creationId xmlns:a16="http://schemas.microsoft.com/office/drawing/2014/main" id="{098A3AF0-2FF6-40B5-B098-596D6F6EF2FD}"/>
                </a:ext>
              </a:extLst>
            </p:cNvPr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56" name="Google Shape;1312;p32">
                <a:extLst>
                  <a:ext uri="{FF2B5EF4-FFF2-40B4-BE49-F238E27FC236}">
                    <a16:creationId xmlns:a16="http://schemas.microsoft.com/office/drawing/2014/main" id="{B0F1CD58-AB31-45A7-9DFD-BB661D1D9781}"/>
                  </a:ext>
                </a:extLst>
              </p:cNvPr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60" name="Google Shape;1313;p32">
                  <a:extLst>
                    <a:ext uri="{FF2B5EF4-FFF2-40B4-BE49-F238E27FC236}">
                      <a16:creationId xmlns:a16="http://schemas.microsoft.com/office/drawing/2014/main" id="{8C0B0473-1361-4237-8B89-9E269A32284D}"/>
                    </a:ext>
                  </a:extLst>
                </p:cNvPr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1314;p32">
                  <a:extLst>
                    <a:ext uri="{FF2B5EF4-FFF2-40B4-BE49-F238E27FC236}">
                      <a16:creationId xmlns:a16="http://schemas.microsoft.com/office/drawing/2014/main" id="{A20AC540-2D1C-4183-AE34-CCE03A49199D}"/>
                    </a:ext>
                  </a:extLst>
                </p:cNvPr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1315;p32">
                  <a:extLst>
                    <a:ext uri="{FF2B5EF4-FFF2-40B4-BE49-F238E27FC236}">
                      <a16:creationId xmlns:a16="http://schemas.microsoft.com/office/drawing/2014/main" id="{33D7FB98-9A25-46A4-907E-FE85122DB7F3}"/>
                    </a:ext>
                  </a:extLst>
                </p:cNvPr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7" name="Google Shape;1316;p32">
                <a:extLst>
                  <a:ext uri="{FF2B5EF4-FFF2-40B4-BE49-F238E27FC236}">
                    <a16:creationId xmlns:a16="http://schemas.microsoft.com/office/drawing/2014/main" id="{7A25DF6B-CAC4-4FEF-A196-CD59513BF3FF}"/>
                  </a:ext>
                </a:extLst>
              </p:cNvPr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317;p32">
                <a:extLst>
                  <a:ext uri="{FF2B5EF4-FFF2-40B4-BE49-F238E27FC236}">
                    <a16:creationId xmlns:a16="http://schemas.microsoft.com/office/drawing/2014/main" id="{F5CE3CBF-4880-4182-A42F-17E781792B22}"/>
                  </a:ext>
                </a:extLst>
              </p:cNvPr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318;p32">
                <a:extLst>
                  <a:ext uri="{FF2B5EF4-FFF2-40B4-BE49-F238E27FC236}">
                    <a16:creationId xmlns:a16="http://schemas.microsoft.com/office/drawing/2014/main" id="{EF95EB64-8BBD-4D68-B930-75D4BAE38BB1}"/>
                  </a:ext>
                </a:extLst>
              </p:cNvPr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1319;p32">
              <a:extLst>
                <a:ext uri="{FF2B5EF4-FFF2-40B4-BE49-F238E27FC236}">
                  <a16:creationId xmlns:a16="http://schemas.microsoft.com/office/drawing/2014/main" id="{C3C381AB-9DE9-4B52-A74F-171F444C51D9}"/>
                </a:ext>
              </a:extLst>
            </p:cNvPr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320;p32">
              <a:extLst>
                <a:ext uri="{FF2B5EF4-FFF2-40B4-BE49-F238E27FC236}">
                  <a16:creationId xmlns:a16="http://schemas.microsoft.com/office/drawing/2014/main" id="{ECCEFFB1-6EBB-4A87-B842-C0AC5EB14C33}"/>
                </a:ext>
              </a:extLst>
            </p:cNvPr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321;p32">
              <a:extLst>
                <a:ext uri="{FF2B5EF4-FFF2-40B4-BE49-F238E27FC236}">
                  <a16:creationId xmlns:a16="http://schemas.microsoft.com/office/drawing/2014/main" id="{F2589C9A-4EF4-4A0D-89B1-03C69530AF98}"/>
                </a:ext>
              </a:extLst>
            </p:cNvPr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322;p32">
              <a:extLst>
                <a:ext uri="{FF2B5EF4-FFF2-40B4-BE49-F238E27FC236}">
                  <a16:creationId xmlns:a16="http://schemas.microsoft.com/office/drawing/2014/main" id="{B510E901-AE13-4EAF-BFAF-2FFA899B9F0F}"/>
                </a:ext>
              </a:extLst>
            </p:cNvPr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323;p32">
              <a:extLst>
                <a:ext uri="{FF2B5EF4-FFF2-40B4-BE49-F238E27FC236}">
                  <a16:creationId xmlns:a16="http://schemas.microsoft.com/office/drawing/2014/main" id="{3BF287FC-D07B-401D-8DF2-309750E60D46}"/>
                </a:ext>
              </a:extLst>
            </p:cNvPr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324;p32">
              <a:extLst>
                <a:ext uri="{FF2B5EF4-FFF2-40B4-BE49-F238E27FC236}">
                  <a16:creationId xmlns:a16="http://schemas.microsoft.com/office/drawing/2014/main" id="{AE5EFBAF-D018-4FD4-A3FA-504D74F881AC}"/>
                </a:ext>
              </a:extLst>
            </p:cNvPr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1325;p32">
            <a:extLst>
              <a:ext uri="{FF2B5EF4-FFF2-40B4-BE49-F238E27FC236}">
                <a16:creationId xmlns:a16="http://schemas.microsoft.com/office/drawing/2014/main" id="{0DE5F2E1-8329-4B82-AEBF-2BEF24B867A7}"/>
              </a:ext>
            </a:extLst>
          </p:cNvPr>
          <p:cNvGrpSpPr/>
          <p:nvPr/>
        </p:nvGrpSpPr>
        <p:grpSpPr>
          <a:xfrm>
            <a:off x="7539103" y="3761021"/>
            <a:ext cx="2343423" cy="2759151"/>
            <a:chOff x="153418" y="3042888"/>
            <a:chExt cx="2261347" cy="2857768"/>
          </a:xfrm>
        </p:grpSpPr>
        <p:sp>
          <p:nvSpPr>
            <p:cNvPr id="67" name="Google Shape;1326;p32">
              <a:extLst>
                <a:ext uri="{FF2B5EF4-FFF2-40B4-BE49-F238E27FC236}">
                  <a16:creationId xmlns:a16="http://schemas.microsoft.com/office/drawing/2014/main" id="{C36631F5-2B60-4E3A-8AE5-63015A7DE09F}"/>
                </a:ext>
              </a:extLst>
            </p:cNvPr>
            <p:cNvSpPr/>
            <p:nvPr/>
          </p:nvSpPr>
          <p:spPr>
            <a:xfrm rot="10138173">
              <a:off x="213213" y="4968214"/>
              <a:ext cx="882490" cy="59671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1327;p32">
              <a:extLst>
                <a:ext uri="{FF2B5EF4-FFF2-40B4-BE49-F238E27FC236}">
                  <a16:creationId xmlns:a16="http://schemas.microsoft.com/office/drawing/2014/main" id="{99D50464-2369-4AFF-841D-7015A560333E}"/>
                </a:ext>
              </a:extLst>
            </p:cNvPr>
            <p:cNvSpPr/>
            <p:nvPr/>
          </p:nvSpPr>
          <p:spPr>
            <a:xfrm rot="8705698">
              <a:off x="244420" y="5193820"/>
              <a:ext cx="728836" cy="547498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1328;p32">
              <a:extLst>
                <a:ext uri="{FF2B5EF4-FFF2-40B4-BE49-F238E27FC236}">
                  <a16:creationId xmlns:a16="http://schemas.microsoft.com/office/drawing/2014/main" id="{3FAA344B-C6C5-4705-B945-61FE7428EC1C}"/>
                </a:ext>
              </a:extLst>
            </p:cNvPr>
            <p:cNvSpPr/>
            <p:nvPr/>
          </p:nvSpPr>
          <p:spPr>
            <a:xfrm rot="10212745">
              <a:off x="423000" y="5106848"/>
              <a:ext cx="635676" cy="52932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1329;p32">
              <a:extLst>
                <a:ext uri="{FF2B5EF4-FFF2-40B4-BE49-F238E27FC236}">
                  <a16:creationId xmlns:a16="http://schemas.microsoft.com/office/drawing/2014/main" id="{B20C5BE8-22AD-43EF-918E-46A38EAC37C2}"/>
                </a:ext>
              </a:extLst>
            </p:cNvPr>
            <p:cNvSpPr/>
            <p:nvPr/>
          </p:nvSpPr>
          <p:spPr>
            <a:xfrm rot="-10277470">
              <a:off x="601264" y="5084828"/>
              <a:ext cx="591026" cy="511713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1330;p32">
              <a:extLst>
                <a:ext uri="{FF2B5EF4-FFF2-40B4-BE49-F238E27FC236}">
                  <a16:creationId xmlns:a16="http://schemas.microsoft.com/office/drawing/2014/main" id="{D050D264-8599-47A2-A199-231B73DF8235}"/>
                </a:ext>
              </a:extLst>
            </p:cNvPr>
            <p:cNvSpPr/>
            <p:nvPr/>
          </p:nvSpPr>
          <p:spPr>
            <a:xfrm rot="8703874">
              <a:off x="497222" y="5325584"/>
              <a:ext cx="560217" cy="3807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1331;p32">
              <a:extLst>
                <a:ext uri="{FF2B5EF4-FFF2-40B4-BE49-F238E27FC236}">
                  <a16:creationId xmlns:a16="http://schemas.microsoft.com/office/drawing/2014/main" id="{82A16D5E-BF82-4147-BE95-88564A8FAC28}"/>
                </a:ext>
              </a:extLst>
            </p:cNvPr>
            <p:cNvSpPr/>
            <p:nvPr/>
          </p:nvSpPr>
          <p:spPr>
            <a:xfrm rot="-344122">
              <a:off x="933359" y="4742014"/>
              <a:ext cx="1355242" cy="1047731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1332;p32">
              <a:extLst>
                <a:ext uri="{FF2B5EF4-FFF2-40B4-BE49-F238E27FC236}">
                  <a16:creationId xmlns:a16="http://schemas.microsoft.com/office/drawing/2014/main" id="{5C0425A8-4256-4521-9828-6C25A228B3C8}"/>
                </a:ext>
              </a:extLst>
            </p:cNvPr>
            <p:cNvSpPr/>
            <p:nvPr/>
          </p:nvSpPr>
          <p:spPr>
            <a:xfrm rot="-853146" flipH="1">
              <a:off x="807151" y="4112790"/>
              <a:ext cx="496129" cy="1116571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1333;p32">
              <a:extLst>
                <a:ext uri="{FF2B5EF4-FFF2-40B4-BE49-F238E27FC236}">
                  <a16:creationId xmlns:a16="http://schemas.microsoft.com/office/drawing/2014/main" id="{A8B6C5C3-6108-476B-9726-643A352B306D}"/>
                </a:ext>
              </a:extLst>
            </p:cNvPr>
            <p:cNvSpPr/>
            <p:nvPr/>
          </p:nvSpPr>
          <p:spPr>
            <a:xfrm rot="-1018397" flipH="1">
              <a:off x="698952" y="3820820"/>
              <a:ext cx="576631" cy="111005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1334;p32">
              <a:extLst>
                <a:ext uri="{FF2B5EF4-FFF2-40B4-BE49-F238E27FC236}">
                  <a16:creationId xmlns:a16="http://schemas.microsoft.com/office/drawing/2014/main" id="{F7FF8E57-0C01-4895-8201-84A11BB3219E}"/>
                </a:ext>
              </a:extLst>
            </p:cNvPr>
            <p:cNvSpPr/>
            <p:nvPr/>
          </p:nvSpPr>
          <p:spPr>
            <a:xfrm rot="257843">
              <a:off x="1925544" y="4734820"/>
              <a:ext cx="192618" cy="593819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335;p32">
              <a:extLst>
                <a:ext uri="{FF2B5EF4-FFF2-40B4-BE49-F238E27FC236}">
                  <a16:creationId xmlns:a16="http://schemas.microsoft.com/office/drawing/2014/main" id="{292BE3CC-355E-4E0F-A9D8-05314E693E5A}"/>
                </a:ext>
              </a:extLst>
            </p:cNvPr>
            <p:cNvSpPr/>
            <p:nvPr/>
          </p:nvSpPr>
          <p:spPr>
            <a:xfrm rot="1333056">
              <a:off x="1713753" y="4024482"/>
              <a:ext cx="515196" cy="1083988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336;p32">
              <a:extLst>
                <a:ext uri="{FF2B5EF4-FFF2-40B4-BE49-F238E27FC236}">
                  <a16:creationId xmlns:a16="http://schemas.microsoft.com/office/drawing/2014/main" id="{6AF19B84-D94C-4D84-8CA7-466C7326DD1A}"/>
                </a:ext>
              </a:extLst>
            </p:cNvPr>
            <p:cNvSpPr/>
            <p:nvPr/>
          </p:nvSpPr>
          <p:spPr>
            <a:xfrm rot="693275">
              <a:off x="1710557" y="3682973"/>
              <a:ext cx="508664" cy="1003086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337;p32">
              <a:extLst>
                <a:ext uri="{FF2B5EF4-FFF2-40B4-BE49-F238E27FC236}">
                  <a16:creationId xmlns:a16="http://schemas.microsoft.com/office/drawing/2014/main" id="{1507FF6C-99B1-4D18-9449-C15B387F8582}"/>
                </a:ext>
              </a:extLst>
            </p:cNvPr>
            <p:cNvSpPr/>
            <p:nvPr/>
          </p:nvSpPr>
          <p:spPr>
            <a:xfrm rot="769583" flipH="1">
              <a:off x="981417" y="3543513"/>
              <a:ext cx="211043" cy="35002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338;p32">
              <a:extLst>
                <a:ext uri="{FF2B5EF4-FFF2-40B4-BE49-F238E27FC236}">
                  <a16:creationId xmlns:a16="http://schemas.microsoft.com/office/drawing/2014/main" id="{13AD7DB7-1531-40F3-B17C-05B0C63DD5FD}"/>
                </a:ext>
              </a:extLst>
            </p:cNvPr>
            <p:cNvSpPr/>
            <p:nvPr/>
          </p:nvSpPr>
          <p:spPr>
            <a:xfrm rot="239802">
              <a:off x="1868463" y="3653662"/>
              <a:ext cx="210883" cy="349756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339;p32">
              <a:extLst>
                <a:ext uri="{FF2B5EF4-FFF2-40B4-BE49-F238E27FC236}">
                  <a16:creationId xmlns:a16="http://schemas.microsoft.com/office/drawing/2014/main" id="{4ACA4F69-47F0-48CD-A047-759B346724C5}"/>
                </a:ext>
              </a:extLst>
            </p:cNvPr>
            <p:cNvSpPr/>
            <p:nvPr/>
          </p:nvSpPr>
          <p:spPr>
            <a:xfrm rot="239802">
              <a:off x="1223000" y="5177769"/>
              <a:ext cx="361815" cy="59947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1340;p32">
              <a:extLst>
                <a:ext uri="{FF2B5EF4-FFF2-40B4-BE49-F238E27FC236}">
                  <a16:creationId xmlns:a16="http://schemas.microsoft.com/office/drawing/2014/main" id="{C6821A0B-B082-46CD-88E4-21F468C7B13D}"/>
                </a:ext>
              </a:extLst>
            </p:cNvPr>
            <p:cNvSpPr/>
            <p:nvPr/>
          </p:nvSpPr>
          <p:spPr>
            <a:xfrm rot="-940265" flipH="1">
              <a:off x="1603430" y="5151099"/>
              <a:ext cx="361774" cy="599404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1341;p32">
              <a:extLst>
                <a:ext uri="{FF2B5EF4-FFF2-40B4-BE49-F238E27FC236}">
                  <a16:creationId xmlns:a16="http://schemas.microsoft.com/office/drawing/2014/main" id="{102028E1-1E86-4574-ACD9-06B66E33AE7A}"/>
                </a:ext>
              </a:extLst>
            </p:cNvPr>
            <p:cNvSpPr/>
            <p:nvPr/>
          </p:nvSpPr>
          <p:spPr>
            <a:xfrm rot="232974">
              <a:off x="942702" y="3608397"/>
              <a:ext cx="1042927" cy="1318565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1342;p32">
              <a:extLst>
                <a:ext uri="{FF2B5EF4-FFF2-40B4-BE49-F238E27FC236}">
                  <a16:creationId xmlns:a16="http://schemas.microsoft.com/office/drawing/2014/main" id="{05A377AD-1B4E-4CF1-8BA7-D62B77DADDD2}"/>
                </a:ext>
              </a:extLst>
            </p:cNvPr>
            <p:cNvSpPr/>
            <p:nvPr/>
          </p:nvSpPr>
          <p:spPr>
            <a:xfrm rot="241908">
              <a:off x="923016" y="4444161"/>
              <a:ext cx="1002728" cy="4911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1343;p32">
              <a:extLst>
                <a:ext uri="{FF2B5EF4-FFF2-40B4-BE49-F238E27FC236}">
                  <a16:creationId xmlns:a16="http://schemas.microsoft.com/office/drawing/2014/main" id="{EC841845-7563-4364-894C-FEC28119B84D}"/>
                </a:ext>
              </a:extLst>
            </p:cNvPr>
            <p:cNvSpPr/>
            <p:nvPr/>
          </p:nvSpPr>
          <p:spPr>
            <a:xfrm rot="3069485">
              <a:off x="1076421" y="5435592"/>
              <a:ext cx="162156" cy="303792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1344;p32">
              <a:extLst>
                <a:ext uri="{FF2B5EF4-FFF2-40B4-BE49-F238E27FC236}">
                  <a16:creationId xmlns:a16="http://schemas.microsoft.com/office/drawing/2014/main" id="{23DCF060-5F67-4C7F-A97A-AC6185777A79}"/>
                </a:ext>
              </a:extLst>
            </p:cNvPr>
            <p:cNvSpPr/>
            <p:nvPr/>
          </p:nvSpPr>
          <p:spPr>
            <a:xfrm rot="-377012">
              <a:off x="1090047" y="5530104"/>
              <a:ext cx="301511" cy="332885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1345;p32">
              <a:extLst>
                <a:ext uri="{FF2B5EF4-FFF2-40B4-BE49-F238E27FC236}">
                  <a16:creationId xmlns:a16="http://schemas.microsoft.com/office/drawing/2014/main" id="{87CED96C-4EFF-4C3E-9FB8-9CB01F55AA09}"/>
                </a:ext>
              </a:extLst>
            </p:cNvPr>
            <p:cNvSpPr/>
            <p:nvPr/>
          </p:nvSpPr>
          <p:spPr>
            <a:xfrm rot="10422913">
              <a:off x="1660798" y="5597412"/>
              <a:ext cx="269601" cy="16760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1346;p32">
              <a:extLst>
                <a:ext uri="{FF2B5EF4-FFF2-40B4-BE49-F238E27FC236}">
                  <a16:creationId xmlns:a16="http://schemas.microsoft.com/office/drawing/2014/main" id="{EABF071C-7ADB-41BA-978D-74BCBA4A54AB}"/>
                </a:ext>
              </a:extLst>
            </p:cNvPr>
            <p:cNvSpPr/>
            <p:nvPr/>
          </p:nvSpPr>
          <p:spPr>
            <a:xfrm rot="239802">
              <a:off x="1137195" y="3566470"/>
              <a:ext cx="463517" cy="497150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1347;p32">
              <a:extLst>
                <a:ext uri="{FF2B5EF4-FFF2-40B4-BE49-F238E27FC236}">
                  <a16:creationId xmlns:a16="http://schemas.microsoft.com/office/drawing/2014/main" id="{1EEA7273-ED0D-436A-8EF6-A0758EBC1F61}"/>
                </a:ext>
              </a:extLst>
            </p:cNvPr>
            <p:cNvSpPr/>
            <p:nvPr/>
          </p:nvSpPr>
          <p:spPr>
            <a:xfrm rot="2580127" flipH="1">
              <a:off x="890520" y="3895102"/>
              <a:ext cx="285407" cy="467220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1348;p32">
              <a:extLst>
                <a:ext uri="{FF2B5EF4-FFF2-40B4-BE49-F238E27FC236}">
                  <a16:creationId xmlns:a16="http://schemas.microsoft.com/office/drawing/2014/main" id="{C131B678-2C37-4FD2-B34F-94009E0940EA}"/>
                </a:ext>
              </a:extLst>
            </p:cNvPr>
            <p:cNvSpPr/>
            <p:nvPr/>
          </p:nvSpPr>
          <p:spPr>
            <a:xfrm rot="255039">
              <a:off x="1202268" y="4622919"/>
              <a:ext cx="44522" cy="71582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1349;p32">
              <a:extLst>
                <a:ext uri="{FF2B5EF4-FFF2-40B4-BE49-F238E27FC236}">
                  <a16:creationId xmlns:a16="http://schemas.microsoft.com/office/drawing/2014/main" id="{7C12CE17-413F-4CC5-AF48-9262BD96D310}"/>
                </a:ext>
              </a:extLst>
            </p:cNvPr>
            <p:cNvSpPr/>
            <p:nvPr/>
          </p:nvSpPr>
          <p:spPr>
            <a:xfrm rot="255039">
              <a:off x="1574564" y="4661762"/>
              <a:ext cx="44522" cy="71582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350;p32">
              <a:extLst>
                <a:ext uri="{FF2B5EF4-FFF2-40B4-BE49-F238E27FC236}">
                  <a16:creationId xmlns:a16="http://schemas.microsoft.com/office/drawing/2014/main" id="{C6347E3B-7554-414F-BEE6-F56D652BD31A}"/>
                </a:ext>
              </a:extLst>
            </p:cNvPr>
            <p:cNvSpPr/>
            <p:nvPr/>
          </p:nvSpPr>
          <p:spPr>
            <a:xfrm rot="-649507">
              <a:off x="1636765" y="4178719"/>
              <a:ext cx="118203" cy="197521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351;p32">
              <a:extLst>
                <a:ext uri="{FF2B5EF4-FFF2-40B4-BE49-F238E27FC236}">
                  <a16:creationId xmlns:a16="http://schemas.microsoft.com/office/drawing/2014/main" id="{ECB6548D-155E-4F9A-8878-12EE3CA5735A}"/>
                </a:ext>
              </a:extLst>
            </p:cNvPr>
            <p:cNvSpPr/>
            <p:nvPr/>
          </p:nvSpPr>
          <p:spPr>
            <a:xfrm rot="1122704" flipH="1">
              <a:off x="1189749" y="4130206"/>
              <a:ext cx="117828" cy="197517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1352;p32">
              <a:extLst>
                <a:ext uri="{FF2B5EF4-FFF2-40B4-BE49-F238E27FC236}">
                  <a16:creationId xmlns:a16="http://schemas.microsoft.com/office/drawing/2014/main" id="{2ADABBA2-9904-43F2-A1BD-C83036147B3B}"/>
                </a:ext>
              </a:extLst>
            </p:cNvPr>
            <p:cNvSpPr/>
            <p:nvPr/>
          </p:nvSpPr>
          <p:spPr>
            <a:xfrm rot="252321" flipH="1">
              <a:off x="1644486" y="4217643"/>
              <a:ext cx="61365" cy="60468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1353;p32">
              <a:extLst>
                <a:ext uri="{FF2B5EF4-FFF2-40B4-BE49-F238E27FC236}">
                  <a16:creationId xmlns:a16="http://schemas.microsoft.com/office/drawing/2014/main" id="{F823DFAB-3E5F-4653-B923-AE17D9C16468}"/>
                </a:ext>
              </a:extLst>
            </p:cNvPr>
            <p:cNvSpPr/>
            <p:nvPr/>
          </p:nvSpPr>
          <p:spPr>
            <a:xfrm rot="231408" flipH="1">
              <a:off x="1702108" y="4305328"/>
              <a:ext cx="26761" cy="261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1354;p32">
              <a:extLst>
                <a:ext uri="{FF2B5EF4-FFF2-40B4-BE49-F238E27FC236}">
                  <a16:creationId xmlns:a16="http://schemas.microsoft.com/office/drawing/2014/main" id="{09A0CAE2-5013-41B5-BD91-3CC342BA872A}"/>
                </a:ext>
              </a:extLst>
            </p:cNvPr>
            <p:cNvSpPr/>
            <p:nvPr/>
          </p:nvSpPr>
          <p:spPr>
            <a:xfrm rot="252321" flipH="1">
              <a:off x="1247902" y="4183557"/>
              <a:ext cx="61365" cy="60468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355;p32">
              <a:extLst>
                <a:ext uri="{FF2B5EF4-FFF2-40B4-BE49-F238E27FC236}">
                  <a16:creationId xmlns:a16="http://schemas.microsoft.com/office/drawing/2014/main" id="{1ACC821A-4A50-4AE8-BA2C-3D654DE86401}"/>
                </a:ext>
              </a:extLst>
            </p:cNvPr>
            <p:cNvSpPr/>
            <p:nvPr/>
          </p:nvSpPr>
          <p:spPr>
            <a:xfrm rot="231408" flipH="1">
              <a:off x="1211038" y="4278478"/>
              <a:ext cx="26761" cy="261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1356;p32">
              <a:extLst>
                <a:ext uri="{FF2B5EF4-FFF2-40B4-BE49-F238E27FC236}">
                  <a16:creationId xmlns:a16="http://schemas.microsoft.com/office/drawing/2014/main" id="{B7BF48C0-B56A-4F55-A95F-5BD473430BE9}"/>
                </a:ext>
              </a:extLst>
            </p:cNvPr>
            <p:cNvSpPr/>
            <p:nvPr/>
          </p:nvSpPr>
          <p:spPr>
            <a:xfrm rot="5832363">
              <a:off x="1417535" y="4265472"/>
              <a:ext cx="26308" cy="466100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1357;p32">
              <a:extLst>
                <a:ext uri="{FF2B5EF4-FFF2-40B4-BE49-F238E27FC236}">
                  <a16:creationId xmlns:a16="http://schemas.microsoft.com/office/drawing/2014/main" id="{4833A882-527D-4A8A-A9A9-3377F81455D6}"/>
                </a:ext>
              </a:extLst>
            </p:cNvPr>
            <p:cNvSpPr/>
            <p:nvPr/>
          </p:nvSpPr>
          <p:spPr>
            <a:xfrm rot="6189948">
              <a:off x="1201771" y="5496632"/>
              <a:ext cx="105370" cy="243276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1358;p32">
              <a:extLst>
                <a:ext uri="{FF2B5EF4-FFF2-40B4-BE49-F238E27FC236}">
                  <a16:creationId xmlns:a16="http://schemas.microsoft.com/office/drawing/2014/main" id="{7914F648-4CC4-4FA9-8BC7-CF06ECCEABA7}"/>
                </a:ext>
              </a:extLst>
            </p:cNvPr>
            <p:cNvSpPr/>
            <p:nvPr/>
          </p:nvSpPr>
          <p:spPr>
            <a:xfrm rot="-8082371" flipH="1">
              <a:off x="1903345" y="3702828"/>
              <a:ext cx="41366" cy="208535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359;p32">
              <a:extLst>
                <a:ext uri="{FF2B5EF4-FFF2-40B4-BE49-F238E27FC236}">
                  <a16:creationId xmlns:a16="http://schemas.microsoft.com/office/drawing/2014/main" id="{5BD65B7C-080C-4759-9C51-5A9E8B67A609}"/>
                </a:ext>
              </a:extLst>
            </p:cNvPr>
            <p:cNvSpPr/>
            <p:nvPr/>
          </p:nvSpPr>
          <p:spPr>
            <a:xfrm rot="-1501014" flipH="1">
              <a:off x="1113281" y="3612259"/>
              <a:ext cx="49659" cy="20150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360;p32">
              <a:extLst>
                <a:ext uri="{FF2B5EF4-FFF2-40B4-BE49-F238E27FC236}">
                  <a16:creationId xmlns:a16="http://schemas.microsoft.com/office/drawing/2014/main" id="{22CF7BCB-6236-49CF-80F5-2A4D7C6E24A2}"/>
                </a:ext>
              </a:extLst>
            </p:cNvPr>
            <p:cNvSpPr/>
            <p:nvPr/>
          </p:nvSpPr>
          <p:spPr>
            <a:xfrm rot="-2102516">
              <a:off x="1539758" y="3519783"/>
              <a:ext cx="366842" cy="535608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361;p32">
              <a:extLst>
                <a:ext uri="{FF2B5EF4-FFF2-40B4-BE49-F238E27FC236}">
                  <a16:creationId xmlns:a16="http://schemas.microsoft.com/office/drawing/2014/main" id="{C594F0BB-0861-4706-8C4D-D37A20A3EB55}"/>
                </a:ext>
              </a:extLst>
            </p:cNvPr>
            <p:cNvSpPr/>
            <p:nvPr/>
          </p:nvSpPr>
          <p:spPr>
            <a:xfrm rot="239802">
              <a:off x="967823" y="3516692"/>
              <a:ext cx="484592" cy="50396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362;p32">
              <a:extLst>
                <a:ext uri="{FF2B5EF4-FFF2-40B4-BE49-F238E27FC236}">
                  <a16:creationId xmlns:a16="http://schemas.microsoft.com/office/drawing/2014/main" id="{D39FD430-89E4-44C0-BDC2-6C5D13DACA41}"/>
                </a:ext>
              </a:extLst>
            </p:cNvPr>
            <p:cNvSpPr/>
            <p:nvPr/>
          </p:nvSpPr>
          <p:spPr>
            <a:xfrm rot="-36766">
              <a:off x="1353354" y="3548038"/>
              <a:ext cx="377093" cy="5253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363;p32">
              <a:extLst>
                <a:ext uri="{FF2B5EF4-FFF2-40B4-BE49-F238E27FC236}">
                  <a16:creationId xmlns:a16="http://schemas.microsoft.com/office/drawing/2014/main" id="{05D1B794-A319-4843-86EF-7A416F09DEB1}"/>
                </a:ext>
              </a:extLst>
            </p:cNvPr>
            <p:cNvSpPr/>
            <p:nvPr/>
          </p:nvSpPr>
          <p:spPr>
            <a:xfrm rot="-10432615">
              <a:off x="1380010" y="3501637"/>
              <a:ext cx="308912" cy="182643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364;p32">
              <a:extLst>
                <a:ext uri="{FF2B5EF4-FFF2-40B4-BE49-F238E27FC236}">
                  <a16:creationId xmlns:a16="http://schemas.microsoft.com/office/drawing/2014/main" id="{1233CC44-44C7-4A0A-A787-9C7F1B210D56}"/>
                </a:ext>
              </a:extLst>
            </p:cNvPr>
            <p:cNvSpPr/>
            <p:nvPr/>
          </p:nvSpPr>
          <p:spPr>
            <a:xfrm rot="-10432583">
              <a:off x="1431101" y="3382608"/>
              <a:ext cx="231608" cy="152956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365;p32">
              <a:extLst>
                <a:ext uri="{FF2B5EF4-FFF2-40B4-BE49-F238E27FC236}">
                  <a16:creationId xmlns:a16="http://schemas.microsoft.com/office/drawing/2014/main" id="{CADEE38E-19F7-4437-AAE9-28CCF72ECBD7}"/>
                </a:ext>
              </a:extLst>
            </p:cNvPr>
            <p:cNvSpPr/>
            <p:nvPr/>
          </p:nvSpPr>
          <p:spPr>
            <a:xfrm rot="-10432885">
              <a:off x="1468061" y="3275322"/>
              <a:ext cx="192328" cy="13053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366;p32">
              <a:extLst>
                <a:ext uri="{FF2B5EF4-FFF2-40B4-BE49-F238E27FC236}">
                  <a16:creationId xmlns:a16="http://schemas.microsoft.com/office/drawing/2014/main" id="{791FB91A-4EEB-4FD8-A0E9-08BB16D5F3CF}"/>
                </a:ext>
              </a:extLst>
            </p:cNvPr>
            <p:cNvSpPr/>
            <p:nvPr/>
          </p:nvSpPr>
          <p:spPr>
            <a:xfrm rot="-10432822">
              <a:off x="1499216" y="3164823"/>
              <a:ext cx="155570" cy="12869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367;p32">
              <a:extLst>
                <a:ext uri="{FF2B5EF4-FFF2-40B4-BE49-F238E27FC236}">
                  <a16:creationId xmlns:a16="http://schemas.microsoft.com/office/drawing/2014/main" id="{5B5E8C7A-7A4B-4905-A632-1E6934C8DE5B}"/>
                </a:ext>
              </a:extLst>
            </p:cNvPr>
            <p:cNvSpPr/>
            <p:nvPr/>
          </p:nvSpPr>
          <p:spPr>
            <a:xfrm rot="-10431814">
              <a:off x="1530904" y="3048330"/>
              <a:ext cx="108739" cy="129579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368;p32">
              <a:extLst>
                <a:ext uri="{FF2B5EF4-FFF2-40B4-BE49-F238E27FC236}">
                  <a16:creationId xmlns:a16="http://schemas.microsoft.com/office/drawing/2014/main" id="{562C640B-29F6-4AE6-B180-4909268FAE82}"/>
                </a:ext>
              </a:extLst>
            </p:cNvPr>
            <p:cNvSpPr/>
            <p:nvPr/>
          </p:nvSpPr>
          <p:spPr>
            <a:xfrm rot="3067566">
              <a:off x="2026336" y="5318890"/>
              <a:ext cx="163000" cy="31812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369;p32">
              <a:extLst>
                <a:ext uri="{FF2B5EF4-FFF2-40B4-BE49-F238E27FC236}">
                  <a16:creationId xmlns:a16="http://schemas.microsoft.com/office/drawing/2014/main" id="{0011AAD6-6CB4-4A53-8625-7E879AF82736}"/>
                </a:ext>
              </a:extLst>
            </p:cNvPr>
            <p:cNvSpPr/>
            <p:nvPr/>
          </p:nvSpPr>
          <p:spPr>
            <a:xfrm rot="-221590">
              <a:off x="2036959" y="5409900"/>
              <a:ext cx="312048" cy="333082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370;p32">
              <a:extLst>
                <a:ext uri="{FF2B5EF4-FFF2-40B4-BE49-F238E27FC236}">
                  <a16:creationId xmlns:a16="http://schemas.microsoft.com/office/drawing/2014/main" id="{E18F0352-8A22-4A92-8E79-A46D40A8F1CC}"/>
                </a:ext>
              </a:extLst>
            </p:cNvPr>
            <p:cNvSpPr/>
            <p:nvPr/>
          </p:nvSpPr>
          <p:spPr>
            <a:xfrm rot="6189948">
              <a:off x="2165152" y="5383173"/>
              <a:ext cx="105370" cy="243276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371;p32">
              <a:extLst>
                <a:ext uri="{FF2B5EF4-FFF2-40B4-BE49-F238E27FC236}">
                  <a16:creationId xmlns:a16="http://schemas.microsoft.com/office/drawing/2014/main" id="{C97EDF0D-31CE-4FD4-BCD1-EDF92ADADBFE}"/>
                </a:ext>
              </a:extLst>
            </p:cNvPr>
            <p:cNvSpPr/>
            <p:nvPr/>
          </p:nvSpPr>
          <p:spPr>
            <a:xfrm>
              <a:off x="988698" y="4509403"/>
              <a:ext cx="161400" cy="1614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372;p32">
              <a:extLst>
                <a:ext uri="{FF2B5EF4-FFF2-40B4-BE49-F238E27FC236}">
                  <a16:creationId xmlns:a16="http://schemas.microsoft.com/office/drawing/2014/main" id="{9F06FD2C-83BF-4868-870C-D159C1400C2C}"/>
                </a:ext>
              </a:extLst>
            </p:cNvPr>
            <p:cNvSpPr/>
            <p:nvPr/>
          </p:nvSpPr>
          <p:spPr>
            <a:xfrm>
              <a:off x="1693165" y="4606247"/>
              <a:ext cx="161400" cy="1614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374;p32">
            <a:extLst>
              <a:ext uri="{FF2B5EF4-FFF2-40B4-BE49-F238E27FC236}">
                <a16:creationId xmlns:a16="http://schemas.microsoft.com/office/drawing/2014/main" id="{E42B938E-A9FB-460B-89DD-7E57E91A2043}"/>
              </a:ext>
            </a:extLst>
          </p:cNvPr>
          <p:cNvGrpSpPr/>
          <p:nvPr/>
        </p:nvGrpSpPr>
        <p:grpSpPr>
          <a:xfrm flipH="1">
            <a:off x="9552655" y="2398573"/>
            <a:ext cx="2740364" cy="3463006"/>
            <a:chOff x="2140370" y="2821443"/>
            <a:chExt cx="2740364" cy="3463006"/>
          </a:xfrm>
        </p:grpSpPr>
        <p:sp>
          <p:nvSpPr>
            <p:cNvPr id="115" name="Google Shape;1375;p32">
              <a:extLst>
                <a:ext uri="{FF2B5EF4-FFF2-40B4-BE49-F238E27FC236}">
                  <a16:creationId xmlns:a16="http://schemas.microsoft.com/office/drawing/2014/main" id="{5B3D69CD-05BD-4B84-BBF9-324B95188C14}"/>
                </a:ext>
              </a:extLst>
            </p:cNvPr>
            <p:cNvSpPr/>
            <p:nvPr/>
          </p:nvSpPr>
          <p:spPr>
            <a:xfrm rot="10133122">
              <a:off x="2214478" y="5154849"/>
              <a:ext cx="1068584" cy="72386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376;p32">
              <a:extLst>
                <a:ext uri="{FF2B5EF4-FFF2-40B4-BE49-F238E27FC236}">
                  <a16:creationId xmlns:a16="http://schemas.microsoft.com/office/drawing/2014/main" id="{E9F9B765-B811-4146-84A8-5C3E84FAD05F}"/>
                </a:ext>
              </a:extLst>
            </p:cNvPr>
            <p:cNvSpPr/>
            <p:nvPr/>
          </p:nvSpPr>
          <p:spPr>
            <a:xfrm rot="8707480">
              <a:off x="2250852" y="5428360"/>
              <a:ext cx="882931" cy="66331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377;p32">
              <a:extLst>
                <a:ext uri="{FF2B5EF4-FFF2-40B4-BE49-F238E27FC236}">
                  <a16:creationId xmlns:a16="http://schemas.microsoft.com/office/drawing/2014/main" id="{2D6E8393-9FD8-415C-B978-E1E684925060}"/>
                </a:ext>
              </a:extLst>
            </p:cNvPr>
            <p:cNvSpPr/>
            <p:nvPr/>
          </p:nvSpPr>
          <p:spPr>
            <a:xfrm rot="10217406">
              <a:off x="2467247" y="5322542"/>
              <a:ext cx="770856" cy="64137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378;p32">
              <a:extLst>
                <a:ext uri="{FF2B5EF4-FFF2-40B4-BE49-F238E27FC236}">
                  <a16:creationId xmlns:a16="http://schemas.microsoft.com/office/drawing/2014/main" id="{79A3503D-A3DA-47F7-AD21-E10D5AE4A5F5}"/>
                </a:ext>
              </a:extLst>
            </p:cNvPr>
            <p:cNvSpPr/>
            <p:nvPr/>
          </p:nvSpPr>
          <p:spPr>
            <a:xfrm rot="-10280152">
              <a:off x="2682710" y="5296132"/>
              <a:ext cx="717345" cy="62064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379;p32">
              <a:extLst>
                <a:ext uri="{FF2B5EF4-FFF2-40B4-BE49-F238E27FC236}">
                  <a16:creationId xmlns:a16="http://schemas.microsoft.com/office/drawing/2014/main" id="{BCA0FF85-665D-4E99-B1C0-564A878D8854}"/>
                </a:ext>
              </a:extLst>
            </p:cNvPr>
            <p:cNvSpPr/>
            <p:nvPr/>
          </p:nvSpPr>
          <p:spPr>
            <a:xfrm rot="8702584">
              <a:off x="2557417" y="5587375"/>
              <a:ext cx="677793" cy="46238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380;p32">
              <a:extLst>
                <a:ext uri="{FF2B5EF4-FFF2-40B4-BE49-F238E27FC236}">
                  <a16:creationId xmlns:a16="http://schemas.microsoft.com/office/drawing/2014/main" id="{19429149-99C5-4941-8E5B-FD6718190ECF}"/>
                </a:ext>
              </a:extLst>
            </p:cNvPr>
            <p:cNvSpPr/>
            <p:nvPr/>
          </p:nvSpPr>
          <p:spPr>
            <a:xfrm rot="-346322">
              <a:off x="3085852" y="4880382"/>
              <a:ext cx="1639416" cy="126742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381;p32">
              <a:extLst>
                <a:ext uri="{FF2B5EF4-FFF2-40B4-BE49-F238E27FC236}">
                  <a16:creationId xmlns:a16="http://schemas.microsoft.com/office/drawing/2014/main" id="{2566577A-EE55-46B5-AABE-0C8EAB3BB9EF}"/>
                </a:ext>
              </a:extLst>
            </p:cNvPr>
            <p:cNvSpPr/>
            <p:nvPr/>
          </p:nvSpPr>
          <p:spPr>
            <a:xfrm rot="-839167" flipH="1">
              <a:off x="2928286" y="4117808"/>
              <a:ext cx="603269" cy="1357696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382;p32">
              <a:extLst>
                <a:ext uri="{FF2B5EF4-FFF2-40B4-BE49-F238E27FC236}">
                  <a16:creationId xmlns:a16="http://schemas.microsoft.com/office/drawing/2014/main" id="{D210D1E3-82A3-4E12-8099-9A61FDC63E10}"/>
                </a:ext>
              </a:extLst>
            </p:cNvPr>
            <p:cNvSpPr/>
            <p:nvPr/>
          </p:nvSpPr>
          <p:spPr>
            <a:xfrm rot="-1016557" flipH="1">
              <a:off x="2801775" y="3763926"/>
              <a:ext cx="699254" cy="1344517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383;p32">
              <a:extLst>
                <a:ext uri="{FF2B5EF4-FFF2-40B4-BE49-F238E27FC236}">
                  <a16:creationId xmlns:a16="http://schemas.microsoft.com/office/drawing/2014/main" id="{0D2897B9-3A90-49C7-887F-23863318723C}"/>
                </a:ext>
              </a:extLst>
            </p:cNvPr>
            <p:cNvSpPr/>
            <p:nvPr/>
          </p:nvSpPr>
          <p:spPr>
            <a:xfrm rot="245137">
              <a:off x="4288685" y="4871675"/>
              <a:ext cx="233750" cy="718224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384;p32">
              <a:extLst>
                <a:ext uri="{FF2B5EF4-FFF2-40B4-BE49-F238E27FC236}">
                  <a16:creationId xmlns:a16="http://schemas.microsoft.com/office/drawing/2014/main" id="{FBB4542E-7DBD-4AD1-B0E4-8EF902D7A25D}"/>
                </a:ext>
              </a:extLst>
            </p:cNvPr>
            <p:cNvSpPr/>
            <p:nvPr/>
          </p:nvSpPr>
          <p:spPr>
            <a:xfrm rot="1328711">
              <a:off x="4032677" y="4010991"/>
              <a:ext cx="623719" cy="1312323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385;p32">
              <a:extLst>
                <a:ext uri="{FF2B5EF4-FFF2-40B4-BE49-F238E27FC236}">
                  <a16:creationId xmlns:a16="http://schemas.microsoft.com/office/drawing/2014/main" id="{32176524-6E1F-4245-BC73-3213ACDE571E}"/>
                </a:ext>
              </a:extLst>
            </p:cNvPr>
            <p:cNvSpPr/>
            <p:nvPr/>
          </p:nvSpPr>
          <p:spPr>
            <a:xfrm rot="698018">
              <a:off x="4026968" y="3597351"/>
              <a:ext cx="615093" cy="1213863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386;p32">
              <a:extLst>
                <a:ext uri="{FF2B5EF4-FFF2-40B4-BE49-F238E27FC236}">
                  <a16:creationId xmlns:a16="http://schemas.microsoft.com/office/drawing/2014/main" id="{EF3AB17C-EDCE-4F13-9DB3-DDDDF3AD3E3C}"/>
                </a:ext>
              </a:extLst>
            </p:cNvPr>
            <p:cNvSpPr/>
            <p:nvPr/>
          </p:nvSpPr>
          <p:spPr>
            <a:xfrm rot="761125" flipH="1">
              <a:off x="3145006" y="3428682"/>
              <a:ext cx="255182" cy="42322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387;p32">
              <a:extLst>
                <a:ext uri="{FF2B5EF4-FFF2-40B4-BE49-F238E27FC236}">
                  <a16:creationId xmlns:a16="http://schemas.microsoft.com/office/drawing/2014/main" id="{77A48CA0-689B-4AAE-9586-41427722CD3E}"/>
                </a:ext>
              </a:extLst>
            </p:cNvPr>
            <p:cNvSpPr/>
            <p:nvPr/>
          </p:nvSpPr>
          <p:spPr>
            <a:xfrm rot="235433">
              <a:off x="4219275" y="3561523"/>
              <a:ext cx="255063" cy="423030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388;p32">
              <a:extLst>
                <a:ext uri="{FF2B5EF4-FFF2-40B4-BE49-F238E27FC236}">
                  <a16:creationId xmlns:a16="http://schemas.microsoft.com/office/drawing/2014/main" id="{AE05B514-E80B-4013-B925-2105B3BF11A3}"/>
                </a:ext>
              </a:extLst>
            </p:cNvPr>
            <p:cNvSpPr/>
            <p:nvPr/>
          </p:nvSpPr>
          <p:spPr>
            <a:xfrm rot="235433">
              <a:off x="3437192" y="5408645"/>
              <a:ext cx="437615" cy="72506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389;p32">
              <a:extLst>
                <a:ext uri="{FF2B5EF4-FFF2-40B4-BE49-F238E27FC236}">
                  <a16:creationId xmlns:a16="http://schemas.microsoft.com/office/drawing/2014/main" id="{163FC956-8178-47E6-9378-FC6D0E8EF5F1}"/>
                </a:ext>
              </a:extLst>
            </p:cNvPr>
            <p:cNvSpPr/>
            <p:nvPr/>
          </p:nvSpPr>
          <p:spPr>
            <a:xfrm rot="-938059" flipH="1">
              <a:off x="3897358" y="5376540"/>
              <a:ext cx="438633" cy="726749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90;p32">
              <a:extLst>
                <a:ext uri="{FF2B5EF4-FFF2-40B4-BE49-F238E27FC236}">
                  <a16:creationId xmlns:a16="http://schemas.microsoft.com/office/drawing/2014/main" id="{AEFD0428-E729-4E42-97D4-FDA1F5DF1322}"/>
                </a:ext>
              </a:extLst>
            </p:cNvPr>
            <p:cNvSpPr/>
            <p:nvPr/>
          </p:nvSpPr>
          <p:spPr>
            <a:xfrm rot="230547">
              <a:off x="3098094" y="3506471"/>
              <a:ext cx="1264665" cy="1594806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91;p32">
              <a:extLst>
                <a:ext uri="{FF2B5EF4-FFF2-40B4-BE49-F238E27FC236}">
                  <a16:creationId xmlns:a16="http://schemas.microsoft.com/office/drawing/2014/main" id="{DF28BA91-0469-47B1-AECB-148D9A11415B}"/>
                </a:ext>
              </a:extLst>
            </p:cNvPr>
            <p:cNvSpPr/>
            <p:nvPr/>
          </p:nvSpPr>
          <p:spPr>
            <a:xfrm rot="238003">
              <a:off x="3073552" y="4518942"/>
              <a:ext cx="1210245" cy="5940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92;p32">
              <a:extLst>
                <a:ext uri="{FF2B5EF4-FFF2-40B4-BE49-F238E27FC236}">
                  <a16:creationId xmlns:a16="http://schemas.microsoft.com/office/drawing/2014/main" id="{7FDEEA00-B6E9-419D-BDAA-E1F8A0600FE6}"/>
                </a:ext>
              </a:extLst>
            </p:cNvPr>
            <p:cNvSpPr/>
            <p:nvPr/>
          </p:nvSpPr>
          <p:spPr>
            <a:xfrm rot="3068911">
              <a:off x="3258963" y="5721061"/>
              <a:ext cx="196077" cy="368260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93;p32">
              <a:extLst>
                <a:ext uri="{FF2B5EF4-FFF2-40B4-BE49-F238E27FC236}">
                  <a16:creationId xmlns:a16="http://schemas.microsoft.com/office/drawing/2014/main" id="{F70A0C94-5847-4812-991E-C23F52DC0899}"/>
                </a:ext>
              </a:extLst>
            </p:cNvPr>
            <p:cNvSpPr/>
            <p:nvPr/>
          </p:nvSpPr>
          <p:spPr>
            <a:xfrm rot="10401762">
              <a:off x="3553929" y="5945431"/>
              <a:ext cx="311531" cy="203191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94;p32">
              <a:extLst>
                <a:ext uri="{FF2B5EF4-FFF2-40B4-BE49-F238E27FC236}">
                  <a16:creationId xmlns:a16="http://schemas.microsoft.com/office/drawing/2014/main" id="{55D449C3-B353-47D4-B76D-E682C731CC6E}"/>
                </a:ext>
              </a:extLst>
            </p:cNvPr>
            <p:cNvSpPr/>
            <p:nvPr/>
          </p:nvSpPr>
          <p:spPr>
            <a:xfrm rot="-376049">
              <a:off x="3275729" y="5835981"/>
              <a:ext cx="365484" cy="403550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95;p32">
              <a:extLst>
                <a:ext uri="{FF2B5EF4-FFF2-40B4-BE49-F238E27FC236}">
                  <a16:creationId xmlns:a16="http://schemas.microsoft.com/office/drawing/2014/main" id="{86127F5D-A399-4746-9FBD-E51B9BDDB350}"/>
                </a:ext>
              </a:extLst>
            </p:cNvPr>
            <p:cNvSpPr/>
            <p:nvPr/>
          </p:nvSpPr>
          <p:spPr>
            <a:xfrm rot="10401762">
              <a:off x="3966684" y="5918559"/>
              <a:ext cx="326837" cy="203191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96;p32">
              <a:extLst>
                <a:ext uri="{FF2B5EF4-FFF2-40B4-BE49-F238E27FC236}">
                  <a16:creationId xmlns:a16="http://schemas.microsoft.com/office/drawing/2014/main" id="{BD2A1837-EF0A-4ADD-86F5-83B20984368F}"/>
                </a:ext>
              </a:extLst>
            </p:cNvPr>
            <p:cNvSpPr/>
            <p:nvPr/>
          </p:nvSpPr>
          <p:spPr>
            <a:xfrm rot="235433">
              <a:off x="3333115" y="3455637"/>
              <a:ext cx="560624" cy="6013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97;p32">
              <a:extLst>
                <a:ext uri="{FF2B5EF4-FFF2-40B4-BE49-F238E27FC236}">
                  <a16:creationId xmlns:a16="http://schemas.microsoft.com/office/drawing/2014/main" id="{36C0FE64-5B35-4FFF-8F90-375EE0BC32A2}"/>
                </a:ext>
              </a:extLst>
            </p:cNvPr>
            <p:cNvSpPr/>
            <p:nvPr/>
          </p:nvSpPr>
          <p:spPr>
            <a:xfrm rot="2584903" flipH="1">
              <a:off x="3032654" y="3853684"/>
              <a:ext cx="346786" cy="56770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98;p32">
              <a:extLst>
                <a:ext uri="{FF2B5EF4-FFF2-40B4-BE49-F238E27FC236}">
                  <a16:creationId xmlns:a16="http://schemas.microsoft.com/office/drawing/2014/main" id="{2C682A52-80DE-447A-BBA8-A2E482B1E5CC}"/>
                </a:ext>
              </a:extLst>
            </p:cNvPr>
            <p:cNvSpPr/>
            <p:nvPr/>
          </p:nvSpPr>
          <p:spPr>
            <a:xfrm rot="250626">
              <a:off x="3411477" y="4736382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9;p32">
              <a:extLst>
                <a:ext uri="{FF2B5EF4-FFF2-40B4-BE49-F238E27FC236}">
                  <a16:creationId xmlns:a16="http://schemas.microsoft.com/office/drawing/2014/main" id="{325AD901-646A-4803-8017-B21769324C8C}"/>
                </a:ext>
              </a:extLst>
            </p:cNvPr>
            <p:cNvSpPr/>
            <p:nvPr/>
          </p:nvSpPr>
          <p:spPr>
            <a:xfrm rot="250626">
              <a:off x="3862702" y="4783461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0;p32">
              <a:extLst>
                <a:ext uri="{FF2B5EF4-FFF2-40B4-BE49-F238E27FC236}">
                  <a16:creationId xmlns:a16="http://schemas.microsoft.com/office/drawing/2014/main" id="{390C7C3D-C628-41BE-8E96-945495DCC443}"/>
                </a:ext>
              </a:extLst>
            </p:cNvPr>
            <p:cNvSpPr/>
            <p:nvPr/>
          </p:nvSpPr>
          <p:spPr>
            <a:xfrm rot="-644700">
              <a:off x="3938185" y="4198161"/>
              <a:ext cx="143211" cy="239649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01;p32">
              <a:extLst>
                <a:ext uri="{FF2B5EF4-FFF2-40B4-BE49-F238E27FC236}">
                  <a16:creationId xmlns:a16="http://schemas.microsoft.com/office/drawing/2014/main" id="{A8CA7E56-9322-4C78-86F8-72D808594433}"/>
                </a:ext>
              </a:extLst>
            </p:cNvPr>
            <p:cNvSpPr/>
            <p:nvPr/>
          </p:nvSpPr>
          <p:spPr>
            <a:xfrm rot="1122044" flipH="1">
              <a:off x="3395943" y="4139184"/>
              <a:ext cx="143158" cy="23907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02;p32">
              <a:extLst>
                <a:ext uri="{FF2B5EF4-FFF2-40B4-BE49-F238E27FC236}">
                  <a16:creationId xmlns:a16="http://schemas.microsoft.com/office/drawing/2014/main" id="{17A924D9-4C15-4AB9-8A5D-87737D38AD6B}"/>
                </a:ext>
              </a:extLst>
            </p:cNvPr>
            <p:cNvSpPr/>
            <p:nvPr/>
          </p:nvSpPr>
          <p:spPr>
            <a:xfrm rot="236234" flipH="1">
              <a:off x="3947768" y="4245425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03;p32">
              <a:extLst>
                <a:ext uri="{FF2B5EF4-FFF2-40B4-BE49-F238E27FC236}">
                  <a16:creationId xmlns:a16="http://schemas.microsoft.com/office/drawing/2014/main" id="{D1383D9E-B3BA-47AC-9808-87205DFCF0ED}"/>
                </a:ext>
              </a:extLst>
            </p:cNvPr>
            <p:cNvSpPr/>
            <p:nvPr/>
          </p:nvSpPr>
          <p:spPr>
            <a:xfrm rot="222506" flipH="1">
              <a:off x="4017346" y="4351554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04;p32">
              <a:extLst>
                <a:ext uri="{FF2B5EF4-FFF2-40B4-BE49-F238E27FC236}">
                  <a16:creationId xmlns:a16="http://schemas.microsoft.com/office/drawing/2014/main" id="{08D7C61C-BEA7-421B-9022-3EC47F576F6F}"/>
                </a:ext>
              </a:extLst>
            </p:cNvPr>
            <p:cNvSpPr/>
            <p:nvPr/>
          </p:nvSpPr>
          <p:spPr>
            <a:xfrm rot="236234" flipH="1">
              <a:off x="3467107" y="4204113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05;p32">
              <a:extLst>
                <a:ext uri="{FF2B5EF4-FFF2-40B4-BE49-F238E27FC236}">
                  <a16:creationId xmlns:a16="http://schemas.microsoft.com/office/drawing/2014/main" id="{425E5908-2B44-4F17-9283-A054F16DBDAD}"/>
                </a:ext>
              </a:extLst>
            </p:cNvPr>
            <p:cNvSpPr/>
            <p:nvPr/>
          </p:nvSpPr>
          <p:spPr>
            <a:xfrm rot="222506" flipH="1">
              <a:off x="3422167" y="4319013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06;p32">
              <a:extLst>
                <a:ext uri="{FF2B5EF4-FFF2-40B4-BE49-F238E27FC236}">
                  <a16:creationId xmlns:a16="http://schemas.microsoft.com/office/drawing/2014/main" id="{4DDC506A-F7A4-4DAF-A7A7-5C4A393A6DDE}"/>
                </a:ext>
              </a:extLst>
            </p:cNvPr>
            <p:cNvSpPr/>
            <p:nvPr/>
          </p:nvSpPr>
          <p:spPr>
            <a:xfrm rot="5823471">
              <a:off x="3672665" y="4303071"/>
              <a:ext cx="31741" cy="564747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07;p32">
              <a:extLst>
                <a:ext uri="{FF2B5EF4-FFF2-40B4-BE49-F238E27FC236}">
                  <a16:creationId xmlns:a16="http://schemas.microsoft.com/office/drawing/2014/main" id="{B083DF49-2804-4DDE-99EE-978944AF0FDE}"/>
                </a:ext>
              </a:extLst>
            </p:cNvPr>
            <p:cNvSpPr/>
            <p:nvPr/>
          </p:nvSpPr>
          <p:spPr>
            <a:xfrm rot="6181492">
              <a:off x="3411108" y="5795496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08;p32">
              <a:extLst>
                <a:ext uri="{FF2B5EF4-FFF2-40B4-BE49-F238E27FC236}">
                  <a16:creationId xmlns:a16="http://schemas.microsoft.com/office/drawing/2014/main" id="{B177E869-FA8F-4B8C-A33E-7D0A4DA25C8E}"/>
                </a:ext>
              </a:extLst>
            </p:cNvPr>
            <p:cNvSpPr/>
            <p:nvPr/>
          </p:nvSpPr>
          <p:spPr>
            <a:xfrm rot="-8056487" flipH="1">
              <a:off x="4260912" y="3621645"/>
              <a:ext cx="50279" cy="25244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09;p32">
              <a:extLst>
                <a:ext uri="{FF2B5EF4-FFF2-40B4-BE49-F238E27FC236}">
                  <a16:creationId xmlns:a16="http://schemas.microsoft.com/office/drawing/2014/main" id="{6DB634EF-89B7-48C4-8C78-72EF6ECC3C6D}"/>
                </a:ext>
              </a:extLst>
            </p:cNvPr>
            <p:cNvSpPr/>
            <p:nvPr/>
          </p:nvSpPr>
          <p:spPr>
            <a:xfrm rot="-1486508" flipH="1">
              <a:off x="3303805" y="3511315"/>
              <a:ext cx="60135" cy="24418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410;p32">
              <a:extLst>
                <a:ext uri="{FF2B5EF4-FFF2-40B4-BE49-F238E27FC236}">
                  <a16:creationId xmlns:a16="http://schemas.microsoft.com/office/drawing/2014/main" id="{DF36F34F-8DA0-4391-9045-B56BFC1FB97F}"/>
                </a:ext>
              </a:extLst>
            </p:cNvPr>
            <p:cNvSpPr/>
            <p:nvPr/>
          </p:nvSpPr>
          <p:spPr>
            <a:xfrm rot="-2097039">
              <a:off x="3821131" y="3400272"/>
              <a:ext cx="442575" cy="650025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411;p32">
              <a:extLst>
                <a:ext uri="{FF2B5EF4-FFF2-40B4-BE49-F238E27FC236}">
                  <a16:creationId xmlns:a16="http://schemas.microsoft.com/office/drawing/2014/main" id="{8C7F969F-0DA9-435C-A581-FD2B0F990F62}"/>
                </a:ext>
              </a:extLst>
            </p:cNvPr>
            <p:cNvSpPr/>
            <p:nvPr/>
          </p:nvSpPr>
          <p:spPr>
            <a:xfrm rot="235433">
              <a:off x="3127843" y="3395288"/>
              <a:ext cx="586114" cy="60954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412;p32">
              <a:extLst>
                <a:ext uri="{FF2B5EF4-FFF2-40B4-BE49-F238E27FC236}">
                  <a16:creationId xmlns:a16="http://schemas.microsoft.com/office/drawing/2014/main" id="{7EA02644-AB96-4AEA-BDCD-217E611D5C81}"/>
                </a:ext>
              </a:extLst>
            </p:cNvPr>
            <p:cNvSpPr/>
            <p:nvPr/>
          </p:nvSpPr>
          <p:spPr>
            <a:xfrm rot="-30288">
              <a:off x="3594131" y="3434097"/>
              <a:ext cx="457746" cy="636277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413;p32">
              <a:extLst>
                <a:ext uri="{FF2B5EF4-FFF2-40B4-BE49-F238E27FC236}">
                  <a16:creationId xmlns:a16="http://schemas.microsoft.com/office/drawing/2014/main" id="{CCDBDAB5-1A88-4632-935A-426E14357BC2}"/>
                </a:ext>
              </a:extLst>
            </p:cNvPr>
            <p:cNvSpPr/>
            <p:nvPr/>
          </p:nvSpPr>
          <p:spPr>
            <a:xfrm rot="-10432516">
              <a:off x="3626913" y="3377425"/>
              <a:ext cx="374437" cy="221359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414;p32">
              <a:extLst>
                <a:ext uri="{FF2B5EF4-FFF2-40B4-BE49-F238E27FC236}">
                  <a16:creationId xmlns:a16="http://schemas.microsoft.com/office/drawing/2014/main" id="{666564BB-C3CD-4822-B0A4-8C2AF3B97CD8}"/>
                </a:ext>
              </a:extLst>
            </p:cNvPr>
            <p:cNvSpPr/>
            <p:nvPr/>
          </p:nvSpPr>
          <p:spPr>
            <a:xfrm rot="-10432710">
              <a:off x="3688862" y="3233189"/>
              <a:ext cx="280717" cy="18536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415;p32">
              <a:extLst>
                <a:ext uri="{FF2B5EF4-FFF2-40B4-BE49-F238E27FC236}">
                  <a16:creationId xmlns:a16="http://schemas.microsoft.com/office/drawing/2014/main" id="{421054AE-7F39-4DB9-A0AC-FBEF296253F8}"/>
                </a:ext>
              </a:extLst>
            </p:cNvPr>
            <p:cNvSpPr/>
            <p:nvPr/>
          </p:nvSpPr>
          <p:spPr>
            <a:xfrm rot="-10432420">
              <a:off x="3733680" y="3103103"/>
              <a:ext cx="233101" cy="158217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416;p32">
              <a:extLst>
                <a:ext uri="{FF2B5EF4-FFF2-40B4-BE49-F238E27FC236}">
                  <a16:creationId xmlns:a16="http://schemas.microsoft.com/office/drawing/2014/main" id="{A31E5FCD-1007-4119-882F-C5A2029DBD9A}"/>
                </a:ext>
              </a:extLst>
            </p:cNvPr>
            <p:cNvSpPr/>
            <p:nvPr/>
          </p:nvSpPr>
          <p:spPr>
            <a:xfrm rot="-10432613">
              <a:off x="3771446" y="2969212"/>
              <a:ext cx="188539" cy="155970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417;p32">
              <a:extLst>
                <a:ext uri="{FF2B5EF4-FFF2-40B4-BE49-F238E27FC236}">
                  <a16:creationId xmlns:a16="http://schemas.microsoft.com/office/drawing/2014/main" id="{AB897315-5E17-4FB8-B433-E933B1D7B857}"/>
                </a:ext>
              </a:extLst>
            </p:cNvPr>
            <p:cNvSpPr/>
            <p:nvPr/>
          </p:nvSpPr>
          <p:spPr>
            <a:xfrm rot="-10432687">
              <a:off x="3809830" y="2828023"/>
              <a:ext cx="131799" cy="15705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418;p32">
              <a:extLst>
                <a:ext uri="{FF2B5EF4-FFF2-40B4-BE49-F238E27FC236}">
                  <a16:creationId xmlns:a16="http://schemas.microsoft.com/office/drawing/2014/main" id="{8F0E083B-C9C5-49FD-BC39-2D187A1AB23D}"/>
                </a:ext>
              </a:extLst>
            </p:cNvPr>
            <p:cNvSpPr/>
            <p:nvPr/>
          </p:nvSpPr>
          <p:spPr>
            <a:xfrm rot="3066537">
              <a:off x="4410537" y="5579991"/>
              <a:ext cx="197343" cy="385314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419;p32">
              <a:extLst>
                <a:ext uri="{FF2B5EF4-FFF2-40B4-BE49-F238E27FC236}">
                  <a16:creationId xmlns:a16="http://schemas.microsoft.com/office/drawing/2014/main" id="{5EB7CBA9-2CB5-409C-A288-C843522ED7CA}"/>
                </a:ext>
              </a:extLst>
            </p:cNvPr>
            <p:cNvSpPr/>
            <p:nvPr/>
          </p:nvSpPr>
          <p:spPr>
            <a:xfrm rot="-221220">
              <a:off x="4423176" y="5690298"/>
              <a:ext cx="377882" cy="403426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420;p32">
              <a:extLst>
                <a:ext uri="{FF2B5EF4-FFF2-40B4-BE49-F238E27FC236}">
                  <a16:creationId xmlns:a16="http://schemas.microsoft.com/office/drawing/2014/main" id="{7006AAD4-8171-4D8B-BBE8-B2E8CE9C33CF}"/>
                </a:ext>
              </a:extLst>
            </p:cNvPr>
            <p:cNvSpPr/>
            <p:nvPr/>
          </p:nvSpPr>
          <p:spPr>
            <a:xfrm rot="6181492">
              <a:off x="4578729" y="5657981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421;p32">
              <a:extLst>
                <a:ext uri="{FF2B5EF4-FFF2-40B4-BE49-F238E27FC236}">
                  <a16:creationId xmlns:a16="http://schemas.microsoft.com/office/drawing/2014/main" id="{2489B4A6-9AFA-494C-8A72-74D7AD5C8A31}"/>
                </a:ext>
              </a:extLst>
            </p:cNvPr>
            <p:cNvSpPr/>
            <p:nvPr/>
          </p:nvSpPr>
          <p:spPr>
            <a:xfrm>
              <a:off x="3152686" y="4598853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422;p32">
              <a:extLst>
                <a:ext uri="{FF2B5EF4-FFF2-40B4-BE49-F238E27FC236}">
                  <a16:creationId xmlns:a16="http://schemas.microsoft.com/office/drawing/2014/main" id="{ED1F1E5F-F78E-4D9D-A3E1-A58893E8875B}"/>
                </a:ext>
              </a:extLst>
            </p:cNvPr>
            <p:cNvSpPr/>
            <p:nvPr/>
          </p:nvSpPr>
          <p:spPr>
            <a:xfrm>
              <a:off x="4006503" y="4716229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208;p32">
            <a:extLst>
              <a:ext uri="{FF2B5EF4-FFF2-40B4-BE49-F238E27FC236}">
                <a16:creationId xmlns:a16="http://schemas.microsoft.com/office/drawing/2014/main" id="{DD6176FB-F838-4C9A-BCC6-850D988DB1E1}"/>
              </a:ext>
            </a:extLst>
          </p:cNvPr>
          <p:cNvGrpSpPr/>
          <p:nvPr/>
        </p:nvGrpSpPr>
        <p:grpSpPr>
          <a:xfrm>
            <a:off x="-206011" y="2412783"/>
            <a:ext cx="2549637" cy="3160896"/>
            <a:chOff x="52548" y="3107240"/>
            <a:chExt cx="2875172" cy="3634043"/>
          </a:xfrm>
        </p:grpSpPr>
        <p:sp>
          <p:nvSpPr>
            <p:cNvPr id="164" name="Google Shape;1209;p32">
              <a:extLst>
                <a:ext uri="{FF2B5EF4-FFF2-40B4-BE49-F238E27FC236}">
                  <a16:creationId xmlns:a16="http://schemas.microsoft.com/office/drawing/2014/main" id="{0B034D1A-EE2A-4BFD-BCC0-595B154C9171}"/>
                </a:ext>
              </a:extLst>
            </p:cNvPr>
            <p:cNvSpPr/>
            <p:nvPr/>
          </p:nvSpPr>
          <p:spPr>
            <a:xfrm rot="10131496">
              <a:off x="130885" y="5556789"/>
              <a:ext cx="1121536" cy="759152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210;p32">
              <a:extLst>
                <a:ext uri="{FF2B5EF4-FFF2-40B4-BE49-F238E27FC236}">
                  <a16:creationId xmlns:a16="http://schemas.microsoft.com/office/drawing/2014/main" id="{29689E17-4F1C-47E9-96E2-0043212CDE83}"/>
                </a:ext>
              </a:extLst>
            </p:cNvPr>
            <p:cNvSpPr/>
            <p:nvPr/>
          </p:nvSpPr>
          <p:spPr>
            <a:xfrm rot="8707903">
              <a:off x="168799" y="5843337"/>
              <a:ext cx="926364" cy="69595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211;p32">
              <a:extLst>
                <a:ext uri="{FF2B5EF4-FFF2-40B4-BE49-F238E27FC236}">
                  <a16:creationId xmlns:a16="http://schemas.microsoft.com/office/drawing/2014/main" id="{C8ADF437-3011-4B1D-ACCA-2DAF46F14C0C}"/>
                </a:ext>
              </a:extLst>
            </p:cNvPr>
            <p:cNvSpPr/>
            <p:nvPr/>
          </p:nvSpPr>
          <p:spPr>
            <a:xfrm rot="10219453">
              <a:off x="395859" y="5732166"/>
              <a:ext cx="808178" cy="672804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212;p32">
              <a:extLst>
                <a:ext uri="{FF2B5EF4-FFF2-40B4-BE49-F238E27FC236}">
                  <a16:creationId xmlns:a16="http://schemas.microsoft.com/office/drawing/2014/main" id="{EF0679F2-3559-4ECF-A5B2-EAE4598C639F}"/>
                </a:ext>
              </a:extLst>
            </p:cNvPr>
            <p:cNvSpPr/>
            <p:nvPr/>
          </p:nvSpPr>
          <p:spPr>
            <a:xfrm rot="-10275760">
              <a:off x="621809" y="5704411"/>
              <a:ext cx="753535" cy="65076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213;p32">
              <a:extLst>
                <a:ext uri="{FF2B5EF4-FFF2-40B4-BE49-F238E27FC236}">
                  <a16:creationId xmlns:a16="http://schemas.microsoft.com/office/drawing/2014/main" id="{82CE3A94-9A73-4FBA-8167-836B4014A3EC}"/>
                </a:ext>
              </a:extLst>
            </p:cNvPr>
            <p:cNvSpPr/>
            <p:nvPr/>
          </p:nvSpPr>
          <p:spPr>
            <a:xfrm rot="8708949">
              <a:off x="490946" y="6008666"/>
              <a:ext cx="710434" cy="48575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214;p32">
              <a:extLst>
                <a:ext uri="{FF2B5EF4-FFF2-40B4-BE49-F238E27FC236}">
                  <a16:creationId xmlns:a16="http://schemas.microsoft.com/office/drawing/2014/main" id="{52B1518D-2D1A-40C4-A647-4A8A1DE555C2}"/>
                </a:ext>
              </a:extLst>
            </p:cNvPr>
            <p:cNvSpPr/>
            <p:nvPr/>
          </p:nvSpPr>
          <p:spPr>
            <a:xfrm rot="-341575">
              <a:off x="1044247" y="5269461"/>
              <a:ext cx="1717017" cy="1327417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215;p32">
              <a:extLst>
                <a:ext uri="{FF2B5EF4-FFF2-40B4-BE49-F238E27FC236}">
                  <a16:creationId xmlns:a16="http://schemas.microsoft.com/office/drawing/2014/main" id="{06602E68-FDF9-45D1-95A7-45C9768B3327}"/>
                </a:ext>
              </a:extLst>
            </p:cNvPr>
            <p:cNvSpPr/>
            <p:nvPr/>
          </p:nvSpPr>
          <p:spPr>
            <a:xfrm rot="-852537" flipH="1">
              <a:off x="882816" y="4468244"/>
              <a:ext cx="633079" cy="1424785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216;p32">
              <a:extLst>
                <a:ext uri="{FF2B5EF4-FFF2-40B4-BE49-F238E27FC236}">
                  <a16:creationId xmlns:a16="http://schemas.microsoft.com/office/drawing/2014/main" id="{113BEA83-92FA-4771-AEAA-D36481957464}"/>
                </a:ext>
              </a:extLst>
            </p:cNvPr>
            <p:cNvSpPr/>
            <p:nvPr/>
          </p:nvSpPr>
          <p:spPr>
            <a:xfrm rot="-1017209" flipH="1">
              <a:off x="745289" y="4096802"/>
              <a:ext cx="734650" cy="140974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217;p32">
              <a:extLst>
                <a:ext uri="{FF2B5EF4-FFF2-40B4-BE49-F238E27FC236}">
                  <a16:creationId xmlns:a16="http://schemas.microsoft.com/office/drawing/2014/main" id="{9126A45E-0A4A-461C-A11C-AB3968F9C785}"/>
                </a:ext>
              </a:extLst>
            </p:cNvPr>
            <p:cNvSpPr/>
            <p:nvPr/>
          </p:nvSpPr>
          <p:spPr>
            <a:xfrm rot="238156">
              <a:off x="2307581" y="5258668"/>
              <a:ext cx="246466" cy="754655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218;p32">
              <a:extLst>
                <a:ext uri="{FF2B5EF4-FFF2-40B4-BE49-F238E27FC236}">
                  <a16:creationId xmlns:a16="http://schemas.microsoft.com/office/drawing/2014/main" id="{DBB362C2-F82F-4AAB-9FA2-C95BE7276CDF}"/>
                </a:ext>
              </a:extLst>
            </p:cNvPr>
            <p:cNvSpPr/>
            <p:nvPr/>
          </p:nvSpPr>
          <p:spPr>
            <a:xfrm rot="1331806">
              <a:off x="2038556" y="4355561"/>
              <a:ext cx="653612" cy="1375220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219;p32">
              <a:extLst>
                <a:ext uri="{FF2B5EF4-FFF2-40B4-BE49-F238E27FC236}">
                  <a16:creationId xmlns:a16="http://schemas.microsoft.com/office/drawing/2014/main" id="{DB07EAD3-6645-4F58-9B36-57778F64468A}"/>
                </a:ext>
              </a:extLst>
            </p:cNvPr>
            <p:cNvSpPr/>
            <p:nvPr/>
          </p:nvSpPr>
          <p:spPr>
            <a:xfrm rot="697404">
              <a:off x="2034859" y="3921936"/>
              <a:ext cx="645897" cy="1274486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220;p32">
              <a:extLst>
                <a:ext uri="{FF2B5EF4-FFF2-40B4-BE49-F238E27FC236}">
                  <a16:creationId xmlns:a16="http://schemas.microsoft.com/office/drawing/2014/main" id="{7D6FB8EB-BE28-4D51-A155-299475D88E4B}"/>
                </a:ext>
              </a:extLst>
            </p:cNvPr>
            <p:cNvSpPr/>
            <p:nvPr/>
          </p:nvSpPr>
          <p:spPr>
            <a:xfrm rot="762121" flipH="1">
              <a:off x="1106815" y="3744430"/>
              <a:ext cx="268127" cy="444696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221;p32">
              <a:extLst>
                <a:ext uri="{FF2B5EF4-FFF2-40B4-BE49-F238E27FC236}">
                  <a16:creationId xmlns:a16="http://schemas.microsoft.com/office/drawing/2014/main" id="{5637665F-949A-4279-8D86-1B00CFE6F9FB}"/>
                </a:ext>
              </a:extLst>
            </p:cNvPr>
            <p:cNvSpPr/>
            <p:nvPr/>
          </p:nvSpPr>
          <p:spPr>
            <a:xfrm rot="234513">
              <a:off x="2234695" y="3883912"/>
              <a:ext cx="268001" cy="44448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222;p32">
              <a:extLst>
                <a:ext uri="{FF2B5EF4-FFF2-40B4-BE49-F238E27FC236}">
                  <a16:creationId xmlns:a16="http://schemas.microsoft.com/office/drawing/2014/main" id="{8F583D91-355A-40B7-9EC4-B3DFD74C3756}"/>
                </a:ext>
              </a:extLst>
            </p:cNvPr>
            <p:cNvSpPr/>
            <p:nvPr/>
          </p:nvSpPr>
          <p:spPr>
            <a:xfrm rot="234513">
              <a:off x="1413960" y="5822357"/>
              <a:ext cx="459813" cy="761840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223;p32">
              <a:extLst>
                <a:ext uri="{FF2B5EF4-FFF2-40B4-BE49-F238E27FC236}">
                  <a16:creationId xmlns:a16="http://schemas.microsoft.com/office/drawing/2014/main" id="{5EF45B45-CA18-435D-B427-48BE64C5DAC2}"/>
                </a:ext>
              </a:extLst>
            </p:cNvPr>
            <p:cNvSpPr/>
            <p:nvPr/>
          </p:nvSpPr>
          <p:spPr>
            <a:xfrm rot="-927455" flipH="1">
              <a:off x="1895968" y="5788268"/>
              <a:ext cx="459700" cy="761654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224;p32">
              <a:extLst>
                <a:ext uri="{FF2B5EF4-FFF2-40B4-BE49-F238E27FC236}">
                  <a16:creationId xmlns:a16="http://schemas.microsoft.com/office/drawing/2014/main" id="{E4B6F35B-3674-4C84-A710-037C8ADC729F}"/>
                </a:ext>
              </a:extLst>
            </p:cNvPr>
            <p:cNvSpPr/>
            <p:nvPr/>
          </p:nvSpPr>
          <p:spPr>
            <a:xfrm rot="242005">
              <a:off x="1058012" y="3828517"/>
              <a:ext cx="1331114" cy="1675700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225;p32">
              <a:extLst>
                <a:ext uri="{FF2B5EF4-FFF2-40B4-BE49-F238E27FC236}">
                  <a16:creationId xmlns:a16="http://schemas.microsoft.com/office/drawing/2014/main" id="{72352B12-F403-4107-9577-B6AA7DA48BF3}"/>
                </a:ext>
              </a:extLst>
            </p:cNvPr>
            <p:cNvSpPr/>
            <p:nvPr/>
          </p:nvSpPr>
          <p:spPr>
            <a:xfrm rot="236711">
              <a:off x="1032329" y="4888583"/>
              <a:ext cx="1273569" cy="624204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226;p32">
              <a:extLst>
                <a:ext uri="{FF2B5EF4-FFF2-40B4-BE49-F238E27FC236}">
                  <a16:creationId xmlns:a16="http://schemas.microsoft.com/office/drawing/2014/main" id="{632C59A2-6D59-4C6C-B6BF-2DB6A3187CB1}"/>
                </a:ext>
              </a:extLst>
            </p:cNvPr>
            <p:cNvSpPr/>
            <p:nvPr/>
          </p:nvSpPr>
          <p:spPr>
            <a:xfrm rot="3071930">
              <a:off x="1226724" y="6150394"/>
              <a:ext cx="205989" cy="386485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227;p32">
              <a:extLst>
                <a:ext uri="{FF2B5EF4-FFF2-40B4-BE49-F238E27FC236}">
                  <a16:creationId xmlns:a16="http://schemas.microsoft.com/office/drawing/2014/main" id="{86FD6FE2-B783-452C-854D-C996B9AAE249}"/>
                </a:ext>
              </a:extLst>
            </p:cNvPr>
            <p:cNvSpPr/>
            <p:nvPr/>
          </p:nvSpPr>
          <p:spPr>
            <a:xfrm rot="10393670">
              <a:off x="1535341" y="6385646"/>
              <a:ext cx="327762" cy="21377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228;p32">
              <a:extLst>
                <a:ext uri="{FF2B5EF4-FFF2-40B4-BE49-F238E27FC236}">
                  <a16:creationId xmlns:a16="http://schemas.microsoft.com/office/drawing/2014/main" id="{1CE73B29-A065-4627-AE73-604055CE92B0}"/>
                </a:ext>
              </a:extLst>
            </p:cNvPr>
            <p:cNvSpPr/>
            <p:nvPr/>
          </p:nvSpPr>
          <p:spPr>
            <a:xfrm rot="-377459">
              <a:off x="1244314" y="6270794"/>
              <a:ext cx="383575" cy="42340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229;p32">
              <a:extLst>
                <a:ext uri="{FF2B5EF4-FFF2-40B4-BE49-F238E27FC236}">
                  <a16:creationId xmlns:a16="http://schemas.microsoft.com/office/drawing/2014/main" id="{B5EFE71D-5538-4C8D-BB53-B232EA2EBBD2}"/>
                </a:ext>
              </a:extLst>
            </p:cNvPr>
            <p:cNvSpPr/>
            <p:nvPr/>
          </p:nvSpPr>
          <p:spPr>
            <a:xfrm rot="10393670">
              <a:off x="1968474" y="6357467"/>
              <a:ext cx="343866" cy="21377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230;p32">
              <a:extLst>
                <a:ext uri="{FF2B5EF4-FFF2-40B4-BE49-F238E27FC236}">
                  <a16:creationId xmlns:a16="http://schemas.microsoft.com/office/drawing/2014/main" id="{60BE3CAB-E5C9-4102-AEB9-D40D78672F12}"/>
                </a:ext>
              </a:extLst>
            </p:cNvPr>
            <p:cNvSpPr/>
            <p:nvPr/>
          </p:nvSpPr>
          <p:spPr>
            <a:xfrm rot="234513">
              <a:off x="1304723" y="3772763"/>
              <a:ext cx="589061" cy="6318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231;p32">
              <a:extLst>
                <a:ext uri="{FF2B5EF4-FFF2-40B4-BE49-F238E27FC236}">
                  <a16:creationId xmlns:a16="http://schemas.microsoft.com/office/drawing/2014/main" id="{4EE301F7-7D05-4DFF-83F9-4A847D42C09E}"/>
                </a:ext>
              </a:extLst>
            </p:cNvPr>
            <p:cNvSpPr/>
            <p:nvPr/>
          </p:nvSpPr>
          <p:spPr>
            <a:xfrm rot="2586397" flipH="1">
              <a:off x="989618" y="4190625"/>
              <a:ext cx="362949" cy="59792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232;p32">
              <a:extLst>
                <a:ext uri="{FF2B5EF4-FFF2-40B4-BE49-F238E27FC236}">
                  <a16:creationId xmlns:a16="http://schemas.microsoft.com/office/drawing/2014/main" id="{CBC5DCB4-676A-41D5-B737-2AACEE2BF900}"/>
                </a:ext>
              </a:extLst>
            </p:cNvPr>
            <p:cNvSpPr/>
            <p:nvPr/>
          </p:nvSpPr>
          <p:spPr>
            <a:xfrm rot="248677">
              <a:off x="1387086" y="5116889"/>
              <a:ext cx="56279" cy="9132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233;p32">
              <a:extLst>
                <a:ext uri="{FF2B5EF4-FFF2-40B4-BE49-F238E27FC236}">
                  <a16:creationId xmlns:a16="http://schemas.microsoft.com/office/drawing/2014/main" id="{D71388AD-98C9-4212-A134-59117F086860}"/>
                </a:ext>
              </a:extLst>
            </p:cNvPr>
            <p:cNvSpPr/>
            <p:nvPr/>
          </p:nvSpPr>
          <p:spPr>
            <a:xfrm rot="248677">
              <a:off x="1860630" y="5166295"/>
              <a:ext cx="56279" cy="9132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234;p32">
              <a:extLst>
                <a:ext uri="{FF2B5EF4-FFF2-40B4-BE49-F238E27FC236}">
                  <a16:creationId xmlns:a16="http://schemas.microsoft.com/office/drawing/2014/main" id="{2EC2E31D-48AC-4551-9CE9-256807DB7F60}"/>
                </a:ext>
              </a:extLst>
            </p:cNvPr>
            <p:cNvSpPr/>
            <p:nvPr/>
          </p:nvSpPr>
          <p:spPr>
            <a:xfrm rot="-643282">
              <a:off x="1939688" y="4552091"/>
              <a:ext cx="150137" cy="251134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235;p32">
              <a:extLst>
                <a:ext uri="{FF2B5EF4-FFF2-40B4-BE49-F238E27FC236}">
                  <a16:creationId xmlns:a16="http://schemas.microsoft.com/office/drawing/2014/main" id="{919E815F-A72C-44CE-A77A-E12482E26920}"/>
                </a:ext>
              </a:extLst>
            </p:cNvPr>
            <p:cNvSpPr/>
            <p:nvPr/>
          </p:nvSpPr>
          <p:spPr>
            <a:xfrm rot="1117870" flipH="1">
              <a:off x="1370577" y="4490252"/>
              <a:ext cx="150237" cy="250996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236;p32">
              <a:extLst>
                <a:ext uri="{FF2B5EF4-FFF2-40B4-BE49-F238E27FC236}">
                  <a16:creationId xmlns:a16="http://schemas.microsoft.com/office/drawing/2014/main" id="{FC0CB54A-D26E-491D-B83A-0C069531FD96}"/>
                </a:ext>
              </a:extLst>
            </p:cNvPr>
            <p:cNvSpPr/>
            <p:nvPr/>
          </p:nvSpPr>
          <p:spPr>
            <a:xfrm rot="238350" flipH="1">
              <a:off x="1949346" y="4601616"/>
              <a:ext cx="78285" cy="766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237;p32">
              <a:extLst>
                <a:ext uri="{FF2B5EF4-FFF2-40B4-BE49-F238E27FC236}">
                  <a16:creationId xmlns:a16="http://schemas.microsoft.com/office/drawing/2014/main" id="{CB1F9089-FAAE-40BB-B828-E161F0C2D3CA}"/>
                </a:ext>
              </a:extLst>
            </p:cNvPr>
            <p:cNvSpPr/>
            <p:nvPr/>
          </p:nvSpPr>
          <p:spPr>
            <a:xfrm rot="219716" flipH="1">
              <a:off x="2022860" y="4713050"/>
              <a:ext cx="33966" cy="33424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238;p32">
              <a:extLst>
                <a:ext uri="{FF2B5EF4-FFF2-40B4-BE49-F238E27FC236}">
                  <a16:creationId xmlns:a16="http://schemas.microsoft.com/office/drawing/2014/main" id="{C8547FD5-87E0-4584-9621-E17339658DE1}"/>
                </a:ext>
              </a:extLst>
            </p:cNvPr>
            <p:cNvSpPr/>
            <p:nvPr/>
          </p:nvSpPr>
          <p:spPr>
            <a:xfrm rot="238350" flipH="1">
              <a:off x="1444910" y="4558261"/>
              <a:ext cx="78285" cy="76662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239;p32">
              <a:extLst>
                <a:ext uri="{FF2B5EF4-FFF2-40B4-BE49-F238E27FC236}">
                  <a16:creationId xmlns:a16="http://schemas.microsoft.com/office/drawing/2014/main" id="{57F2871F-C512-4F85-A8F6-FD880168D03E}"/>
                </a:ext>
              </a:extLst>
            </p:cNvPr>
            <p:cNvSpPr/>
            <p:nvPr/>
          </p:nvSpPr>
          <p:spPr>
            <a:xfrm rot="219716" flipH="1">
              <a:off x="1398242" y="4678899"/>
              <a:ext cx="33966" cy="33424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240;p32">
              <a:extLst>
                <a:ext uri="{FF2B5EF4-FFF2-40B4-BE49-F238E27FC236}">
                  <a16:creationId xmlns:a16="http://schemas.microsoft.com/office/drawing/2014/main" id="{07915C0C-2C63-469D-A388-29479542676C}"/>
                </a:ext>
              </a:extLst>
            </p:cNvPr>
            <p:cNvSpPr/>
            <p:nvPr/>
          </p:nvSpPr>
          <p:spPr>
            <a:xfrm rot="5820563">
              <a:off x="1660961" y="4661931"/>
              <a:ext cx="33332" cy="592814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241;p32">
              <a:extLst>
                <a:ext uri="{FF2B5EF4-FFF2-40B4-BE49-F238E27FC236}">
                  <a16:creationId xmlns:a16="http://schemas.microsoft.com/office/drawing/2014/main" id="{9F79F0AE-813D-4366-9AD2-5FF8799CE0D2}"/>
                </a:ext>
              </a:extLst>
            </p:cNvPr>
            <p:cNvSpPr/>
            <p:nvPr/>
          </p:nvSpPr>
          <p:spPr>
            <a:xfrm rot="6186460">
              <a:off x="1386546" y="6228233"/>
              <a:ext cx="133922" cy="309287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242;p32">
              <a:extLst>
                <a:ext uri="{FF2B5EF4-FFF2-40B4-BE49-F238E27FC236}">
                  <a16:creationId xmlns:a16="http://schemas.microsoft.com/office/drawing/2014/main" id="{51E99F55-91FE-425A-BE51-18F4DA64F828}"/>
                </a:ext>
              </a:extLst>
            </p:cNvPr>
            <p:cNvSpPr/>
            <p:nvPr/>
          </p:nvSpPr>
          <p:spPr>
            <a:xfrm rot="-8074153" flipH="1">
              <a:off x="2285667" y="3929269"/>
              <a:ext cx="76509" cy="295488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243;p32">
              <a:extLst>
                <a:ext uri="{FF2B5EF4-FFF2-40B4-BE49-F238E27FC236}">
                  <a16:creationId xmlns:a16="http://schemas.microsoft.com/office/drawing/2014/main" id="{9A619D39-727D-40F8-9840-BFEE8E5DAFF9}"/>
                </a:ext>
              </a:extLst>
            </p:cNvPr>
            <p:cNvSpPr/>
            <p:nvPr/>
          </p:nvSpPr>
          <p:spPr>
            <a:xfrm rot="-1478806" flipH="1">
              <a:off x="1253278" y="3796303"/>
              <a:ext cx="76079" cy="29558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244;p32">
              <a:extLst>
                <a:ext uri="{FF2B5EF4-FFF2-40B4-BE49-F238E27FC236}">
                  <a16:creationId xmlns:a16="http://schemas.microsoft.com/office/drawing/2014/main" id="{AD42D23D-7E05-43F2-9D50-8015CAA62243}"/>
                </a:ext>
              </a:extLst>
            </p:cNvPr>
            <p:cNvSpPr/>
            <p:nvPr/>
          </p:nvSpPr>
          <p:spPr>
            <a:xfrm rot="-2104881">
              <a:off x="1816820" y="3714786"/>
              <a:ext cx="463155" cy="684607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1245;p32">
              <a:extLst>
                <a:ext uri="{FF2B5EF4-FFF2-40B4-BE49-F238E27FC236}">
                  <a16:creationId xmlns:a16="http://schemas.microsoft.com/office/drawing/2014/main" id="{FCE0BBD5-9401-4B99-9005-7905555F4BBA}"/>
                </a:ext>
              </a:extLst>
            </p:cNvPr>
            <p:cNvSpPr/>
            <p:nvPr/>
          </p:nvSpPr>
          <p:spPr>
            <a:xfrm rot="234513">
              <a:off x="1089298" y="3709427"/>
              <a:ext cx="615844" cy="640458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1246;p32">
              <a:extLst>
                <a:ext uri="{FF2B5EF4-FFF2-40B4-BE49-F238E27FC236}">
                  <a16:creationId xmlns:a16="http://schemas.microsoft.com/office/drawing/2014/main" id="{A34606CC-5C43-46B7-B106-18AD3D14DF04}"/>
                </a:ext>
              </a:extLst>
            </p:cNvPr>
            <p:cNvSpPr/>
            <p:nvPr/>
          </p:nvSpPr>
          <p:spPr>
            <a:xfrm rot="-26142">
              <a:off x="1579345" y="3750494"/>
              <a:ext cx="479369" cy="666541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1247;p32">
              <a:extLst>
                <a:ext uri="{FF2B5EF4-FFF2-40B4-BE49-F238E27FC236}">
                  <a16:creationId xmlns:a16="http://schemas.microsoft.com/office/drawing/2014/main" id="{928D9032-7C70-41EC-AC05-7FA09367BC19}"/>
                </a:ext>
              </a:extLst>
            </p:cNvPr>
            <p:cNvSpPr/>
            <p:nvPr/>
          </p:nvSpPr>
          <p:spPr>
            <a:xfrm rot="-10432775">
              <a:off x="1613003" y="3690742"/>
              <a:ext cx="392951" cy="232311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1248;p32">
              <a:extLst>
                <a:ext uri="{FF2B5EF4-FFF2-40B4-BE49-F238E27FC236}">
                  <a16:creationId xmlns:a16="http://schemas.microsoft.com/office/drawing/2014/main" id="{9603595A-5CFC-4160-B839-74F8570A97C0}"/>
                </a:ext>
              </a:extLst>
            </p:cNvPr>
            <p:cNvSpPr/>
            <p:nvPr/>
          </p:nvSpPr>
          <p:spPr>
            <a:xfrm rot="-10432760">
              <a:off x="1678012" y="3539362"/>
              <a:ext cx="294593" cy="19453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1249;p32">
              <a:extLst>
                <a:ext uri="{FF2B5EF4-FFF2-40B4-BE49-F238E27FC236}">
                  <a16:creationId xmlns:a16="http://schemas.microsoft.com/office/drawing/2014/main" id="{7D92B120-5703-4244-B443-12CD61F79E73}"/>
                </a:ext>
              </a:extLst>
            </p:cNvPr>
            <p:cNvSpPr/>
            <p:nvPr/>
          </p:nvSpPr>
          <p:spPr>
            <a:xfrm rot="-10432653">
              <a:off x="1725038" y="3402863"/>
              <a:ext cx="244633" cy="16603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1250;p32">
              <a:extLst>
                <a:ext uri="{FF2B5EF4-FFF2-40B4-BE49-F238E27FC236}">
                  <a16:creationId xmlns:a16="http://schemas.microsoft.com/office/drawing/2014/main" id="{9C4BE89F-D871-4562-B352-E9F76FA2F76B}"/>
                </a:ext>
              </a:extLst>
            </p:cNvPr>
            <p:cNvSpPr/>
            <p:nvPr/>
          </p:nvSpPr>
          <p:spPr>
            <a:xfrm rot="-10432663">
              <a:off x="1764691" y="3262344"/>
              <a:ext cx="197855" cy="163676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1251;p32">
              <a:extLst>
                <a:ext uri="{FF2B5EF4-FFF2-40B4-BE49-F238E27FC236}">
                  <a16:creationId xmlns:a16="http://schemas.microsoft.com/office/drawing/2014/main" id="{A2E21CEE-46AC-4617-BCA5-4C402F056BEA}"/>
                </a:ext>
              </a:extLst>
            </p:cNvPr>
            <p:cNvSpPr/>
            <p:nvPr/>
          </p:nvSpPr>
          <p:spPr>
            <a:xfrm rot="-10432740">
              <a:off x="1804949" y="3114144"/>
              <a:ext cx="138321" cy="164844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1252;p32">
              <a:extLst>
                <a:ext uri="{FF2B5EF4-FFF2-40B4-BE49-F238E27FC236}">
                  <a16:creationId xmlns:a16="http://schemas.microsoft.com/office/drawing/2014/main" id="{AAE6B03F-BF7C-4303-8BD2-D1E7DCCC954B}"/>
                </a:ext>
              </a:extLst>
            </p:cNvPr>
            <p:cNvSpPr/>
            <p:nvPr/>
          </p:nvSpPr>
          <p:spPr>
            <a:xfrm rot="3069186">
              <a:off x="2435242" y="6002387"/>
              <a:ext cx="207514" cy="40422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1253;p32">
              <a:extLst>
                <a:ext uri="{FF2B5EF4-FFF2-40B4-BE49-F238E27FC236}">
                  <a16:creationId xmlns:a16="http://schemas.microsoft.com/office/drawing/2014/main" id="{6ABA7C1F-354E-4024-A761-12176293DC1F}"/>
                </a:ext>
              </a:extLst>
            </p:cNvPr>
            <p:cNvSpPr/>
            <p:nvPr/>
          </p:nvSpPr>
          <p:spPr>
            <a:xfrm rot="-220878">
              <a:off x="2448661" y="6117978"/>
              <a:ext cx="396999" cy="423352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1254;p32">
              <a:extLst>
                <a:ext uri="{FF2B5EF4-FFF2-40B4-BE49-F238E27FC236}">
                  <a16:creationId xmlns:a16="http://schemas.microsoft.com/office/drawing/2014/main" id="{F485835B-6D2F-4E62-86A6-DEE4886B0529}"/>
                </a:ext>
              </a:extLst>
            </p:cNvPr>
            <p:cNvSpPr/>
            <p:nvPr/>
          </p:nvSpPr>
          <p:spPr>
            <a:xfrm rot="6186460">
              <a:off x="2611922" y="6083919"/>
              <a:ext cx="133922" cy="309287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1255;p32">
              <a:extLst>
                <a:ext uri="{FF2B5EF4-FFF2-40B4-BE49-F238E27FC236}">
                  <a16:creationId xmlns:a16="http://schemas.microsoft.com/office/drawing/2014/main" id="{70E3DA08-9A26-429C-A0FE-6940CF968D42}"/>
                </a:ext>
              </a:extLst>
            </p:cNvPr>
            <p:cNvSpPr/>
            <p:nvPr/>
          </p:nvSpPr>
          <p:spPr>
            <a:xfrm>
              <a:off x="1115307" y="4972558"/>
              <a:ext cx="205276" cy="205276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1256;p32">
              <a:extLst>
                <a:ext uri="{FF2B5EF4-FFF2-40B4-BE49-F238E27FC236}">
                  <a16:creationId xmlns:a16="http://schemas.microsoft.com/office/drawing/2014/main" id="{BE160233-D89B-42DF-A70E-0E675768C5F5}"/>
                </a:ext>
              </a:extLst>
            </p:cNvPr>
            <p:cNvSpPr/>
            <p:nvPr/>
          </p:nvSpPr>
          <p:spPr>
            <a:xfrm>
              <a:off x="2011356" y="5095738"/>
              <a:ext cx="205276" cy="205276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1257;p32">
              <a:extLst>
                <a:ext uri="{FF2B5EF4-FFF2-40B4-BE49-F238E27FC236}">
                  <a16:creationId xmlns:a16="http://schemas.microsoft.com/office/drawing/2014/main" id="{5F5DD29A-34D6-4B8D-9E3B-FACDC5F01FB5}"/>
                </a:ext>
              </a:extLst>
            </p:cNvPr>
            <p:cNvSpPr/>
            <p:nvPr/>
          </p:nvSpPr>
          <p:spPr>
            <a:xfrm rot="3825383" flipH="1">
              <a:off x="2010252" y="4496382"/>
              <a:ext cx="94537" cy="121142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1258;p32">
              <a:extLst>
                <a:ext uri="{FF2B5EF4-FFF2-40B4-BE49-F238E27FC236}">
                  <a16:creationId xmlns:a16="http://schemas.microsoft.com/office/drawing/2014/main" id="{B62636E2-DF56-4631-B417-00533B0909D5}"/>
                </a:ext>
              </a:extLst>
            </p:cNvPr>
            <p:cNvSpPr/>
            <p:nvPr/>
          </p:nvSpPr>
          <p:spPr>
            <a:xfrm rot="4604951" flipH="1">
              <a:off x="2038876" y="4531062"/>
              <a:ext cx="94422" cy="120995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1259;p32">
              <a:extLst>
                <a:ext uri="{FF2B5EF4-FFF2-40B4-BE49-F238E27FC236}">
                  <a16:creationId xmlns:a16="http://schemas.microsoft.com/office/drawing/2014/main" id="{9D409D8C-F34C-46A9-88F6-55D3C4997E48}"/>
                </a:ext>
              </a:extLst>
            </p:cNvPr>
            <p:cNvSpPr/>
            <p:nvPr/>
          </p:nvSpPr>
          <p:spPr>
            <a:xfrm rot="5529259" flipH="1">
              <a:off x="2048387" y="4583048"/>
              <a:ext cx="94643" cy="12127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1260;p32">
              <a:extLst>
                <a:ext uri="{FF2B5EF4-FFF2-40B4-BE49-F238E27FC236}">
                  <a16:creationId xmlns:a16="http://schemas.microsoft.com/office/drawing/2014/main" id="{694570C1-D775-48FB-A954-856DDA3BBF7F}"/>
                </a:ext>
              </a:extLst>
            </p:cNvPr>
            <p:cNvSpPr/>
            <p:nvPr/>
          </p:nvSpPr>
          <p:spPr>
            <a:xfrm rot="-3825383">
              <a:off x="1363740" y="4460700"/>
              <a:ext cx="94537" cy="121142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1261;p32">
              <a:extLst>
                <a:ext uri="{FF2B5EF4-FFF2-40B4-BE49-F238E27FC236}">
                  <a16:creationId xmlns:a16="http://schemas.microsoft.com/office/drawing/2014/main" id="{426287FD-C638-4013-B46F-93F43FD74C79}"/>
                </a:ext>
              </a:extLst>
            </p:cNvPr>
            <p:cNvSpPr/>
            <p:nvPr/>
          </p:nvSpPr>
          <p:spPr>
            <a:xfrm rot="-4604951">
              <a:off x="1335232" y="4495380"/>
              <a:ext cx="94422" cy="120995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1262;p32">
              <a:extLst>
                <a:ext uri="{FF2B5EF4-FFF2-40B4-BE49-F238E27FC236}">
                  <a16:creationId xmlns:a16="http://schemas.microsoft.com/office/drawing/2014/main" id="{96587A60-62BC-4483-9AFB-4654D230DF71}"/>
                </a:ext>
              </a:extLst>
            </p:cNvPr>
            <p:cNvSpPr/>
            <p:nvPr/>
          </p:nvSpPr>
          <p:spPr>
            <a:xfrm rot="-5529259">
              <a:off x="1325500" y="4547367"/>
              <a:ext cx="94643" cy="12127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8" name="Picture 217">
            <a:extLst>
              <a:ext uri="{FF2B5EF4-FFF2-40B4-BE49-F238E27FC236}">
                <a16:creationId xmlns:a16="http://schemas.microsoft.com/office/drawing/2014/main" id="{1B9F83F7-9E48-4D46-909B-A40FB9E1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96" y="3745221"/>
            <a:ext cx="3213153" cy="365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37">
            <a:extLst>
              <a:ext uri="{FF2B5EF4-FFF2-40B4-BE49-F238E27FC236}">
                <a16:creationId xmlns:a16="http://schemas.microsoft.com/office/drawing/2014/main" id="{9FC6664A-17A4-464F-8F61-4BE8F1C28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40158" y="247231"/>
            <a:ext cx="7659955" cy="1933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337">
            <a:extLst>
              <a:ext uri="{FF2B5EF4-FFF2-40B4-BE49-F238E27FC236}">
                <a16:creationId xmlns:a16="http://schemas.microsoft.com/office/drawing/2014/main" id="{B6BA265A-81A5-47F2-A918-9FBE41173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893" y="421273"/>
            <a:ext cx="9469834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58">
            <a:extLst>
              <a:ext uri="{FF2B5EF4-FFF2-40B4-BE49-F238E27FC236}">
                <a16:creationId xmlns:a16="http://schemas.microsoft.com/office/drawing/2014/main" id="{37847DB2-29E9-48F5-8C42-DA84095197AE}"/>
              </a:ext>
            </a:extLst>
          </p:cNvPr>
          <p:cNvGrpSpPr>
            <a:grpSpLocks/>
          </p:cNvGrpSpPr>
          <p:nvPr/>
        </p:nvGrpSpPr>
        <p:grpSpPr bwMode="auto">
          <a:xfrm>
            <a:off x="351786" y="2231553"/>
            <a:ext cx="11541439" cy="1315535"/>
            <a:chOff x="42" y="1614"/>
            <a:chExt cx="5479" cy="932"/>
          </a:xfrm>
          <a:noFill/>
        </p:grpSpPr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2BFCB3CD-2D20-4061-ACB7-A0410F788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8" y="1614"/>
              <a:ext cx="288" cy="192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4000" b="1">
                  <a:solidFill>
                    <a:srgbClr val="002060"/>
                  </a:solidFill>
                  <a:latin typeface=".VnTime" panose="020B7200000000000000" pitchFamily="34" charset="0"/>
                </a:rPr>
                <a:t>?</a:t>
              </a:r>
            </a:p>
          </p:txBody>
        </p:sp>
        <p:grpSp>
          <p:nvGrpSpPr>
            <p:cNvPr id="13" name="Group 57">
              <a:extLst>
                <a:ext uri="{FF2B5EF4-FFF2-40B4-BE49-F238E27FC236}">
                  <a16:creationId xmlns:a16="http://schemas.microsoft.com/office/drawing/2014/main" id="{5A71DE10-9BAF-4D09-A05A-F8645D75D5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1663"/>
              <a:ext cx="5479" cy="883"/>
              <a:chOff x="30" y="1663"/>
              <a:chExt cx="5479" cy="883"/>
            </a:xfrm>
            <a:grpFill/>
          </p:grpSpPr>
          <p:sp>
            <p:nvSpPr>
              <p:cNvPr id="14" name="AutoShape 33">
                <a:extLst>
                  <a:ext uri="{FF2B5EF4-FFF2-40B4-BE49-F238E27FC236}">
                    <a16:creationId xmlns:a16="http://schemas.microsoft.com/office/drawing/2014/main" id="{D66CD1C9-AC52-4922-B427-F213FE1AB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8" y="1932"/>
                <a:ext cx="144" cy="614"/>
              </a:xfrm>
              <a:prstGeom prst="rightBrace">
                <a:avLst>
                  <a:gd name="adj1" fmla="val 35532"/>
                  <a:gd name="adj2" fmla="val 50000"/>
                </a:avLst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00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2">
                <a:extLst>
                  <a:ext uri="{FF2B5EF4-FFF2-40B4-BE49-F238E27FC236}">
                    <a16:creationId xmlns:a16="http://schemas.microsoft.com/office/drawing/2014/main" id="{D9FA4573-BDE2-440E-B7CC-B71422638A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1" y="1862"/>
                <a:ext cx="720" cy="23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Sè bÐ:</a:t>
                </a:r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B59CD00A-E2A2-4DB8-9D78-95FC76EF8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1" y="2266"/>
                <a:ext cx="720" cy="2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Sè lín:</a:t>
                </a:r>
              </a:p>
            </p:txBody>
          </p:sp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202C2551-3A8A-4351-BDA6-B18DA6D631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16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9C34AC41-C8B4-4A26-9E2C-873D32E89B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2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CA8EB2C7-52B2-43B4-B174-125920B006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5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0" name="Group 18">
                <a:extLst>
                  <a:ext uri="{FF2B5EF4-FFF2-40B4-BE49-F238E27FC236}">
                    <a16:creationId xmlns:a16="http://schemas.microsoft.com/office/drawing/2014/main" id="{A52BA387-98E3-47BA-90F2-1BFCAE6C9F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6" y="1921"/>
                <a:ext cx="620" cy="163"/>
                <a:chOff x="5184" y="1261"/>
                <a:chExt cx="620" cy="165"/>
              </a:xfrm>
              <a:grpFill/>
            </p:grpSpPr>
            <p:sp>
              <p:nvSpPr>
                <p:cNvPr id="35" name="Line 19">
                  <a:extLst>
                    <a:ext uri="{FF2B5EF4-FFF2-40B4-BE49-F238E27FC236}">
                      <a16:creationId xmlns:a16="http://schemas.microsoft.com/office/drawing/2014/main" id="{542FC130-2CAC-4918-9BD3-593384FE25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426"/>
                  <a:ext cx="619" cy="0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6" name="AutoShape 20">
                  <a:extLst>
                    <a:ext uri="{FF2B5EF4-FFF2-40B4-BE49-F238E27FC236}">
                      <a16:creationId xmlns:a16="http://schemas.microsoft.com/office/drawing/2014/main" id="{8F324E07-4584-4E36-9780-E130014C33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5414" y="1035"/>
                  <a:ext cx="163" cy="616"/>
                </a:xfrm>
                <a:prstGeom prst="rightBrace">
                  <a:avLst>
                    <a:gd name="adj1" fmla="val 31493"/>
                    <a:gd name="adj2" fmla="val 50000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40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1" name="Group 21">
                <a:extLst>
                  <a:ext uri="{FF2B5EF4-FFF2-40B4-BE49-F238E27FC236}">
                    <a16:creationId xmlns:a16="http://schemas.microsoft.com/office/drawing/2014/main" id="{3B5A127C-0291-485B-89A2-E5CE26D9D2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616" y="2216"/>
                <a:ext cx="2304" cy="267"/>
                <a:chOff x="5184" y="1680"/>
                <a:chExt cx="2304" cy="272"/>
              </a:xfrm>
              <a:grpFill/>
            </p:grpSpPr>
            <p:sp>
              <p:nvSpPr>
                <p:cNvPr id="25" name="Line 22">
                  <a:extLst>
                    <a:ext uri="{FF2B5EF4-FFF2-40B4-BE49-F238E27FC236}">
                      <a16:creationId xmlns:a16="http://schemas.microsoft.com/office/drawing/2014/main" id="{120C47D2-8859-4214-A675-49B565106D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762"/>
                  <a:ext cx="2297" cy="7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6" name="Line 23">
                  <a:extLst>
                    <a:ext uri="{FF2B5EF4-FFF2-40B4-BE49-F238E27FC236}">
                      <a16:creationId xmlns:a16="http://schemas.microsoft.com/office/drawing/2014/main" id="{C84D54B3-C530-4A9C-9BB2-962CB0DBE6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7" name="Line 24">
                  <a:extLst>
                    <a:ext uri="{FF2B5EF4-FFF2-40B4-BE49-F238E27FC236}">
                      <a16:creationId xmlns:a16="http://schemas.microsoft.com/office/drawing/2014/main" id="{67FFB603-9B25-4E1E-910E-B4D4E9EFC5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0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8" name="Line 25">
                  <a:extLst>
                    <a:ext uri="{FF2B5EF4-FFF2-40B4-BE49-F238E27FC236}">
                      <a16:creationId xmlns:a16="http://schemas.microsoft.com/office/drawing/2014/main" id="{E93CBA59-C3B3-4DA5-9F9A-C544D8549F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03" y="168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9" name="Line 26">
                  <a:extLst>
                    <a:ext uri="{FF2B5EF4-FFF2-40B4-BE49-F238E27FC236}">
                      <a16:creationId xmlns:a16="http://schemas.microsoft.com/office/drawing/2014/main" id="{97350210-D3C3-4A0E-91F6-F85B010093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29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0" name="Line 27">
                  <a:extLst>
                    <a:ext uri="{FF2B5EF4-FFF2-40B4-BE49-F238E27FC236}">
                      <a16:creationId xmlns:a16="http://schemas.microsoft.com/office/drawing/2014/main" id="{952252CF-F73A-430E-89D1-B5FB6FA018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55" y="168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1" name="Line 28">
                  <a:extLst>
                    <a:ext uri="{FF2B5EF4-FFF2-40B4-BE49-F238E27FC236}">
                      <a16:creationId xmlns:a16="http://schemas.microsoft.com/office/drawing/2014/main" id="{6C219269-A84D-49DD-A250-D2CCDF93EE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85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2" name="Line 29">
                  <a:extLst>
                    <a:ext uri="{FF2B5EF4-FFF2-40B4-BE49-F238E27FC236}">
                      <a16:creationId xmlns:a16="http://schemas.microsoft.com/office/drawing/2014/main" id="{94D400C2-FC90-403F-9E0C-582732D657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139" y="1680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3" name="Line 30">
                  <a:extLst>
                    <a:ext uri="{FF2B5EF4-FFF2-40B4-BE49-F238E27FC236}">
                      <a16:creationId xmlns:a16="http://schemas.microsoft.com/office/drawing/2014/main" id="{BA2B21EC-37E7-4552-AE7E-61FD9A4A50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88" y="1680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4" name="AutoShape 31">
                  <a:extLst>
                    <a:ext uri="{FF2B5EF4-FFF2-40B4-BE49-F238E27FC236}">
                      <a16:creationId xmlns:a16="http://schemas.microsoft.com/office/drawing/2014/main" id="{C084203F-23A4-4B81-877F-52DC59E63B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>
                  <a:off x="6248" y="727"/>
                  <a:ext cx="164" cy="2286"/>
                </a:xfrm>
                <a:prstGeom prst="rightBrace">
                  <a:avLst>
                    <a:gd name="adj1" fmla="val 116159"/>
                    <a:gd name="adj2" fmla="val 50000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40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2" name="Rectangle 32">
                <a:extLst>
                  <a:ext uri="{FF2B5EF4-FFF2-40B4-BE49-F238E27FC236}">
                    <a16:creationId xmlns:a16="http://schemas.microsoft.com/office/drawing/2014/main" id="{5D822F75-D472-4D81-AF94-1DAF2EC7D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2" y="1952"/>
                <a:ext cx="288" cy="1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?</a:t>
                </a:r>
              </a:p>
            </p:txBody>
          </p:sp>
          <p:sp>
            <p:nvSpPr>
              <p:cNvPr id="23" name="Rectangle 34">
                <a:extLst>
                  <a:ext uri="{FF2B5EF4-FFF2-40B4-BE49-F238E27FC236}">
                    <a16:creationId xmlns:a16="http://schemas.microsoft.com/office/drawing/2014/main" id="{29588361-05DB-4B40-8FCE-A5AC1C686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1" y="2145"/>
                <a:ext cx="288" cy="189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333</a:t>
                </a:r>
              </a:p>
            </p:txBody>
          </p:sp>
          <p:sp>
            <p:nvSpPr>
              <p:cNvPr id="24" name="Rectangle 35">
                <a:extLst>
                  <a:ext uri="{FF2B5EF4-FFF2-40B4-BE49-F238E27FC236}">
                    <a16:creationId xmlns:a16="http://schemas.microsoft.com/office/drawing/2014/main" id="{BD1E97E7-9B49-4117-A3E1-82B5125A0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" y="1663"/>
                <a:ext cx="1500" cy="50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Ta cã s¬ ®å:</a:t>
                </a:r>
              </a:p>
            </p:txBody>
          </p:sp>
        </p:grpSp>
      </p:grpSp>
      <p:sp>
        <p:nvSpPr>
          <p:cNvPr id="37" name="Text Box 37">
            <a:extLst>
              <a:ext uri="{FF2B5EF4-FFF2-40B4-BE49-F238E27FC236}">
                <a16:creationId xmlns:a16="http://schemas.microsoft.com/office/drawing/2014/main" id="{49EAC0C3-A9C7-4A7C-9AAF-31562D090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86" y="390084"/>
            <a:ext cx="11541439" cy="1519968"/>
          </a:xfrm>
          <a:prstGeom prst="rect">
            <a:avLst/>
          </a:prstGeom>
          <a:solidFill>
            <a:schemeClr val="lt1">
              <a:alpha val="65000"/>
            </a:schemeClr>
          </a:solidFill>
          <a:ln w="285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en-US" sz="4000" b="1">
                <a:solidFill>
                  <a:srgbClr val="002060"/>
                </a:solidFill>
                <a:latin typeface="#9Slide03 AmpleSoft Bold" panose="02000000000000000000" pitchFamily="2" charset="0"/>
              </a:rPr>
              <a:t>Bài 1: Tổng của hai số là 333. Hiệu của hai số là</a:t>
            </a:r>
          </a:p>
          <a:p>
            <a:pPr algn="ctr" eaLnBrk="1" hangingPunct="1">
              <a:lnSpc>
                <a:spcPct val="120000"/>
              </a:lnSpc>
            </a:pPr>
            <a:r>
              <a:rPr lang="en-US" altLang="en-US" sz="4000" b="1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Tìm hai số đó.</a:t>
            </a:r>
          </a:p>
        </p:txBody>
      </p:sp>
      <p:grpSp>
        <p:nvGrpSpPr>
          <p:cNvPr id="38" name="Group 38">
            <a:extLst>
              <a:ext uri="{FF2B5EF4-FFF2-40B4-BE49-F238E27FC236}">
                <a16:creationId xmlns:a16="http://schemas.microsoft.com/office/drawing/2014/main" id="{B8004790-9959-4DCF-95F5-DD3AFB25E529}"/>
              </a:ext>
            </a:extLst>
          </p:cNvPr>
          <p:cNvGrpSpPr>
            <a:grpSpLocks/>
          </p:cNvGrpSpPr>
          <p:nvPr/>
        </p:nvGrpSpPr>
        <p:grpSpPr bwMode="auto">
          <a:xfrm>
            <a:off x="10846593" y="381278"/>
            <a:ext cx="533401" cy="1326602"/>
            <a:chOff x="1680" y="1470"/>
            <a:chExt cx="267" cy="470"/>
          </a:xfrm>
          <a:noFill/>
        </p:grpSpPr>
        <p:sp>
          <p:nvSpPr>
            <p:cNvPr id="39" name="Text Box 39">
              <a:extLst>
                <a:ext uri="{FF2B5EF4-FFF2-40B4-BE49-F238E27FC236}">
                  <a16:creationId xmlns:a16="http://schemas.microsoft.com/office/drawing/2014/main" id="{0B78EBB2-3F18-423A-8D08-DCA8518435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7" y="1470"/>
              <a:ext cx="213" cy="25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b="1">
                  <a:solidFill>
                    <a:srgbClr val="002060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  <p:sp>
          <p:nvSpPr>
            <p:cNvPr id="40" name="Text Box 40">
              <a:extLst>
                <a:ext uri="{FF2B5EF4-FFF2-40B4-BE49-F238E27FC236}">
                  <a16:creationId xmlns:a16="http://schemas.microsoft.com/office/drawing/2014/main" id="{D25F0BB5-3992-4819-89AD-AF1017D56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689"/>
              <a:ext cx="267" cy="25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4000" b="1">
                  <a:solidFill>
                    <a:srgbClr val="002060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  <p:sp>
          <p:nvSpPr>
            <p:cNvPr id="41" name="Line 41">
              <a:extLst>
                <a:ext uri="{FF2B5EF4-FFF2-40B4-BE49-F238E27FC236}">
                  <a16:creationId xmlns:a16="http://schemas.microsoft.com/office/drawing/2014/main" id="{E764028F-06EB-4303-B0E0-57A60C5202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4" y="1720"/>
              <a:ext cx="192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4000" b="1">
                <a:solidFill>
                  <a:srgbClr val="002060"/>
                </a:solidFill>
              </a:endParaRPr>
            </a:p>
          </p:txBody>
        </p:sp>
      </p:grpSp>
      <p:sp>
        <p:nvSpPr>
          <p:cNvPr id="43" name="Text Box 10">
            <a:extLst>
              <a:ext uri="{FF2B5EF4-FFF2-40B4-BE49-F238E27FC236}">
                <a16:creationId xmlns:a16="http://schemas.microsoft.com/office/drawing/2014/main" id="{DDD7DD01-A44D-431B-BA85-B181D6B66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830" y="3989677"/>
            <a:ext cx="7184072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tổng số phần bằng nhau.</a:t>
            </a:r>
          </a:p>
        </p:txBody>
      </p:sp>
      <p:sp>
        <p:nvSpPr>
          <p:cNvPr id="44" name="Text Box 11">
            <a:extLst>
              <a:ext uri="{FF2B5EF4-FFF2-40B4-BE49-F238E27FC236}">
                <a16:creationId xmlns:a16="http://schemas.microsoft.com/office/drawing/2014/main" id="{0B35639A-DEC2-4501-9E55-C429A8C96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7225" y="4969092"/>
            <a:ext cx="6000116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giá trị 1 phần.</a:t>
            </a:r>
          </a:p>
        </p:txBody>
      </p:sp>
      <p:sp>
        <p:nvSpPr>
          <p:cNvPr id="45" name="Text Box 12">
            <a:extLst>
              <a:ext uri="{FF2B5EF4-FFF2-40B4-BE49-F238E27FC236}">
                <a16:creationId xmlns:a16="http://schemas.microsoft.com/office/drawing/2014/main" id="{F71DCE44-C8FD-4D35-AE83-D46A3ADE5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8223" y="5944144"/>
            <a:ext cx="4926844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số bé.</a:t>
            </a:r>
          </a:p>
        </p:txBody>
      </p:sp>
      <p:sp>
        <p:nvSpPr>
          <p:cNvPr id="46" name="Text Box 13">
            <a:extLst>
              <a:ext uri="{FF2B5EF4-FFF2-40B4-BE49-F238E27FC236}">
                <a16:creationId xmlns:a16="http://schemas.microsoft.com/office/drawing/2014/main" id="{D019DF86-B410-41E2-A8AB-012C10D08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374" y="5944143"/>
            <a:ext cx="3988436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số lớn.</a:t>
            </a:r>
          </a:p>
        </p:txBody>
      </p:sp>
    </p:spTree>
    <p:extLst>
      <p:ext uri="{BB962C8B-B14F-4D97-AF65-F5344CB8AC3E}">
        <p14:creationId xmlns:p14="http://schemas.microsoft.com/office/powerpoint/2010/main" val="245136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60">
            <a:extLst>
              <a:ext uri="{FF2B5EF4-FFF2-40B4-BE49-F238E27FC236}">
                <a16:creationId xmlns:a16="http://schemas.microsoft.com/office/drawing/2014/main" id="{CB15DFC7-6446-4350-8758-EB98DD416031}"/>
              </a:ext>
            </a:extLst>
          </p:cNvPr>
          <p:cNvSpPr/>
          <p:nvPr/>
        </p:nvSpPr>
        <p:spPr>
          <a:xfrm>
            <a:off x="1445048" y="1627050"/>
            <a:ext cx="9433729" cy="523094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2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chemeClr val="accent3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0ECDF9D-0BE8-4916-BEB8-DB68D4DE6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654" y="3155313"/>
            <a:ext cx="6096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Theo s¬ ®å , tæng sè phÇn b»ng nhau lµ: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	2 + 7 = 9 (phÇn)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Sè bÐ lµ: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	333 : 9 x 2 = 74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Sè lín lµ: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	333 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 74 = 259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		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¸p sè :  Sè bÐ: 74</a:t>
            </a:r>
          </a:p>
          <a:p>
            <a:r>
              <a:rPr lang="en-US" altLang="en-US" sz="3600" b="1">
                <a:solidFill>
                  <a:srgbClr val="002060"/>
                </a:solidFill>
                <a:latin typeface=".VnTime" panose="020B7200000000000000" pitchFamily="34" charset="0"/>
              </a:rPr>
              <a:t>			       Sè lín: 259</a:t>
            </a:r>
          </a:p>
        </p:txBody>
      </p:sp>
      <p:grpSp>
        <p:nvGrpSpPr>
          <p:cNvPr id="6" name="Group 58">
            <a:extLst>
              <a:ext uri="{FF2B5EF4-FFF2-40B4-BE49-F238E27FC236}">
                <a16:creationId xmlns:a16="http://schemas.microsoft.com/office/drawing/2014/main" id="{067C08FC-8925-4499-9CAF-95385720A2D0}"/>
              </a:ext>
            </a:extLst>
          </p:cNvPr>
          <p:cNvGrpSpPr>
            <a:grpSpLocks/>
          </p:cNvGrpSpPr>
          <p:nvPr/>
        </p:nvGrpSpPr>
        <p:grpSpPr bwMode="auto">
          <a:xfrm>
            <a:off x="325280" y="143673"/>
            <a:ext cx="11541439" cy="1315535"/>
            <a:chOff x="42" y="1614"/>
            <a:chExt cx="5479" cy="932"/>
          </a:xfrm>
          <a:noFill/>
        </p:grpSpPr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1071BB16-3363-4727-BD09-A5A3FF3C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8" y="1614"/>
              <a:ext cx="288" cy="192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4000" b="1">
                  <a:solidFill>
                    <a:srgbClr val="002060"/>
                  </a:solidFill>
                  <a:latin typeface=".VnTime" panose="020B7200000000000000" pitchFamily="34" charset="0"/>
                </a:rPr>
                <a:t>?</a:t>
              </a:r>
            </a:p>
          </p:txBody>
        </p:sp>
        <p:grpSp>
          <p:nvGrpSpPr>
            <p:cNvPr id="8" name="Group 57">
              <a:extLst>
                <a:ext uri="{FF2B5EF4-FFF2-40B4-BE49-F238E27FC236}">
                  <a16:creationId xmlns:a16="http://schemas.microsoft.com/office/drawing/2014/main" id="{AF4198DE-C7D4-4193-A19B-6F4DF1920F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1663"/>
              <a:ext cx="5479" cy="883"/>
              <a:chOff x="30" y="1663"/>
              <a:chExt cx="5479" cy="883"/>
            </a:xfrm>
            <a:grpFill/>
          </p:grpSpPr>
          <p:sp>
            <p:nvSpPr>
              <p:cNvPr id="9" name="AutoShape 33">
                <a:extLst>
                  <a:ext uri="{FF2B5EF4-FFF2-40B4-BE49-F238E27FC236}">
                    <a16:creationId xmlns:a16="http://schemas.microsoft.com/office/drawing/2014/main" id="{DF3F91CE-1504-4416-B337-FDB873749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8" y="1932"/>
                <a:ext cx="144" cy="614"/>
              </a:xfrm>
              <a:prstGeom prst="rightBrace">
                <a:avLst>
                  <a:gd name="adj1" fmla="val 35532"/>
                  <a:gd name="adj2" fmla="val 50000"/>
                </a:avLst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400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12">
                <a:extLst>
                  <a:ext uri="{FF2B5EF4-FFF2-40B4-BE49-F238E27FC236}">
                    <a16:creationId xmlns:a16="http://schemas.microsoft.com/office/drawing/2014/main" id="{175D8D54-9B00-443A-B2BF-96CDBEC45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1" y="1862"/>
                <a:ext cx="720" cy="23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Sè bÐ:</a:t>
                </a:r>
              </a:p>
            </p:txBody>
          </p:sp>
          <p:sp>
            <p:nvSpPr>
              <p:cNvPr id="11" name="Rectangle 14">
                <a:extLst>
                  <a:ext uri="{FF2B5EF4-FFF2-40B4-BE49-F238E27FC236}">
                    <a16:creationId xmlns:a16="http://schemas.microsoft.com/office/drawing/2014/main" id="{7B403CBA-2A97-4C17-9F82-988459EE04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1" y="2266"/>
                <a:ext cx="720" cy="2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Sè lín:</a:t>
                </a:r>
              </a:p>
            </p:txBody>
          </p:sp>
          <p:sp>
            <p:nvSpPr>
              <p:cNvPr id="12" name="Line 15">
                <a:extLst>
                  <a:ext uri="{FF2B5EF4-FFF2-40B4-BE49-F238E27FC236}">
                    <a16:creationId xmlns:a16="http://schemas.microsoft.com/office/drawing/2014/main" id="{70181435-38D6-4EFC-9EE6-39D6B8A9C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16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sp>
            <p:nvSpPr>
              <p:cNvPr id="13" name="Line 16">
                <a:extLst>
                  <a:ext uri="{FF2B5EF4-FFF2-40B4-BE49-F238E27FC236}">
                    <a16:creationId xmlns:a16="http://schemas.microsoft.com/office/drawing/2014/main" id="{0D60FFBB-2F74-4489-A0AC-1BFABFA42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2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sp>
            <p:nvSpPr>
              <p:cNvPr id="14" name="Line 17">
                <a:extLst>
                  <a:ext uri="{FF2B5EF4-FFF2-40B4-BE49-F238E27FC236}">
                    <a16:creationId xmlns:a16="http://schemas.microsoft.com/office/drawing/2014/main" id="{E8E00C26-C637-4236-94C1-9940DD589D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5" y="2013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400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5" name="Group 18">
                <a:extLst>
                  <a:ext uri="{FF2B5EF4-FFF2-40B4-BE49-F238E27FC236}">
                    <a16:creationId xmlns:a16="http://schemas.microsoft.com/office/drawing/2014/main" id="{98DA34F8-938C-449F-92CD-D033EA1BAA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16" y="1921"/>
                <a:ext cx="620" cy="163"/>
                <a:chOff x="5184" y="1261"/>
                <a:chExt cx="620" cy="165"/>
              </a:xfrm>
              <a:grpFill/>
            </p:grpSpPr>
            <p:sp>
              <p:nvSpPr>
                <p:cNvPr id="30" name="Line 19">
                  <a:extLst>
                    <a:ext uri="{FF2B5EF4-FFF2-40B4-BE49-F238E27FC236}">
                      <a16:creationId xmlns:a16="http://schemas.microsoft.com/office/drawing/2014/main" id="{5852EB3B-F130-46FF-83D7-56D8D74F8A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426"/>
                  <a:ext cx="619" cy="0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1" name="AutoShape 20">
                  <a:extLst>
                    <a:ext uri="{FF2B5EF4-FFF2-40B4-BE49-F238E27FC236}">
                      <a16:creationId xmlns:a16="http://schemas.microsoft.com/office/drawing/2014/main" id="{F0B6FFE2-8963-46D6-80F4-ABABD8520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5414" y="1035"/>
                  <a:ext cx="163" cy="616"/>
                </a:xfrm>
                <a:prstGeom prst="rightBrace">
                  <a:avLst>
                    <a:gd name="adj1" fmla="val 31493"/>
                    <a:gd name="adj2" fmla="val 50000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40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Group 21">
                <a:extLst>
                  <a:ext uri="{FF2B5EF4-FFF2-40B4-BE49-F238E27FC236}">
                    <a16:creationId xmlns:a16="http://schemas.microsoft.com/office/drawing/2014/main" id="{77C3CFD6-06DF-4A9E-BAA4-693F83EA57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616" y="2216"/>
                <a:ext cx="2304" cy="267"/>
                <a:chOff x="5184" y="1680"/>
                <a:chExt cx="2304" cy="272"/>
              </a:xfrm>
              <a:grpFill/>
            </p:grpSpPr>
            <p:sp>
              <p:nvSpPr>
                <p:cNvPr id="20" name="Line 22">
                  <a:extLst>
                    <a:ext uri="{FF2B5EF4-FFF2-40B4-BE49-F238E27FC236}">
                      <a16:creationId xmlns:a16="http://schemas.microsoft.com/office/drawing/2014/main" id="{6DF8B9DF-C007-4562-9831-6B47807312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762"/>
                  <a:ext cx="2297" cy="7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1" name="Line 23">
                  <a:extLst>
                    <a:ext uri="{FF2B5EF4-FFF2-40B4-BE49-F238E27FC236}">
                      <a16:creationId xmlns:a16="http://schemas.microsoft.com/office/drawing/2014/main" id="{363DD755-E3AB-4DC0-8523-10AF644F1E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84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2" name="Line 24">
                  <a:extLst>
                    <a:ext uri="{FF2B5EF4-FFF2-40B4-BE49-F238E27FC236}">
                      <a16:creationId xmlns:a16="http://schemas.microsoft.com/office/drawing/2014/main" id="{12C70A13-B450-4C84-B361-DD2EA693D4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0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3" name="Line 25">
                  <a:extLst>
                    <a:ext uri="{FF2B5EF4-FFF2-40B4-BE49-F238E27FC236}">
                      <a16:creationId xmlns:a16="http://schemas.microsoft.com/office/drawing/2014/main" id="{56743E55-0B16-46D9-BE31-7A7DCBEDB7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03" y="168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4" name="Line 26">
                  <a:extLst>
                    <a:ext uri="{FF2B5EF4-FFF2-40B4-BE49-F238E27FC236}">
                      <a16:creationId xmlns:a16="http://schemas.microsoft.com/office/drawing/2014/main" id="{84EA1A85-9552-4E6F-98D8-3138CA6834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29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5" name="Line 27">
                  <a:extLst>
                    <a:ext uri="{FF2B5EF4-FFF2-40B4-BE49-F238E27FC236}">
                      <a16:creationId xmlns:a16="http://schemas.microsoft.com/office/drawing/2014/main" id="{948D1569-F9F6-46DA-9724-C9FA6B78E1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55" y="168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6" name="Line 28">
                  <a:extLst>
                    <a:ext uri="{FF2B5EF4-FFF2-40B4-BE49-F238E27FC236}">
                      <a16:creationId xmlns:a16="http://schemas.microsoft.com/office/drawing/2014/main" id="{20B056B8-DD2C-4813-AEEF-FCD4015F01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85" y="1694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7" name="Line 29">
                  <a:extLst>
                    <a:ext uri="{FF2B5EF4-FFF2-40B4-BE49-F238E27FC236}">
                      <a16:creationId xmlns:a16="http://schemas.microsoft.com/office/drawing/2014/main" id="{E18058EE-A9BA-4ABD-8072-6EF00DED49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139" y="1680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8" name="Line 30">
                  <a:extLst>
                    <a:ext uri="{FF2B5EF4-FFF2-40B4-BE49-F238E27FC236}">
                      <a16:creationId xmlns:a16="http://schemas.microsoft.com/office/drawing/2014/main" id="{3322D87D-55B1-459C-87E7-B1A04606A2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88" y="1680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40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9" name="AutoShape 31">
                  <a:extLst>
                    <a:ext uri="{FF2B5EF4-FFF2-40B4-BE49-F238E27FC236}">
                      <a16:creationId xmlns:a16="http://schemas.microsoft.com/office/drawing/2014/main" id="{96B6569D-EAA6-4489-8DF6-86DB19EB2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>
                  <a:off x="6248" y="727"/>
                  <a:ext cx="164" cy="2286"/>
                </a:xfrm>
                <a:prstGeom prst="rightBrace">
                  <a:avLst>
                    <a:gd name="adj1" fmla="val 116159"/>
                    <a:gd name="adj2" fmla="val 50000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40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" name="Rectangle 32">
                <a:extLst>
                  <a:ext uri="{FF2B5EF4-FFF2-40B4-BE49-F238E27FC236}">
                    <a16:creationId xmlns:a16="http://schemas.microsoft.com/office/drawing/2014/main" id="{C7A8B608-ACEB-415B-8D88-877FF75A0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2" y="1952"/>
                <a:ext cx="288" cy="1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?</a:t>
                </a:r>
              </a:p>
            </p:txBody>
          </p:sp>
          <p:sp>
            <p:nvSpPr>
              <p:cNvPr id="18" name="Rectangle 34">
                <a:extLst>
                  <a:ext uri="{FF2B5EF4-FFF2-40B4-BE49-F238E27FC236}">
                    <a16:creationId xmlns:a16="http://schemas.microsoft.com/office/drawing/2014/main" id="{1BFBAB04-5B1F-4DEB-A25A-823B19065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1" y="2145"/>
                <a:ext cx="288" cy="189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333</a:t>
                </a:r>
              </a:p>
            </p:txBody>
          </p:sp>
          <p:sp>
            <p:nvSpPr>
              <p:cNvPr id="19" name="Rectangle 35">
                <a:extLst>
                  <a:ext uri="{FF2B5EF4-FFF2-40B4-BE49-F238E27FC236}">
                    <a16:creationId xmlns:a16="http://schemas.microsoft.com/office/drawing/2014/main" id="{742E9759-7651-44D1-A692-CE2CEEC8EF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" y="1663"/>
                <a:ext cx="1500" cy="50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40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Ta cã s¬ ®å:</a:t>
                </a:r>
              </a:p>
            </p:txBody>
          </p:sp>
        </p:grpSp>
      </p:grpSp>
      <p:sp>
        <p:nvSpPr>
          <p:cNvPr id="32" name="Text Box 88">
            <a:extLst>
              <a:ext uri="{FF2B5EF4-FFF2-40B4-BE49-F238E27FC236}">
                <a16:creationId xmlns:a16="http://schemas.microsoft.com/office/drawing/2014/main" id="{3104355B-555F-41B0-B155-E01B210CE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432" y="1639756"/>
            <a:ext cx="20926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Bài giải</a:t>
            </a:r>
          </a:p>
        </p:txBody>
      </p:sp>
      <p:pic>
        <p:nvPicPr>
          <p:cNvPr id="33" name="Picture 4" descr="Album - Rainbow Unicorn Clipart - (887x1024) Png Clipart Download">
            <a:extLst>
              <a:ext uri="{FF2B5EF4-FFF2-40B4-BE49-F238E27FC236}">
                <a16:creationId xmlns:a16="http://schemas.microsoft.com/office/drawing/2014/main" id="{2E00673D-B723-4C79-BBA1-8C8B0FC57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346" y="3960637"/>
            <a:ext cx="275579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24"/>
          <p:cNvGrpSpPr/>
          <p:nvPr/>
        </p:nvGrpSpPr>
        <p:grpSpPr>
          <a:xfrm>
            <a:off x="9287206" y="2031255"/>
            <a:ext cx="2884320" cy="2236369"/>
            <a:chOff x="9114068" y="534589"/>
            <a:chExt cx="2884320" cy="2236369"/>
          </a:xfrm>
        </p:grpSpPr>
        <p:sp>
          <p:nvSpPr>
            <p:cNvPr id="609" name="Google Shape;609;p24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24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Rounded Rectangle 60">
            <a:extLst>
              <a:ext uri="{FF2B5EF4-FFF2-40B4-BE49-F238E27FC236}">
                <a16:creationId xmlns:a16="http://schemas.microsoft.com/office/drawing/2014/main" id="{23987D2F-9F2C-4CA1-BFEF-F7C99E9546C0}"/>
              </a:ext>
            </a:extLst>
          </p:cNvPr>
          <p:cNvSpPr/>
          <p:nvPr/>
        </p:nvSpPr>
        <p:spPr>
          <a:xfrm>
            <a:off x="192673" y="1516516"/>
            <a:ext cx="11801384" cy="526648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2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chemeClr val="accent3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A60E49DF-DDF2-45D6-8AB0-51DC09A3B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33802" y="3106561"/>
            <a:ext cx="1635062" cy="636588"/>
          </a:xfrm>
        </p:spPr>
        <p:txBody>
          <a:bodyPr/>
          <a:lstStyle/>
          <a:p>
            <a:pPr eaLnBrk="1" hangingPunct="1"/>
            <a:r>
              <a:rPr lang="en-US" altLang="en-US" sz="2800" b="1" u="sng">
                <a:solidFill>
                  <a:srgbClr val="002060"/>
                </a:solidFill>
                <a:latin typeface="UVF TypoSlabserif" panose="02000403050000020004" pitchFamily="2" charset="0"/>
              </a:rPr>
              <a:t>Bài giải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33A574D-58B6-41CA-946E-2CE948F20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66729" y="3751854"/>
            <a:ext cx="8804401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			</a:t>
            </a: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Tổng số phần bằng nhau là: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 + 2 = 5 (phần)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tấn thóc kho thứ nhất có là: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125 : 5 x 3 = 75 (tấn)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tấn thóc kho thứ hai có là: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125 : 5 x 2 = 50 (tấn)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					</a:t>
            </a:r>
            <a:r>
              <a:rPr lang="en-US" altLang="en-US" sz="2800" b="1" u="sng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Đáp số</a:t>
            </a: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:</a:t>
            </a: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Kho thứ nhất : 75 (tấn)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	        				   Kho thứ hai : 50 (tấn)</a:t>
            </a:r>
          </a:p>
        </p:txBody>
      </p:sp>
      <p:grpSp>
        <p:nvGrpSpPr>
          <p:cNvPr id="19" name="Group 58">
            <a:extLst>
              <a:ext uri="{FF2B5EF4-FFF2-40B4-BE49-F238E27FC236}">
                <a16:creationId xmlns:a16="http://schemas.microsoft.com/office/drawing/2014/main" id="{82A65269-51B5-410A-89BB-6BC984E9EB2D}"/>
              </a:ext>
            </a:extLst>
          </p:cNvPr>
          <p:cNvGrpSpPr>
            <a:grpSpLocks/>
          </p:cNvGrpSpPr>
          <p:nvPr/>
        </p:nvGrpSpPr>
        <p:grpSpPr bwMode="auto">
          <a:xfrm>
            <a:off x="197943" y="1597345"/>
            <a:ext cx="6901330" cy="1914357"/>
            <a:chOff x="276" y="1700"/>
            <a:chExt cx="4755" cy="1350"/>
          </a:xfrm>
          <a:noFill/>
        </p:grpSpPr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AF3432AB-0ADB-4A90-B5C6-EF636C53A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9" y="1700"/>
              <a:ext cx="288" cy="192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3200" b="1">
                  <a:solidFill>
                    <a:srgbClr val="002060"/>
                  </a:solidFill>
                  <a:latin typeface=".VnTime" panose="020B7200000000000000" pitchFamily="34" charset="0"/>
                </a:rPr>
                <a:t>?</a:t>
              </a:r>
            </a:p>
          </p:txBody>
        </p:sp>
        <p:grpSp>
          <p:nvGrpSpPr>
            <p:cNvPr id="21" name="Group 57">
              <a:extLst>
                <a:ext uri="{FF2B5EF4-FFF2-40B4-BE49-F238E27FC236}">
                  <a16:creationId xmlns:a16="http://schemas.microsoft.com/office/drawing/2014/main" id="{A2B5552B-345D-47EF-9B7C-A07974F173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" y="1934"/>
              <a:ext cx="4755" cy="1116"/>
              <a:chOff x="264" y="1934"/>
              <a:chExt cx="4755" cy="1116"/>
            </a:xfrm>
            <a:grpFill/>
          </p:grpSpPr>
          <p:sp>
            <p:nvSpPr>
              <p:cNvPr id="22" name="AutoShape 33">
                <a:extLst>
                  <a:ext uri="{FF2B5EF4-FFF2-40B4-BE49-F238E27FC236}">
                    <a16:creationId xmlns:a16="http://schemas.microsoft.com/office/drawing/2014/main" id="{9BCFDC20-3320-4E34-9737-314DAA45E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0" y="1977"/>
                <a:ext cx="215" cy="773"/>
              </a:xfrm>
              <a:prstGeom prst="rightBrace">
                <a:avLst>
                  <a:gd name="adj1" fmla="val 35532"/>
                  <a:gd name="adj2" fmla="val 44801"/>
                </a:avLst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320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3" name="Rectangle 12">
                <a:extLst>
                  <a:ext uri="{FF2B5EF4-FFF2-40B4-BE49-F238E27FC236}">
                    <a16:creationId xmlns:a16="http://schemas.microsoft.com/office/drawing/2014/main" id="{A35795D4-C43E-493A-A87F-D2A71BFDA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9" y="1977"/>
                <a:ext cx="720" cy="23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2800" b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Kho thứ nhất:</a:t>
                </a:r>
              </a:p>
            </p:txBody>
          </p:sp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B28FC4F1-6C25-4599-9D3D-555B021D2E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8" y="2352"/>
                <a:ext cx="720" cy="2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2800" b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Kho thứ hai:</a:t>
                </a:r>
              </a:p>
            </p:txBody>
          </p:sp>
          <p:sp>
            <p:nvSpPr>
              <p:cNvPr id="25" name="Line 15">
                <a:extLst>
                  <a:ext uri="{FF2B5EF4-FFF2-40B4-BE49-F238E27FC236}">
                    <a16:creationId xmlns:a16="http://schemas.microsoft.com/office/drawing/2014/main" id="{D851F80D-F0E8-4764-B41A-59FBCFE59A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3" y="2477"/>
                <a:ext cx="0" cy="142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3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Line 16">
                <a:extLst>
                  <a:ext uri="{FF2B5EF4-FFF2-40B4-BE49-F238E27FC236}">
                    <a16:creationId xmlns:a16="http://schemas.microsoft.com/office/drawing/2014/main" id="{0CFC5D01-FC99-4568-9B39-1F537F163C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4" y="2492"/>
                <a:ext cx="0" cy="94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3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Line 17">
                <a:extLst>
                  <a:ext uri="{FF2B5EF4-FFF2-40B4-BE49-F238E27FC236}">
                    <a16:creationId xmlns:a16="http://schemas.microsoft.com/office/drawing/2014/main" id="{E4C59CE8-E301-4176-90FE-EB5A411294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65" y="2458"/>
                <a:ext cx="4" cy="161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320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8" name="Group 18">
                <a:extLst>
                  <a:ext uri="{FF2B5EF4-FFF2-40B4-BE49-F238E27FC236}">
                    <a16:creationId xmlns:a16="http://schemas.microsoft.com/office/drawing/2014/main" id="{B24B04AA-ABE4-47EF-91C7-6D2E5A87C3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63" y="2531"/>
                <a:ext cx="619" cy="264"/>
                <a:chOff x="5331" y="1877"/>
                <a:chExt cx="619" cy="267"/>
              </a:xfrm>
              <a:grpFill/>
            </p:grpSpPr>
            <p:sp>
              <p:nvSpPr>
                <p:cNvPr id="43" name="Line 19">
                  <a:extLst>
                    <a:ext uri="{FF2B5EF4-FFF2-40B4-BE49-F238E27FC236}">
                      <a16:creationId xmlns:a16="http://schemas.microsoft.com/office/drawing/2014/main" id="{CE3FBA8C-C208-4A74-943F-6F82EC0E18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31" y="1877"/>
                  <a:ext cx="619" cy="0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4" name="AutoShape 20">
                  <a:extLst>
                    <a:ext uri="{FF2B5EF4-FFF2-40B4-BE49-F238E27FC236}">
                      <a16:creationId xmlns:a16="http://schemas.microsoft.com/office/drawing/2014/main" id="{55C63490-7846-462F-A43A-3AC499417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 flipH="1">
                  <a:off x="5521" y="1745"/>
                  <a:ext cx="209" cy="589"/>
                </a:xfrm>
                <a:prstGeom prst="rightBrace">
                  <a:avLst>
                    <a:gd name="adj1" fmla="val 31493"/>
                    <a:gd name="adj2" fmla="val 47185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32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9" name="Group 21">
                <a:extLst>
                  <a:ext uri="{FF2B5EF4-FFF2-40B4-BE49-F238E27FC236}">
                    <a16:creationId xmlns:a16="http://schemas.microsoft.com/office/drawing/2014/main" id="{75853D86-B744-4C26-A183-7B5F177FA0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744" y="1934"/>
                <a:ext cx="945" cy="277"/>
                <a:chOff x="5312" y="1956"/>
                <a:chExt cx="945" cy="282"/>
              </a:xfrm>
              <a:grpFill/>
            </p:grpSpPr>
            <p:sp>
              <p:nvSpPr>
                <p:cNvPr id="33" name="Line 22">
                  <a:extLst>
                    <a:ext uri="{FF2B5EF4-FFF2-40B4-BE49-F238E27FC236}">
                      <a16:creationId xmlns:a16="http://schemas.microsoft.com/office/drawing/2014/main" id="{4D1501F8-7265-4414-9759-004FF8F32D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13" y="2045"/>
                  <a:ext cx="941" cy="0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4" name="Line 23">
                  <a:extLst>
                    <a:ext uri="{FF2B5EF4-FFF2-40B4-BE49-F238E27FC236}">
                      <a16:creationId xmlns:a16="http://schemas.microsoft.com/office/drawing/2014/main" id="{6622353B-F221-48EB-A975-48582DBB08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13" y="1973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5" name="Line 24">
                  <a:extLst>
                    <a:ext uri="{FF2B5EF4-FFF2-40B4-BE49-F238E27FC236}">
                      <a16:creationId xmlns:a16="http://schemas.microsoft.com/office/drawing/2014/main" id="{C2C9E8CF-DEE2-47F6-AD29-AD3C7E9357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32" y="196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6" name="Line 25">
                  <a:extLst>
                    <a:ext uri="{FF2B5EF4-FFF2-40B4-BE49-F238E27FC236}">
                      <a16:creationId xmlns:a16="http://schemas.microsoft.com/office/drawing/2014/main" id="{EDDAABBC-78F1-4221-BD8D-5BBB17852D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35" y="1958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7" name="Line 26">
                  <a:extLst>
                    <a:ext uri="{FF2B5EF4-FFF2-40B4-BE49-F238E27FC236}">
                      <a16:creationId xmlns:a16="http://schemas.microsoft.com/office/drawing/2014/main" id="{73F740F1-1753-4D30-ACBE-710775F11F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57" y="1956"/>
                  <a:ext cx="0" cy="144"/>
                </a:xfrm>
                <a:prstGeom prst="line">
                  <a:avLst/>
                </a:prstGeom>
                <a:grp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32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2" name="AutoShape 31">
                  <a:extLst>
                    <a:ext uri="{FF2B5EF4-FFF2-40B4-BE49-F238E27FC236}">
                      <a16:creationId xmlns:a16="http://schemas.microsoft.com/office/drawing/2014/main" id="{9126BF3B-1901-46CB-B26B-9D6A616D56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400000">
                  <a:off x="5726" y="1710"/>
                  <a:ext cx="114" cy="941"/>
                </a:xfrm>
                <a:prstGeom prst="rightBrace">
                  <a:avLst>
                    <a:gd name="adj1" fmla="val 116159"/>
                    <a:gd name="adj2" fmla="val 50000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3200">
                    <a:solidFill>
                      <a:srgbClr val="00206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" name="Rectangle 32">
                <a:extLst>
                  <a:ext uri="{FF2B5EF4-FFF2-40B4-BE49-F238E27FC236}">
                    <a16:creationId xmlns:a16="http://schemas.microsoft.com/office/drawing/2014/main" id="{2E3A6FFE-DD04-446F-944D-CEB527D26B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8" y="2861"/>
                <a:ext cx="288" cy="1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3200" b="1">
                    <a:solidFill>
                      <a:srgbClr val="002060"/>
                    </a:solidFill>
                    <a:latin typeface=".VnTime" panose="020B7200000000000000" pitchFamily="34" charset="0"/>
                  </a:rPr>
                  <a:t>?</a:t>
                </a:r>
              </a:p>
            </p:txBody>
          </p:sp>
          <p:sp>
            <p:nvSpPr>
              <p:cNvPr id="31" name="Rectangle 34">
                <a:extLst>
                  <a:ext uri="{FF2B5EF4-FFF2-40B4-BE49-F238E27FC236}">
                    <a16:creationId xmlns:a16="http://schemas.microsoft.com/office/drawing/2014/main" id="{37A51B21-2CA7-49A8-A3AC-1F86D3CDF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1" y="2257"/>
                <a:ext cx="288" cy="189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3200" b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125 tấn thóc</a:t>
                </a:r>
              </a:p>
            </p:txBody>
          </p:sp>
          <p:sp>
            <p:nvSpPr>
              <p:cNvPr id="32" name="Rectangle 35">
                <a:extLst>
                  <a:ext uri="{FF2B5EF4-FFF2-40B4-BE49-F238E27FC236}">
                    <a16:creationId xmlns:a16="http://schemas.microsoft.com/office/drawing/2014/main" id="{CD078E1B-A484-4FF3-9CFC-78E31FD40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" y="2033"/>
                <a:ext cx="1678" cy="41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en-US" sz="3200" b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Sơ đồ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7C4435-F8BE-4E6F-B17B-A43472ED8446}"/>
              </a:ext>
            </a:extLst>
          </p:cNvPr>
          <p:cNvGrpSpPr/>
          <p:nvPr/>
        </p:nvGrpSpPr>
        <p:grpSpPr>
          <a:xfrm>
            <a:off x="0" y="-44185"/>
            <a:ext cx="12585259" cy="1623852"/>
            <a:chOff x="0" y="-44185"/>
            <a:chExt cx="12585259" cy="1623852"/>
          </a:xfrm>
        </p:grpSpPr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D213E0AE-7DC2-4E62-A621-7016294FA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44185"/>
              <a:ext cx="12192000" cy="1569660"/>
            </a:xfrm>
            <a:prstGeom prst="rect">
              <a:avLst/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 u="sng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VF TypoSlabserif" panose="02000403050000020004" pitchFamily="2" charset="0"/>
                </a:rPr>
                <a:t>Bài tập 2</a:t>
              </a:r>
              <a:br>
                <a:rPr lang="en-US" altLang="en-US" sz="3200" b="1" i="1" u="sng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VF TypoSlabserif" panose="02000403050000020004" pitchFamily="2" charset="0"/>
                </a:rPr>
              </a:br>
              <a:r>
                <a:rPr lang="en-US" altLang="en-US" sz="3200" b="1">
                  <a:solidFill>
                    <a:schemeClr val="bg1"/>
                  </a:solidFill>
                  <a:latin typeface="UVF TypoSlabserif" panose="02000403050000020004" pitchFamily="2" charset="0"/>
                </a:rPr>
                <a:t>Hai kho chứa 125 tấn thóc. Trong đó số thóc ở kho thứ nhất bằng </a:t>
              </a:r>
            </a:p>
            <a:p>
              <a:pPr algn="ctr" eaLnBrk="1" hangingPunct="1"/>
              <a:r>
                <a:rPr lang="en-US" altLang="en-US" sz="3200" b="1">
                  <a:solidFill>
                    <a:schemeClr val="bg1"/>
                  </a:solidFill>
                  <a:latin typeface="UVF TypoSlabserif" panose="02000403050000020004" pitchFamily="2" charset="0"/>
                </a:rPr>
                <a:t> số thóc ở kho thứ 2. Hỏi mỗi kho chứa bao nhiêu tấn thóc.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Object 8">
                  <a:extLst>
                    <a:ext uri="{FF2B5EF4-FFF2-40B4-BE49-F238E27FC236}">
                      <a16:creationId xmlns:a16="http://schemas.microsoft.com/office/drawing/2014/main" id="{CC6F3E39-91EF-4246-A68B-4420B5FC8A6C}"/>
                    </a:ext>
                  </a:extLst>
                </p:cNvPr>
                <p:cNvSpPr txBox="1"/>
                <p:nvPr/>
              </p:nvSpPr>
              <p:spPr bwMode="auto">
                <a:xfrm>
                  <a:off x="11798740" y="254829"/>
                  <a:ext cx="786519" cy="13248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32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Object 8">
                  <a:extLst>
                    <a:ext uri="{FF2B5EF4-FFF2-40B4-BE49-F238E27FC236}">
                      <a16:creationId xmlns:a16="http://schemas.microsoft.com/office/drawing/2014/main" id="{CC6F3E39-91EF-4246-A68B-4420B5FC8A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798740" y="254829"/>
                  <a:ext cx="786519" cy="132483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7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1FF2CE57-F6F7-4ED7-92E7-CD62ED70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3" y="3475702"/>
            <a:ext cx="2843694" cy="35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3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3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3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3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2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2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60">
            <a:extLst>
              <a:ext uri="{FF2B5EF4-FFF2-40B4-BE49-F238E27FC236}">
                <a16:creationId xmlns:a16="http://schemas.microsoft.com/office/drawing/2014/main" id="{6055CB50-3978-4DD5-B407-189A3CDF4A06}"/>
              </a:ext>
            </a:extLst>
          </p:cNvPr>
          <p:cNvSpPr/>
          <p:nvPr/>
        </p:nvSpPr>
        <p:spPr>
          <a:xfrm>
            <a:off x="0" y="1670507"/>
            <a:ext cx="12125180" cy="517103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32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chemeClr val="accent3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98E061-DAF2-4F79-884E-AC3A64FD1C90}"/>
              </a:ext>
            </a:extLst>
          </p:cNvPr>
          <p:cNvGrpSpPr/>
          <p:nvPr/>
        </p:nvGrpSpPr>
        <p:grpSpPr>
          <a:xfrm>
            <a:off x="127372" y="39598"/>
            <a:ext cx="11870436" cy="1550219"/>
            <a:chOff x="723900" y="348526"/>
            <a:chExt cx="9723224" cy="155021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 22">
              <a:extLst>
                <a:ext uri="{FF2B5EF4-FFF2-40B4-BE49-F238E27FC236}">
                  <a16:creationId xmlns:a16="http://schemas.microsoft.com/office/drawing/2014/main" id="{903B4601-BC16-4A23-B40C-71DD84C63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900" y="348526"/>
              <a:ext cx="9723224" cy="155021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en-US" sz="3600" b="1">
                  <a:solidFill>
                    <a:schemeClr val="accent3">
                      <a:lumMod val="50000"/>
                    </a:schemeClr>
                  </a:solidFill>
                  <a:latin typeface="UVF TypoSlabserif" panose="02000403050000020004" pitchFamily="2" charset="0"/>
                </a:rPr>
                <a:t>Bài 3 : </a:t>
              </a:r>
              <a:r>
                <a:rPr lang="en-US" altLang="en-US" sz="3600" b="1">
                  <a:solidFill>
                    <a:schemeClr val="accent3">
                      <a:lumMod val="50000"/>
                    </a:schemeClr>
                  </a:solidFill>
                  <a:latin typeface="UVF TypoSlabserif" panose="02000403050000020004" pitchFamily="2" charset="0"/>
                  <a:cs typeface="Times New Roman" panose="02020603050405020304" pitchFamily="18" charset="0"/>
                </a:rPr>
                <a:t>Tổng của 2 số bằng số lớn nhất có hai chữ số. Tỉ số của hai số đó là     . Tìm hai số đó.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Object 8">
                  <a:extLst>
                    <a:ext uri="{FF2B5EF4-FFF2-40B4-BE49-F238E27FC236}">
                      <a16:creationId xmlns:a16="http://schemas.microsoft.com/office/drawing/2014/main" id="{B9FC0AE0-B434-4272-9722-3DE03C6079CF}"/>
                    </a:ext>
                  </a:extLst>
                </p:cNvPr>
                <p:cNvSpPr txBox="1"/>
                <p:nvPr/>
              </p:nvSpPr>
              <p:spPr bwMode="auto">
                <a:xfrm>
                  <a:off x="3750443" y="777761"/>
                  <a:ext cx="674748" cy="10206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Autofit/>
                </a:bodyPr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3600">
                    <a:solidFill>
                      <a:schemeClr val="accent3">
                        <a:lumMod val="50000"/>
                      </a:schemeClr>
                    </a:solidFill>
                    <a:latin typeface="UVF TypoSlabserif" panose="02000403050000020004" pitchFamily="2" charset="0"/>
                  </a:endParaRPr>
                </a:p>
              </p:txBody>
            </p:sp>
          </mc:Choice>
          <mc:Fallback xmlns="">
            <p:sp>
              <p:nvSpPr>
                <p:cNvPr id="12" name="Object 8">
                  <a:extLst>
                    <a:ext uri="{FF2B5EF4-FFF2-40B4-BE49-F238E27FC236}">
                      <a16:creationId xmlns:a16="http://schemas.microsoft.com/office/drawing/2014/main" id="{B9FC0AE0-B434-4272-9722-3DE03C6079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750443" y="777761"/>
                  <a:ext cx="674748" cy="1020635"/>
                </a:xfrm>
                <a:prstGeom prst="rect">
                  <a:avLst/>
                </a:prstGeom>
                <a:blipFill>
                  <a:blip r:embed="rId3"/>
                  <a:stretch>
                    <a:fillRect b="-5389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A6BB42-DDDF-448D-B543-A8DC19A610BC}"/>
              </a:ext>
            </a:extLst>
          </p:cNvPr>
          <p:cNvGrpSpPr>
            <a:grpSpLocks/>
          </p:cNvGrpSpPr>
          <p:nvPr/>
        </p:nvGrpSpPr>
        <p:grpSpPr bwMode="auto">
          <a:xfrm>
            <a:off x="2080039" y="2537116"/>
            <a:ext cx="3072493" cy="152400"/>
            <a:chOff x="1206" y="1852"/>
            <a:chExt cx="2258" cy="96"/>
          </a:xfrm>
        </p:grpSpPr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B0D7590D-D930-4F6F-9A01-E9E5B8264D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6" y="1885"/>
              <a:ext cx="2258" cy="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EC075F83-E63C-4488-8206-04A76FD11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3AC3C417-5E61-46DA-97C8-359E997B8E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B0D03533-D6EC-4226-97D6-7F963C6E3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10A16D92-7EA7-40AC-907D-94D4B54BB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76C9F8-DB13-4346-8D27-3978B5DDDAF3}"/>
              </a:ext>
            </a:extLst>
          </p:cNvPr>
          <p:cNvGrpSpPr>
            <a:grpSpLocks/>
          </p:cNvGrpSpPr>
          <p:nvPr/>
        </p:nvGrpSpPr>
        <p:grpSpPr bwMode="auto">
          <a:xfrm>
            <a:off x="2080039" y="3146716"/>
            <a:ext cx="3862388" cy="165100"/>
            <a:chOff x="1200" y="2236"/>
            <a:chExt cx="2838" cy="104"/>
          </a:xfrm>
        </p:grpSpPr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3AAE753D-48A9-4BFC-9B99-E19E31555E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53994026-CA84-4A88-8461-ED0F66381D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31C198CA-B439-4448-AFDB-14AF0B4095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A85B2EC0-9D74-4039-94F6-A94FD7970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09694D53-E0B6-46D5-A2D1-A4627FCE4F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7A3F1D5C-B66F-42DD-9E6D-701B54806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18A0FEC9-4EB8-4FC7-8151-CF4EE52AFC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sp>
        <p:nvSpPr>
          <p:cNvPr id="28" name="AutoShape 27">
            <a:extLst>
              <a:ext uri="{FF2B5EF4-FFF2-40B4-BE49-F238E27FC236}">
                <a16:creationId xmlns:a16="http://schemas.microsoft.com/office/drawing/2014/main" id="{61130E2E-FA18-4E12-9991-6DD917DF3B0E}"/>
              </a:ext>
            </a:extLst>
          </p:cNvPr>
          <p:cNvSpPr>
            <a:spLocks/>
          </p:cNvSpPr>
          <p:nvPr/>
        </p:nvSpPr>
        <p:spPr bwMode="auto">
          <a:xfrm rot="16200000">
            <a:off x="3371809" y="769095"/>
            <a:ext cx="463550" cy="3072490"/>
          </a:xfrm>
          <a:prstGeom prst="rightBrace">
            <a:avLst>
              <a:gd name="adj1" fmla="val 5237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29" name="AutoShape 28">
            <a:extLst>
              <a:ext uri="{FF2B5EF4-FFF2-40B4-BE49-F238E27FC236}">
                <a16:creationId xmlns:a16="http://schemas.microsoft.com/office/drawing/2014/main" id="{2A81BAD3-7688-4BF0-A350-67C544A6426C}"/>
              </a:ext>
            </a:extLst>
          </p:cNvPr>
          <p:cNvSpPr>
            <a:spLocks/>
          </p:cNvSpPr>
          <p:nvPr/>
        </p:nvSpPr>
        <p:spPr bwMode="auto">
          <a:xfrm rot="5400000">
            <a:off x="3756439" y="1668754"/>
            <a:ext cx="423863" cy="3836987"/>
          </a:xfrm>
          <a:prstGeom prst="rightBrace">
            <a:avLst>
              <a:gd name="adj1" fmla="val 68438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30" name="Text Box 34">
            <a:extLst>
              <a:ext uri="{FF2B5EF4-FFF2-40B4-BE49-F238E27FC236}">
                <a16:creationId xmlns:a16="http://schemas.microsoft.com/office/drawing/2014/main" id="{A5A7E096-9F7C-497C-8685-9968284FB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13" y="1617091"/>
            <a:ext cx="25193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Ta có sơ đồ:</a:t>
            </a:r>
          </a:p>
        </p:txBody>
      </p:sp>
      <p:sp>
        <p:nvSpPr>
          <p:cNvPr id="31" name="Text Box 35">
            <a:extLst>
              <a:ext uri="{FF2B5EF4-FFF2-40B4-BE49-F238E27FC236}">
                <a16:creationId xmlns:a16="http://schemas.microsoft.com/office/drawing/2014/main" id="{294D3DE9-B5D9-4562-BAC3-20F1F5480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336" y="2354488"/>
            <a:ext cx="1679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bé:</a:t>
            </a:r>
          </a:p>
        </p:txBody>
      </p:sp>
      <p:sp>
        <p:nvSpPr>
          <p:cNvPr id="32" name="Text Box 36">
            <a:extLst>
              <a:ext uri="{FF2B5EF4-FFF2-40B4-BE49-F238E27FC236}">
                <a16:creationId xmlns:a16="http://schemas.microsoft.com/office/drawing/2014/main" id="{8E3F2506-6EE8-4746-85C7-8041D5657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44" y="2919197"/>
            <a:ext cx="15954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lớn:</a:t>
            </a:r>
          </a:p>
        </p:txBody>
      </p:sp>
      <p:sp>
        <p:nvSpPr>
          <p:cNvPr id="33" name="AutoShape 37">
            <a:extLst>
              <a:ext uri="{FF2B5EF4-FFF2-40B4-BE49-F238E27FC236}">
                <a16:creationId xmlns:a16="http://schemas.microsoft.com/office/drawing/2014/main" id="{DACDBD27-4651-4EC9-939F-6DE1AB746ED2}"/>
              </a:ext>
            </a:extLst>
          </p:cNvPr>
          <p:cNvSpPr>
            <a:spLocks/>
          </p:cNvSpPr>
          <p:nvPr/>
        </p:nvSpPr>
        <p:spPr bwMode="auto">
          <a:xfrm>
            <a:off x="6022993" y="2314012"/>
            <a:ext cx="336550" cy="1149350"/>
          </a:xfrm>
          <a:prstGeom prst="rightBrace">
            <a:avLst>
              <a:gd name="adj1" fmla="val 3136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34" name="Text Box 39">
            <a:extLst>
              <a:ext uri="{FF2B5EF4-FFF2-40B4-BE49-F238E27FC236}">
                <a16:creationId xmlns:a16="http://schemas.microsoft.com/office/drawing/2014/main" id="{98D1C28E-61F0-451B-8E14-AF7553E03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48" y="1670506"/>
            <a:ext cx="671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</a:p>
        </p:txBody>
      </p:sp>
      <p:sp>
        <p:nvSpPr>
          <p:cNvPr id="35" name="Text Box 40">
            <a:extLst>
              <a:ext uri="{FF2B5EF4-FFF2-40B4-BE49-F238E27FC236}">
                <a16:creationId xmlns:a16="http://schemas.microsoft.com/office/drawing/2014/main" id="{46D75EC7-765C-46A3-A65E-D2B3B771D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751" y="3807116"/>
            <a:ext cx="6715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</a:p>
        </p:txBody>
      </p:sp>
      <p:sp>
        <p:nvSpPr>
          <p:cNvPr id="36" name="Line 18">
            <a:extLst>
              <a:ext uri="{FF2B5EF4-FFF2-40B4-BE49-F238E27FC236}">
                <a16:creationId xmlns:a16="http://schemas.microsoft.com/office/drawing/2014/main" id="{60DFB1B4-C67C-43BA-B825-2B649278023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0453" y="2510142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7BE319-9084-445F-8932-A1C807A99C0D}"/>
              </a:ext>
            </a:extLst>
          </p:cNvPr>
          <p:cNvSpPr txBox="1"/>
          <p:nvPr/>
        </p:nvSpPr>
        <p:spPr>
          <a:xfrm>
            <a:off x="6461146" y="2500385"/>
            <a:ext cx="552359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en-US" sz="3600" b="1">
                <a:solidFill>
                  <a:srgbClr val="CD2D66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Số lớn nhất có hai chữ số?</a:t>
            </a:r>
            <a:endParaRPr lang="en-US" sz="3600">
              <a:solidFill>
                <a:srgbClr val="CD2D66"/>
              </a:solidFill>
            </a:endParaRPr>
          </a:p>
        </p:txBody>
      </p:sp>
      <p:sp>
        <p:nvSpPr>
          <p:cNvPr id="39" name="Rectangle 34">
            <a:extLst>
              <a:ext uri="{FF2B5EF4-FFF2-40B4-BE49-F238E27FC236}">
                <a16:creationId xmlns:a16="http://schemas.microsoft.com/office/drawing/2014/main" id="{36504BAF-7036-4D11-BDA8-904B09E60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039" y="2755298"/>
            <a:ext cx="606668" cy="266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>
                <a:solidFill>
                  <a:srgbClr val="002060"/>
                </a:solidFill>
                <a:latin typeface=".VnTime" panose="020B7200000000000000" pitchFamily="34" charset="0"/>
              </a:rPr>
              <a:t>99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4D1CBE-E69E-45F5-96D4-620CE26FD365}"/>
              </a:ext>
            </a:extLst>
          </p:cNvPr>
          <p:cNvSpPr txBox="1"/>
          <p:nvPr/>
        </p:nvSpPr>
        <p:spPr>
          <a:xfrm>
            <a:off x="5409161" y="3851566"/>
            <a:ext cx="707155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32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Tổng số phần bằng nhau là:</a:t>
            </a:r>
          </a:p>
          <a:p>
            <a:pPr algn="ctr">
              <a:buFontTx/>
              <a:buNone/>
            </a:pPr>
            <a:r>
              <a:rPr lang="en-US" altLang="en-US" sz="32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4 + 5 = 9 (phần)</a:t>
            </a:r>
          </a:p>
          <a:p>
            <a:pPr algn="ctr">
              <a:buFontTx/>
              <a:buNone/>
            </a:pPr>
            <a:r>
              <a:rPr lang="en-US" altLang="en-US" sz="32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Số bé là: 99 : 9 x 4 = 44</a:t>
            </a:r>
          </a:p>
          <a:p>
            <a:pPr algn="ctr">
              <a:buFontTx/>
              <a:buNone/>
            </a:pPr>
            <a:r>
              <a:rPr lang="en-US" altLang="en-US" sz="32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Số lớn là :99 : 9 x 5 = 55</a:t>
            </a:r>
          </a:p>
          <a:p>
            <a:pPr algn="ctr">
              <a:buFontTx/>
              <a:buNone/>
            </a:pPr>
            <a:r>
              <a:rPr lang="en-US" altLang="en-US" sz="32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               </a:t>
            </a:r>
            <a:r>
              <a:rPr lang="en-US" altLang="en-US" sz="3200" b="1">
                <a:solidFill>
                  <a:srgbClr val="E3358C"/>
                </a:solidFill>
                <a:latin typeface="UVF TypoSlabserif" panose="02000403050000020004" pitchFamily="2" charset="0"/>
              </a:rPr>
              <a:t>Đáp số: số bé: 44</a:t>
            </a:r>
          </a:p>
          <a:p>
            <a:pPr algn="ctr">
              <a:buFontTx/>
              <a:buNone/>
            </a:pPr>
            <a:r>
              <a:rPr lang="en-US" altLang="en-US" sz="3200" b="1">
                <a:solidFill>
                  <a:srgbClr val="E3358C"/>
                </a:solidFill>
                <a:latin typeface="UVF TypoSlabserif" panose="02000403050000020004" pitchFamily="2" charset="0"/>
              </a:rPr>
              <a:t>                          số lớn: 55</a:t>
            </a: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D09455AD-6E36-48FC-8B67-4A5A69C481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32093" y="3281204"/>
            <a:ext cx="1635062" cy="636588"/>
          </a:xfrm>
        </p:spPr>
        <p:txBody>
          <a:bodyPr/>
          <a:lstStyle/>
          <a:p>
            <a:pPr eaLnBrk="1" hangingPunct="1"/>
            <a:r>
              <a:rPr lang="en-US" altLang="en-US" sz="2800" b="1" u="sng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UVF TypoSlabserif" panose="02000403050000020004" pitchFamily="2" charset="0"/>
              </a:rPr>
              <a:t>Bài giải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/>
      <p:bldP spid="31" grpId="0"/>
      <p:bldP spid="32" grpId="0"/>
      <p:bldP spid="33" grpId="0" animBg="1"/>
      <p:bldP spid="34" grpId="0"/>
      <p:bldP spid="35" grpId="0"/>
      <p:bldP spid="36" grpId="0" animBg="1"/>
      <p:bldP spid="38" grpId="0" animBg="1"/>
      <p:bldP spid="38" grpId="1" animBg="1"/>
      <p:bldP spid="39" grpId="0"/>
      <p:bldP spid="44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16"/>
          <p:cNvGrpSpPr/>
          <p:nvPr/>
        </p:nvGrpSpPr>
        <p:grpSpPr>
          <a:xfrm flipH="1">
            <a:off x="9728425" y="668000"/>
            <a:ext cx="2321617" cy="1511139"/>
            <a:chOff x="5582189" y="-750031"/>
            <a:chExt cx="1442805" cy="1021869"/>
          </a:xfrm>
        </p:grpSpPr>
        <p:sp>
          <p:nvSpPr>
            <p:cNvPr id="553" name="Google Shape;553;p16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50" name="Picture 2" descr="Download Unicorn Rainbow Clouds Png PNG Image with No Background -  PNGkey.com">
            <a:extLst>
              <a:ext uri="{FF2B5EF4-FFF2-40B4-BE49-F238E27FC236}">
                <a16:creationId xmlns:a16="http://schemas.microsoft.com/office/drawing/2014/main" id="{51897392-42D6-4980-8B2A-583C4EEA4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879" y="1038079"/>
            <a:ext cx="5495925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Rectangle 3">
            <a:extLst>
              <a:ext uri="{FF2B5EF4-FFF2-40B4-BE49-F238E27FC236}">
                <a16:creationId xmlns:a16="http://schemas.microsoft.com/office/drawing/2014/main" id="{0CBDD6E8-6BD8-470F-8195-6F14421AC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2409" y="554270"/>
            <a:ext cx="274653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chemeClr val="accent4">
                    <a:lumMod val="50000"/>
                  </a:schemeClr>
                </a:solidFill>
                <a:latin typeface="UVF TypoSlabserif" panose="02000403050000020004" pitchFamily="2" charset="0"/>
              </a:rPr>
              <a:t>Tuổi em :</a:t>
            </a:r>
            <a:r>
              <a:rPr lang="en-US" altLang="en-US" sz="4400" b="1" u="sng">
                <a:solidFill>
                  <a:schemeClr val="accent4">
                    <a:lumMod val="50000"/>
                  </a:schemeClr>
                </a:solidFill>
                <a:latin typeface="UVF TypoSlabserif" panose="02000403050000020004" pitchFamily="2" charset="0"/>
              </a:rPr>
              <a:t> </a:t>
            </a:r>
            <a:endParaRPr lang="en-US" altLang="en-US" sz="4400" b="1">
              <a:solidFill>
                <a:schemeClr val="accent4">
                  <a:lumMod val="5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75" name="Rectangle 4">
            <a:extLst>
              <a:ext uri="{FF2B5EF4-FFF2-40B4-BE49-F238E27FC236}">
                <a16:creationId xmlns:a16="http://schemas.microsoft.com/office/drawing/2014/main" id="{61BDC4ED-B4DD-46AB-9EFC-A688BE8A3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0588" y="1176192"/>
            <a:ext cx="310289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chemeClr val="accent4">
                    <a:lumMod val="50000"/>
                  </a:schemeClr>
                </a:solidFill>
                <a:latin typeface="UVF TypoSlabserif" panose="02000403050000020004" pitchFamily="2" charset="0"/>
              </a:rPr>
              <a:t>Tuổi anh :</a:t>
            </a:r>
          </a:p>
        </p:txBody>
      </p:sp>
      <p:grpSp>
        <p:nvGrpSpPr>
          <p:cNvPr id="76" name="Group 5">
            <a:extLst>
              <a:ext uri="{FF2B5EF4-FFF2-40B4-BE49-F238E27FC236}">
                <a16:creationId xmlns:a16="http://schemas.microsoft.com/office/drawing/2014/main" id="{D29C90C4-0205-4481-ABB8-4E71783A3462}"/>
              </a:ext>
            </a:extLst>
          </p:cNvPr>
          <p:cNvGrpSpPr>
            <a:grpSpLocks/>
          </p:cNvGrpSpPr>
          <p:nvPr/>
        </p:nvGrpSpPr>
        <p:grpSpPr bwMode="auto">
          <a:xfrm>
            <a:off x="2566670" y="885679"/>
            <a:ext cx="1995488" cy="228600"/>
            <a:chOff x="1632" y="1764"/>
            <a:chExt cx="1257" cy="144"/>
          </a:xfrm>
        </p:grpSpPr>
        <p:sp>
          <p:nvSpPr>
            <p:cNvPr id="77" name="Line 6">
              <a:extLst>
                <a:ext uri="{FF2B5EF4-FFF2-40B4-BE49-F238E27FC236}">
                  <a16:creationId xmlns:a16="http://schemas.microsoft.com/office/drawing/2014/main" id="{3513510B-F456-4152-9862-D98EA3715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838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78" name="Line 7">
              <a:extLst>
                <a:ext uri="{FF2B5EF4-FFF2-40B4-BE49-F238E27FC236}">
                  <a16:creationId xmlns:a16="http://schemas.microsoft.com/office/drawing/2014/main" id="{1E462CB6-8407-46C0-8B3C-B72BF735C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764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79" name="Line 8">
              <a:extLst>
                <a:ext uri="{FF2B5EF4-FFF2-40B4-BE49-F238E27FC236}">
                  <a16:creationId xmlns:a16="http://schemas.microsoft.com/office/drawing/2014/main" id="{97379125-7599-4312-84CD-11C2234D8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5" y="1838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0" name="Line 9">
              <a:extLst>
                <a:ext uri="{FF2B5EF4-FFF2-40B4-BE49-F238E27FC236}">
                  <a16:creationId xmlns:a16="http://schemas.microsoft.com/office/drawing/2014/main" id="{7B02CDAF-F4E7-4CAC-AA12-E6C881890C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1764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1" name="Line 10">
              <a:extLst>
                <a:ext uri="{FF2B5EF4-FFF2-40B4-BE49-F238E27FC236}">
                  <a16:creationId xmlns:a16="http://schemas.microsoft.com/office/drawing/2014/main" id="{B7F4B1B7-A46A-48C3-ACAB-C43DC90398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9" y="1764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</p:grpSp>
      <p:grpSp>
        <p:nvGrpSpPr>
          <p:cNvPr id="82" name="Group 11">
            <a:extLst>
              <a:ext uri="{FF2B5EF4-FFF2-40B4-BE49-F238E27FC236}">
                <a16:creationId xmlns:a16="http://schemas.microsoft.com/office/drawing/2014/main" id="{D38B4E88-498B-434E-8F82-3FBD66EC5750}"/>
              </a:ext>
            </a:extLst>
          </p:cNvPr>
          <p:cNvGrpSpPr>
            <a:grpSpLocks/>
          </p:cNvGrpSpPr>
          <p:nvPr/>
        </p:nvGrpSpPr>
        <p:grpSpPr bwMode="auto">
          <a:xfrm>
            <a:off x="2560320" y="1454004"/>
            <a:ext cx="3013075" cy="228600"/>
            <a:chOff x="1619" y="2187"/>
            <a:chExt cx="1898" cy="144"/>
          </a:xfrm>
        </p:grpSpPr>
        <p:sp>
          <p:nvSpPr>
            <p:cNvPr id="83" name="Line 12">
              <a:extLst>
                <a:ext uri="{FF2B5EF4-FFF2-40B4-BE49-F238E27FC236}">
                  <a16:creationId xmlns:a16="http://schemas.microsoft.com/office/drawing/2014/main" id="{0896EB21-53C6-4C2C-9329-5608A8E0A9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3" y="2270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4" name="Line 13">
              <a:extLst>
                <a:ext uri="{FF2B5EF4-FFF2-40B4-BE49-F238E27FC236}">
                  <a16:creationId xmlns:a16="http://schemas.microsoft.com/office/drawing/2014/main" id="{035DC4A0-7EE1-4B56-B63C-5579E15306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70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5" name="Line 14">
              <a:extLst>
                <a:ext uri="{FF2B5EF4-FFF2-40B4-BE49-F238E27FC236}">
                  <a16:creationId xmlns:a16="http://schemas.microsoft.com/office/drawing/2014/main" id="{1F96BB21-61F6-4F0B-B17F-7801A85A4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3" y="2270"/>
              <a:ext cx="6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6" name="Line 15">
              <a:extLst>
                <a:ext uri="{FF2B5EF4-FFF2-40B4-BE49-F238E27FC236}">
                  <a16:creationId xmlns:a16="http://schemas.microsoft.com/office/drawing/2014/main" id="{302A57B3-0E70-4CFC-9D22-255CA8632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9" y="2187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7" name="Line 16">
              <a:extLst>
                <a:ext uri="{FF2B5EF4-FFF2-40B4-BE49-F238E27FC236}">
                  <a16:creationId xmlns:a16="http://schemas.microsoft.com/office/drawing/2014/main" id="{A2397C3A-5D6C-4EAD-9EC5-C99C7810E5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3" y="2187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8" name="Line 17">
              <a:extLst>
                <a:ext uri="{FF2B5EF4-FFF2-40B4-BE49-F238E27FC236}">
                  <a16:creationId xmlns:a16="http://schemas.microsoft.com/office/drawing/2014/main" id="{E8C53B3F-1874-43D0-B222-4B0C5C8B5C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187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  <p:sp>
          <p:nvSpPr>
            <p:cNvPr id="89" name="Line 18">
              <a:extLst>
                <a:ext uri="{FF2B5EF4-FFF2-40B4-BE49-F238E27FC236}">
                  <a16:creationId xmlns:a16="http://schemas.microsoft.com/office/drawing/2014/main" id="{381CB8C0-D00C-4A5A-83CA-68EDB38A4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7" y="2187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endParaRPr>
            </a:p>
          </p:txBody>
        </p:sp>
      </p:grpSp>
      <p:sp>
        <p:nvSpPr>
          <p:cNvPr id="90" name="Rectangle 22">
            <a:extLst>
              <a:ext uri="{FF2B5EF4-FFF2-40B4-BE49-F238E27FC236}">
                <a16:creationId xmlns:a16="http://schemas.microsoft.com/office/drawing/2014/main" id="{B338097B-0AD2-40B5-97DE-6133822B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320" y="64148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?</a:t>
            </a:r>
            <a:endParaRPr lang="en-US" altLang="en-US" sz="4400" b="1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1" name="Rectangle 23">
            <a:extLst>
              <a:ext uri="{FF2B5EF4-FFF2-40B4-BE49-F238E27FC236}">
                <a16:creationId xmlns:a16="http://schemas.microsoft.com/office/drawing/2014/main" id="{19F051B4-1D57-4BC0-8217-1D5B46CB9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350" y="876897"/>
            <a:ext cx="23066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chemeClr val="accent4">
                    <a:lumMod val="50000"/>
                  </a:schemeClr>
                </a:solidFill>
                <a:latin typeface="UVF TypoSlabserif" panose="02000403050000020004" pitchFamily="2" charset="0"/>
              </a:rPr>
              <a:t>25 tuổi </a:t>
            </a:r>
            <a:endParaRPr lang="en-US" altLang="en-US" sz="4400" b="1">
              <a:solidFill>
                <a:schemeClr val="accent4">
                  <a:lumMod val="5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2" name="Line 25">
            <a:extLst>
              <a:ext uri="{FF2B5EF4-FFF2-40B4-BE49-F238E27FC236}">
                <a16:creationId xmlns:a16="http://schemas.microsoft.com/office/drawing/2014/main" id="{040D0439-D0AB-443A-96D3-AC99BBB50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1908" y="1093642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400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3" name="Line 26">
            <a:extLst>
              <a:ext uri="{FF2B5EF4-FFF2-40B4-BE49-F238E27FC236}">
                <a16:creationId xmlns:a16="http://schemas.microsoft.com/office/drawing/2014/main" id="{08017392-C82D-4CFA-95BA-B72B0490A4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62158" y="1128567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400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4" name="Freeform 27">
            <a:extLst>
              <a:ext uri="{FF2B5EF4-FFF2-40B4-BE49-F238E27FC236}">
                <a16:creationId xmlns:a16="http://schemas.microsoft.com/office/drawing/2014/main" id="{E2886981-736B-469A-A25C-54F7C4957C28}"/>
              </a:ext>
            </a:extLst>
          </p:cNvPr>
          <p:cNvSpPr>
            <a:spLocks/>
          </p:cNvSpPr>
          <p:nvPr/>
        </p:nvSpPr>
        <p:spPr bwMode="auto">
          <a:xfrm>
            <a:off x="2560320" y="733279"/>
            <a:ext cx="1981200" cy="138113"/>
          </a:xfrm>
          <a:custGeom>
            <a:avLst/>
            <a:gdLst>
              <a:gd name="T0" fmla="*/ 0 w 1248"/>
              <a:gd name="T1" fmla="*/ 2147483647 h 144"/>
              <a:gd name="T2" fmla="*/ 2147483647 w 1248"/>
              <a:gd name="T3" fmla="*/ 0 h 144"/>
              <a:gd name="T4" fmla="*/ 2147483647 w 1248"/>
              <a:gd name="T5" fmla="*/ 2147483647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4400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5" name="Rectangle 28">
            <a:extLst>
              <a:ext uri="{FF2B5EF4-FFF2-40B4-BE49-F238E27FC236}">
                <a16:creationId xmlns:a16="http://schemas.microsoft.com/office/drawing/2014/main" id="{1567ADF5-BE1C-495C-AA5F-BD754AD7D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6051" y="190391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?</a:t>
            </a:r>
            <a:endParaRPr lang="en-US" altLang="en-US" sz="4400" b="1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6" name="Freeform 29">
            <a:extLst>
              <a:ext uri="{FF2B5EF4-FFF2-40B4-BE49-F238E27FC236}">
                <a16:creationId xmlns:a16="http://schemas.microsoft.com/office/drawing/2014/main" id="{1571A4CD-BD2F-48FA-A2B7-1F2BD3EAE78B}"/>
              </a:ext>
            </a:extLst>
          </p:cNvPr>
          <p:cNvSpPr>
            <a:spLocks/>
          </p:cNvSpPr>
          <p:nvPr/>
        </p:nvSpPr>
        <p:spPr bwMode="auto">
          <a:xfrm>
            <a:off x="2657158" y="1723879"/>
            <a:ext cx="2971800" cy="152400"/>
          </a:xfrm>
          <a:custGeom>
            <a:avLst/>
            <a:gdLst>
              <a:gd name="T0" fmla="*/ 0 w 1872"/>
              <a:gd name="T1" fmla="*/ 0 h 96"/>
              <a:gd name="T2" fmla="*/ 2147483647 w 1872"/>
              <a:gd name="T3" fmla="*/ 2147483647 h 96"/>
              <a:gd name="T4" fmla="*/ 2147483647 w 1872"/>
              <a:gd name="T5" fmla="*/ 0 h 96"/>
              <a:gd name="T6" fmla="*/ 0 60000 65536"/>
              <a:gd name="T7" fmla="*/ 0 60000 65536"/>
              <a:gd name="T8" fmla="*/ 0 60000 65536"/>
              <a:gd name="T9" fmla="*/ 0 w 1872"/>
              <a:gd name="T10" fmla="*/ 0 h 96"/>
              <a:gd name="T11" fmla="*/ 1872 w 1872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96">
                <a:moveTo>
                  <a:pt x="0" y="0"/>
                </a:moveTo>
                <a:cubicBezTo>
                  <a:pt x="324" y="48"/>
                  <a:pt x="648" y="96"/>
                  <a:pt x="960" y="96"/>
                </a:cubicBezTo>
                <a:cubicBezTo>
                  <a:pt x="1272" y="96"/>
                  <a:pt x="1572" y="48"/>
                  <a:pt x="1872" y="0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4400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7" name="AutoShape 30">
            <a:extLst>
              <a:ext uri="{FF2B5EF4-FFF2-40B4-BE49-F238E27FC236}">
                <a16:creationId xmlns:a16="http://schemas.microsoft.com/office/drawing/2014/main" id="{E8A763EC-48B3-4650-9E5E-E02153EDA351}"/>
              </a:ext>
            </a:extLst>
          </p:cNvPr>
          <p:cNvSpPr>
            <a:spLocks/>
          </p:cNvSpPr>
          <p:nvPr/>
        </p:nvSpPr>
        <p:spPr bwMode="auto">
          <a:xfrm>
            <a:off x="5873433" y="885679"/>
            <a:ext cx="136525" cy="838200"/>
          </a:xfrm>
          <a:prstGeom prst="rightBrace">
            <a:avLst>
              <a:gd name="adj1" fmla="val 5116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4400">
              <a:solidFill>
                <a:schemeClr val="accent3">
                  <a:lumMod val="1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98" name="Rectangle 31">
            <a:extLst>
              <a:ext uri="{FF2B5EF4-FFF2-40B4-BE49-F238E27FC236}">
                <a16:creationId xmlns:a16="http://schemas.microsoft.com/office/drawing/2014/main" id="{8526EB2D-6FCF-490A-83C6-6203C8B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680" y="2770042"/>
            <a:ext cx="510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Tuổi em …………</a:t>
            </a:r>
          </a:p>
        </p:txBody>
      </p:sp>
      <p:sp>
        <p:nvSpPr>
          <p:cNvPr id="99" name="Rectangle 32">
            <a:extLst>
              <a:ext uri="{FF2B5EF4-FFF2-40B4-BE49-F238E27FC236}">
                <a16:creationId xmlns:a16="http://schemas.microsoft.com/office/drawing/2014/main" id="{E25843C7-00D0-4070-A3F7-C6E9D6B6A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480" y="3600304"/>
            <a:ext cx="518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chemeClr val="accent3">
                    <a:lumMod val="10000"/>
                  </a:schemeClr>
                </a:solidFill>
                <a:latin typeface="UVF TypoSlabserif" panose="02000403050000020004" pitchFamily="2" charset="0"/>
              </a:rPr>
              <a:t>Tuổi anh …………</a:t>
            </a:r>
          </a:p>
        </p:txBody>
      </p:sp>
      <p:sp>
        <p:nvSpPr>
          <p:cNvPr id="100" name="Rectangle 34">
            <a:extLst>
              <a:ext uri="{FF2B5EF4-FFF2-40B4-BE49-F238E27FC236}">
                <a16:creationId xmlns:a16="http://schemas.microsoft.com/office/drawing/2014/main" id="{AA40DF45-3C32-4419-84FD-F13BAAFD5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2358" y="2613673"/>
            <a:ext cx="21336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10 tuổi</a:t>
            </a:r>
          </a:p>
        </p:txBody>
      </p:sp>
      <p:sp>
        <p:nvSpPr>
          <p:cNvPr id="101" name="Rectangle 35">
            <a:extLst>
              <a:ext uri="{FF2B5EF4-FFF2-40B4-BE49-F238E27FC236}">
                <a16:creationId xmlns:a16="http://schemas.microsoft.com/office/drawing/2014/main" id="{B3D0C9D2-15A6-49A1-A6E9-C74D37543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5520" y="3407278"/>
            <a:ext cx="25908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CD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15 tuổi</a:t>
            </a:r>
          </a:p>
          <a:p>
            <a:pPr algn="ctr" eaLnBrk="1" hangingPunct="1"/>
            <a:endParaRPr lang="en-US" altLang="en-US" sz="4400" b="1">
              <a:solidFill>
                <a:srgbClr val="CD2D66"/>
              </a:solidFill>
              <a:latin typeface="UVF TypoSlabserif" panose="02000403050000020004" pitchFamily="2" charset="0"/>
            </a:endParaRPr>
          </a:p>
        </p:txBody>
      </p:sp>
      <p:sp>
        <p:nvSpPr>
          <p:cNvPr id="102" name="Oval 15">
            <a:extLst>
              <a:ext uri="{FF2B5EF4-FFF2-40B4-BE49-F238E27FC236}">
                <a16:creationId xmlns:a16="http://schemas.microsoft.com/office/drawing/2014/main" id="{BA2D0CF7-7337-4BC2-A80F-89E301AB7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879" y="4541710"/>
            <a:ext cx="2133600" cy="2133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1</a:t>
            </a:r>
          </a:p>
        </p:txBody>
      </p:sp>
      <p:sp>
        <p:nvSpPr>
          <p:cNvPr id="103" name="Oval 14">
            <a:extLst>
              <a:ext uri="{FF2B5EF4-FFF2-40B4-BE49-F238E27FC236}">
                <a16:creationId xmlns:a16="http://schemas.microsoft.com/office/drawing/2014/main" id="{68C81EA9-D923-4C3D-899F-E580A46B6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879" y="4541710"/>
            <a:ext cx="2133600" cy="2133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2</a:t>
            </a:r>
          </a:p>
        </p:txBody>
      </p:sp>
      <p:sp>
        <p:nvSpPr>
          <p:cNvPr id="104" name="Oval 13">
            <a:extLst>
              <a:ext uri="{FF2B5EF4-FFF2-40B4-BE49-F238E27FC236}">
                <a16:creationId xmlns:a16="http://schemas.microsoft.com/office/drawing/2014/main" id="{0E5A5065-F044-41E4-AABF-CA9889BC5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2361" y="4503610"/>
            <a:ext cx="2133600" cy="2133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3</a:t>
            </a:r>
          </a:p>
        </p:txBody>
      </p:sp>
      <p:sp>
        <p:nvSpPr>
          <p:cNvPr id="105" name="Oval 9">
            <a:extLst>
              <a:ext uri="{FF2B5EF4-FFF2-40B4-BE49-F238E27FC236}">
                <a16:creationId xmlns:a16="http://schemas.microsoft.com/office/drawing/2014/main" id="{2B07C761-C3AC-42A6-ABE9-2375F58B3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4168" y="4497261"/>
            <a:ext cx="2133600" cy="2133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4</a:t>
            </a:r>
          </a:p>
        </p:txBody>
      </p:sp>
      <p:sp>
        <p:nvSpPr>
          <p:cNvPr id="106" name="Oval 8">
            <a:extLst>
              <a:ext uri="{FF2B5EF4-FFF2-40B4-BE49-F238E27FC236}">
                <a16:creationId xmlns:a16="http://schemas.microsoft.com/office/drawing/2014/main" id="{3356220A-6002-45DE-9B84-05C25BDE7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1006" y="4509959"/>
            <a:ext cx="2133600" cy="2133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107" name="Oval 6">
            <a:extLst>
              <a:ext uri="{FF2B5EF4-FFF2-40B4-BE49-F238E27FC236}">
                <a16:creationId xmlns:a16="http://schemas.microsoft.com/office/drawing/2014/main" id="{2C317F60-9CCE-407E-B321-E5F64C399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279" y="4699083"/>
            <a:ext cx="1752600" cy="1600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9600">
                <a:solidFill>
                  <a:srgbClr val="000099"/>
                </a:solidFill>
                <a:latin typeface="UVF TypoSlabserif" panose="02000403050000020004" pitchFamily="2" charset="0"/>
              </a:rPr>
              <a:t>6</a:t>
            </a:r>
          </a:p>
        </p:txBody>
      </p:sp>
      <p:sp>
        <p:nvSpPr>
          <p:cNvPr id="108" name="Hình Bầu dục 48">
            <a:extLst>
              <a:ext uri="{FF2B5EF4-FFF2-40B4-BE49-F238E27FC236}">
                <a16:creationId xmlns:a16="http://schemas.microsoft.com/office/drawing/2014/main" id="{89EC9AF8-6E58-41E5-ABBE-9A593FB9D06E}"/>
              </a:ext>
            </a:extLst>
          </p:cNvPr>
          <p:cNvSpPr/>
          <p:nvPr/>
        </p:nvSpPr>
        <p:spPr>
          <a:xfrm>
            <a:off x="6782361" y="4446149"/>
            <a:ext cx="2424177" cy="2209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>
                <a:solidFill>
                  <a:srgbClr val="002060"/>
                </a:solidFill>
                <a:latin typeface="UVF TypoSlabserif" panose="02000403050000020004" pitchFamily="2" charset="0"/>
              </a:rPr>
              <a:t>Hết Giờ</a:t>
            </a:r>
            <a:endParaRPr lang="en-US" sz="4800" b="1" dirty="0">
              <a:solidFill>
                <a:srgbClr val="00206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109" name="Google Shape;562;p17">
            <a:extLst>
              <a:ext uri="{FF2B5EF4-FFF2-40B4-BE49-F238E27FC236}">
                <a16:creationId xmlns:a16="http://schemas.microsoft.com/office/drawing/2014/main" id="{352C56C9-649A-46F6-A188-5434F58C58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31178" y="5159583"/>
            <a:ext cx="5796536" cy="1139700"/>
          </a:xfrm>
          <a:prstGeom prst="homePlate">
            <a:avLst/>
          </a:prstGeom>
          <a:solidFill>
            <a:schemeClr val="accent3">
              <a:lumMod val="25000"/>
            </a:schemeClr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UT Triumph" panose="00000500000000000000" pitchFamily="2" charset="0"/>
              </a:rPr>
              <a:t>Ai nhanh hơn?</a:t>
            </a:r>
            <a:endParaRPr>
              <a:latin typeface="#9Slide05 SVNUT Triumph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500"/>
                            </p:stCondLst>
                            <p:childTnLst>
                              <p:par>
                                <p:cTn id="11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90" grpId="0"/>
      <p:bldP spid="91" grpId="0"/>
      <p:bldP spid="92" grpId="0" animBg="1"/>
      <p:bldP spid="93" grpId="0" animBg="1"/>
      <p:bldP spid="94" grpId="0" animBg="1"/>
      <p:bldP spid="95" grpId="0"/>
      <p:bldP spid="96" grpId="0" animBg="1"/>
      <p:bldP spid="97" grpId="0" animBg="1"/>
      <p:bldP spid="98" grpId="0"/>
      <p:bldP spid="99" grpId="0"/>
      <p:bldP spid="100" grpId="0"/>
      <p:bldP spid="101" grpId="0"/>
      <p:bldP spid="107" grpId="0" animBg="1"/>
      <p:bldP spid="107" grpId="1" animBg="1"/>
      <p:bldP spid="108" grpId="0" animBg="1"/>
      <p:bldP spid="1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Download Unicorn Rainbow Clouds Png PNG Image with No Background -  PNGkey.com">
            <a:extLst>
              <a:ext uri="{FF2B5EF4-FFF2-40B4-BE49-F238E27FC236}">
                <a16:creationId xmlns:a16="http://schemas.microsoft.com/office/drawing/2014/main" id="{88108C82-C3ED-4C98-BCA2-20FE31C32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70045"/>
            <a:ext cx="5957438" cy="417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 Box 4">
            <a:extLst>
              <a:ext uri="{FF2B5EF4-FFF2-40B4-BE49-F238E27FC236}">
                <a16:creationId xmlns:a16="http://schemas.microsoft.com/office/drawing/2014/main" id="{AE9AC0E6-4828-4A84-A9EF-BC96AB660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8461"/>
            <a:ext cx="12053438" cy="1656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mpd="thinThick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>
                <a:solidFill>
                  <a:srgbClr val="002060"/>
                </a:solidFill>
                <a:latin typeface="UVF TypoSlabserif" panose="02000403050000020004" pitchFamily="2" charset="0"/>
              </a:rPr>
              <a:t>Một lớp học có 20 học sinh, trong đó số bạn trai bằng      số bạn gái. </a:t>
            </a:r>
            <a:r>
              <a:rPr lang="en-US" altLang="en-US" sz="3600" b="1">
                <a:solidFill>
                  <a:srgbClr val="CD2D66"/>
                </a:solidFill>
                <a:latin typeface="UVF TypoSlabserif" panose="02000403050000020004" pitchFamily="2" charset="0"/>
              </a:rPr>
              <a:t>Hỏi lớp học đó có mấy bạn trai, mấy bạn gái?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Object 5">
                <a:extLst>
                  <a:ext uri="{FF2B5EF4-FFF2-40B4-BE49-F238E27FC236}">
                    <a16:creationId xmlns:a16="http://schemas.microsoft.com/office/drawing/2014/main" id="{2D19D7A8-9DCA-4437-86B4-131E679E48C0}"/>
                  </a:ext>
                </a:extLst>
              </p:cNvPr>
              <p:cNvSpPr txBox="1"/>
              <p:nvPr/>
            </p:nvSpPr>
            <p:spPr bwMode="auto">
              <a:xfrm>
                <a:off x="10851529" y="9191"/>
                <a:ext cx="690562" cy="12096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79" name="Object 5">
                <a:extLst>
                  <a:ext uri="{FF2B5EF4-FFF2-40B4-BE49-F238E27FC236}">
                    <a16:creationId xmlns:a16="http://schemas.microsoft.com/office/drawing/2014/main" id="{2D19D7A8-9DCA-4437-86B4-131E679E4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51529" y="9191"/>
                <a:ext cx="690562" cy="12096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Hộp_Văn_Bản 9">
            <a:extLst>
              <a:ext uri="{FF2B5EF4-FFF2-40B4-BE49-F238E27FC236}">
                <a16:creationId xmlns:a16="http://schemas.microsoft.com/office/drawing/2014/main" id="{665078CA-6154-4ACF-925D-164BF3FC9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13" y="5357101"/>
            <a:ext cx="5500227" cy="646331"/>
          </a:xfrm>
          <a:prstGeom prst="rect">
            <a:avLst/>
          </a:prstGeom>
          <a:solidFill>
            <a:srgbClr val="CD2D66">
              <a:alpha val="54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latin typeface="UVF TypoSlabserif" panose="02000403050000020004" pitchFamily="2" charset="0"/>
              </a:rPr>
              <a:t>d)  8  bạn trai, bạn 12 gái</a:t>
            </a:r>
          </a:p>
        </p:txBody>
      </p:sp>
      <p:sp>
        <p:nvSpPr>
          <p:cNvPr id="81" name="Hộp_Văn_Bản 10">
            <a:extLst>
              <a:ext uri="{FF2B5EF4-FFF2-40B4-BE49-F238E27FC236}">
                <a16:creationId xmlns:a16="http://schemas.microsoft.com/office/drawing/2014/main" id="{04A6EEB7-B30F-4F67-A5B6-501A93E7D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90" y="3341454"/>
            <a:ext cx="5463650" cy="646331"/>
          </a:xfrm>
          <a:prstGeom prst="rect">
            <a:avLst/>
          </a:prstGeom>
          <a:solidFill>
            <a:srgbClr val="CD2D66">
              <a:alpha val="54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latin typeface="UVF TypoSlabserif" panose="02000403050000020004" pitchFamily="2" charset="0"/>
              </a:rPr>
              <a:t>b) 9  bạn trai, 11  bạn gái</a:t>
            </a:r>
          </a:p>
        </p:txBody>
      </p:sp>
      <p:sp>
        <p:nvSpPr>
          <p:cNvPr id="82" name="Hộp_Văn_Bản 11">
            <a:extLst>
              <a:ext uri="{FF2B5EF4-FFF2-40B4-BE49-F238E27FC236}">
                <a16:creationId xmlns:a16="http://schemas.microsoft.com/office/drawing/2014/main" id="{EB5DDA5B-94D6-4187-8274-6ED1583C5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3" y="4372982"/>
            <a:ext cx="5500227" cy="646331"/>
          </a:xfrm>
          <a:prstGeom prst="rect">
            <a:avLst/>
          </a:prstGeom>
          <a:solidFill>
            <a:srgbClr val="CD2D66">
              <a:alpha val="54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latin typeface="UVF TypoSlabserif" panose="02000403050000020004" pitchFamily="2" charset="0"/>
              </a:rPr>
              <a:t>c) 12  bạn trai, 8  bạn gái</a:t>
            </a:r>
          </a:p>
        </p:txBody>
      </p:sp>
      <p:sp>
        <p:nvSpPr>
          <p:cNvPr id="83" name="Hộp_Văn_Bản 12">
            <a:extLst>
              <a:ext uri="{FF2B5EF4-FFF2-40B4-BE49-F238E27FC236}">
                <a16:creationId xmlns:a16="http://schemas.microsoft.com/office/drawing/2014/main" id="{DC709773-6650-4E93-A5CB-DD4851E84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13" y="2370045"/>
            <a:ext cx="5500227" cy="646331"/>
          </a:xfrm>
          <a:prstGeom prst="rect">
            <a:avLst/>
          </a:prstGeom>
          <a:solidFill>
            <a:srgbClr val="CD2D66">
              <a:alpha val="54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latin typeface="UVF TypoSlabserif" panose="02000403050000020004" pitchFamily="2" charset="0"/>
              </a:rPr>
              <a:t>a) 7  bạn trai, 13  bạn gái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836;p29">
            <a:extLst>
              <a:ext uri="{FF2B5EF4-FFF2-40B4-BE49-F238E27FC236}">
                <a16:creationId xmlns:a16="http://schemas.microsoft.com/office/drawing/2014/main" id="{A8116AE2-47F7-4957-895F-C301F5C7183B}"/>
              </a:ext>
            </a:extLst>
          </p:cNvPr>
          <p:cNvGrpSpPr/>
          <p:nvPr/>
        </p:nvGrpSpPr>
        <p:grpSpPr>
          <a:xfrm>
            <a:off x="126155" y="2867893"/>
            <a:ext cx="2684852" cy="3045806"/>
            <a:chOff x="5901071" y="3095975"/>
            <a:chExt cx="2944965" cy="3565376"/>
          </a:xfrm>
        </p:grpSpPr>
        <p:sp>
          <p:nvSpPr>
            <p:cNvPr id="64" name="Google Shape;837;p29">
              <a:extLst>
                <a:ext uri="{FF2B5EF4-FFF2-40B4-BE49-F238E27FC236}">
                  <a16:creationId xmlns:a16="http://schemas.microsoft.com/office/drawing/2014/main" id="{C52C0062-914A-44DC-97BD-F016DF010E1D}"/>
                </a:ext>
              </a:extLst>
            </p:cNvPr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838;p29">
              <a:extLst>
                <a:ext uri="{FF2B5EF4-FFF2-40B4-BE49-F238E27FC236}">
                  <a16:creationId xmlns:a16="http://schemas.microsoft.com/office/drawing/2014/main" id="{01438AAF-8AAD-4FA9-81AB-E4002424FB4E}"/>
                </a:ext>
              </a:extLst>
            </p:cNvPr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839;p29">
              <a:extLst>
                <a:ext uri="{FF2B5EF4-FFF2-40B4-BE49-F238E27FC236}">
                  <a16:creationId xmlns:a16="http://schemas.microsoft.com/office/drawing/2014/main" id="{CF254475-7C8C-436C-B4AF-A4A8CEB65D3B}"/>
                </a:ext>
              </a:extLst>
            </p:cNvPr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840;p29">
              <a:extLst>
                <a:ext uri="{FF2B5EF4-FFF2-40B4-BE49-F238E27FC236}">
                  <a16:creationId xmlns:a16="http://schemas.microsoft.com/office/drawing/2014/main" id="{C82B5025-BA3C-42FC-847A-DA38F36F81F8}"/>
                </a:ext>
              </a:extLst>
            </p:cNvPr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841;p29">
              <a:extLst>
                <a:ext uri="{FF2B5EF4-FFF2-40B4-BE49-F238E27FC236}">
                  <a16:creationId xmlns:a16="http://schemas.microsoft.com/office/drawing/2014/main" id="{74635EA4-0396-4F81-A6FB-7D1804ECC1D0}"/>
                </a:ext>
              </a:extLst>
            </p:cNvPr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842;p29">
              <a:extLst>
                <a:ext uri="{FF2B5EF4-FFF2-40B4-BE49-F238E27FC236}">
                  <a16:creationId xmlns:a16="http://schemas.microsoft.com/office/drawing/2014/main" id="{E213F1A0-5A3B-40E1-90BF-AF6FDE0DC3DC}"/>
                </a:ext>
              </a:extLst>
            </p:cNvPr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843;p29">
              <a:extLst>
                <a:ext uri="{FF2B5EF4-FFF2-40B4-BE49-F238E27FC236}">
                  <a16:creationId xmlns:a16="http://schemas.microsoft.com/office/drawing/2014/main" id="{426AFDDB-3380-435F-95FE-CECEB861ACF6}"/>
                </a:ext>
              </a:extLst>
            </p:cNvPr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844;p29">
              <a:extLst>
                <a:ext uri="{FF2B5EF4-FFF2-40B4-BE49-F238E27FC236}">
                  <a16:creationId xmlns:a16="http://schemas.microsoft.com/office/drawing/2014/main" id="{445A7A75-AEF7-43C2-9B76-3E36CB6F3B11}"/>
                </a:ext>
              </a:extLst>
            </p:cNvPr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845;p29">
              <a:extLst>
                <a:ext uri="{FF2B5EF4-FFF2-40B4-BE49-F238E27FC236}">
                  <a16:creationId xmlns:a16="http://schemas.microsoft.com/office/drawing/2014/main" id="{4EA1124F-28C9-4AED-B9A2-079C723B24FA}"/>
                </a:ext>
              </a:extLst>
            </p:cNvPr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846;p29">
              <a:extLst>
                <a:ext uri="{FF2B5EF4-FFF2-40B4-BE49-F238E27FC236}">
                  <a16:creationId xmlns:a16="http://schemas.microsoft.com/office/drawing/2014/main" id="{C4D81816-8FBF-4024-A7AD-776411EFC097}"/>
                </a:ext>
              </a:extLst>
            </p:cNvPr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847;p29">
              <a:extLst>
                <a:ext uri="{FF2B5EF4-FFF2-40B4-BE49-F238E27FC236}">
                  <a16:creationId xmlns:a16="http://schemas.microsoft.com/office/drawing/2014/main" id="{7816A52C-8B63-491F-834D-9F8A45F00600}"/>
                </a:ext>
              </a:extLst>
            </p:cNvPr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848;p29">
              <a:extLst>
                <a:ext uri="{FF2B5EF4-FFF2-40B4-BE49-F238E27FC236}">
                  <a16:creationId xmlns:a16="http://schemas.microsoft.com/office/drawing/2014/main" id="{46D893F1-8814-4FE2-BE53-01A102EED10F}"/>
                </a:ext>
              </a:extLst>
            </p:cNvPr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849;p29">
              <a:extLst>
                <a:ext uri="{FF2B5EF4-FFF2-40B4-BE49-F238E27FC236}">
                  <a16:creationId xmlns:a16="http://schemas.microsoft.com/office/drawing/2014/main" id="{38064A0F-4C7E-45C9-9E9F-E4A4B29873AE}"/>
                </a:ext>
              </a:extLst>
            </p:cNvPr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850;p29">
              <a:extLst>
                <a:ext uri="{FF2B5EF4-FFF2-40B4-BE49-F238E27FC236}">
                  <a16:creationId xmlns:a16="http://schemas.microsoft.com/office/drawing/2014/main" id="{3D9D42DC-1B13-48B1-8858-E2297C14A207}"/>
                </a:ext>
              </a:extLst>
            </p:cNvPr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851;p29">
              <a:extLst>
                <a:ext uri="{FF2B5EF4-FFF2-40B4-BE49-F238E27FC236}">
                  <a16:creationId xmlns:a16="http://schemas.microsoft.com/office/drawing/2014/main" id="{231B0EE9-E135-429B-B7B9-8D39E32424C1}"/>
                </a:ext>
              </a:extLst>
            </p:cNvPr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852;p29">
              <a:extLst>
                <a:ext uri="{FF2B5EF4-FFF2-40B4-BE49-F238E27FC236}">
                  <a16:creationId xmlns:a16="http://schemas.microsoft.com/office/drawing/2014/main" id="{4938F49C-7D69-466A-BFFD-75F67C7C028E}"/>
                </a:ext>
              </a:extLst>
            </p:cNvPr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53;p29">
              <a:extLst>
                <a:ext uri="{FF2B5EF4-FFF2-40B4-BE49-F238E27FC236}">
                  <a16:creationId xmlns:a16="http://schemas.microsoft.com/office/drawing/2014/main" id="{142DEC2F-3D82-4D7D-A0E3-9585DA418979}"/>
                </a:ext>
              </a:extLst>
            </p:cNvPr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54;p29">
              <a:extLst>
                <a:ext uri="{FF2B5EF4-FFF2-40B4-BE49-F238E27FC236}">
                  <a16:creationId xmlns:a16="http://schemas.microsoft.com/office/drawing/2014/main" id="{CC2E59CF-26DA-4E6A-B70E-7E1D3280AA58}"/>
                </a:ext>
              </a:extLst>
            </p:cNvPr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55;p29">
              <a:extLst>
                <a:ext uri="{FF2B5EF4-FFF2-40B4-BE49-F238E27FC236}">
                  <a16:creationId xmlns:a16="http://schemas.microsoft.com/office/drawing/2014/main" id="{E4FE738B-369D-46DA-9A21-36D96148A76D}"/>
                </a:ext>
              </a:extLst>
            </p:cNvPr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56;p29">
              <a:extLst>
                <a:ext uri="{FF2B5EF4-FFF2-40B4-BE49-F238E27FC236}">
                  <a16:creationId xmlns:a16="http://schemas.microsoft.com/office/drawing/2014/main" id="{7AA847BD-7756-4ACE-ACA4-0266CA2A3D21}"/>
                </a:ext>
              </a:extLst>
            </p:cNvPr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57;p29">
              <a:extLst>
                <a:ext uri="{FF2B5EF4-FFF2-40B4-BE49-F238E27FC236}">
                  <a16:creationId xmlns:a16="http://schemas.microsoft.com/office/drawing/2014/main" id="{30AAC1B8-296B-4926-BB84-57052DD07C75}"/>
                </a:ext>
              </a:extLst>
            </p:cNvPr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8;p29">
              <a:extLst>
                <a:ext uri="{FF2B5EF4-FFF2-40B4-BE49-F238E27FC236}">
                  <a16:creationId xmlns:a16="http://schemas.microsoft.com/office/drawing/2014/main" id="{05231E5B-8C10-4A89-BBA8-0A94C59B8D1C}"/>
                </a:ext>
              </a:extLst>
            </p:cNvPr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59;p29">
              <a:extLst>
                <a:ext uri="{FF2B5EF4-FFF2-40B4-BE49-F238E27FC236}">
                  <a16:creationId xmlns:a16="http://schemas.microsoft.com/office/drawing/2014/main" id="{4BCEC1EE-4DC0-45E4-BA60-33149CE6E521}"/>
                </a:ext>
              </a:extLst>
            </p:cNvPr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60;p29">
              <a:extLst>
                <a:ext uri="{FF2B5EF4-FFF2-40B4-BE49-F238E27FC236}">
                  <a16:creationId xmlns:a16="http://schemas.microsoft.com/office/drawing/2014/main" id="{917EEAB9-CD52-4100-960E-C5CBDE736C0B}"/>
                </a:ext>
              </a:extLst>
            </p:cNvPr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61;p29">
              <a:extLst>
                <a:ext uri="{FF2B5EF4-FFF2-40B4-BE49-F238E27FC236}">
                  <a16:creationId xmlns:a16="http://schemas.microsoft.com/office/drawing/2014/main" id="{848B70B0-DFF3-45C9-B9F5-B95D231349E0}"/>
                </a:ext>
              </a:extLst>
            </p:cNvPr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62;p29">
              <a:extLst>
                <a:ext uri="{FF2B5EF4-FFF2-40B4-BE49-F238E27FC236}">
                  <a16:creationId xmlns:a16="http://schemas.microsoft.com/office/drawing/2014/main" id="{3D1212E1-50C4-421F-8B87-94E1C32F3153}"/>
                </a:ext>
              </a:extLst>
            </p:cNvPr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863;p29">
              <a:extLst>
                <a:ext uri="{FF2B5EF4-FFF2-40B4-BE49-F238E27FC236}">
                  <a16:creationId xmlns:a16="http://schemas.microsoft.com/office/drawing/2014/main" id="{5D1941B3-EF89-406F-9399-2EA52E9D8479}"/>
                </a:ext>
              </a:extLst>
            </p:cNvPr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864;p29">
              <a:extLst>
                <a:ext uri="{FF2B5EF4-FFF2-40B4-BE49-F238E27FC236}">
                  <a16:creationId xmlns:a16="http://schemas.microsoft.com/office/drawing/2014/main" id="{5883F609-A570-4768-9BC5-392DE412AFE3}"/>
                </a:ext>
              </a:extLst>
            </p:cNvPr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865;p29">
              <a:extLst>
                <a:ext uri="{FF2B5EF4-FFF2-40B4-BE49-F238E27FC236}">
                  <a16:creationId xmlns:a16="http://schemas.microsoft.com/office/drawing/2014/main" id="{A0067874-543A-4615-BEAF-88CCF6F53AD2}"/>
                </a:ext>
              </a:extLst>
            </p:cNvPr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866;p29">
              <a:extLst>
                <a:ext uri="{FF2B5EF4-FFF2-40B4-BE49-F238E27FC236}">
                  <a16:creationId xmlns:a16="http://schemas.microsoft.com/office/drawing/2014/main" id="{A8022565-E4C0-42E7-8A8A-AF932771D7FA}"/>
                </a:ext>
              </a:extLst>
            </p:cNvPr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867;p29">
              <a:extLst>
                <a:ext uri="{FF2B5EF4-FFF2-40B4-BE49-F238E27FC236}">
                  <a16:creationId xmlns:a16="http://schemas.microsoft.com/office/drawing/2014/main" id="{84FF8222-B556-4F70-B3AB-96814240EF35}"/>
                </a:ext>
              </a:extLst>
            </p:cNvPr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868;p29">
              <a:extLst>
                <a:ext uri="{FF2B5EF4-FFF2-40B4-BE49-F238E27FC236}">
                  <a16:creationId xmlns:a16="http://schemas.microsoft.com/office/drawing/2014/main" id="{C684AD22-A9D0-4FB4-A68C-D10D408318CD}"/>
                </a:ext>
              </a:extLst>
            </p:cNvPr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869;p29">
              <a:extLst>
                <a:ext uri="{FF2B5EF4-FFF2-40B4-BE49-F238E27FC236}">
                  <a16:creationId xmlns:a16="http://schemas.microsoft.com/office/drawing/2014/main" id="{A7105484-A5C3-4081-968B-FFCC9E1F0F01}"/>
                </a:ext>
              </a:extLst>
            </p:cNvPr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870;p29">
              <a:extLst>
                <a:ext uri="{FF2B5EF4-FFF2-40B4-BE49-F238E27FC236}">
                  <a16:creationId xmlns:a16="http://schemas.microsoft.com/office/drawing/2014/main" id="{EC008D0B-AFFB-4B60-8537-884F28765CC2}"/>
                </a:ext>
              </a:extLst>
            </p:cNvPr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871;p29">
              <a:extLst>
                <a:ext uri="{FF2B5EF4-FFF2-40B4-BE49-F238E27FC236}">
                  <a16:creationId xmlns:a16="http://schemas.microsoft.com/office/drawing/2014/main" id="{5DCE3388-F69C-491A-A53F-D588AC1F19CC}"/>
                </a:ext>
              </a:extLst>
            </p:cNvPr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872;p29">
              <a:extLst>
                <a:ext uri="{FF2B5EF4-FFF2-40B4-BE49-F238E27FC236}">
                  <a16:creationId xmlns:a16="http://schemas.microsoft.com/office/drawing/2014/main" id="{9F22F9B9-B08C-40AD-ACD3-DF64D8D5E649}"/>
                </a:ext>
              </a:extLst>
            </p:cNvPr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873;p29">
              <a:extLst>
                <a:ext uri="{FF2B5EF4-FFF2-40B4-BE49-F238E27FC236}">
                  <a16:creationId xmlns:a16="http://schemas.microsoft.com/office/drawing/2014/main" id="{0C12C9BA-EA0B-4592-BCF5-79576F0AB01F}"/>
                </a:ext>
              </a:extLst>
            </p:cNvPr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874;p29">
              <a:extLst>
                <a:ext uri="{FF2B5EF4-FFF2-40B4-BE49-F238E27FC236}">
                  <a16:creationId xmlns:a16="http://schemas.microsoft.com/office/drawing/2014/main" id="{518F6A4F-12D1-4E5D-BABD-180D5A207E25}"/>
                </a:ext>
              </a:extLst>
            </p:cNvPr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875;p29">
              <a:extLst>
                <a:ext uri="{FF2B5EF4-FFF2-40B4-BE49-F238E27FC236}">
                  <a16:creationId xmlns:a16="http://schemas.microsoft.com/office/drawing/2014/main" id="{D761689B-3702-4F70-A71A-85FAA70BAD5D}"/>
                </a:ext>
              </a:extLst>
            </p:cNvPr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" name="Google Shape;876;p29">
              <a:extLst>
                <a:ext uri="{FF2B5EF4-FFF2-40B4-BE49-F238E27FC236}">
                  <a16:creationId xmlns:a16="http://schemas.microsoft.com/office/drawing/2014/main" id="{A016C379-2156-4F75-8A54-53B607545DF2}"/>
                </a:ext>
              </a:extLst>
            </p:cNvPr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121" name="Google Shape;877;p29">
                <a:extLst>
                  <a:ext uri="{FF2B5EF4-FFF2-40B4-BE49-F238E27FC236}">
                    <a16:creationId xmlns:a16="http://schemas.microsoft.com/office/drawing/2014/main" id="{B04E846C-0C10-4556-BF7D-48DE843A6CD6}"/>
                  </a:ext>
                </a:extLst>
              </p:cNvPr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878;p29">
                <a:extLst>
                  <a:ext uri="{FF2B5EF4-FFF2-40B4-BE49-F238E27FC236}">
                    <a16:creationId xmlns:a16="http://schemas.microsoft.com/office/drawing/2014/main" id="{DE118F50-5B4C-4B9D-AFEC-2195FEA6FE42}"/>
                  </a:ext>
                </a:extLst>
              </p:cNvPr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879;p29">
                <a:extLst>
                  <a:ext uri="{FF2B5EF4-FFF2-40B4-BE49-F238E27FC236}">
                    <a16:creationId xmlns:a16="http://schemas.microsoft.com/office/drawing/2014/main" id="{5C4FD49A-89AB-497E-80FD-F66BAB3533C0}"/>
                  </a:ext>
                </a:extLst>
              </p:cNvPr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" name="Google Shape;880;p29">
              <a:extLst>
                <a:ext uri="{FF2B5EF4-FFF2-40B4-BE49-F238E27FC236}">
                  <a16:creationId xmlns:a16="http://schemas.microsoft.com/office/drawing/2014/main" id="{3FAF1B86-5CAA-4220-B70B-BE22728F0199}"/>
                </a:ext>
              </a:extLst>
            </p:cNvPr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881;p29">
              <a:extLst>
                <a:ext uri="{FF2B5EF4-FFF2-40B4-BE49-F238E27FC236}">
                  <a16:creationId xmlns:a16="http://schemas.microsoft.com/office/drawing/2014/main" id="{C2946633-25F8-4C2E-99E8-EF7095B5F508}"/>
                </a:ext>
              </a:extLst>
            </p:cNvPr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882;p29">
              <a:extLst>
                <a:ext uri="{FF2B5EF4-FFF2-40B4-BE49-F238E27FC236}">
                  <a16:creationId xmlns:a16="http://schemas.microsoft.com/office/drawing/2014/main" id="{7E4D28F3-8145-4091-A0FE-BD9EF16CDBBD}"/>
                </a:ext>
              </a:extLst>
            </p:cNvPr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" name="Google Shape;883;p29">
              <a:extLst>
                <a:ext uri="{FF2B5EF4-FFF2-40B4-BE49-F238E27FC236}">
                  <a16:creationId xmlns:a16="http://schemas.microsoft.com/office/drawing/2014/main" id="{6C410DF7-EC7F-4817-A041-9E048BC8A35A}"/>
                </a:ext>
              </a:extLst>
            </p:cNvPr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114" name="Google Shape;884;p29">
                <a:extLst>
                  <a:ext uri="{FF2B5EF4-FFF2-40B4-BE49-F238E27FC236}">
                    <a16:creationId xmlns:a16="http://schemas.microsoft.com/office/drawing/2014/main" id="{8C91FE3E-63F5-4CEE-9FE4-79EE957AE2DB}"/>
                  </a:ext>
                </a:extLst>
              </p:cNvPr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118" name="Google Shape;885;p29">
                  <a:extLst>
                    <a:ext uri="{FF2B5EF4-FFF2-40B4-BE49-F238E27FC236}">
                      <a16:creationId xmlns:a16="http://schemas.microsoft.com/office/drawing/2014/main" id="{A79B93BF-380F-4AE9-B414-8058A5D6FC5E}"/>
                    </a:ext>
                  </a:extLst>
                </p:cNvPr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886;p29">
                  <a:extLst>
                    <a:ext uri="{FF2B5EF4-FFF2-40B4-BE49-F238E27FC236}">
                      <a16:creationId xmlns:a16="http://schemas.microsoft.com/office/drawing/2014/main" id="{F1F81EAC-9D35-4650-9BEE-17DE0B5FBC26}"/>
                    </a:ext>
                  </a:extLst>
                </p:cNvPr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887;p29">
                  <a:extLst>
                    <a:ext uri="{FF2B5EF4-FFF2-40B4-BE49-F238E27FC236}">
                      <a16:creationId xmlns:a16="http://schemas.microsoft.com/office/drawing/2014/main" id="{8B05C4C9-FFF6-4E32-A1CE-CC25AF0E3D16}"/>
                    </a:ext>
                  </a:extLst>
                </p:cNvPr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5" name="Google Shape;888;p29">
                <a:extLst>
                  <a:ext uri="{FF2B5EF4-FFF2-40B4-BE49-F238E27FC236}">
                    <a16:creationId xmlns:a16="http://schemas.microsoft.com/office/drawing/2014/main" id="{7FD7D129-0160-46A7-94EB-F079BBA1B855}"/>
                  </a:ext>
                </a:extLst>
              </p:cNvPr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889;p29">
                <a:extLst>
                  <a:ext uri="{FF2B5EF4-FFF2-40B4-BE49-F238E27FC236}">
                    <a16:creationId xmlns:a16="http://schemas.microsoft.com/office/drawing/2014/main" id="{C88A0C8B-9018-479E-B2B7-FAF9C1BA901E}"/>
                  </a:ext>
                </a:extLst>
              </p:cNvPr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890;p29">
                <a:extLst>
                  <a:ext uri="{FF2B5EF4-FFF2-40B4-BE49-F238E27FC236}">
                    <a16:creationId xmlns:a16="http://schemas.microsoft.com/office/drawing/2014/main" id="{97DB9B34-F51C-4502-B263-C619E0BE53A8}"/>
                  </a:ext>
                </a:extLst>
              </p:cNvPr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" name="Google Shape;891;p29">
              <a:extLst>
                <a:ext uri="{FF2B5EF4-FFF2-40B4-BE49-F238E27FC236}">
                  <a16:creationId xmlns:a16="http://schemas.microsoft.com/office/drawing/2014/main" id="{5ED602B3-AD55-4C2E-8D05-10C4FC3AD51E}"/>
                </a:ext>
              </a:extLst>
            </p:cNvPr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892;p29">
              <a:extLst>
                <a:ext uri="{FF2B5EF4-FFF2-40B4-BE49-F238E27FC236}">
                  <a16:creationId xmlns:a16="http://schemas.microsoft.com/office/drawing/2014/main" id="{84DEEA56-DF5D-4880-AF84-E1983EC91387}"/>
                </a:ext>
              </a:extLst>
            </p:cNvPr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893;p29">
              <a:extLst>
                <a:ext uri="{FF2B5EF4-FFF2-40B4-BE49-F238E27FC236}">
                  <a16:creationId xmlns:a16="http://schemas.microsoft.com/office/drawing/2014/main" id="{8E61F9B8-90FF-4DDD-B087-C9D746E55E5D}"/>
                </a:ext>
              </a:extLst>
            </p:cNvPr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894;p29">
              <a:extLst>
                <a:ext uri="{FF2B5EF4-FFF2-40B4-BE49-F238E27FC236}">
                  <a16:creationId xmlns:a16="http://schemas.microsoft.com/office/drawing/2014/main" id="{7D710761-A3CB-467B-AF91-35683A786301}"/>
                </a:ext>
              </a:extLst>
            </p:cNvPr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895;p29">
              <a:extLst>
                <a:ext uri="{FF2B5EF4-FFF2-40B4-BE49-F238E27FC236}">
                  <a16:creationId xmlns:a16="http://schemas.microsoft.com/office/drawing/2014/main" id="{7F5A8368-71FE-40A9-B4DA-4AFF9824D69F}"/>
                </a:ext>
              </a:extLst>
            </p:cNvPr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896;p29">
              <a:extLst>
                <a:ext uri="{FF2B5EF4-FFF2-40B4-BE49-F238E27FC236}">
                  <a16:creationId xmlns:a16="http://schemas.microsoft.com/office/drawing/2014/main" id="{A4BECE1C-86E1-4707-A291-070151C53DBE}"/>
                </a:ext>
              </a:extLst>
            </p:cNvPr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0A0AA3-5CDF-4D42-8222-F58E2CF00EB4}"/>
              </a:ext>
            </a:extLst>
          </p:cNvPr>
          <p:cNvSpPr txBox="1"/>
          <p:nvPr/>
        </p:nvSpPr>
        <p:spPr>
          <a:xfrm>
            <a:off x="4302737" y="1873417"/>
            <a:ext cx="4597423" cy="707886"/>
          </a:xfrm>
          <a:prstGeom prst="rect">
            <a:avLst/>
          </a:prstGeom>
          <a:solidFill>
            <a:schemeClr val="accent1">
              <a:lumMod val="75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sơ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đồ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75C902-71D2-472A-8085-F87EBDC8596C}"/>
              </a:ext>
            </a:extLst>
          </p:cNvPr>
          <p:cNvSpPr txBox="1"/>
          <p:nvPr/>
        </p:nvSpPr>
        <p:spPr>
          <a:xfrm>
            <a:off x="2634174" y="2820794"/>
            <a:ext cx="8404622" cy="707886"/>
          </a:xfrm>
          <a:prstGeom prst="rect">
            <a:avLst/>
          </a:prstGeom>
          <a:solidFill>
            <a:schemeClr val="accent1">
              <a:lumMod val="75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tổng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1614DF-CC85-4927-B905-48CE96C7D455}"/>
              </a:ext>
            </a:extLst>
          </p:cNvPr>
          <p:cNvSpPr txBox="1"/>
          <p:nvPr/>
        </p:nvSpPr>
        <p:spPr>
          <a:xfrm>
            <a:off x="4302737" y="3760851"/>
            <a:ext cx="4597423" cy="707886"/>
          </a:xfrm>
          <a:prstGeom prst="rect">
            <a:avLst/>
          </a:prstGeom>
          <a:solidFill>
            <a:schemeClr val="accent1">
              <a:lumMod val="75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bé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838E04-9F7B-4317-A31D-EB9634245CF8}"/>
              </a:ext>
            </a:extLst>
          </p:cNvPr>
          <p:cNvSpPr txBox="1"/>
          <p:nvPr/>
        </p:nvSpPr>
        <p:spPr>
          <a:xfrm>
            <a:off x="4007476" y="4708345"/>
            <a:ext cx="5357211" cy="707886"/>
          </a:xfrm>
          <a:prstGeom prst="rect">
            <a:avLst/>
          </a:prstGeom>
          <a:solidFill>
            <a:schemeClr val="accent1">
              <a:lumMod val="75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lớn</a:t>
            </a:r>
            <a:r>
              <a:rPr 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387E28-BF21-48BC-9EEA-F0174B067A0F}"/>
              </a:ext>
            </a:extLst>
          </p:cNvPr>
          <p:cNvSpPr txBox="1"/>
          <p:nvPr/>
        </p:nvSpPr>
        <p:spPr>
          <a:xfrm>
            <a:off x="1759059" y="5842925"/>
            <a:ext cx="8628543" cy="707886"/>
          </a:xfrm>
          <a:prstGeom prst="rect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Lưu</a:t>
            </a:r>
            <a:r>
              <a:rPr lang="en-US" sz="4000" b="1" dirty="0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ý: </a:t>
            </a:r>
            <a:r>
              <a:rPr lang="en-US" sz="4000" b="1" i="1" dirty="0" err="1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4000" b="1" i="1" dirty="0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thể tìm số lớn trước </a:t>
            </a:r>
            <a:r>
              <a:rPr lang="en-US" sz="4000" b="1" i="1" dirty="0" err="1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bé</a:t>
            </a:r>
            <a:r>
              <a:rPr lang="en-US" sz="4000" b="1" i="1" dirty="0">
                <a:solidFill>
                  <a:srgbClr val="002060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9429AF-7BFE-4ED5-A657-1C78312EFDE3}"/>
              </a:ext>
            </a:extLst>
          </p:cNvPr>
          <p:cNvSpPr/>
          <p:nvPr/>
        </p:nvSpPr>
        <p:spPr>
          <a:xfrm>
            <a:off x="280416" y="460570"/>
            <a:ext cx="11631167" cy="1323439"/>
          </a:xfrm>
          <a:prstGeom prst="rect">
            <a:avLst/>
          </a:prstGeom>
          <a:solidFill>
            <a:srgbClr val="002060">
              <a:alpha val="51000"/>
            </a:srgb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bài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toán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khi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, ta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chemeClr val="bg1"/>
                </a:solidFill>
                <a:latin typeface="#9Slide05 SVNUT Triumph" panose="000005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4" name="Google Shape;777;p28">
            <a:extLst>
              <a:ext uri="{FF2B5EF4-FFF2-40B4-BE49-F238E27FC236}">
                <a16:creationId xmlns:a16="http://schemas.microsoft.com/office/drawing/2014/main" id="{68A4131F-4822-4B1D-95D0-FC2AA2014733}"/>
              </a:ext>
            </a:extLst>
          </p:cNvPr>
          <p:cNvGrpSpPr/>
          <p:nvPr/>
        </p:nvGrpSpPr>
        <p:grpSpPr>
          <a:xfrm flipH="1">
            <a:off x="10423824" y="4215605"/>
            <a:ext cx="2170508" cy="2687385"/>
            <a:chOff x="2140370" y="2821443"/>
            <a:chExt cx="2740364" cy="3463006"/>
          </a:xfrm>
        </p:grpSpPr>
        <p:sp>
          <p:nvSpPr>
            <p:cNvPr id="15" name="Google Shape;778;p28">
              <a:extLst>
                <a:ext uri="{FF2B5EF4-FFF2-40B4-BE49-F238E27FC236}">
                  <a16:creationId xmlns:a16="http://schemas.microsoft.com/office/drawing/2014/main" id="{B78097F0-DEDB-452C-9FB9-C2F77A46B5BD}"/>
                </a:ext>
              </a:extLst>
            </p:cNvPr>
            <p:cNvSpPr/>
            <p:nvPr/>
          </p:nvSpPr>
          <p:spPr>
            <a:xfrm rot="10133122">
              <a:off x="2214478" y="5154849"/>
              <a:ext cx="1068584" cy="72386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779;p28">
              <a:extLst>
                <a:ext uri="{FF2B5EF4-FFF2-40B4-BE49-F238E27FC236}">
                  <a16:creationId xmlns:a16="http://schemas.microsoft.com/office/drawing/2014/main" id="{3356F012-5EED-45CA-8B6A-5CF305DC50D0}"/>
                </a:ext>
              </a:extLst>
            </p:cNvPr>
            <p:cNvSpPr/>
            <p:nvPr/>
          </p:nvSpPr>
          <p:spPr>
            <a:xfrm rot="8707480">
              <a:off x="2250852" y="5428360"/>
              <a:ext cx="882931" cy="663319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80;p28">
              <a:extLst>
                <a:ext uri="{FF2B5EF4-FFF2-40B4-BE49-F238E27FC236}">
                  <a16:creationId xmlns:a16="http://schemas.microsoft.com/office/drawing/2014/main" id="{39E3331E-58DA-4729-A461-2A13AE695420}"/>
                </a:ext>
              </a:extLst>
            </p:cNvPr>
            <p:cNvSpPr/>
            <p:nvPr/>
          </p:nvSpPr>
          <p:spPr>
            <a:xfrm rot="10217406">
              <a:off x="2467247" y="5322542"/>
              <a:ext cx="770856" cy="641377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81;p28">
              <a:extLst>
                <a:ext uri="{FF2B5EF4-FFF2-40B4-BE49-F238E27FC236}">
                  <a16:creationId xmlns:a16="http://schemas.microsoft.com/office/drawing/2014/main" id="{1011ED6B-08BC-4ACD-917F-A5970BE3D5CB}"/>
                </a:ext>
              </a:extLst>
            </p:cNvPr>
            <p:cNvSpPr/>
            <p:nvPr/>
          </p:nvSpPr>
          <p:spPr>
            <a:xfrm rot="-10280152">
              <a:off x="2682710" y="5296132"/>
              <a:ext cx="717345" cy="62064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782;p28">
              <a:extLst>
                <a:ext uri="{FF2B5EF4-FFF2-40B4-BE49-F238E27FC236}">
                  <a16:creationId xmlns:a16="http://schemas.microsoft.com/office/drawing/2014/main" id="{4F49A5AD-E0D3-4D67-8ED0-AEEBE93FC107}"/>
                </a:ext>
              </a:extLst>
            </p:cNvPr>
            <p:cNvSpPr/>
            <p:nvPr/>
          </p:nvSpPr>
          <p:spPr>
            <a:xfrm rot="8702584">
              <a:off x="2557417" y="5587375"/>
              <a:ext cx="677793" cy="462381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783;p28">
              <a:extLst>
                <a:ext uri="{FF2B5EF4-FFF2-40B4-BE49-F238E27FC236}">
                  <a16:creationId xmlns:a16="http://schemas.microsoft.com/office/drawing/2014/main" id="{1AA30B98-5A56-4D41-9BA3-66A497BC4A2C}"/>
                </a:ext>
              </a:extLst>
            </p:cNvPr>
            <p:cNvSpPr/>
            <p:nvPr/>
          </p:nvSpPr>
          <p:spPr>
            <a:xfrm rot="-346322">
              <a:off x="3085852" y="4880382"/>
              <a:ext cx="1639416" cy="126742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1807046" y="0"/>
                  </a:move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lnTo>
                    <a:pt x="1889590" y="889920"/>
                  </a:lnTo>
                  <a:lnTo>
                    <a:pt x="2120543" y="1115740"/>
                  </a:lnTo>
                  <a:lnTo>
                    <a:pt x="2330965" y="1331295"/>
                  </a:ln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34945" y="1306993"/>
                  </a:cubicBezTo>
                  <a:lnTo>
                    <a:pt x="589764" y="1310159"/>
                  </a:lnTo>
                  <a:cubicBezTo>
                    <a:pt x="545362" y="1203457"/>
                    <a:pt x="466017" y="1129848"/>
                    <a:pt x="456557" y="990052"/>
                  </a:cubicBez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784;p28">
              <a:extLst>
                <a:ext uri="{FF2B5EF4-FFF2-40B4-BE49-F238E27FC236}">
                  <a16:creationId xmlns:a16="http://schemas.microsoft.com/office/drawing/2014/main" id="{90122928-36E6-45C5-8C43-E95D716BC3AD}"/>
                </a:ext>
              </a:extLst>
            </p:cNvPr>
            <p:cNvSpPr/>
            <p:nvPr/>
          </p:nvSpPr>
          <p:spPr>
            <a:xfrm rot="-839167" flipH="1">
              <a:off x="2928286" y="4117808"/>
              <a:ext cx="603269" cy="1357696"/>
            </a:xfrm>
            <a:custGeom>
              <a:avLst/>
              <a:gdLst/>
              <a:ahLst/>
              <a:cxnLst/>
              <a:rect l="l" t="t" r="r" b="b"/>
              <a:pathLst>
                <a:path w="870461" h="1959028" extrusionOk="0">
                  <a:moveTo>
                    <a:pt x="0" y="4044"/>
                  </a:moveTo>
                  <a:cubicBezTo>
                    <a:pt x="58553" y="-49697"/>
                    <a:pt x="440486" y="445721"/>
                    <a:pt x="598501" y="683144"/>
                  </a:cubicBezTo>
                  <a:cubicBezTo>
                    <a:pt x="740391" y="900726"/>
                    <a:pt x="570497" y="1040644"/>
                    <a:pt x="787539" y="1284870"/>
                  </a:cubicBezTo>
                  <a:cubicBezTo>
                    <a:pt x="1004581" y="1529096"/>
                    <a:pt x="734348" y="1948255"/>
                    <a:pt x="669663" y="1959028"/>
                  </a:cubicBezTo>
                  <a:cubicBezTo>
                    <a:pt x="694171" y="1530925"/>
                    <a:pt x="543289" y="1629198"/>
                    <a:pt x="430090" y="1304000"/>
                  </a:cubicBezTo>
                  <a:lnTo>
                    <a:pt x="0" y="4044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785;p28">
              <a:extLst>
                <a:ext uri="{FF2B5EF4-FFF2-40B4-BE49-F238E27FC236}">
                  <a16:creationId xmlns:a16="http://schemas.microsoft.com/office/drawing/2014/main" id="{D1924052-7149-428D-B6EB-3C597ED3A4A4}"/>
                </a:ext>
              </a:extLst>
            </p:cNvPr>
            <p:cNvSpPr/>
            <p:nvPr/>
          </p:nvSpPr>
          <p:spPr>
            <a:xfrm rot="-1016557" flipH="1">
              <a:off x="2801775" y="3763926"/>
              <a:ext cx="699254" cy="1344517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786;p28">
              <a:extLst>
                <a:ext uri="{FF2B5EF4-FFF2-40B4-BE49-F238E27FC236}">
                  <a16:creationId xmlns:a16="http://schemas.microsoft.com/office/drawing/2014/main" id="{B68689DF-6C94-4299-BC28-4BD76EDF8B94}"/>
                </a:ext>
              </a:extLst>
            </p:cNvPr>
            <p:cNvSpPr/>
            <p:nvPr/>
          </p:nvSpPr>
          <p:spPr>
            <a:xfrm rot="245137">
              <a:off x="4288685" y="4871675"/>
              <a:ext cx="233750" cy="718224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787;p28">
              <a:extLst>
                <a:ext uri="{FF2B5EF4-FFF2-40B4-BE49-F238E27FC236}">
                  <a16:creationId xmlns:a16="http://schemas.microsoft.com/office/drawing/2014/main" id="{35136FE0-8958-456E-A9AD-9B2B49307D65}"/>
                </a:ext>
              </a:extLst>
            </p:cNvPr>
            <p:cNvSpPr/>
            <p:nvPr/>
          </p:nvSpPr>
          <p:spPr>
            <a:xfrm rot="1328711">
              <a:off x="4032677" y="4010991"/>
              <a:ext cx="623719" cy="1312323"/>
            </a:xfrm>
            <a:custGeom>
              <a:avLst/>
              <a:gdLst/>
              <a:ahLst/>
              <a:cxnLst/>
              <a:rect l="l" t="t" r="r" b="b"/>
              <a:pathLst>
                <a:path w="895672" h="1884520" extrusionOk="0">
                  <a:moveTo>
                    <a:pt x="0" y="2781"/>
                  </a:moveTo>
                  <a:cubicBezTo>
                    <a:pt x="58553" y="-50960"/>
                    <a:pt x="419499" y="689383"/>
                    <a:pt x="577514" y="926806"/>
                  </a:cubicBezTo>
                  <a:cubicBezTo>
                    <a:pt x="735529" y="1164229"/>
                    <a:pt x="888667" y="1315714"/>
                    <a:pt x="895150" y="1475445"/>
                  </a:cubicBezTo>
                  <a:cubicBezTo>
                    <a:pt x="903973" y="1692816"/>
                    <a:pt x="800474" y="1808563"/>
                    <a:pt x="630454" y="1884520"/>
                  </a:cubicBezTo>
                  <a:cubicBezTo>
                    <a:pt x="718686" y="1496300"/>
                    <a:pt x="459393" y="1356624"/>
                    <a:pt x="379183" y="1132034"/>
                  </a:cubicBezTo>
                  <a:lnTo>
                    <a:pt x="0" y="278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788;p28">
              <a:extLst>
                <a:ext uri="{FF2B5EF4-FFF2-40B4-BE49-F238E27FC236}">
                  <a16:creationId xmlns:a16="http://schemas.microsoft.com/office/drawing/2014/main" id="{ED09AFA8-C537-4363-9A54-7E6029997CB3}"/>
                </a:ext>
              </a:extLst>
            </p:cNvPr>
            <p:cNvSpPr/>
            <p:nvPr/>
          </p:nvSpPr>
          <p:spPr>
            <a:xfrm rot="698018">
              <a:off x="4026968" y="3597351"/>
              <a:ext cx="615093" cy="1213863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789;p28">
              <a:extLst>
                <a:ext uri="{FF2B5EF4-FFF2-40B4-BE49-F238E27FC236}">
                  <a16:creationId xmlns:a16="http://schemas.microsoft.com/office/drawing/2014/main" id="{A8FD14BC-09E3-4978-B901-8B4FF8581303}"/>
                </a:ext>
              </a:extLst>
            </p:cNvPr>
            <p:cNvSpPr/>
            <p:nvPr/>
          </p:nvSpPr>
          <p:spPr>
            <a:xfrm rot="761125" flipH="1">
              <a:off x="3145006" y="3428682"/>
              <a:ext cx="255182" cy="423227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790;p28">
              <a:extLst>
                <a:ext uri="{FF2B5EF4-FFF2-40B4-BE49-F238E27FC236}">
                  <a16:creationId xmlns:a16="http://schemas.microsoft.com/office/drawing/2014/main" id="{C1840CC5-CDDB-4A5F-AEBC-4416C59B4FC6}"/>
                </a:ext>
              </a:extLst>
            </p:cNvPr>
            <p:cNvSpPr/>
            <p:nvPr/>
          </p:nvSpPr>
          <p:spPr>
            <a:xfrm rot="235433">
              <a:off x="4219275" y="3561523"/>
              <a:ext cx="255063" cy="423030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91;p28">
              <a:extLst>
                <a:ext uri="{FF2B5EF4-FFF2-40B4-BE49-F238E27FC236}">
                  <a16:creationId xmlns:a16="http://schemas.microsoft.com/office/drawing/2014/main" id="{9B4DAABD-A74F-4835-B440-59EA96ABF297}"/>
                </a:ext>
              </a:extLst>
            </p:cNvPr>
            <p:cNvSpPr/>
            <p:nvPr/>
          </p:nvSpPr>
          <p:spPr>
            <a:xfrm rot="235433">
              <a:off x="3437192" y="5408645"/>
              <a:ext cx="437615" cy="725062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792;p28">
              <a:extLst>
                <a:ext uri="{FF2B5EF4-FFF2-40B4-BE49-F238E27FC236}">
                  <a16:creationId xmlns:a16="http://schemas.microsoft.com/office/drawing/2014/main" id="{ACF8DC09-67D2-4868-BEEF-FBD1ACD81904}"/>
                </a:ext>
              </a:extLst>
            </p:cNvPr>
            <p:cNvSpPr/>
            <p:nvPr/>
          </p:nvSpPr>
          <p:spPr>
            <a:xfrm rot="-938059" flipH="1">
              <a:off x="3897358" y="5376540"/>
              <a:ext cx="438633" cy="726749"/>
            </a:xfrm>
            <a:custGeom>
              <a:avLst/>
              <a:gdLst/>
              <a:ahLst/>
              <a:cxnLst/>
              <a:rect l="l" t="t" r="r" b="b"/>
              <a:pathLst>
                <a:path w="630454" h="104456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73241" y="1086050"/>
                    <a:pt x="630454" y="938463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93;p28">
              <a:extLst>
                <a:ext uri="{FF2B5EF4-FFF2-40B4-BE49-F238E27FC236}">
                  <a16:creationId xmlns:a16="http://schemas.microsoft.com/office/drawing/2014/main" id="{07DF2CD4-AE52-4F46-8F4B-F9ED27438C93}"/>
                </a:ext>
              </a:extLst>
            </p:cNvPr>
            <p:cNvSpPr/>
            <p:nvPr/>
          </p:nvSpPr>
          <p:spPr>
            <a:xfrm rot="230547">
              <a:off x="3098094" y="3506471"/>
              <a:ext cx="1264665" cy="1594806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794;p28">
              <a:extLst>
                <a:ext uri="{FF2B5EF4-FFF2-40B4-BE49-F238E27FC236}">
                  <a16:creationId xmlns:a16="http://schemas.microsoft.com/office/drawing/2014/main" id="{39B13D22-F49E-4374-A947-BB53236DAD03}"/>
                </a:ext>
              </a:extLst>
            </p:cNvPr>
            <p:cNvSpPr/>
            <p:nvPr/>
          </p:nvSpPr>
          <p:spPr>
            <a:xfrm rot="238003">
              <a:off x="3073552" y="4518942"/>
              <a:ext cx="1210245" cy="594070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95;p28">
              <a:extLst>
                <a:ext uri="{FF2B5EF4-FFF2-40B4-BE49-F238E27FC236}">
                  <a16:creationId xmlns:a16="http://schemas.microsoft.com/office/drawing/2014/main" id="{E8FAF7BB-4A81-49B6-8CA9-FFE9C22E0FB0}"/>
                </a:ext>
              </a:extLst>
            </p:cNvPr>
            <p:cNvSpPr/>
            <p:nvPr/>
          </p:nvSpPr>
          <p:spPr>
            <a:xfrm rot="3068911">
              <a:off x="3258963" y="5721061"/>
              <a:ext cx="196077" cy="368260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796;p28">
              <a:extLst>
                <a:ext uri="{FF2B5EF4-FFF2-40B4-BE49-F238E27FC236}">
                  <a16:creationId xmlns:a16="http://schemas.microsoft.com/office/drawing/2014/main" id="{77F36574-075D-4E7D-B37B-8CE9C1E5D260}"/>
                </a:ext>
              </a:extLst>
            </p:cNvPr>
            <p:cNvSpPr/>
            <p:nvPr/>
          </p:nvSpPr>
          <p:spPr>
            <a:xfrm rot="10401762">
              <a:off x="3553929" y="5945431"/>
              <a:ext cx="311531" cy="203191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797;p28">
              <a:extLst>
                <a:ext uri="{FF2B5EF4-FFF2-40B4-BE49-F238E27FC236}">
                  <a16:creationId xmlns:a16="http://schemas.microsoft.com/office/drawing/2014/main" id="{6399B036-EBF2-4108-97B4-D236D7D0AE14}"/>
                </a:ext>
              </a:extLst>
            </p:cNvPr>
            <p:cNvSpPr/>
            <p:nvPr/>
          </p:nvSpPr>
          <p:spPr>
            <a:xfrm rot="-376049">
              <a:off x="3275729" y="5835981"/>
              <a:ext cx="365484" cy="403550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98;p28">
              <a:extLst>
                <a:ext uri="{FF2B5EF4-FFF2-40B4-BE49-F238E27FC236}">
                  <a16:creationId xmlns:a16="http://schemas.microsoft.com/office/drawing/2014/main" id="{935E6948-7217-444C-B7F4-0F63DD26F315}"/>
                </a:ext>
              </a:extLst>
            </p:cNvPr>
            <p:cNvSpPr/>
            <p:nvPr/>
          </p:nvSpPr>
          <p:spPr>
            <a:xfrm rot="10401762">
              <a:off x="3966684" y="5918559"/>
              <a:ext cx="326837" cy="203191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99;p28">
              <a:extLst>
                <a:ext uri="{FF2B5EF4-FFF2-40B4-BE49-F238E27FC236}">
                  <a16:creationId xmlns:a16="http://schemas.microsoft.com/office/drawing/2014/main" id="{2A3E663F-22A9-4890-8E93-5FC332D94090}"/>
                </a:ext>
              </a:extLst>
            </p:cNvPr>
            <p:cNvSpPr/>
            <p:nvPr/>
          </p:nvSpPr>
          <p:spPr>
            <a:xfrm rot="235433">
              <a:off x="3333115" y="3455637"/>
              <a:ext cx="560624" cy="60130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00;p28">
              <a:extLst>
                <a:ext uri="{FF2B5EF4-FFF2-40B4-BE49-F238E27FC236}">
                  <a16:creationId xmlns:a16="http://schemas.microsoft.com/office/drawing/2014/main" id="{928C39D6-F8B4-40DF-A7C7-9DC90D911670}"/>
                </a:ext>
              </a:extLst>
            </p:cNvPr>
            <p:cNvSpPr/>
            <p:nvPr/>
          </p:nvSpPr>
          <p:spPr>
            <a:xfrm rot="2584903" flipH="1">
              <a:off x="3032654" y="3853684"/>
              <a:ext cx="346786" cy="567701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01;p28">
              <a:extLst>
                <a:ext uri="{FF2B5EF4-FFF2-40B4-BE49-F238E27FC236}">
                  <a16:creationId xmlns:a16="http://schemas.microsoft.com/office/drawing/2014/main" id="{5338DB61-8A37-40FB-966E-622CA8CA9BA1}"/>
                </a:ext>
              </a:extLst>
            </p:cNvPr>
            <p:cNvSpPr/>
            <p:nvPr/>
          </p:nvSpPr>
          <p:spPr>
            <a:xfrm rot="250626">
              <a:off x="3411477" y="4736382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02;p28">
              <a:extLst>
                <a:ext uri="{FF2B5EF4-FFF2-40B4-BE49-F238E27FC236}">
                  <a16:creationId xmlns:a16="http://schemas.microsoft.com/office/drawing/2014/main" id="{77D2952F-0A83-47D0-9404-45F34F05F17E}"/>
                </a:ext>
              </a:extLst>
            </p:cNvPr>
            <p:cNvSpPr/>
            <p:nvPr/>
          </p:nvSpPr>
          <p:spPr>
            <a:xfrm rot="250626">
              <a:off x="3862702" y="4783461"/>
              <a:ext cx="53542" cy="87228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03;p28">
              <a:extLst>
                <a:ext uri="{FF2B5EF4-FFF2-40B4-BE49-F238E27FC236}">
                  <a16:creationId xmlns:a16="http://schemas.microsoft.com/office/drawing/2014/main" id="{2256D3F9-875D-46BC-9227-980DC1558509}"/>
                </a:ext>
              </a:extLst>
            </p:cNvPr>
            <p:cNvSpPr/>
            <p:nvPr/>
          </p:nvSpPr>
          <p:spPr>
            <a:xfrm rot="-644700">
              <a:off x="3938185" y="4198161"/>
              <a:ext cx="143211" cy="239649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04;p28">
              <a:extLst>
                <a:ext uri="{FF2B5EF4-FFF2-40B4-BE49-F238E27FC236}">
                  <a16:creationId xmlns:a16="http://schemas.microsoft.com/office/drawing/2014/main" id="{81C37552-FDE5-4CD6-BAE9-FEC36C7B10B5}"/>
                </a:ext>
              </a:extLst>
            </p:cNvPr>
            <p:cNvSpPr/>
            <p:nvPr/>
          </p:nvSpPr>
          <p:spPr>
            <a:xfrm rot="1122044" flipH="1">
              <a:off x="3395943" y="4139184"/>
              <a:ext cx="143158" cy="23907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05;p28">
              <a:extLst>
                <a:ext uri="{FF2B5EF4-FFF2-40B4-BE49-F238E27FC236}">
                  <a16:creationId xmlns:a16="http://schemas.microsoft.com/office/drawing/2014/main" id="{51EEAEC7-914A-4A30-9806-279B08C38512}"/>
                </a:ext>
              </a:extLst>
            </p:cNvPr>
            <p:cNvSpPr/>
            <p:nvPr/>
          </p:nvSpPr>
          <p:spPr>
            <a:xfrm rot="236234" flipH="1">
              <a:off x="3947768" y="4245425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06;p28">
              <a:extLst>
                <a:ext uri="{FF2B5EF4-FFF2-40B4-BE49-F238E27FC236}">
                  <a16:creationId xmlns:a16="http://schemas.microsoft.com/office/drawing/2014/main" id="{4AF99901-CFF5-4637-AD19-D253E1337388}"/>
                </a:ext>
              </a:extLst>
            </p:cNvPr>
            <p:cNvSpPr/>
            <p:nvPr/>
          </p:nvSpPr>
          <p:spPr>
            <a:xfrm rot="222506" flipH="1">
              <a:off x="4017346" y="4351554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07;p28">
              <a:extLst>
                <a:ext uri="{FF2B5EF4-FFF2-40B4-BE49-F238E27FC236}">
                  <a16:creationId xmlns:a16="http://schemas.microsoft.com/office/drawing/2014/main" id="{8695BE58-6B38-4FE6-95C4-1E477D84EB37}"/>
                </a:ext>
              </a:extLst>
            </p:cNvPr>
            <p:cNvSpPr/>
            <p:nvPr/>
          </p:nvSpPr>
          <p:spPr>
            <a:xfrm rot="236234" flipH="1">
              <a:off x="3467107" y="4204113"/>
              <a:ext cx="74275" cy="73377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08;p28">
              <a:extLst>
                <a:ext uri="{FF2B5EF4-FFF2-40B4-BE49-F238E27FC236}">
                  <a16:creationId xmlns:a16="http://schemas.microsoft.com/office/drawing/2014/main" id="{213F556C-9D2A-49F4-BB4B-32B2B593A4B6}"/>
                </a:ext>
              </a:extLst>
            </p:cNvPr>
            <p:cNvSpPr/>
            <p:nvPr/>
          </p:nvSpPr>
          <p:spPr>
            <a:xfrm rot="222506" flipH="1">
              <a:off x="3422167" y="4319013"/>
              <a:ext cx="32468" cy="31869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09;p28">
              <a:extLst>
                <a:ext uri="{FF2B5EF4-FFF2-40B4-BE49-F238E27FC236}">
                  <a16:creationId xmlns:a16="http://schemas.microsoft.com/office/drawing/2014/main" id="{9B952132-5649-4D27-8A91-0BDDA0365E48}"/>
                </a:ext>
              </a:extLst>
            </p:cNvPr>
            <p:cNvSpPr/>
            <p:nvPr/>
          </p:nvSpPr>
          <p:spPr>
            <a:xfrm rot="5823471">
              <a:off x="3672665" y="4303071"/>
              <a:ext cx="31741" cy="564747"/>
            </a:xfrm>
            <a:prstGeom prst="moon">
              <a:avLst>
                <a:gd name="adj" fmla="val 2601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10;p28">
              <a:extLst>
                <a:ext uri="{FF2B5EF4-FFF2-40B4-BE49-F238E27FC236}">
                  <a16:creationId xmlns:a16="http://schemas.microsoft.com/office/drawing/2014/main" id="{D3FB4F49-460E-4894-AC99-B91E1CEC0937}"/>
                </a:ext>
              </a:extLst>
            </p:cNvPr>
            <p:cNvSpPr/>
            <p:nvPr/>
          </p:nvSpPr>
          <p:spPr>
            <a:xfrm rot="6181492">
              <a:off x="3411108" y="5795496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11;p28">
              <a:extLst>
                <a:ext uri="{FF2B5EF4-FFF2-40B4-BE49-F238E27FC236}">
                  <a16:creationId xmlns:a16="http://schemas.microsoft.com/office/drawing/2014/main" id="{5838D62C-3A99-43E7-B42F-E8C56B389BBD}"/>
                </a:ext>
              </a:extLst>
            </p:cNvPr>
            <p:cNvSpPr/>
            <p:nvPr/>
          </p:nvSpPr>
          <p:spPr>
            <a:xfrm rot="-8056487" flipH="1">
              <a:off x="4260912" y="3621645"/>
              <a:ext cx="50279" cy="25244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12;p28">
              <a:extLst>
                <a:ext uri="{FF2B5EF4-FFF2-40B4-BE49-F238E27FC236}">
                  <a16:creationId xmlns:a16="http://schemas.microsoft.com/office/drawing/2014/main" id="{CDAC1DD9-EA82-452C-A13E-04F659DBEA89}"/>
                </a:ext>
              </a:extLst>
            </p:cNvPr>
            <p:cNvSpPr/>
            <p:nvPr/>
          </p:nvSpPr>
          <p:spPr>
            <a:xfrm rot="-1486508" flipH="1">
              <a:off x="3303805" y="3511315"/>
              <a:ext cx="60135" cy="244186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13;p28">
              <a:extLst>
                <a:ext uri="{FF2B5EF4-FFF2-40B4-BE49-F238E27FC236}">
                  <a16:creationId xmlns:a16="http://schemas.microsoft.com/office/drawing/2014/main" id="{8F9C8F35-F2D1-4D1B-A96A-D74F848546D5}"/>
                </a:ext>
              </a:extLst>
            </p:cNvPr>
            <p:cNvSpPr/>
            <p:nvPr/>
          </p:nvSpPr>
          <p:spPr>
            <a:xfrm rot="-2097039">
              <a:off x="3821131" y="3400272"/>
              <a:ext cx="442575" cy="650025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14;p28">
              <a:extLst>
                <a:ext uri="{FF2B5EF4-FFF2-40B4-BE49-F238E27FC236}">
                  <a16:creationId xmlns:a16="http://schemas.microsoft.com/office/drawing/2014/main" id="{3CE8B1AC-F4A5-4D2C-869C-7C2F2AEDA14D}"/>
                </a:ext>
              </a:extLst>
            </p:cNvPr>
            <p:cNvSpPr/>
            <p:nvPr/>
          </p:nvSpPr>
          <p:spPr>
            <a:xfrm rot="235433">
              <a:off x="3127843" y="3395288"/>
              <a:ext cx="586114" cy="609540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15;p28">
              <a:extLst>
                <a:ext uri="{FF2B5EF4-FFF2-40B4-BE49-F238E27FC236}">
                  <a16:creationId xmlns:a16="http://schemas.microsoft.com/office/drawing/2014/main" id="{0EEB103D-D0C4-4E1F-B6CF-62D5C0AF1964}"/>
                </a:ext>
              </a:extLst>
            </p:cNvPr>
            <p:cNvSpPr/>
            <p:nvPr/>
          </p:nvSpPr>
          <p:spPr>
            <a:xfrm rot="-30288">
              <a:off x="3594131" y="3434097"/>
              <a:ext cx="457746" cy="636277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816;p28">
              <a:extLst>
                <a:ext uri="{FF2B5EF4-FFF2-40B4-BE49-F238E27FC236}">
                  <a16:creationId xmlns:a16="http://schemas.microsoft.com/office/drawing/2014/main" id="{F3265E41-8535-4903-B925-22F60B6C79DF}"/>
                </a:ext>
              </a:extLst>
            </p:cNvPr>
            <p:cNvSpPr/>
            <p:nvPr/>
          </p:nvSpPr>
          <p:spPr>
            <a:xfrm rot="-10432516">
              <a:off x="3626913" y="3377425"/>
              <a:ext cx="374437" cy="221359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17;p28">
              <a:extLst>
                <a:ext uri="{FF2B5EF4-FFF2-40B4-BE49-F238E27FC236}">
                  <a16:creationId xmlns:a16="http://schemas.microsoft.com/office/drawing/2014/main" id="{A214B08C-5B4F-4BAE-967B-CF89120B0B46}"/>
                </a:ext>
              </a:extLst>
            </p:cNvPr>
            <p:cNvSpPr/>
            <p:nvPr/>
          </p:nvSpPr>
          <p:spPr>
            <a:xfrm rot="-10432710">
              <a:off x="3688862" y="3233189"/>
              <a:ext cx="280717" cy="185361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E6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18;p28">
              <a:extLst>
                <a:ext uri="{FF2B5EF4-FFF2-40B4-BE49-F238E27FC236}">
                  <a16:creationId xmlns:a16="http://schemas.microsoft.com/office/drawing/2014/main" id="{0AFA446F-6948-4DFE-B1B1-004A2535DF48}"/>
                </a:ext>
              </a:extLst>
            </p:cNvPr>
            <p:cNvSpPr/>
            <p:nvPr/>
          </p:nvSpPr>
          <p:spPr>
            <a:xfrm rot="-10432420">
              <a:off x="3733680" y="3103103"/>
              <a:ext cx="233101" cy="158217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19;p28">
              <a:extLst>
                <a:ext uri="{FF2B5EF4-FFF2-40B4-BE49-F238E27FC236}">
                  <a16:creationId xmlns:a16="http://schemas.microsoft.com/office/drawing/2014/main" id="{0F7DB9A1-F433-4809-9D8F-1F31C540C1B1}"/>
                </a:ext>
              </a:extLst>
            </p:cNvPr>
            <p:cNvSpPr/>
            <p:nvPr/>
          </p:nvSpPr>
          <p:spPr>
            <a:xfrm rot="-10432613">
              <a:off x="3771446" y="2969212"/>
              <a:ext cx="188539" cy="155970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820;p28">
              <a:extLst>
                <a:ext uri="{FF2B5EF4-FFF2-40B4-BE49-F238E27FC236}">
                  <a16:creationId xmlns:a16="http://schemas.microsoft.com/office/drawing/2014/main" id="{209EEA9B-948F-4354-89DD-EF7EA275CC92}"/>
                </a:ext>
              </a:extLst>
            </p:cNvPr>
            <p:cNvSpPr/>
            <p:nvPr/>
          </p:nvSpPr>
          <p:spPr>
            <a:xfrm rot="-10432687">
              <a:off x="3809830" y="2828023"/>
              <a:ext cx="131799" cy="15705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821;p28">
              <a:extLst>
                <a:ext uri="{FF2B5EF4-FFF2-40B4-BE49-F238E27FC236}">
                  <a16:creationId xmlns:a16="http://schemas.microsoft.com/office/drawing/2014/main" id="{88D42D04-1D3D-4EA5-BDD6-DC8D68427010}"/>
                </a:ext>
              </a:extLst>
            </p:cNvPr>
            <p:cNvSpPr/>
            <p:nvPr/>
          </p:nvSpPr>
          <p:spPr>
            <a:xfrm rot="3066537">
              <a:off x="4410537" y="5579991"/>
              <a:ext cx="197343" cy="385314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822;p28">
              <a:extLst>
                <a:ext uri="{FF2B5EF4-FFF2-40B4-BE49-F238E27FC236}">
                  <a16:creationId xmlns:a16="http://schemas.microsoft.com/office/drawing/2014/main" id="{84323F8A-829A-4394-B4D0-CE84CF242EE8}"/>
                </a:ext>
              </a:extLst>
            </p:cNvPr>
            <p:cNvSpPr/>
            <p:nvPr/>
          </p:nvSpPr>
          <p:spPr>
            <a:xfrm rot="-221220">
              <a:off x="4423176" y="5690298"/>
              <a:ext cx="377882" cy="403426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823;p28">
              <a:extLst>
                <a:ext uri="{FF2B5EF4-FFF2-40B4-BE49-F238E27FC236}">
                  <a16:creationId xmlns:a16="http://schemas.microsoft.com/office/drawing/2014/main" id="{AF9DDA29-9CE8-4D99-81EE-C93D4D709EF7}"/>
                </a:ext>
              </a:extLst>
            </p:cNvPr>
            <p:cNvSpPr/>
            <p:nvPr/>
          </p:nvSpPr>
          <p:spPr>
            <a:xfrm rot="6181492">
              <a:off x="4578729" y="5657981"/>
              <a:ext cx="127788" cy="294724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824;p28">
              <a:extLst>
                <a:ext uri="{FF2B5EF4-FFF2-40B4-BE49-F238E27FC236}">
                  <a16:creationId xmlns:a16="http://schemas.microsoft.com/office/drawing/2014/main" id="{562F64D9-7627-42CE-BF3D-ACA6BAB0A38E}"/>
                </a:ext>
              </a:extLst>
            </p:cNvPr>
            <p:cNvSpPr/>
            <p:nvPr/>
          </p:nvSpPr>
          <p:spPr>
            <a:xfrm>
              <a:off x="3152686" y="4598853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825;p28">
              <a:extLst>
                <a:ext uri="{FF2B5EF4-FFF2-40B4-BE49-F238E27FC236}">
                  <a16:creationId xmlns:a16="http://schemas.microsoft.com/office/drawing/2014/main" id="{5E331EAD-9CCF-4363-A93F-D5F2CEAFA7E5}"/>
                </a:ext>
              </a:extLst>
            </p:cNvPr>
            <p:cNvSpPr/>
            <p:nvPr/>
          </p:nvSpPr>
          <p:spPr>
            <a:xfrm>
              <a:off x="4006503" y="4716229"/>
              <a:ext cx="195600" cy="1956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40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37">
            <a:extLst>
              <a:ext uri="{FF2B5EF4-FFF2-40B4-BE49-F238E27FC236}">
                <a16:creationId xmlns:a16="http://schemas.microsoft.com/office/drawing/2014/main" id="{30D0EFB7-1829-4F81-9624-BFA3A5898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06" y="480602"/>
            <a:ext cx="10954138" cy="297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38E38FF7-1223-4C24-A41C-97B3A32E1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25" y="3429000"/>
            <a:ext cx="2925367" cy="36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8" name="Google Shape;578;p20"/>
          <p:cNvSpPr txBox="1">
            <a:spLocks noGrp="1"/>
          </p:cNvSpPr>
          <p:nvPr>
            <p:ph type="title"/>
          </p:nvPr>
        </p:nvSpPr>
        <p:spPr>
          <a:xfrm>
            <a:off x="589914" y="564975"/>
            <a:ext cx="11661179" cy="4300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>
                  <a:gsLst>
                    <a:gs pos="37000">
                      <a:schemeClr val="accent1">
                        <a:lumMod val="50000"/>
                      </a:schemeClr>
                    </a:gs>
                    <a:gs pos="0">
                      <a:schemeClr val="accent4">
                        <a:lumMod val="20000"/>
                        <a:lumOff val="80000"/>
                      </a:schemeClr>
                    </a:gs>
                    <a:gs pos="65000">
                      <a:schemeClr val="accent1">
                        <a:lumMod val="75000"/>
                      </a:schemeClr>
                    </a:gs>
                    <a:gs pos="83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</a:gradFill>
                <a:effectLst>
                  <a:glow rad="2286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UNICOR RACING</a:t>
            </a:r>
            <a:endParaRPr sz="1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gradFill>
                <a:gsLst>
                  <a:gs pos="37000">
                    <a:schemeClr val="accent1">
                      <a:lumMod val="50000"/>
                    </a:schemeClr>
                  </a:gs>
                  <a:gs pos="0">
                    <a:schemeClr val="accent4">
                      <a:lumMod val="20000"/>
                      <a:lumOff val="80000"/>
                    </a:schemeClr>
                  </a:gs>
                  <a:gs pos="65000">
                    <a:schemeClr val="accent1">
                      <a:lumMod val="75000"/>
                    </a:schemeClr>
                  </a:gs>
                  <a:gs pos="83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5400000" scaled="1"/>
              </a:gradFill>
              <a:effectLst>
                <a:glow rad="2286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Google Shape;486;p15">
            <a:extLst>
              <a:ext uri="{FF2B5EF4-FFF2-40B4-BE49-F238E27FC236}">
                <a16:creationId xmlns:a16="http://schemas.microsoft.com/office/drawing/2014/main" id="{FEAB92E1-7483-4266-8E8B-C5CF88762B04}"/>
              </a:ext>
            </a:extLst>
          </p:cNvPr>
          <p:cNvSpPr txBox="1">
            <a:spLocks/>
          </p:cNvSpPr>
          <p:nvPr/>
        </p:nvSpPr>
        <p:spPr>
          <a:xfrm>
            <a:off x="5183673" y="709244"/>
            <a:ext cx="7067420" cy="13301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12000">
                <a:ln w="28575">
                  <a:solidFill>
                    <a:srgbClr val="002060"/>
                  </a:solidFill>
                </a:ln>
                <a:gradFill>
                  <a:gsLst>
                    <a:gs pos="49000">
                      <a:schemeClr val="accent3">
                        <a:lumMod val="50000"/>
                      </a:schemeClr>
                    </a:gs>
                    <a:gs pos="25000">
                      <a:schemeClr val="accent3">
                        <a:lumMod val="25000"/>
                      </a:schemeClr>
                    </a:gs>
                    <a:gs pos="0">
                      <a:schemeClr val="accent3">
                        <a:lumMod val="10000"/>
                      </a:schemeClr>
                    </a:gs>
                    <a:gs pos="69000">
                      <a:schemeClr val="accent3">
                        <a:lumMod val="75000"/>
                      </a:schemeClr>
                    </a:gs>
                    <a:gs pos="8300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SVN-Billo" panose="00000400000000000000" pitchFamily="2" charset="0"/>
              </a:rPr>
              <a:t>KHỞI ĐỘNG</a:t>
            </a:r>
          </a:p>
        </p:txBody>
      </p:sp>
      <p:pic>
        <p:nvPicPr>
          <p:cNvPr id="6" name="Picture 2" descr="Little horse unicorn PNG - Similar PNG">
            <a:extLst>
              <a:ext uri="{FF2B5EF4-FFF2-40B4-BE49-F238E27FC236}">
                <a16:creationId xmlns:a16="http://schemas.microsoft.com/office/drawing/2014/main" id="{07BB3CE2-07B7-44F0-9FD8-ECC93CB3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3536" y="3181697"/>
            <a:ext cx="4133461" cy="353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1BC00A95-C6FD-4500-ABB9-A6DE76B73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12076" y="3460204"/>
            <a:ext cx="3703322" cy="322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9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5"/>
          <p:cNvSpPr txBox="1">
            <a:spLocks noGrp="1"/>
          </p:cNvSpPr>
          <p:nvPr>
            <p:ph type="subTitle" idx="2"/>
          </p:nvPr>
        </p:nvSpPr>
        <p:spPr>
          <a:xfrm>
            <a:off x="286298" y="3729741"/>
            <a:ext cx="503499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>
                <a:solidFill>
                  <a:srgbClr val="CD2D66"/>
                </a:solidFill>
                <a:latin typeface="#9Slide05 SVNUT Triumph" panose="00000500000000000000" pitchFamily="2" charset="0"/>
                <a:ea typeface="Boogaloo"/>
                <a:cs typeface="Boogaloo"/>
                <a:sym typeface="Boogaloo"/>
              </a:rPr>
              <a:t>Hoàn thành </a:t>
            </a:r>
          </a:p>
          <a:p>
            <a:pPr marL="0" lvl="0" indent="0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>
                <a:solidFill>
                  <a:srgbClr val="CD2D66"/>
                </a:solidFill>
                <a:latin typeface="#9Slide05 SVNUT Triumph" panose="00000500000000000000" pitchFamily="2" charset="0"/>
                <a:ea typeface="Boogaloo"/>
                <a:cs typeface="Boogaloo"/>
                <a:sym typeface="Boogaloo"/>
              </a:rPr>
              <a:t>bài tập	</a:t>
            </a:r>
            <a:endParaRPr sz="4800">
              <a:solidFill>
                <a:srgbClr val="CD2D66"/>
              </a:solidFill>
              <a:latin typeface="#9Slide05 SVNUT Triumph" panose="00000500000000000000" pitchFamily="2" charset="0"/>
              <a:ea typeface="Boogaloo"/>
              <a:cs typeface="Boogaloo"/>
              <a:sym typeface="Boogaloo"/>
            </a:endParaRPr>
          </a:p>
        </p:txBody>
      </p:sp>
      <p:sp>
        <p:nvSpPr>
          <p:cNvPr id="622" name="Google Shape;622;p25"/>
          <p:cNvSpPr txBox="1">
            <a:spLocks noGrp="1"/>
          </p:cNvSpPr>
          <p:nvPr>
            <p:ph type="subTitle" idx="6"/>
          </p:nvPr>
        </p:nvSpPr>
        <p:spPr>
          <a:xfrm>
            <a:off x="6582056" y="3346704"/>
            <a:ext cx="4341976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>
                <a:solidFill>
                  <a:schemeClr val="accent6">
                    <a:lumMod val="50000"/>
                  </a:schemeClr>
                </a:solidFill>
                <a:latin typeface="#9Slide05 SVNUT Triumph" panose="00000500000000000000" pitchFamily="2" charset="0"/>
                <a:ea typeface="Boogaloo"/>
                <a:cs typeface="Boogaloo"/>
                <a:sym typeface="Boogaloo"/>
              </a:rPr>
              <a:t>Chuẩn bị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800">
                <a:solidFill>
                  <a:schemeClr val="accent6">
                    <a:lumMod val="50000"/>
                  </a:schemeClr>
                </a:solidFill>
                <a:latin typeface="#9Slide05 SVNUT Triumph" panose="00000500000000000000" pitchFamily="2" charset="0"/>
                <a:ea typeface="Boogaloo"/>
                <a:cs typeface="Boogaloo"/>
                <a:sym typeface="Boogaloo"/>
              </a:rPr>
              <a:t> bài sau</a:t>
            </a:r>
            <a:endParaRPr sz="4800">
              <a:solidFill>
                <a:schemeClr val="accent6">
                  <a:lumMod val="50000"/>
                </a:schemeClr>
              </a:solidFill>
              <a:latin typeface="#9Slide05 SVNUT Triumph" panose="00000500000000000000" pitchFamily="2" charset="0"/>
              <a:ea typeface="Boogaloo"/>
              <a:cs typeface="Boogaloo"/>
              <a:sym typeface="Boogaloo"/>
            </a:endParaRPr>
          </a:p>
        </p:txBody>
      </p:sp>
      <p:sp>
        <p:nvSpPr>
          <p:cNvPr id="627" name="Google Shape;627;p25"/>
          <p:cNvSpPr txBox="1">
            <a:spLocks noGrp="1"/>
          </p:cNvSpPr>
          <p:nvPr>
            <p:ph type="title"/>
          </p:nvPr>
        </p:nvSpPr>
        <p:spPr>
          <a:xfrm>
            <a:off x="628194" y="55591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n>
                  <a:solidFill>
                    <a:srgbClr val="002060"/>
                  </a:solidFill>
                </a:ln>
                <a:solidFill>
                  <a:srgbClr val="DB6B96"/>
                </a:solidFill>
                <a:latin typeface="#9Slide07 IcielStormtrooper" panose="020B0500000000000000" pitchFamily="34" charset="0"/>
              </a:rPr>
              <a:t>DẶN DÒ</a:t>
            </a:r>
            <a:endParaRPr sz="9600">
              <a:ln>
                <a:solidFill>
                  <a:srgbClr val="002060"/>
                </a:solidFill>
              </a:ln>
              <a:solidFill>
                <a:srgbClr val="DB6B96"/>
              </a:solidFill>
              <a:latin typeface="#9Slide07 IcielStormtrooper" panose="020B0500000000000000" pitchFamily="34" charset="0"/>
            </a:endParaRPr>
          </a:p>
        </p:txBody>
      </p:sp>
      <p:pic>
        <p:nvPicPr>
          <p:cNvPr id="33" name="Picture 32" descr="Transparent Background Unicorn Png Clipart (#5613213) - PinClipart">
            <a:extLst>
              <a:ext uri="{FF2B5EF4-FFF2-40B4-BE49-F238E27FC236}">
                <a16:creationId xmlns:a16="http://schemas.microsoft.com/office/drawing/2014/main" id="{AB2FD95F-742D-4438-B183-07E2B2846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874" y="3346704"/>
            <a:ext cx="2925367" cy="36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482787D-00F5-483A-AA50-3369280E35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77" y="3793538"/>
            <a:ext cx="986255" cy="1117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42D0937-2D4F-4F81-BA5B-F427C2AFD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8" y="690165"/>
            <a:ext cx="2198775" cy="219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" grpId="0" uiExpand="1" build="p"/>
      <p:bldP spid="622" grpId="0" uiExpand="1" build="p"/>
      <p:bldP spid="6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oogle Shape;836;p29"/>
          <p:cNvGrpSpPr/>
          <p:nvPr/>
        </p:nvGrpSpPr>
        <p:grpSpPr>
          <a:xfrm>
            <a:off x="434484" y="2103735"/>
            <a:ext cx="4332588" cy="4495057"/>
            <a:chOff x="5901071" y="3095975"/>
            <a:chExt cx="2944965" cy="3565376"/>
          </a:xfrm>
        </p:grpSpPr>
        <p:sp>
          <p:nvSpPr>
            <p:cNvPr id="837" name="Google Shape;837;p29"/>
            <p:cNvSpPr/>
            <p:nvPr/>
          </p:nvSpPr>
          <p:spPr>
            <a:xfrm rot="-10128560" flipH="1">
              <a:off x="7653063" y="5484186"/>
              <a:ext cx="1113615" cy="75426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29"/>
            <p:cNvSpPr/>
            <p:nvPr/>
          </p:nvSpPr>
          <p:spPr>
            <a:xfrm rot="195269">
              <a:off x="6224311" y="4467901"/>
              <a:ext cx="412195" cy="1733501"/>
            </a:xfrm>
            <a:custGeom>
              <a:avLst/>
              <a:gdLst/>
              <a:ahLst/>
              <a:cxnLst/>
              <a:rect l="l" t="t" r="r" b="b"/>
              <a:pathLst>
                <a:path w="322769" h="1034716" extrusionOk="0">
                  <a:moveTo>
                    <a:pt x="86636" y="289540"/>
                  </a:moveTo>
                  <a:cubicBezTo>
                    <a:pt x="-38521" y="698505"/>
                    <a:pt x="-73423" y="797293"/>
                    <a:pt x="298309" y="1034716"/>
                  </a:cubicBezTo>
                  <a:cubicBezTo>
                    <a:pt x="189958" y="719490"/>
                    <a:pt x="314280" y="812532"/>
                    <a:pt x="322477" y="548639"/>
                  </a:cubicBezTo>
                  <a:cubicBezTo>
                    <a:pt x="330674" y="284746"/>
                    <a:pt x="164211" y="184484"/>
                    <a:pt x="157794" y="0"/>
                  </a:cubicBezTo>
                  <a:lnTo>
                    <a:pt x="86636" y="28954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29"/>
            <p:cNvSpPr/>
            <p:nvPr/>
          </p:nvSpPr>
          <p:spPr>
            <a:xfrm rot="-8708733" flipH="1">
              <a:off x="7809241" y="5769613"/>
              <a:ext cx="921801" cy="69052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9"/>
            <p:cNvSpPr/>
            <p:nvPr/>
          </p:nvSpPr>
          <p:spPr>
            <a:xfrm rot="-10219194" flipH="1">
              <a:off x="7700837" y="5657792"/>
              <a:ext cx="803331" cy="668676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9"/>
            <p:cNvSpPr/>
            <p:nvPr/>
          </p:nvSpPr>
          <p:spPr>
            <a:xfrm rot="10279350" flipH="1">
              <a:off x="7531444" y="5630967"/>
              <a:ext cx="749822" cy="646370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9"/>
            <p:cNvSpPr/>
            <p:nvPr/>
          </p:nvSpPr>
          <p:spPr>
            <a:xfrm rot="-8703179" flipH="1">
              <a:off x="7703847" y="5933826"/>
              <a:ext cx="704490" cy="481685"/>
            </a:xfrm>
            <a:custGeom>
              <a:avLst/>
              <a:gdLst/>
              <a:ahLst/>
              <a:cxnLst/>
              <a:rect l="l" t="t" r="r" b="b"/>
              <a:pathLst>
                <a:path w="675389" h="632565" extrusionOk="0">
                  <a:moveTo>
                    <a:pt x="659013" y="632191"/>
                  </a:moveTo>
                  <a:cubicBezTo>
                    <a:pt x="637935" y="639497"/>
                    <a:pt x="625538" y="537724"/>
                    <a:pt x="532550" y="505552"/>
                  </a:cubicBezTo>
                  <a:cubicBezTo>
                    <a:pt x="439562" y="473380"/>
                    <a:pt x="189140" y="495296"/>
                    <a:pt x="101087" y="439161"/>
                  </a:cubicBezTo>
                  <a:cubicBezTo>
                    <a:pt x="13034" y="383026"/>
                    <a:pt x="16202" y="241916"/>
                    <a:pt x="4228" y="168740"/>
                  </a:cubicBezTo>
                  <a:cubicBezTo>
                    <a:pt x="-7746" y="95565"/>
                    <a:pt x="7324" y="4244"/>
                    <a:pt x="29245" y="110"/>
                  </a:cubicBezTo>
                  <a:cubicBezTo>
                    <a:pt x="51167" y="-4024"/>
                    <a:pt x="53376" y="109215"/>
                    <a:pt x="135755" y="143936"/>
                  </a:cubicBezTo>
                  <a:cubicBezTo>
                    <a:pt x="218134" y="178657"/>
                    <a:pt x="436308" y="155473"/>
                    <a:pt x="523518" y="208436"/>
                  </a:cubicBezTo>
                  <a:cubicBezTo>
                    <a:pt x="610728" y="261399"/>
                    <a:pt x="636430" y="391089"/>
                    <a:pt x="659013" y="461715"/>
                  </a:cubicBezTo>
                  <a:cubicBezTo>
                    <a:pt x="681595" y="532341"/>
                    <a:pt x="680090" y="624885"/>
                    <a:pt x="659013" y="63219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9"/>
            <p:cNvSpPr/>
            <p:nvPr/>
          </p:nvSpPr>
          <p:spPr>
            <a:xfrm rot="344999" flipH="1">
              <a:off x="6155279" y="5197898"/>
              <a:ext cx="1704453" cy="1317704"/>
            </a:xfrm>
            <a:custGeom>
              <a:avLst/>
              <a:gdLst/>
              <a:ahLst/>
              <a:cxnLst/>
              <a:rect l="l" t="t" r="r" b="b"/>
              <a:pathLst>
                <a:path w="2355385" h="1820936" extrusionOk="0">
                  <a:moveTo>
                    <a:pt x="456557" y="990052"/>
                  </a:moveTo>
                  <a:cubicBezTo>
                    <a:pt x="488411" y="1162567"/>
                    <a:pt x="605885" y="1291113"/>
                    <a:pt x="680549" y="1441643"/>
                  </a:cubicBezTo>
                  <a:cubicBezTo>
                    <a:pt x="645495" y="1570735"/>
                    <a:pt x="743732" y="1605404"/>
                    <a:pt x="557221" y="1820936"/>
                  </a:cubicBezTo>
                  <a:cubicBezTo>
                    <a:pt x="465191" y="1809500"/>
                    <a:pt x="446335" y="1829242"/>
                    <a:pt x="308569" y="1798319"/>
                  </a:cubicBezTo>
                  <a:lnTo>
                    <a:pt x="307546" y="1798065"/>
                  </a:lnTo>
                  <a:lnTo>
                    <a:pt x="258503" y="1747169"/>
                  </a:lnTo>
                  <a:lnTo>
                    <a:pt x="171720" y="1624606"/>
                  </a:lnTo>
                  <a:lnTo>
                    <a:pt x="100510" y="1464694"/>
                  </a:lnTo>
                  <a:cubicBezTo>
                    <a:pt x="76437" y="1344282"/>
                    <a:pt x="-14753" y="1065398"/>
                    <a:pt x="2054" y="878299"/>
                  </a:cubicBezTo>
                  <a:cubicBezTo>
                    <a:pt x="7173" y="645264"/>
                    <a:pt x="165920" y="447239"/>
                    <a:pt x="201351" y="342101"/>
                  </a:cubicBezTo>
                  <a:lnTo>
                    <a:pt x="203998" y="338413"/>
                  </a:lnTo>
                  <a:lnTo>
                    <a:pt x="202783" y="331571"/>
                  </a:lnTo>
                  <a:lnTo>
                    <a:pt x="348448" y="107440"/>
                  </a:lnTo>
                  <a:lnTo>
                    <a:pt x="325071" y="15570"/>
                  </a:lnTo>
                  <a:lnTo>
                    <a:pt x="1807046" y="0"/>
                  </a:lnTo>
                  <a:cubicBezTo>
                    <a:pt x="1816543" y="83805"/>
                    <a:pt x="1824289" y="154677"/>
                    <a:pt x="1830596" y="214803"/>
                  </a:cubicBezTo>
                  <a:lnTo>
                    <a:pt x="1832248" y="230975"/>
                  </a:lnTo>
                  <a:lnTo>
                    <a:pt x="1834676" y="203072"/>
                  </a:lnTo>
                  <a:cubicBezTo>
                    <a:pt x="1844233" y="312896"/>
                    <a:pt x="1822181" y="686231"/>
                    <a:pt x="1904896" y="874268"/>
                  </a:cubicBezTo>
                  <a:cubicBezTo>
                    <a:pt x="1987611" y="1062305"/>
                    <a:pt x="2267667" y="1187592"/>
                    <a:pt x="2330965" y="1331295"/>
                  </a:cubicBezTo>
                  <a:cubicBezTo>
                    <a:pt x="2317279" y="1473287"/>
                    <a:pt x="2426768" y="1492105"/>
                    <a:pt x="2269377" y="1752139"/>
                  </a:cubicBezTo>
                  <a:cubicBezTo>
                    <a:pt x="2170582" y="1756631"/>
                    <a:pt x="2154303" y="1780767"/>
                    <a:pt x="2003933" y="1772979"/>
                  </a:cubicBezTo>
                  <a:lnTo>
                    <a:pt x="2002813" y="1772896"/>
                  </a:lnTo>
                  <a:lnTo>
                    <a:pt x="1942126" y="1728193"/>
                  </a:lnTo>
                  <a:lnTo>
                    <a:pt x="1828907" y="1614925"/>
                  </a:lnTo>
                  <a:lnTo>
                    <a:pt x="1725358" y="1459601"/>
                  </a:lnTo>
                  <a:lnTo>
                    <a:pt x="1647545" y="1334919"/>
                  </a:lnTo>
                  <a:cubicBezTo>
                    <a:pt x="939481" y="1130148"/>
                    <a:pt x="948387" y="1275180"/>
                    <a:pt x="699906" y="1371954"/>
                  </a:cubicBez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9"/>
            <p:cNvSpPr/>
            <p:nvPr/>
          </p:nvSpPr>
          <p:spPr>
            <a:xfrm rot="-237528" flipH="1">
              <a:off x="7065147" y="5747077"/>
              <a:ext cx="427686" cy="740296"/>
            </a:xfrm>
            <a:custGeom>
              <a:avLst/>
              <a:gdLst/>
              <a:ahLst/>
              <a:cxnLst/>
              <a:rect l="l" t="t" r="r" b="b"/>
              <a:pathLst>
                <a:path w="590541" h="1022187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24148" y="1020924"/>
                    <a:pt x="581361" y="873337"/>
                  </a:cubicBezTo>
                  <a:cubicBezTo>
                    <a:pt x="584672" y="685205"/>
                    <a:pt x="611831" y="790160"/>
                    <a:pt x="553452" y="356135"/>
                  </a:cubicBez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9"/>
            <p:cNvSpPr/>
            <p:nvPr/>
          </p:nvSpPr>
          <p:spPr>
            <a:xfrm rot="925725">
              <a:off x="6560144" y="5713092"/>
              <a:ext cx="447999" cy="741748"/>
            </a:xfrm>
            <a:custGeom>
              <a:avLst/>
              <a:gdLst/>
              <a:ahLst/>
              <a:cxnLst/>
              <a:rect l="l" t="t" r="r" b="b"/>
              <a:pathLst>
                <a:path w="619146" h="1025114" extrusionOk="0">
                  <a:moveTo>
                    <a:pt x="0" y="221381"/>
                  </a:moveTo>
                  <a:lnTo>
                    <a:pt x="134753" y="707457"/>
                  </a:lnTo>
                  <a:lnTo>
                    <a:pt x="202130" y="991402"/>
                  </a:lnTo>
                  <a:cubicBezTo>
                    <a:pt x="417094" y="1055571"/>
                    <a:pt x="461933" y="1032418"/>
                    <a:pt x="619146" y="884831"/>
                  </a:cubicBezTo>
                  <a:lnTo>
                    <a:pt x="553452" y="356135"/>
                  </a:lnTo>
                  <a:lnTo>
                    <a:pt x="553452" y="0"/>
                  </a:lnTo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 rot="-3067816" flipH="1">
              <a:off x="6271270" y="5928686"/>
              <a:ext cx="204605" cy="398807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 rot="-3067816" flipH="1">
              <a:off x="7474428" y="6073567"/>
              <a:ext cx="204605" cy="384049"/>
            </a:xfrm>
            <a:prstGeom prst="moon">
              <a:avLst>
                <a:gd name="adj" fmla="val 50000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9"/>
            <p:cNvSpPr/>
            <p:nvPr/>
          </p:nvSpPr>
          <p:spPr>
            <a:xfrm rot="-10395265" flipH="1">
              <a:off x="7056535" y="6307282"/>
              <a:ext cx="316132" cy="212838"/>
            </a:xfrm>
            <a:custGeom>
              <a:avLst/>
              <a:gdLst/>
              <a:ahLst/>
              <a:cxnLst/>
              <a:rect l="l" t="t" r="r" b="b"/>
              <a:pathLst>
                <a:path w="450099" h="293570" extrusionOk="0">
                  <a:moveTo>
                    <a:pt x="146785" y="0"/>
                  </a:moveTo>
                  <a:lnTo>
                    <a:pt x="303314" y="0"/>
                  </a:lnTo>
                  <a:cubicBezTo>
                    <a:pt x="384381" y="0"/>
                    <a:pt x="450099" y="65718"/>
                    <a:pt x="450099" y="146785"/>
                  </a:cubicBezTo>
                  <a:lnTo>
                    <a:pt x="450099" y="293570"/>
                  </a:lnTo>
                  <a:lnTo>
                    <a:pt x="450099" y="293570"/>
                  </a:lnTo>
                  <a:cubicBezTo>
                    <a:pt x="300066" y="293570"/>
                    <a:pt x="197449" y="224172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9"/>
            <p:cNvSpPr/>
            <p:nvPr/>
          </p:nvSpPr>
          <p:spPr>
            <a:xfrm rot="377122" flipH="1">
              <a:off x="7280758" y="6193280"/>
              <a:ext cx="380890" cy="420413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 rot="-10393823" flipH="1">
              <a:off x="6605496" y="6278690"/>
              <a:ext cx="330492" cy="212838"/>
            </a:xfrm>
            <a:custGeom>
              <a:avLst/>
              <a:gdLst/>
              <a:ahLst/>
              <a:cxnLst/>
              <a:rect l="l" t="t" r="r" b="b"/>
              <a:pathLst>
                <a:path w="472213" h="293570" extrusionOk="0">
                  <a:moveTo>
                    <a:pt x="146785" y="0"/>
                  </a:moveTo>
                  <a:lnTo>
                    <a:pt x="325428" y="0"/>
                  </a:lnTo>
                  <a:cubicBezTo>
                    <a:pt x="406495" y="0"/>
                    <a:pt x="472213" y="65718"/>
                    <a:pt x="472213" y="146785"/>
                  </a:cubicBezTo>
                  <a:lnTo>
                    <a:pt x="472213" y="293570"/>
                  </a:lnTo>
                  <a:lnTo>
                    <a:pt x="472213" y="293570"/>
                  </a:lnTo>
                  <a:cubicBezTo>
                    <a:pt x="314809" y="293570"/>
                    <a:pt x="269872" y="216889"/>
                    <a:pt x="0" y="293570"/>
                  </a:cubicBezTo>
                  <a:lnTo>
                    <a:pt x="0" y="293570"/>
                  </a:lnTo>
                  <a:lnTo>
                    <a:pt x="0" y="146785"/>
                  </a:lnTo>
                  <a:cubicBezTo>
                    <a:pt x="0" y="65718"/>
                    <a:pt x="65718" y="0"/>
                    <a:pt x="146785" y="0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29"/>
            <p:cNvSpPr/>
            <p:nvPr/>
          </p:nvSpPr>
          <p:spPr>
            <a:xfrm rot="222578" flipH="1">
              <a:off x="6071311" y="6041384"/>
              <a:ext cx="394126" cy="420568"/>
            </a:xfrm>
            <a:prstGeom prst="roundRect">
              <a:avLst>
                <a:gd name="adj" fmla="val 48077"/>
              </a:avLst>
            </a:pr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29"/>
            <p:cNvSpPr/>
            <p:nvPr/>
          </p:nvSpPr>
          <p:spPr>
            <a:xfrm rot="-6189551" flipH="1">
              <a:off x="7387427" y="6150844"/>
              <a:ext cx="133095" cy="307383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29"/>
            <p:cNvSpPr/>
            <p:nvPr/>
          </p:nvSpPr>
          <p:spPr>
            <a:xfrm rot="-6185743" flipH="1">
              <a:off x="6194911" y="6002472"/>
              <a:ext cx="101951" cy="281479"/>
            </a:xfrm>
            <a:prstGeom prst="moon">
              <a:avLst>
                <a:gd name="adj" fmla="val 22008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29"/>
            <p:cNvSpPr/>
            <p:nvPr/>
          </p:nvSpPr>
          <p:spPr>
            <a:xfrm rot="1488046">
              <a:off x="6188843" y="4360619"/>
              <a:ext cx="660232" cy="1510116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29"/>
            <p:cNvSpPr/>
            <p:nvPr/>
          </p:nvSpPr>
          <p:spPr>
            <a:xfrm rot="-839098">
              <a:off x="6919119" y="3642013"/>
              <a:ext cx="1145971" cy="2006660"/>
            </a:xfrm>
            <a:custGeom>
              <a:avLst/>
              <a:gdLst/>
              <a:ahLst/>
              <a:cxnLst/>
              <a:rect l="l" t="t" r="r" b="b"/>
              <a:pathLst>
                <a:path w="422815" h="990562" extrusionOk="0">
                  <a:moveTo>
                    <a:pt x="0" y="292730"/>
                  </a:moveTo>
                  <a:cubicBezTo>
                    <a:pt x="201112" y="698595"/>
                    <a:pt x="47915" y="753139"/>
                    <a:pt x="419647" y="990562"/>
                  </a:cubicBezTo>
                  <a:cubicBezTo>
                    <a:pt x="311296" y="675336"/>
                    <a:pt x="395484" y="575996"/>
                    <a:pt x="420754" y="379409"/>
                  </a:cubicBezTo>
                  <a:cubicBezTo>
                    <a:pt x="446024" y="182822"/>
                    <a:pt x="233857" y="-84544"/>
                    <a:pt x="65045" y="25792"/>
                  </a:cubicBezTo>
                  <a:lnTo>
                    <a:pt x="0" y="29273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29"/>
            <p:cNvSpPr/>
            <p:nvPr/>
          </p:nvSpPr>
          <p:spPr>
            <a:xfrm rot="-202384">
              <a:off x="7362732" y="4117099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29"/>
            <p:cNvSpPr/>
            <p:nvPr/>
          </p:nvSpPr>
          <p:spPr>
            <a:xfrm rot="1026164">
              <a:off x="7508963" y="4102521"/>
              <a:ext cx="723026" cy="143610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29"/>
            <p:cNvSpPr/>
            <p:nvPr/>
          </p:nvSpPr>
          <p:spPr>
            <a:xfrm rot="202384" flipH="1">
              <a:off x="6339047" y="4074558"/>
              <a:ext cx="566107" cy="1733653"/>
            </a:xfrm>
            <a:custGeom>
              <a:avLst/>
              <a:gdLst/>
              <a:ahLst/>
              <a:cxnLst/>
              <a:rect l="l" t="t" r="r" b="b"/>
              <a:pathLst>
                <a:path w="444107" h="1034716" extrusionOk="0">
                  <a:moveTo>
                    <a:pt x="0" y="336884"/>
                  </a:moveTo>
                  <a:cubicBezTo>
                    <a:pt x="201112" y="742749"/>
                    <a:pt x="47915" y="797293"/>
                    <a:pt x="419647" y="1034716"/>
                  </a:cubicBezTo>
                  <a:cubicBezTo>
                    <a:pt x="311296" y="719490"/>
                    <a:pt x="435618" y="812532"/>
                    <a:pt x="443815" y="548639"/>
                  </a:cubicBezTo>
                  <a:cubicBezTo>
                    <a:pt x="452012" y="284746"/>
                    <a:pt x="285549" y="184484"/>
                    <a:pt x="279132" y="0"/>
                  </a:cubicBezTo>
                  <a:lnTo>
                    <a:pt x="0" y="336884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29"/>
            <p:cNvSpPr/>
            <p:nvPr/>
          </p:nvSpPr>
          <p:spPr>
            <a:xfrm rot="-486248" flipH="1">
              <a:off x="6212996" y="3861498"/>
              <a:ext cx="691313" cy="1245039"/>
            </a:xfrm>
            <a:custGeom>
              <a:avLst/>
              <a:gdLst/>
              <a:ahLst/>
              <a:cxnLst/>
              <a:rect l="l" t="t" r="r" b="b"/>
              <a:pathLst>
                <a:path w="885966" h="1754609" extrusionOk="0">
                  <a:moveTo>
                    <a:pt x="0" y="3337"/>
                  </a:moveTo>
                  <a:cubicBezTo>
                    <a:pt x="58553" y="-50404"/>
                    <a:pt x="409873" y="559472"/>
                    <a:pt x="567888" y="796895"/>
                  </a:cubicBezTo>
                  <a:cubicBezTo>
                    <a:pt x="725903" y="1034318"/>
                    <a:pt x="879041" y="1185803"/>
                    <a:pt x="885524" y="1345534"/>
                  </a:cubicBezTo>
                  <a:cubicBezTo>
                    <a:pt x="894347" y="1562905"/>
                    <a:pt x="770020" y="1699263"/>
                    <a:pt x="620828" y="1754609"/>
                  </a:cubicBezTo>
                  <a:cubicBezTo>
                    <a:pt x="709060" y="1366389"/>
                    <a:pt x="364154" y="1305431"/>
                    <a:pt x="283944" y="1080841"/>
                  </a:cubicBezTo>
                  <a:lnTo>
                    <a:pt x="0" y="33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29"/>
            <p:cNvSpPr/>
            <p:nvPr/>
          </p:nvSpPr>
          <p:spPr>
            <a:xfrm rot="-557815">
              <a:off x="7580737" y="3749846"/>
              <a:ext cx="261576" cy="43383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29"/>
            <p:cNvSpPr/>
            <p:nvPr/>
          </p:nvSpPr>
          <p:spPr>
            <a:xfrm rot="-36185" flipH="1">
              <a:off x="6473515" y="3821187"/>
              <a:ext cx="261829" cy="434251"/>
            </a:xfrm>
            <a:custGeom>
              <a:avLst/>
              <a:gdLst/>
              <a:ahLst/>
              <a:cxnLst/>
              <a:rect l="l" t="t" r="r" b="b"/>
              <a:pathLst>
                <a:path w="367459" h="609441" extrusionOk="0">
                  <a:moveTo>
                    <a:pt x="0" y="272557"/>
                  </a:moveTo>
                  <a:cubicBezTo>
                    <a:pt x="44116" y="179513"/>
                    <a:pt x="214964" y="-134912"/>
                    <a:pt x="341697" y="65614"/>
                  </a:cubicBezTo>
                  <a:cubicBezTo>
                    <a:pt x="468430" y="266140"/>
                    <a:pt x="89035" y="572544"/>
                    <a:pt x="38502" y="609441"/>
                  </a:cubicBezTo>
                  <a:lnTo>
                    <a:pt x="0" y="272557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29"/>
            <p:cNvSpPr/>
            <p:nvPr/>
          </p:nvSpPr>
          <p:spPr>
            <a:xfrm rot="-37365" flipH="1">
              <a:off x="6552437" y="3802447"/>
              <a:ext cx="1299565" cy="1637109"/>
            </a:xfrm>
            <a:custGeom>
              <a:avLst/>
              <a:gdLst/>
              <a:ahLst/>
              <a:cxnLst/>
              <a:rect l="l" t="t" r="r" b="b"/>
              <a:pathLst>
                <a:path w="1883317" h="2297570" extrusionOk="0">
                  <a:moveTo>
                    <a:pt x="62501" y="1114799"/>
                  </a:moveTo>
                  <a:cubicBezTo>
                    <a:pt x="344039" y="294090"/>
                    <a:pt x="670314" y="11442"/>
                    <a:pt x="967276" y="213"/>
                  </a:cubicBezTo>
                  <a:cubicBezTo>
                    <a:pt x="1264238" y="-11016"/>
                    <a:pt x="1791334" y="422731"/>
                    <a:pt x="1844272" y="1047422"/>
                  </a:cubicBezTo>
                  <a:cubicBezTo>
                    <a:pt x="2051215" y="2066749"/>
                    <a:pt x="1388942" y="2275908"/>
                    <a:pt x="952838" y="2296762"/>
                  </a:cubicBezTo>
                  <a:cubicBezTo>
                    <a:pt x="516734" y="2317616"/>
                    <a:pt x="-219037" y="1935508"/>
                    <a:pt x="62501" y="1114799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29"/>
            <p:cNvSpPr/>
            <p:nvPr/>
          </p:nvSpPr>
          <p:spPr>
            <a:xfrm rot="-36185" flipH="1">
              <a:off x="7067936" y="3756921"/>
              <a:ext cx="575495" cy="617254"/>
            </a:xfrm>
            <a:custGeom>
              <a:avLst/>
              <a:gdLst/>
              <a:ahLst/>
              <a:cxnLst/>
              <a:rect l="l" t="t" r="r" b="b"/>
              <a:pathLst>
                <a:path w="807668" h="866273" extrusionOk="0">
                  <a:moveTo>
                    <a:pt x="789272" y="72190"/>
                  </a:moveTo>
                  <a:cubicBezTo>
                    <a:pt x="826169" y="145984"/>
                    <a:pt x="819751" y="425917"/>
                    <a:pt x="654518" y="611203"/>
                  </a:cubicBezTo>
                  <a:cubicBezTo>
                    <a:pt x="489285" y="796489"/>
                    <a:pt x="72189" y="865471"/>
                    <a:pt x="0" y="866273"/>
                  </a:cubicBezTo>
                  <a:cubicBezTo>
                    <a:pt x="78606" y="758791"/>
                    <a:pt x="182078" y="712269"/>
                    <a:pt x="269508" y="567890"/>
                  </a:cubicBezTo>
                  <a:cubicBezTo>
                    <a:pt x="356938" y="423511"/>
                    <a:pt x="439555" y="60960"/>
                    <a:pt x="524578" y="0"/>
                  </a:cubicBezTo>
                  <a:lnTo>
                    <a:pt x="789272" y="7219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29"/>
            <p:cNvSpPr/>
            <p:nvPr/>
          </p:nvSpPr>
          <p:spPr>
            <a:xfrm rot="-626249" flipH="1">
              <a:off x="7587804" y="3970444"/>
              <a:ext cx="453093" cy="656952"/>
            </a:xfrm>
            <a:custGeom>
              <a:avLst/>
              <a:gdLst/>
              <a:ahLst/>
              <a:cxnLst/>
              <a:rect l="l" t="t" r="r" b="b"/>
              <a:pathLst>
                <a:path w="938096" h="946818" extrusionOk="0">
                  <a:moveTo>
                    <a:pt x="819577" y="0"/>
                  </a:moveTo>
                  <a:cubicBezTo>
                    <a:pt x="856474" y="73794"/>
                    <a:pt x="1099072" y="430957"/>
                    <a:pt x="760095" y="688725"/>
                  </a:cubicBezTo>
                  <a:cubicBezTo>
                    <a:pt x="421118" y="946493"/>
                    <a:pt x="72190" y="946016"/>
                    <a:pt x="1" y="946818"/>
                  </a:cubicBezTo>
                  <a:cubicBezTo>
                    <a:pt x="78607" y="839336"/>
                    <a:pt x="351849" y="721088"/>
                    <a:pt x="435773" y="527623"/>
                  </a:cubicBezTo>
                  <a:cubicBezTo>
                    <a:pt x="519697" y="334158"/>
                    <a:pt x="622322" y="153912"/>
                    <a:pt x="704327" y="58241"/>
                  </a:cubicBezTo>
                  <a:lnTo>
                    <a:pt x="81957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29"/>
            <p:cNvSpPr/>
            <p:nvPr/>
          </p:nvSpPr>
          <p:spPr>
            <a:xfrm rot="-5631928" flipH="1">
              <a:off x="7207371" y="4624981"/>
              <a:ext cx="44501" cy="578939"/>
            </a:xfrm>
            <a:prstGeom prst="moon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29"/>
            <p:cNvSpPr/>
            <p:nvPr/>
          </p:nvSpPr>
          <p:spPr>
            <a:xfrm rot="8266371">
              <a:off x="6612322" y="3868014"/>
              <a:ext cx="74546" cy="288659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29"/>
            <p:cNvSpPr/>
            <p:nvPr/>
          </p:nvSpPr>
          <p:spPr>
            <a:xfrm rot="1680291">
              <a:off x="7626712" y="3797560"/>
              <a:ext cx="74753" cy="288547"/>
            </a:xfrm>
            <a:prstGeom prst="moon">
              <a:avLst>
                <a:gd name="adj" fmla="val 22008"/>
              </a:avLst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29"/>
            <p:cNvSpPr/>
            <p:nvPr/>
          </p:nvSpPr>
          <p:spPr>
            <a:xfrm rot="2301081" flipH="1">
              <a:off x="6693050" y="3674464"/>
              <a:ext cx="452619" cy="666211"/>
            </a:xfrm>
            <a:custGeom>
              <a:avLst/>
              <a:gdLst/>
              <a:ahLst/>
              <a:cxnLst/>
              <a:rect l="l" t="t" r="r" b="b"/>
              <a:pathLst>
                <a:path w="780117" h="1012057" extrusionOk="0">
                  <a:moveTo>
                    <a:pt x="530907" y="0"/>
                  </a:moveTo>
                  <a:cubicBezTo>
                    <a:pt x="567804" y="73794"/>
                    <a:pt x="936483" y="502118"/>
                    <a:pt x="703332" y="761536"/>
                  </a:cubicBezTo>
                  <a:cubicBezTo>
                    <a:pt x="470181" y="1020954"/>
                    <a:pt x="72189" y="1011255"/>
                    <a:pt x="0" y="1012057"/>
                  </a:cubicBezTo>
                  <a:cubicBezTo>
                    <a:pt x="78606" y="904575"/>
                    <a:pt x="210818" y="854954"/>
                    <a:pt x="288408" y="713075"/>
                  </a:cubicBezTo>
                  <a:cubicBezTo>
                    <a:pt x="365998" y="571196"/>
                    <a:pt x="383537" y="256454"/>
                    <a:pt x="465542" y="160783"/>
                  </a:cubicBezTo>
                  <a:lnTo>
                    <a:pt x="530907" y="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29"/>
            <p:cNvSpPr/>
            <p:nvPr/>
          </p:nvSpPr>
          <p:spPr>
            <a:xfrm rot="-36185" flipH="1">
              <a:off x="7255217" y="3706755"/>
              <a:ext cx="601661" cy="625709"/>
            </a:xfrm>
            <a:custGeom>
              <a:avLst/>
              <a:gdLst/>
              <a:ahLst/>
              <a:cxnLst/>
              <a:rect l="l" t="t" r="r" b="b"/>
              <a:pathLst>
                <a:path w="844390" h="878139" extrusionOk="0">
                  <a:moveTo>
                    <a:pt x="815514" y="37"/>
                  </a:moveTo>
                  <a:cubicBezTo>
                    <a:pt x="735304" y="-2369"/>
                    <a:pt x="554828" y="113133"/>
                    <a:pt x="444940" y="211792"/>
                  </a:cubicBezTo>
                  <a:cubicBezTo>
                    <a:pt x="335052" y="310451"/>
                    <a:pt x="227573" y="546270"/>
                    <a:pt x="156186" y="591990"/>
                  </a:cubicBezTo>
                  <a:cubicBezTo>
                    <a:pt x="84799" y="637710"/>
                    <a:pt x="66348" y="555094"/>
                    <a:pt x="16617" y="486113"/>
                  </a:cubicBezTo>
                  <a:cubicBezTo>
                    <a:pt x="-4238" y="507770"/>
                    <a:pt x="-29906" y="754015"/>
                    <a:pt x="108057" y="847060"/>
                  </a:cubicBezTo>
                  <a:cubicBezTo>
                    <a:pt x="246020" y="940105"/>
                    <a:pt x="464192" y="813372"/>
                    <a:pt x="642259" y="611241"/>
                  </a:cubicBezTo>
                  <a:cubicBezTo>
                    <a:pt x="820326" y="409110"/>
                    <a:pt x="777013" y="303232"/>
                    <a:pt x="844390" y="149228"/>
                  </a:cubicBezTo>
                  <a:lnTo>
                    <a:pt x="815514" y="37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29"/>
            <p:cNvSpPr/>
            <p:nvPr/>
          </p:nvSpPr>
          <p:spPr>
            <a:xfrm rot="237733" flipH="1">
              <a:off x="6908843" y="3721684"/>
              <a:ext cx="466910" cy="650106"/>
            </a:xfrm>
            <a:custGeom>
              <a:avLst/>
              <a:gdLst/>
              <a:ahLst/>
              <a:cxnLst/>
              <a:rect l="l" t="t" r="r" b="b"/>
              <a:pathLst>
                <a:path w="806569" h="986446" extrusionOk="0">
                  <a:moveTo>
                    <a:pt x="611374" y="0"/>
                  </a:moveTo>
                  <a:cubicBezTo>
                    <a:pt x="648271" y="73794"/>
                    <a:pt x="991187" y="599215"/>
                    <a:pt x="671267" y="815471"/>
                  </a:cubicBezTo>
                  <a:cubicBezTo>
                    <a:pt x="351347" y="1031727"/>
                    <a:pt x="72189" y="981024"/>
                    <a:pt x="0" y="981826"/>
                  </a:cubicBezTo>
                  <a:cubicBezTo>
                    <a:pt x="78606" y="874344"/>
                    <a:pt x="170089" y="857610"/>
                    <a:pt x="336604" y="662044"/>
                  </a:cubicBezTo>
                  <a:cubicBezTo>
                    <a:pt x="503119" y="466478"/>
                    <a:pt x="456900" y="278617"/>
                    <a:pt x="538905" y="182946"/>
                  </a:cubicBezTo>
                  <a:lnTo>
                    <a:pt x="611374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29"/>
            <p:cNvSpPr/>
            <p:nvPr/>
          </p:nvSpPr>
          <p:spPr>
            <a:xfrm rot="10634675" flipH="1">
              <a:off x="6974737" y="3664935"/>
              <a:ext cx="383794" cy="226904"/>
            </a:xfrm>
            <a:custGeom>
              <a:avLst/>
              <a:gdLst/>
              <a:ahLst/>
              <a:cxnLst/>
              <a:rect l="l" t="t" r="r" b="b"/>
              <a:pathLst>
                <a:path w="10000" h="11737" extrusionOk="0">
                  <a:moveTo>
                    <a:pt x="625" y="2928"/>
                  </a:moveTo>
                  <a:cubicBezTo>
                    <a:pt x="4924" y="-2692"/>
                    <a:pt x="8171" y="1271"/>
                    <a:pt x="9445" y="2573"/>
                  </a:cubicBezTo>
                  <a:cubicBezTo>
                    <a:pt x="10719" y="3875"/>
                    <a:pt x="9580" y="9377"/>
                    <a:pt x="8266" y="10738"/>
                  </a:cubicBezTo>
                  <a:cubicBezTo>
                    <a:pt x="6952" y="12100"/>
                    <a:pt x="2834" y="12040"/>
                    <a:pt x="1561" y="10738"/>
                  </a:cubicBezTo>
                  <a:cubicBezTo>
                    <a:pt x="287" y="9436"/>
                    <a:pt x="-689" y="4289"/>
                    <a:pt x="625" y="2928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29"/>
            <p:cNvSpPr/>
            <p:nvPr/>
          </p:nvSpPr>
          <p:spPr>
            <a:xfrm rot="10634901" flipH="1">
              <a:off x="7017091" y="3516467"/>
              <a:ext cx="287716" cy="190015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 rot="10634441" flipH="1">
              <a:off x="7028632" y="3382158"/>
              <a:ext cx="238929" cy="16214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29"/>
            <p:cNvSpPr/>
            <p:nvPr/>
          </p:nvSpPr>
          <p:spPr>
            <a:xfrm rot="10634645" flipH="1">
              <a:off x="7053375" y="3243956"/>
              <a:ext cx="183591" cy="159888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EE599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29"/>
            <p:cNvSpPr/>
            <p:nvPr/>
          </p:nvSpPr>
          <p:spPr>
            <a:xfrm rot="10634714" flipH="1">
              <a:off x="7071048" y="3099128"/>
              <a:ext cx="135094" cy="160992"/>
            </a:xfrm>
            <a:custGeom>
              <a:avLst/>
              <a:gdLst/>
              <a:ahLst/>
              <a:cxnLst/>
              <a:rect l="l" t="t" r="r" b="b"/>
              <a:pathLst>
                <a:path w="9727" h="10262" extrusionOk="0">
                  <a:moveTo>
                    <a:pt x="608" y="1222"/>
                  </a:moveTo>
                  <a:cubicBezTo>
                    <a:pt x="1886" y="-175"/>
                    <a:pt x="7948" y="-478"/>
                    <a:pt x="9187" y="858"/>
                  </a:cubicBezTo>
                  <a:cubicBezTo>
                    <a:pt x="10426" y="2194"/>
                    <a:pt x="9318" y="7840"/>
                    <a:pt x="8040" y="9237"/>
                  </a:cubicBezTo>
                  <a:cubicBezTo>
                    <a:pt x="6762" y="10634"/>
                    <a:pt x="2757" y="10573"/>
                    <a:pt x="1518" y="9237"/>
                  </a:cubicBezTo>
                  <a:cubicBezTo>
                    <a:pt x="279" y="7901"/>
                    <a:pt x="-670" y="2619"/>
                    <a:pt x="608" y="1222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6" name="Google Shape;876;p29"/>
            <p:cNvGrpSpPr/>
            <p:nvPr/>
          </p:nvGrpSpPr>
          <p:grpSpPr>
            <a:xfrm rot="202016" flipH="1">
              <a:off x="7366441" y="4465024"/>
              <a:ext cx="349142" cy="265831"/>
              <a:chOff x="2750132" y="2551185"/>
              <a:chExt cx="490555" cy="373500"/>
            </a:xfrm>
          </p:grpSpPr>
          <p:sp>
            <p:nvSpPr>
              <p:cNvPr id="877" name="Google Shape;877;p29"/>
              <p:cNvSpPr/>
              <p:nvPr/>
            </p:nvSpPr>
            <p:spPr>
              <a:xfrm rot="-2327883">
                <a:off x="2861947" y="2568611"/>
                <a:ext cx="174759" cy="338648"/>
              </a:xfrm>
              <a:prstGeom prst="moon">
                <a:avLst>
                  <a:gd name="adj" fmla="val 13149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29"/>
              <p:cNvSpPr/>
              <p:nvPr/>
            </p:nvSpPr>
            <p:spPr>
              <a:xfrm rot="5600384" flipH="1">
                <a:off x="2987691" y="2617091"/>
                <a:ext cx="113292" cy="386721"/>
              </a:xfrm>
              <a:prstGeom prst="moon">
                <a:avLst>
                  <a:gd name="adj" fmla="val 45297"/>
                </a:avLst>
              </a:pr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29"/>
              <p:cNvSpPr/>
              <p:nvPr/>
            </p:nvSpPr>
            <p:spPr>
              <a:xfrm rot="-4253141">
                <a:off x="2785445" y="2626371"/>
                <a:ext cx="131217" cy="16814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0" name="Google Shape;880;p29"/>
            <p:cNvSpPr/>
            <p:nvPr/>
          </p:nvSpPr>
          <p:spPr>
            <a:xfrm rot="6467901" flipH="1">
              <a:off x="7627597" y="4553485"/>
              <a:ext cx="93355" cy="1196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29"/>
            <p:cNvSpPr/>
            <p:nvPr/>
          </p:nvSpPr>
          <p:spPr>
            <a:xfrm rot="8202589" flipH="1">
              <a:off x="7611107" y="4597498"/>
              <a:ext cx="93277" cy="119528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29"/>
            <p:cNvSpPr/>
            <p:nvPr/>
          </p:nvSpPr>
          <p:spPr>
            <a:xfrm rot="9444672" flipH="1">
              <a:off x="7584535" y="4641833"/>
              <a:ext cx="93076" cy="119270"/>
            </a:xfrm>
            <a:custGeom>
              <a:avLst/>
              <a:gdLst/>
              <a:ahLst/>
              <a:cxnLst/>
              <a:rect l="l" t="t" r="r" b="b"/>
              <a:pathLst>
                <a:path w="131199" h="168122" extrusionOk="0">
                  <a:moveTo>
                    <a:pt x="131199" y="0"/>
                  </a:moveTo>
                  <a:cubicBezTo>
                    <a:pt x="82179" y="8699"/>
                    <a:pt x="42593" y="50353"/>
                    <a:pt x="25864" y="105575"/>
                  </a:cubicBezTo>
                  <a:lnTo>
                    <a:pt x="19551" y="148837"/>
                  </a:lnTo>
                  <a:lnTo>
                    <a:pt x="9471" y="156259"/>
                  </a:lnTo>
                  <a:lnTo>
                    <a:pt x="567" y="168122"/>
                  </a:lnTo>
                  <a:lnTo>
                    <a:pt x="0" y="164601"/>
                  </a:lnTo>
                  <a:cubicBezTo>
                    <a:pt x="0" y="73694"/>
                    <a:pt x="58740" y="0"/>
                    <a:pt x="131199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3" name="Google Shape;883;p29"/>
            <p:cNvGrpSpPr/>
            <p:nvPr/>
          </p:nvGrpSpPr>
          <p:grpSpPr>
            <a:xfrm>
              <a:off x="6707485" y="4448991"/>
              <a:ext cx="386861" cy="319137"/>
              <a:chOff x="4626706" y="3513644"/>
              <a:chExt cx="958764" cy="790923"/>
            </a:xfrm>
          </p:grpSpPr>
          <p:grpSp>
            <p:nvGrpSpPr>
              <p:cNvPr id="884" name="Google Shape;884;p29"/>
              <p:cNvGrpSpPr/>
              <p:nvPr/>
            </p:nvGrpSpPr>
            <p:grpSpPr>
              <a:xfrm rot="-201793">
                <a:off x="4701430" y="3538463"/>
                <a:ext cx="865457" cy="658943"/>
                <a:chOff x="2750132" y="2551185"/>
                <a:chExt cx="490555" cy="373500"/>
              </a:xfrm>
            </p:grpSpPr>
            <p:sp>
              <p:nvSpPr>
                <p:cNvPr id="885" name="Google Shape;885;p29"/>
                <p:cNvSpPr/>
                <p:nvPr/>
              </p:nvSpPr>
              <p:spPr>
                <a:xfrm rot="-2327883">
                  <a:off x="2861947" y="2568611"/>
                  <a:ext cx="174759" cy="338648"/>
                </a:xfrm>
                <a:prstGeom prst="moon">
                  <a:avLst>
                    <a:gd name="adj" fmla="val 13149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29"/>
                <p:cNvSpPr/>
                <p:nvPr/>
              </p:nvSpPr>
              <p:spPr>
                <a:xfrm rot="5600384" flipH="1">
                  <a:off x="2987691" y="2617091"/>
                  <a:ext cx="113292" cy="386721"/>
                </a:xfrm>
                <a:prstGeom prst="moon">
                  <a:avLst>
                    <a:gd name="adj" fmla="val 45297"/>
                  </a:avLst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7" name="Google Shape;887;p29"/>
                <p:cNvSpPr/>
                <p:nvPr/>
              </p:nvSpPr>
              <p:spPr>
                <a:xfrm rot="-4253141">
                  <a:off x="2785445" y="2626371"/>
                  <a:ext cx="131217" cy="168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99" h="168122" extrusionOk="0">
                      <a:moveTo>
                        <a:pt x="131199" y="0"/>
                      </a:moveTo>
                      <a:cubicBezTo>
                        <a:pt x="82179" y="8699"/>
                        <a:pt x="42593" y="50353"/>
                        <a:pt x="25864" y="105575"/>
                      </a:cubicBezTo>
                      <a:lnTo>
                        <a:pt x="19551" y="148837"/>
                      </a:lnTo>
                      <a:lnTo>
                        <a:pt x="9471" y="156259"/>
                      </a:lnTo>
                      <a:lnTo>
                        <a:pt x="567" y="168122"/>
                      </a:lnTo>
                      <a:lnTo>
                        <a:pt x="0" y="164601"/>
                      </a:lnTo>
                      <a:cubicBezTo>
                        <a:pt x="0" y="73694"/>
                        <a:pt x="58740" y="0"/>
                        <a:pt x="13119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88" name="Google Shape;888;p29"/>
              <p:cNvSpPr/>
              <p:nvPr/>
            </p:nvSpPr>
            <p:spPr>
              <a:xfrm rot="-6475266">
                <a:off x="4687652" y="3756882"/>
                <a:ext cx="231309" cy="296406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29"/>
              <p:cNvSpPr/>
              <p:nvPr/>
            </p:nvSpPr>
            <p:spPr>
              <a:xfrm rot="-8196425">
                <a:off x="4729233" y="3865599"/>
                <a:ext cx="231556" cy="296723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29"/>
              <p:cNvSpPr/>
              <p:nvPr/>
            </p:nvSpPr>
            <p:spPr>
              <a:xfrm rot="-9439435">
                <a:off x="4795174" y="3974880"/>
                <a:ext cx="231415" cy="296541"/>
              </a:xfrm>
              <a:custGeom>
                <a:avLst/>
                <a:gdLst/>
                <a:ahLst/>
                <a:cxnLst/>
                <a:rect l="l" t="t" r="r" b="b"/>
                <a:pathLst>
                  <a:path w="131199" h="168122" extrusionOk="0">
                    <a:moveTo>
                      <a:pt x="131199" y="0"/>
                    </a:moveTo>
                    <a:cubicBezTo>
                      <a:pt x="82179" y="8699"/>
                      <a:pt x="42593" y="50353"/>
                      <a:pt x="25864" y="105575"/>
                    </a:cubicBezTo>
                    <a:lnTo>
                      <a:pt x="19551" y="148837"/>
                    </a:lnTo>
                    <a:lnTo>
                      <a:pt x="9471" y="156259"/>
                    </a:lnTo>
                    <a:lnTo>
                      <a:pt x="567" y="168122"/>
                    </a:lnTo>
                    <a:lnTo>
                      <a:pt x="0" y="164601"/>
                    </a:lnTo>
                    <a:cubicBezTo>
                      <a:pt x="0" y="73694"/>
                      <a:pt x="58740" y="0"/>
                      <a:pt x="1311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1" name="Google Shape;891;p29"/>
            <p:cNvSpPr/>
            <p:nvPr/>
          </p:nvSpPr>
          <p:spPr>
            <a:xfrm rot="-240011" flipH="1">
              <a:off x="6609115" y="4821027"/>
              <a:ext cx="1263300" cy="619832"/>
            </a:xfrm>
            <a:custGeom>
              <a:avLst/>
              <a:gdLst/>
              <a:ahLst/>
              <a:cxnLst/>
              <a:rect l="l" t="t" r="r" b="b"/>
              <a:pathLst>
                <a:path w="1762549" h="855852" extrusionOk="0">
                  <a:moveTo>
                    <a:pt x="766030" y="0"/>
                  </a:moveTo>
                  <a:cubicBezTo>
                    <a:pt x="1118955" y="0"/>
                    <a:pt x="1442646" y="91764"/>
                    <a:pt x="1695129" y="244521"/>
                  </a:cubicBezTo>
                  <a:lnTo>
                    <a:pt x="1762549" y="289443"/>
                  </a:lnTo>
                  <a:lnTo>
                    <a:pt x="1746067" y="342947"/>
                  </a:lnTo>
                  <a:cubicBezTo>
                    <a:pt x="1593365" y="737366"/>
                    <a:pt x="1199473" y="840707"/>
                    <a:pt x="909109" y="855044"/>
                  </a:cubicBezTo>
                  <a:cubicBezTo>
                    <a:pt x="592348" y="870685"/>
                    <a:pt x="112342" y="659659"/>
                    <a:pt x="7164" y="206932"/>
                  </a:cubicBezTo>
                  <a:lnTo>
                    <a:pt x="0" y="160331"/>
                  </a:lnTo>
                  <a:lnTo>
                    <a:pt x="69805" y="129241"/>
                  </a:lnTo>
                  <a:cubicBezTo>
                    <a:pt x="276767" y="46818"/>
                    <a:pt x="513941" y="0"/>
                    <a:pt x="766030" y="0"/>
                  </a:cubicBezTo>
                  <a:close/>
                </a:path>
              </a:pathLst>
            </a:custGeom>
            <a:solidFill>
              <a:srgbClr val="FFF2CC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9"/>
            <p:cNvSpPr/>
            <p:nvPr/>
          </p:nvSpPr>
          <p:spPr>
            <a:xfrm rot="-241175" flipH="1">
              <a:off x="7464187" y="5047164"/>
              <a:ext cx="55637" cy="902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29"/>
            <p:cNvSpPr/>
            <p:nvPr/>
          </p:nvSpPr>
          <p:spPr>
            <a:xfrm rot="-241175" flipH="1">
              <a:off x="6993884" y="5096234"/>
              <a:ext cx="55637" cy="90520"/>
            </a:xfrm>
            <a:prstGeom prst="ellipse">
              <a:avLst/>
            </a:prstGeom>
            <a:solidFill>
              <a:srgbClr val="000000"/>
            </a:solidFill>
            <a:ln w="19050" cap="flat" cmpd="sng">
              <a:solidFill>
                <a:srgbClr val="4343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29"/>
            <p:cNvSpPr/>
            <p:nvPr/>
          </p:nvSpPr>
          <p:spPr>
            <a:xfrm rot="-5847634" flipH="1">
              <a:off x="7202773" y="4639470"/>
              <a:ext cx="76245" cy="540858"/>
            </a:xfrm>
            <a:prstGeom prst="moon">
              <a:avLst>
                <a:gd name="adj" fmla="val 22412"/>
              </a:avLst>
            </a:prstGeom>
            <a:solidFill>
              <a:srgbClr val="FFFFFF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29"/>
            <p:cNvSpPr/>
            <p:nvPr/>
          </p:nvSpPr>
          <p:spPr>
            <a:xfrm flipH="1">
              <a:off x="7588280" y="4897710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6666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29"/>
            <p:cNvSpPr/>
            <p:nvPr/>
          </p:nvSpPr>
          <p:spPr>
            <a:xfrm flipH="1">
              <a:off x="6712955" y="5031681"/>
              <a:ext cx="202500" cy="202500"/>
            </a:xfrm>
            <a:prstGeom prst="ellipse">
              <a:avLst/>
            </a:prstGeom>
            <a:gradFill>
              <a:gsLst>
                <a:gs pos="0">
                  <a:srgbClr val="E6B1AF">
                    <a:alpha val="62745"/>
                  </a:srgbClr>
                </a:gs>
                <a:gs pos="84000">
                  <a:srgbClr val="E6B1AF">
                    <a:alpha val="0"/>
                  </a:srgbClr>
                </a:gs>
                <a:gs pos="96380">
                  <a:srgbClr val="FFF2CC"/>
                </a:gs>
                <a:gs pos="100000">
                  <a:srgbClr val="FFF2C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961B71AF-6191-4B31-96A4-DDC02291B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511" y="4891282"/>
            <a:ext cx="1602293" cy="1815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440C9AD-9EF0-42CA-B931-AA124352A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13" y="3170153"/>
            <a:ext cx="3995261" cy="3995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5" name="Google Shape;276;p7">
            <a:extLst>
              <a:ext uri="{FF2B5EF4-FFF2-40B4-BE49-F238E27FC236}">
                <a16:creationId xmlns:a16="http://schemas.microsoft.com/office/drawing/2014/main" id="{B9E8FFB1-2EA6-4F0A-995C-18CD1B406CD3}"/>
              </a:ext>
            </a:extLst>
          </p:cNvPr>
          <p:cNvSpPr/>
          <p:nvPr/>
        </p:nvSpPr>
        <p:spPr>
          <a:xfrm rot="21261441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277;p7">
            <a:extLst>
              <a:ext uri="{FF2B5EF4-FFF2-40B4-BE49-F238E27FC236}">
                <a16:creationId xmlns:a16="http://schemas.microsoft.com/office/drawing/2014/main" id="{ED4D0128-6DAC-4574-9997-BB7B2E9BF5C9}"/>
              </a:ext>
            </a:extLst>
          </p:cNvPr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278;p7">
            <a:extLst>
              <a:ext uri="{FF2B5EF4-FFF2-40B4-BE49-F238E27FC236}">
                <a16:creationId xmlns:a16="http://schemas.microsoft.com/office/drawing/2014/main" id="{AA5DFFA8-FE68-4FE5-BABE-FF428BCEF621}"/>
              </a:ext>
            </a:extLst>
          </p:cNvPr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279;p7">
            <a:extLst>
              <a:ext uri="{FF2B5EF4-FFF2-40B4-BE49-F238E27FC236}">
                <a16:creationId xmlns:a16="http://schemas.microsoft.com/office/drawing/2014/main" id="{5D38BC91-7551-47AF-8CAA-9DFDD43B44A8}"/>
              </a:ext>
            </a:extLst>
          </p:cNvPr>
          <p:cNvSpPr/>
          <p:nvPr/>
        </p:nvSpPr>
        <p:spPr>
          <a:xfrm rot="20751031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627;p25">
            <a:extLst>
              <a:ext uri="{FF2B5EF4-FFF2-40B4-BE49-F238E27FC236}">
                <a16:creationId xmlns:a16="http://schemas.microsoft.com/office/drawing/2014/main" id="{711EED1B-83CA-4C24-800D-344CDC71EF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336" y="249853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n>
                  <a:solidFill>
                    <a:srgbClr val="002060"/>
                  </a:solidFill>
                </a:ln>
                <a:solidFill>
                  <a:srgbClr val="DB6B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Stormtrooper" panose="020B0500000000000000" pitchFamily="34" charset="0"/>
              </a:rPr>
              <a:t>Chúc các em học tốt</a:t>
            </a:r>
            <a:endParaRPr sz="9600">
              <a:ln>
                <a:solidFill>
                  <a:srgbClr val="002060"/>
                </a:solidFill>
              </a:ln>
              <a:solidFill>
                <a:srgbClr val="DB6B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Stormtrooper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Little horse unicorn PNG - Similar PNG">
            <a:extLst>
              <a:ext uri="{FF2B5EF4-FFF2-40B4-BE49-F238E27FC236}">
                <a16:creationId xmlns:a16="http://schemas.microsoft.com/office/drawing/2014/main" id="{520B971C-97C2-4591-B37C-7D7F13D9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77976" y="935336"/>
            <a:ext cx="3472173" cy="297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12421249-254F-4FC6-BD28-13D2A13FA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000" y="4104483"/>
            <a:ext cx="3304220" cy="27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4CBBDC6-30F9-44A8-B3B1-10911D873FBB}"/>
              </a:ext>
            </a:extLst>
          </p:cNvPr>
          <p:cNvGrpSpPr/>
          <p:nvPr/>
        </p:nvGrpSpPr>
        <p:grpSpPr>
          <a:xfrm>
            <a:off x="4316933" y="-96119"/>
            <a:ext cx="1741320" cy="1569660"/>
            <a:chOff x="4316933" y="-96119"/>
            <a:chExt cx="1741320" cy="1569660"/>
          </a:xfrm>
        </p:grpSpPr>
        <p:grpSp>
          <p:nvGrpSpPr>
            <p:cNvPr id="172" name="Google Shape;64;p2">
              <a:extLst>
                <a:ext uri="{FF2B5EF4-FFF2-40B4-BE49-F238E27FC236}">
                  <a16:creationId xmlns:a16="http://schemas.microsoft.com/office/drawing/2014/main" id="{79802D61-FBFF-4154-A9E3-32A86D9454DE}"/>
                </a:ext>
              </a:extLst>
            </p:cNvPr>
            <p:cNvGrpSpPr/>
            <p:nvPr/>
          </p:nvGrpSpPr>
          <p:grpSpPr>
            <a:xfrm>
              <a:off x="4316933" y="216684"/>
              <a:ext cx="1741320" cy="1111978"/>
              <a:chOff x="5582189" y="-750031"/>
              <a:chExt cx="1442805" cy="1021869"/>
            </a:xfrm>
          </p:grpSpPr>
          <p:sp>
            <p:nvSpPr>
              <p:cNvPr id="173" name="Google Shape;65;p2">
                <a:extLst>
                  <a:ext uri="{FF2B5EF4-FFF2-40B4-BE49-F238E27FC236}">
                    <a16:creationId xmlns:a16="http://schemas.microsoft.com/office/drawing/2014/main" id="{5AFF2F2B-CFC5-4779-95B1-CDDFEBB6DD25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66;p2">
                <a:extLst>
                  <a:ext uri="{FF2B5EF4-FFF2-40B4-BE49-F238E27FC236}">
                    <a16:creationId xmlns:a16="http://schemas.microsoft.com/office/drawing/2014/main" id="{7A740C59-9BE0-4C0F-BA2F-27020C55D6E8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2" name="TextBox 181">
              <a:hlinkClick r:id="rId7" action="ppaction://hlinksldjump"/>
              <a:extLst>
                <a:ext uri="{FF2B5EF4-FFF2-40B4-BE49-F238E27FC236}">
                  <a16:creationId xmlns:a16="http://schemas.microsoft.com/office/drawing/2014/main" id="{408A5BB4-8C2D-44EF-B8B4-EFB8C7B5C884}"/>
                </a:ext>
              </a:extLst>
            </p:cNvPr>
            <p:cNvSpPr txBox="1"/>
            <p:nvPr/>
          </p:nvSpPr>
          <p:spPr>
            <a:xfrm>
              <a:off x="4843938" y="-96119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sz="960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Billo" panose="00000400000000000000" pitchFamily="2" charset="0"/>
                </a:rPr>
                <a:t>1</a:t>
              </a:r>
              <a:endParaRPr lang="en-US" sz="9600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4A635295-7225-46ED-990A-915A5678BB4B}"/>
              </a:ext>
            </a:extLst>
          </p:cNvPr>
          <p:cNvGrpSpPr/>
          <p:nvPr/>
        </p:nvGrpSpPr>
        <p:grpSpPr>
          <a:xfrm>
            <a:off x="6738512" y="-161433"/>
            <a:ext cx="1663094" cy="1569660"/>
            <a:chOff x="6738512" y="-161433"/>
            <a:chExt cx="1663094" cy="1569660"/>
          </a:xfrm>
        </p:grpSpPr>
        <p:grpSp>
          <p:nvGrpSpPr>
            <p:cNvPr id="178" name="Google Shape;64;p2">
              <a:extLst>
                <a:ext uri="{FF2B5EF4-FFF2-40B4-BE49-F238E27FC236}">
                  <a16:creationId xmlns:a16="http://schemas.microsoft.com/office/drawing/2014/main" id="{F32DCAD2-2A46-4D58-88AC-DCB3170BAE8C}"/>
                </a:ext>
              </a:extLst>
            </p:cNvPr>
            <p:cNvGrpSpPr/>
            <p:nvPr/>
          </p:nvGrpSpPr>
          <p:grpSpPr>
            <a:xfrm>
              <a:off x="6738512" y="132722"/>
              <a:ext cx="1663094" cy="1111978"/>
              <a:chOff x="5582189" y="-750031"/>
              <a:chExt cx="1442805" cy="1021869"/>
            </a:xfrm>
          </p:grpSpPr>
          <p:sp>
            <p:nvSpPr>
              <p:cNvPr id="179" name="Google Shape;65;p2">
                <a:extLst>
                  <a:ext uri="{FF2B5EF4-FFF2-40B4-BE49-F238E27FC236}">
                    <a16:creationId xmlns:a16="http://schemas.microsoft.com/office/drawing/2014/main" id="{1A97B8F8-6225-4E77-B000-58FAAB75F9EB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66;p2">
                <a:extLst>
                  <a:ext uri="{FF2B5EF4-FFF2-40B4-BE49-F238E27FC236}">
                    <a16:creationId xmlns:a16="http://schemas.microsoft.com/office/drawing/2014/main" id="{766FA7ED-0535-4EA9-9663-DA278CAB486E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" name="TextBox 182">
              <a:hlinkClick r:id="rId8" action="ppaction://hlinksldjump"/>
              <a:extLst>
                <a:ext uri="{FF2B5EF4-FFF2-40B4-BE49-F238E27FC236}">
                  <a16:creationId xmlns:a16="http://schemas.microsoft.com/office/drawing/2014/main" id="{5A5B3D1D-9B0E-4CD4-9C7C-B764F1C953F4}"/>
                </a:ext>
              </a:extLst>
            </p:cNvPr>
            <p:cNvSpPr txBox="1"/>
            <p:nvPr/>
          </p:nvSpPr>
          <p:spPr>
            <a:xfrm>
              <a:off x="7147018" y="-161433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sz="960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Billo" panose="00000400000000000000" pitchFamily="2" charset="0"/>
                </a:rPr>
                <a:t>2</a:t>
              </a:r>
              <a:endParaRPr lang="en-US" sz="9600"/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F6364CF0-37DB-46D2-978C-E7D5DA135EFB}"/>
              </a:ext>
            </a:extLst>
          </p:cNvPr>
          <p:cNvGrpSpPr/>
          <p:nvPr/>
        </p:nvGrpSpPr>
        <p:grpSpPr>
          <a:xfrm>
            <a:off x="9395925" y="-161433"/>
            <a:ext cx="1472883" cy="1569660"/>
            <a:chOff x="9395925" y="-161433"/>
            <a:chExt cx="1472883" cy="1569660"/>
          </a:xfrm>
        </p:grpSpPr>
        <p:grpSp>
          <p:nvGrpSpPr>
            <p:cNvPr id="175" name="Google Shape;64;p2">
              <a:extLst>
                <a:ext uri="{FF2B5EF4-FFF2-40B4-BE49-F238E27FC236}">
                  <a16:creationId xmlns:a16="http://schemas.microsoft.com/office/drawing/2014/main" id="{6AF94AAE-9DCC-4871-BD25-CFD2F2BE59CA}"/>
                </a:ext>
              </a:extLst>
            </p:cNvPr>
            <p:cNvGrpSpPr/>
            <p:nvPr/>
          </p:nvGrpSpPr>
          <p:grpSpPr>
            <a:xfrm>
              <a:off x="9395925" y="132722"/>
              <a:ext cx="1472883" cy="1139390"/>
              <a:chOff x="5582189" y="-750031"/>
              <a:chExt cx="1442805" cy="1021869"/>
            </a:xfrm>
          </p:grpSpPr>
          <p:sp>
            <p:nvSpPr>
              <p:cNvPr id="176" name="Google Shape;65;p2">
                <a:extLst>
                  <a:ext uri="{FF2B5EF4-FFF2-40B4-BE49-F238E27FC236}">
                    <a16:creationId xmlns:a16="http://schemas.microsoft.com/office/drawing/2014/main" id="{2669E3E7-5D49-4918-901B-D9520B5E77DF}"/>
                  </a:ext>
                </a:extLst>
              </p:cNvPr>
              <p:cNvSpPr/>
              <p:nvPr/>
            </p:nvSpPr>
            <p:spPr>
              <a:xfrm>
                <a:off x="5582189" y="-750031"/>
                <a:ext cx="1442805" cy="1021869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66;p2">
                <a:extLst>
                  <a:ext uri="{FF2B5EF4-FFF2-40B4-BE49-F238E27FC236}">
                    <a16:creationId xmlns:a16="http://schemas.microsoft.com/office/drawing/2014/main" id="{A0B96C7B-29A4-41F3-8A81-E059E5FEF236}"/>
                  </a:ext>
                </a:extLst>
              </p:cNvPr>
              <p:cNvSpPr/>
              <p:nvPr/>
            </p:nvSpPr>
            <p:spPr>
              <a:xfrm>
                <a:off x="5605882" y="-89615"/>
                <a:ext cx="1377556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TextBox 183">
              <a:hlinkClick r:id="rId9" action="ppaction://hlinksldjump"/>
              <a:extLst>
                <a:ext uri="{FF2B5EF4-FFF2-40B4-BE49-F238E27FC236}">
                  <a16:creationId xmlns:a16="http://schemas.microsoft.com/office/drawing/2014/main" id="{EB82E6B6-E1A8-462B-87B6-4AF42E355362}"/>
                </a:ext>
              </a:extLst>
            </p:cNvPr>
            <p:cNvSpPr txBox="1"/>
            <p:nvPr/>
          </p:nvSpPr>
          <p:spPr>
            <a:xfrm>
              <a:off x="9702357" y="-161433"/>
              <a:ext cx="9002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sz="9600">
                  <a:ln>
                    <a:solidFill>
                      <a:srgbClr val="002060"/>
                    </a:solidFill>
                  </a:ln>
                  <a:solidFill>
                    <a:srgbClr val="DB6B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Billo" panose="00000400000000000000" pitchFamily="2" charset="0"/>
                </a:rPr>
                <a:t>3</a:t>
              </a:r>
              <a:endParaRPr lang="en-US" sz="9600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0.37239 0.0115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239 0.01157 L 0.78008 0.029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78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0879 L 0.36575 -0.0053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81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575 -0.00533 L 0.72044 -0.011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A731B5B0-0EC4-4D99-A2E1-3D3BF884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08" y="418530"/>
            <a:ext cx="11055384" cy="1600438"/>
          </a:xfrm>
          <a:custGeom>
            <a:avLst/>
            <a:gdLst>
              <a:gd name="connsiteX0" fmla="*/ 266745 w 11055384"/>
              <a:gd name="connsiteY0" fmla="*/ 0 h 1600438"/>
              <a:gd name="connsiteX1" fmla="*/ 617376 w 11055384"/>
              <a:gd name="connsiteY1" fmla="*/ 0 h 1600438"/>
              <a:gd name="connsiteX2" fmla="*/ 1399552 w 11055384"/>
              <a:gd name="connsiteY2" fmla="*/ 0 h 1600438"/>
              <a:gd name="connsiteX3" fmla="*/ 2073842 w 11055384"/>
              <a:gd name="connsiteY3" fmla="*/ 0 h 1600438"/>
              <a:gd name="connsiteX4" fmla="*/ 2640246 w 11055384"/>
              <a:gd name="connsiteY4" fmla="*/ 0 h 1600438"/>
              <a:gd name="connsiteX5" fmla="*/ 3422422 w 11055384"/>
              <a:gd name="connsiteY5" fmla="*/ 0 h 1600438"/>
              <a:gd name="connsiteX6" fmla="*/ 3988825 w 11055384"/>
              <a:gd name="connsiteY6" fmla="*/ 0 h 1600438"/>
              <a:gd name="connsiteX7" fmla="*/ 4878888 w 11055384"/>
              <a:gd name="connsiteY7" fmla="*/ 0 h 1600438"/>
              <a:gd name="connsiteX8" fmla="*/ 5229519 w 11055384"/>
              <a:gd name="connsiteY8" fmla="*/ 0 h 1600438"/>
              <a:gd name="connsiteX9" fmla="*/ 5903809 w 11055384"/>
              <a:gd name="connsiteY9" fmla="*/ 0 h 1600438"/>
              <a:gd name="connsiteX10" fmla="*/ 6685985 w 11055384"/>
              <a:gd name="connsiteY10" fmla="*/ 0 h 1600438"/>
              <a:gd name="connsiteX11" fmla="*/ 7468162 w 11055384"/>
              <a:gd name="connsiteY11" fmla="*/ 0 h 1600438"/>
              <a:gd name="connsiteX12" fmla="*/ 7926679 w 11055384"/>
              <a:gd name="connsiteY12" fmla="*/ 0 h 1600438"/>
              <a:gd name="connsiteX13" fmla="*/ 8493082 w 11055384"/>
              <a:gd name="connsiteY13" fmla="*/ 0 h 1600438"/>
              <a:gd name="connsiteX14" fmla="*/ 8843713 w 11055384"/>
              <a:gd name="connsiteY14" fmla="*/ 0 h 1600438"/>
              <a:gd name="connsiteX15" fmla="*/ 9302230 w 11055384"/>
              <a:gd name="connsiteY15" fmla="*/ 0 h 1600438"/>
              <a:gd name="connsiteX16" fmla="*/ 9652861 w 11055384"/>
              <a:gd name="connsiteY16" fmla="*/ 0 h 1600438"/>
              <a:gd name="connsiteX17" fmla="*/ 10219264 w 11055384"/>
              <a:gd name="connsiteY17" fmla="*/ 0 h 1600438"/>
              <a:gd name="connsiteX18" fmla="*/ 11055384 w 11055384"/>
              <a:gd name="connsiteY18" fmla="*/ 0 h 1600438"/>
              <a:gd name="connsiteX19" fmla="*/ 11055384 w 11055384"/>
              <a:gd name="connsiteY19" fmla="*/ 0 h 1600438"/>
              <a:gd name="connsiteX20" fmla="*/ 11055384 w 11055384"/>
              <a:gd name="connsiteY20" fmla="*/ 693520 h 1600438"/>
              <a:gd name="connsiteX21" fmla="*/ 11055384 w 11055384"/>
              <a:gd name="connsiteY21" fmla="*/ 1333693 h 1600438"/>
              <a:gd name="connsiteX22" fmla="*/ 10788639 w 11055384"/>
              <a:gd name="connsiteY22" fmla="*/ 1600438 h 1600438"/>
              <a:gd name="connsiteX23" fmla="*/ 10006463 w 11055384"/>
              <a:gd name="connsiteY23" fmla="*/ 1600438 h 1600438"/>
              <a:gd name="connsiteX24" fmla="*/ 9332173 w 11055384"/>
              <a:gd name="connsiteY24" fmla="*/ 1600438 h 1600438"/>
              <a:gd name="connsiteX25" fmla="*/ 8765769 w 11055384"/>
              <a:gd name="connsiteY25" fmla="*/ 1600438 h 1600438"/>
              <a:gd name="connsiteX26" fmla="*/ 7983593 w 11055384"/>
              <a:gd name="connsiteY26" fmla="*/ 1600438 h 1600438"/>
              <a:gd name="connsiteX27" fmla="*/ 7201417 w 11055384"/>
              <a:gd name="connsiteY27" fmla="*/ 1600438 h 1600438"/>
              <a:gd name="connsiteX28" fmla="*/ 6635013 w 11055384"/>
              <a:gd name="connsiteY28" fmla="*/ 1600438 h 1600438"/>
              <a:gd name="connsiteX29" fmla="*/ 5744950 w 11055384"/>
              <a:gd name="connsiteY29" fmla="*/ 1600438 h 1600438"/>
              <a:gd name="connsiteX30" fmla="*/ 5070660 w 11055384"/>
              <a:gd name="connsiteY30" fmla="*/ 1600438 h 1600438"/>
              <a:gd name="connsiteX31" fmla="*/ 4288484 w 11055384"/>
              <a:gd name="connsiteY31" fmla="*/ 1600438 h 1600438"/>
              <a:gd name="connsiteX32" fmla="*/ 3829967 w 11055384"/>
              <a:gd name="connsiteY32" fmla="*/ 1600438 h 1600438"/>
              <a:gd name="connsiteX33" fmla="*/ 3371450 w 11055384"/>
              <a:gd name="connsiteY33" fmla="*/ 1600438 h 1600438"/>
              <a:gd name="connsiteX34" fmla="*/ 2481387 w 11055384"/>
              <a:gd name="connsiteY34" fmla="*/ 1600438 h 1600438"/>
              <a:gd name="connsiteX35" fmla="*/ 2130756 w 11055384"/>
              <a:gd name="connsiteY35" fmla="*/ 1600438 h 1600438"/>
              <a:gd name="connsiteX36" fmla="*/ 1780125 w 11055384"/>
              <a:gd name="connsiteY36" fmla="*/ 1600438 h 1600438"/>
              <a:gd name="connsiteX37" fmla="*/ 1105835 w 11055384"/>
              <a:gd name="connsiteY37" fmla="*/ 1600438 h 1600438"/>
              <a:gd name="connsiteX38" fmla="*/ 0 w 11055384"/>
              <a:gd name="connsiteY38" fmla="*/ 1600438 h 1600438"/>
              <a:gd name="connsiteX39" fmla="*/ 0 w 11055384"/>
              <a:gd name="connsiteY39" fmla="*/ 1600438 h 1600438"/>
              <a:gd name="connsiteX40" fmla="*/ 0 w 11055384"/>
              <a:gd name="connsiteY40" fmla="*/ 920255 h 1600438"/>
              <a:gd name="connsiteX41" fmla="*/ 0 w 11055384"/>
              <a:gd name="connsiteY41" fmla="*/ 266745 h 1600438"/>
              <a:gd name="connsiteX42" fmla="*/ 266745 w 11055384"/>
              <a:gd name="connsiteY42" fmla="*/ 0 h 160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055384" h="1600438" fill="none" extrusionOk="0">
                <a:moveTo>
                  <a:pt x="266745" y="0"/>
                </a:moveTo>
                <a:cubicBezTo>
                  <a:pt x="400679" y="-6771"/>
                  <a:pt x="480232" y="-14817"/>
                  <a:pt x="617376" y="0"/>
                </a:cubicBezTo>
                <a:cubicBezTo>
                  <a:pt x="754520" y="14817"/>
                  <a:pt x="1098745" y="10089"/>
                  <a:pt x="1399552" y="0"/>
                </a:cubicBezTo>
                <a:cubicBezTo>
                  <a:pt x="1700359" y="-10089"/>
                  <a:pt x="1815510" y="-22951"/>
                  <a:pt x="2073842" y="0"/>
                </a:cubicBezTo>
                <a:cubicBezTo>
                  <a:pt x="2332174" y="22951"/>
                  <a:pt x="2526244" y="4038"/>
                  <a:pt x="2640246" y="0"/>
                </a:cubicBezTo>
                <a:cubicBezTo>
                  <a:pt x="2754248" y="-4038"/>
                  <a:pt x="3088983" y="-7573"/>
                  <a:pt x="3422422" y="0"/>
                </a:cubicBezTo>
                <a:cubicBezTo>
                  <a:pt x="3755861" y="7573"/>
                  <a:pt x="3781870" y="14976"/>
                  <a:pt x="3988825" y="0"/>
                </a:cubicBezTo>
                <a:cubicBezTo>
                  <a:pt x="4195780" y="-14976"/>
                  <a:pt x="4570757" y="-18553"/>
                  <a:pt x="4878888" y="0"/>
                </a:cubicBezTo>
                <a:cubicBezTo>
                  <a:pt x="5187019" y="18553"/>
                  <a:pt x="5099193" y="5986"/>
                  <a:pt x="5229519" y="0"/>
                </a:cubicBezTo>
                <a:cubicBezTo>
                  <a:pt x="5359845" y="-5986"/>
                  <a:pt x="5674534" y="-12408"/>
                  <a:pt x="5903809" y="0"/>
                </a:cubicBezTo>
                <a:cubicBezTo>
                  <a:pt x="6133084" y="12408"/>
                  <a:pt x="6419513" y="29825"/>
                  <a:pt x="6685985" y="0"/>
                </a:cubicBezTo>
                <a:cubicBezTo>
                  <a:pt x="6952457" y="-29825"/>
                  <a:pt x="7161975" y="25988"/>
                  <a:pt x="7468162" y="0"/>
                </a:cubicBezTo>
                <a:cubicBezTo>
                  <a:pt x="7774349" y="-25988"/>
                  <a:pt x="7813228" y="9548"/>
                  <a:pt x="7926679" y="0"/>
                </a:cubicBezTo>
                <a:cubicBezTo>
                  <a:pt x="8040130" y="-9548"/>
                  <a:pt x="8362601" y="-21216"/>
                  <a:pt x="8493082" y="0"/>
                </a:cubicBezTo>
                <a:cubicBezTo>
                  <a:pt x="8623563" y="21216"/>
                  <a:pt x="8763306" y="-14203"/>
                  <a:pt x="8843713" y="0"/>
                </a:cubicBezTo>
                <a:cubicBezTo>
                  <a:pt x="8924120" y="14203"/>
                  <a:pt x="9107629" y="-4098"/>
                  <a:pt x="9302230" y="0"/>
                </a:cubicBezTo>
                <a:cubicBezTo>
                  <a:pt x="9496831" y="4098"/>
                  <a:pt x="9489591" y="16354"/>
                  <a:pt x="9652861" y="0"/>
                </a:cubicBezTo>
                <a:cubicBezTo>
                  <a:pt x="9816131" y="-16354"/>
                  <a:pt x="10039103" y="-11055"/>
                  <a:pt x="10219264" y="0"/>
                </a:cubicBezTo>
                <a:cubicBezTo>
                  <a:pt x="10399425" y="11055"/>
                  <a:pt x="10644033" y="-33453"/>
                  <a:pt x="11055384" y="0"/>
                </a:cubicBezTo>
                <a:lnTo>
                  <a:pt x="11055384" y="0"/>
                </a:lnTo>
                <a:cubicBezTo>
                  <a:pt x="11060700" y="199702"/>
                  <a:pt x="11080664" y="387179"/>
                  <a:pt x="11055384" y="693520"/>
                </a:cubicBezTo>
                <a:cubicBezTo>
                  <a:pt x="11030104" y="999861"/>
                  <a:pt x="11030127" y="1092008"/>
                  <a:pt x="11055384" y="1333693"/>
                </a:cubicBezTo>
                <a:cubicBezTo>
                  <a:pt x="11023190" y="1478668"/>
                  <a:pt x="10925591" y="1601145"/>
                  <a:pt x="10788639" y="1600438"/>
                </a:cubicBezTo>
                <a:cubicBezTo>
                  <a:pt x="10621342" y="1579280"/>
                  <a:pt x="10379890" y="1620090"/>
                  <a:pt x="10006463" y="1600438"/>
                </a:cubicBezTo>
                <a:cubicBezTo>
                  <a:pt x="9633036" y="1580786"/>
                  <a:pt x="9544242" y="1604261"/>
                  <a:pt x="9332173" y="1600438"/>
                </a:cubicBezTo>
                <a:cubicBezTo>
                  <a:pt x="9120104" y="1596616"/>
                  <a:pt x="9023478" y="1574582"/>
                  <a:pt x="8765769" y="1600438"/>
                </a:cubicBezTo>
                <a:cubicBezTo>
                  <a:pt x="8508060" y="1626294"/>
                  <a:pt x="8289936" y="1572112"/>
                  <a:pt x="7983593" y="1600438"/>
                </a:cubicBezTo>
                <a:cubicBezTo>
                  <a:pt x="7677250" y="1628764"/>
                  <a:pt x="7392170" y="1637647"/>
                  <a:pt x="7201417" y="1600438"/>
                </a:cubicBezTo>
                <a:cubicBezTo>
                  <a:pt x="7010664" y="1563229"/>
                  <a:pt x="6806177" y="1578069"/>
                  <a:pt x="6635013" y="1600438"/>
                </a:cubicBezTo>
                <a:cubicBezTo>
                  <a:pt x="6463849" y="1622807"/>
                  <a:pt x="5977107" y="1566010"/>
                  <a:pt x="5744950" y="1600438"/>
                </a:cubicBezTo>
                <a:cubicBezTo>
                  <a:pt x="5512793" y="1634866"/>
                  <a:pt x="5337856" y="1574405"/>
                  <a:pt x="5070660" y="1600438"/>
                </a:cubicBezTo>
                <a:cubicBezTo>
                  <a:pt x="4803464" y="1626472"/>
                  <a:pt x="4612997" y="1609235"/>
                  <a:pt x="4288484" y="1600438"/>
                </a:cubicBezTo>
                <a:cubicBezTo>
                  <a:pt x="3963971" y="1591641"/>
                  <a:pt x="3966347" y="1614319"/>
                  <a:pt x="3829967" y="1600438"/>
                </a:cubicBezTo>
                <a:cubicBezTo>
                  <a:pt x="3693587" y="1586557"/>
                  <a:pt x="3520314" y="1587317"/>
                  <a:pt x="3371450" y="1600438"/>
                </a:cubicBezTo>
                <a:cubicBezTo>
                  <a:pt x="3222586" y="1613559"/>
                  <a:pt x="2694570" y="1614607"/>
                  <a:pt x="2481387" y="1600438"/>
                </a:cubicBezTo>
                <a:cubicBezTo>
                  <a:pt x="2268204" y="1586269"/>
                  <a:pt x="2244428" y="1615433"/>
                  <a:pt x="2130756" y="1600438"/>
                </a:cubicBezTo>
                <a:cubicBezTo>
                  <a:pt x="2017084" y="1585443"/>
                  <a:pt x="1882269" y="1588216"/>
                  <a:pt x="1780125" y="1600438"/>
                </a:cubicBezTo>
                <a:cubicBezTo>
                  <a:pt x="1677981" y="1612660"/>
                  <a:pt x="1283107" y="1617445"/>
                  <a:pt x="1105835" y="1600438"/>
                </a:cubicBezTo>
                <a:cubicBezTo>
                  <a:pt x="928563" y="1583432"/>
                  <a:pt x="325803" y="1643563"/>
                  <a:pt x="0" y="1600438"/>
                </a:cubicBezTo>
                <a:lnTo>
                  <a:pt x="0" y="1600438"/>
                </a:lnTo>
                <a:cubicBezTo>
                  <a:pt x="-19508" y="1446609"/>
                  <a:pt x="-26466" y="1240851"/>
                  <a:pt x="0" y="920255"/>
                </a:cubicBezTo>
                <a:cubicBezTo>
                  <a:pt x="26466" y="599659"/>
                  <a:pt x="5310" y="409502"/>
                  <a:pt x="0" y="266745"/>
                </a:cubicBezTo>
                <a:cubicBezTo>
                  <a:pt x="19520" y="91327"/>
                  <a:pt x="134278" y="-2180"/>
                  <a:pt x="266745" y="0"/>
                </a:cubicBezTo>
                <a:close/>
              </a:path>
              <a:path w="11055384" h="1600438" stroke="0" extrusionOk="0">
                <a:moveTo>
                  <a:pt x="266745" y="0"/>
                </a:moveTo>
                <a:cubicBezTo>
                  <a:pt x="554609" y="-5752"/>
                  <a:pt x="764207" y="-31170"/>
                  <a:pt x="941035" y="0"/>
                </a:cubicBezTo>
                <a:cubicBezTo>
                  <a:pt x="1117863" y="31170"/>
                  <a:pt x="1389381" y="-19756"/>
                  <a:pt x="1723211" y="0"/>
                </a:cubicBezTo>
                <a:cubicBezTo>
                  <a:pt x="2057041" y="19756"/>
                  <a:pt x="2242689" y="-9836"/>
                  <a:pt x="2613274" y="0"/>
                </a:cubicBezTo>
                <a:cubicBezTo>
                  <a:pt x="2983859" y="9836"/>
                  <a:pt x="3108605" y="-39819"/>
                  <a:pt x="3503337" y="0"/>
                </a:cubicBezTo>
                <a:cubicBezTo>
                  <a:pt x="3898069" y="39819"/>
                  <a:pt x="3934849" y="15467"/>
                  <a:pt x="4069740" y="0"/>
                </a:cubicBezTo>
                <a:cubicBezTo>
                  <a:pt x="4204631" y="-15467"/>
                  <a:pt x="4618617" y="26368"/>
                  <a:pt x="4959803" y="0"/>
                </a:cubicBezTo>
                <a:cubicBezTo>
                  <a:pt x="5300989" y="-26368"/>
                  <a:pt x="5303280" y="-22831"/>
                  <a:pt x="5418320" y="0"/>
                </a:cubicBezTo>
                <a:cubicBezTo>
                  <a:pt x="5533360" y="22831"/>
                  <a:pt x="5778303" y="5519"/>
                  <a:pt x="5984724" y="0"/>
                </a:cubicBezTo>
                <a:cubicBezTo>
                  <a:pt x="6191145" y="-5519"/>
                  <a:pt x="6327691" y="-12560"/>
                  <a:pt x="6443241" y="0"/>
                </a:cubicBezTo>
                <a:cubicBezTo>
                  <a:pt x="6558791" y="12560"/>
                  <a:pt x="6959295" y="2085"/>
                  <a:pt x="7117531" y="0"/>
                </a:cubicBezTo>
                <a:cubicBezTo>
                  <a:pt x="7275767" y="-2085"/>
                  <a:pt x="7344973" y="-6222"/>
                  <a:pt x="7468162" y="0"/>
                </a:cubicBezTo>
                <a:cubicBezTo>
                  <a:pt x="7591351" y="6222"/>
                  <a:pt x="7658408" y="15338"/>
                  <a:pt x="7818792" y="0"/>
                </a:cubicBezTo>
                <a:cubicBezTo>
                  <a:pt x="7979176" y="-15338"/>
                  <a:pt x="8249611" y="6441"/>
                  <a:pt x="8600969" y="0"/>
                </a:cubicBezTo>
                <a:cubicBezTo>
                  <a:pt x="8952327" y="-6441"/>
                  <a:pt x="8954830" y="-3447"/>
                  <a:pt x="9059486" y="0"/>
                </a:cubicBezTo>
                <a:cubicBezTo>
                  <a:pt x="9164142" y="3447"/>
                  <a:pt x="9592475" y="-14444"/>
                  <a:pt x="9733776" y="0"/>
                </a:cubicBezTo>
                <a:cubicBezTo>
                  <a:pt x="9875077" y="14444"/>
                  <a:pt x="10256283" y="-5218"/>
                  <a:pt x="10408066" y="0"/>
                </a:cubicBezTo>
                <a:cubicBezTo>
                  <a:pt x="10559849" y="5218"/>
                  <a:pt x="10824460" y="31170"/>
                  <a:pt x="11055384" y="0"/>
                </a:cubicBezTo>
                <a:lnTo>
                  <a:pt x="11055384" y="0"/>
                </a:lnTo>
                <a:cubicBezTo>
                  <a:pt x="11081627" y="281117"/>
                  <a:pt x="11039314" y="427379"/>
                  <a:pt x="11055384" y="666847"/>
                </a:cubicBezTo>
                <a:cubicBezTo>
                  <a:pt x="11071454" y="906315"/>
                  <a:pt x="11042985" y="1174607"/>
                  <a:pt x="11055384" y="1333693"/>
                </a:cubicBezTo>
                <a:cubicBezTo>
                  <a:pt x="11065155" y="1486592"/>
                  <a:pt x="10971324" y="1597224"/>
                  <a:pt x="10788639" y="1600438"/>
                </a:cubicBezTo>
                <a:cubicBezTo>
                  <a:pt x="10572387" y="1593676"/>
                  <a:pt x="10422973" y="1597647"/>
                  <a:pt x="10330122" y="1600438"/>
                </a:cubicBezTo>
                <a:cubicBezTo>
                  <a:pt x="10237271" y="1603229"/>
                  <a:pt x="9901057" y="1606668"/>
                  <a:pt x="9655832" y="1600438"/>
                </a:cubicBezTo>
                <a:cubicBezTo>
                  <a:pt x="9410607" y="1594209"/>
                  <a:pt x="9323881" y="1613247"/>
                  <a:pt x="9197315" y="1600438"/>
                </a:cubicBezTo>
                <a:cubicBezTo>
                  <a:pt x="9070749" y="1587629"/>
                  <a:pt x="8866245" y="1617388"/>
                  <a:pt x="8738798" y="1600438"/>
                </a:cubicBezTo>
                <a:cubicBezTo>
                  <a:pt x="8611351" y="1583488"/>
                  <a:pt x="8514235" y="1615583"/>
                  <a:pt x="8388167" y="1600438"/>
                </a:cubicBezTo>
                <a:cubicBezTo>
                  <a:pt x="8262099" y="1585293"/>
                  <a:pt x="7900097" y="1576590"/>
                  <a:pt x="7713877" y="1600438"/>
                </a:cubicBezTo>
                <a:cubicBezTo>
                  <a:pt x="7527657" y="1624287"/>
                  <a:pt x="7433220" y="1578859"/>
                  <a:pt x="7255360" y="1600438"/>
                </a:cubicBezTo>
                <a:cubicBezTo>
                  <a:pt x="7077500" y="1622017"/>
                  <a:pt x="6907727" y="1591765"/>
                  <a:pt x="6796843" y="1600438"/>
                </a:cubicBezTo>
                <a:cubicBezTo>
                  <a:pt x="6685959" y="1609111"/>
                  <a:pt x="6555026" y="1614668"/>
                  <a:pt x="6446212" y="1600438"/>
                </a:cubicBezTo>
                <a:cubicBezTo>
                  <a:pt x="6337398" y="1586208"/>
                  <a:pt x="6036573" y="1623365"/>
                  <a:pt x="5664035" y="1600438"/>
                </a:cubicBezTo>
                <a:cubicBezTo>
                  <a:pt x="5291497" y="1577511"/>
                  <a:pt x="5231467" y="1593201"/>
                  <a:pt x="4881859" y="1600438"/>
                </a:cubicBezTo>
                <a:cubicBezTo>
                  <a:pt x="4532251" y="1607675"/>
                  <a:pt x="4664013" y="1612780"/>
                  <a:pt x="4531228" y="1600438"/>
                </a:cubicBezTo>
                <a:cubicBezTo>
                  <a:pt x="4398443" y="1588096"/>
                  <a:pt x="4350296" y="1583901"/>
                  <a:pt x="4180598" y="1600438"/>
                </a:cubicBezTo>
                <a:cubicBezTo>
                  <a:pt x="4010900" y="1616976"/>
                  <a:pt x="3958019" y="1588452"/>
                  <a:pt x="3829967" y="1600438"/>
                </a:cubicBezTo>
                <a:cubicBezTo>
                  <a:pt x="3701915" y="1612424"/>
                  <a:pt x="3227528" y="1605828"/>
                  <a:pt x="3047791" y="1600438"/>
                </a:cubicBezTo>
                <a:cubicBezTo>
                  <a:pt x="2868054" y="1595048"/>
                  <a:pt x="2631659" y="1582381"/>
                  <a:pt x="2373501" y="1600438"/>
                </a:cubicBezTo>
                <a:cubicBezTo>
                  <a:pt x="2115343" y="1618496"/>
                  <a:pt x="2028455" y="1604272"/>
                  <a:pt x="1807097" y="1600438"/>
                </a:cubicBezTo>
                <a:cubicBezTo>
                  <a:pt x="1585739" y="1596604"/>
                  <a:pt x="1376086" y="1608844"/>
                  <a:pt x="1024921" y="1600438"/>
                </a:cubicBezTo>
                <a:cubicBezTo>
                  <a:pt x="673756" y="1592032"/>
                  <a:pt x="477521" y="1606812"/>
                  <a:pt x="0" y="1600438"/>
                </a:cubicBezTo>
                <a:lnTo>
                  <a:pt x="0" y="1600438"/>
                </a:lnTo>
                <a:cubicBezTo>
                  <a:pt x="-6492" y="1331004"/>
                  <a:pt x="335" y="1271099"/>
                  <a:pt x="0" y="946928"/>
                </a:cubicBezTo>
                <a:cubicBezTo>
                  <a:pt x="-335" y="622757"/>
                  <a:pt x="3669" y="408084"/>
                  <a:pt x="0" y="266745"/>
                </a:cubicBezTo>
                <a:cubicBezTo>
                  <a:pt x="9488" y="131285"/>
                  <a:pt x="122557" y="13054"/>
                  <a:pt x="266745" y="0"/>
                </a:cubicBezTo>
                <a:close/>
              </a:path>
            </a:pathLst>
          </a:custGeom>
          <a:solidFill>
            <a:schemeClr val="accent6">
              <a:lumMod val="75000"/>
              <a:alpha val="59000"/>
            </a:schemeClr>
          </a:solidFill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61350445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Câu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1: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thứ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nhất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5,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thứ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hai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6. </a:t>
            </a:r>
          </a:p>
          <a:p>
            <a:pPr algn="ctr" eaLnBrk="1" hangingPunct="1"/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Vậy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tỉ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của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thứ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nhất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và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thứ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hai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2D2484-0CD8-4466-9495-AF6C7D2ADED2}"/>
                  </a:ext>
                </a:extLst>
              </p:cNvPr>
              <p:cNvSpPr txBox="1"/>
              <p:nvPr/>
            </p:nvSpPr>
            <p:spPr>
              <a:xfrm>
                <a:off x="4224159" y="4334214"/>
                <a:ext cx="1127343" cy="1305037"/>
              </a:xfrm>
              <a:prstGeom prst="rect">
                <a:avLst/>
              </a:prstGeom>
              <a:solidFill>
                <a:schemeClr val="bg1">
                  <a:alpha val="52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2D2484-0CD8-4466-9495-AF6C7D2AD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159" y="4334214"/>
                <a:ext cx="1127343" cy="1305037"/>
              </a:xfrm>
              <a:prstGeom prst="rect">
                <a:avLst/>
              </a:prstGeom>
              <a:blipFill>
                <a:blip r:embed="rId3"/>
                <a:stretch>
                  <a:fillRect l="-18717" b="-1389"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6F31D8-9B95-47D4-B96E-2C2C942909AC}"/>
                  </a:ext>
                </a:extLst>
              </p:cNvPr>
              <p:cNvSpPr txBox="1"/>
              <p:nvPr/>
            </p:nvSpPr>
            <p:spPr>
              <a:xfrm>
                <a:off x="6033380" y="4334214"/>
                <a:ext cx="1138825" cy="1292598"/>
              </a:xfrm>
              <a:prstGeom prst="rect">
                <a:avLst/>
              </a:prstGeom>
              <a:solidFill>
                <a:schemeClr val="bg1">
                  <a:alpha val="52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6F31D8-9B95-47D4-B96E-2C2C94290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380" y="4334214"/>
                <a:ext cx="1138825" cy="1292598"/>
              </a:xfrm>
              <a:prstGeom prst="rect">
                <a:avLst/>
              </a:prstGeom>
              <a:blipFill>
                <a:blip r:embed="rId4"/>
                <a:stretch>
                  <a:fillRect l="-18519" b="-1402"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23417-8CBA-4C83-8AAC-496825444A3F}"/>
                  </a:ext>
                </a:extLst>
              </p:cNvPr>
              <p:cNvSpPr txBox="1"/>
              <p:nvPr/>
            </p:nvSpPr>
            <p:spPr>
              <a:xfrm>
                <a:off x="7914825" y="4325750"/>
                <a:ext cx="1618480" cy="1301062"/>
              </a:xfrm>
              <a:prstGeom prst="rect">
                <a:avLst/>
              </a:prstGeom>
              <a:solidFill>
                <a:schemeClr val="bg1">
                  <a:alpha val="52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23417-8CBA-4C83-8AAC-496825444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825" y="4325750"/>
                <a:ext cx="1618480" cy="1301062"/>
              </a:xfrm>
              <a:prstGeom prst="rect">
                <a:avLst/>
              </a:prstGeom>
              <a:blipFill>
                <a:blip r:embed="rId5"/>
                <a:stretch>
                  <a:fillRect l="-12687" b="-1860"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A54BB3-A561-40D4-ABEC-FC9AE1D10464}"/>
                  </a:ext>
                </a:extLst>
              </p:cNvPr>
              <p:cNvSpPr txBox="1"/>
              <p:nvPr/>
            </p:nvSpPr>
            <p:spPr>
              <a:xfrm>
                <a:off x="10131734" y="4342389"/>
                <a:ext cx="1483791" cy="1288686"/>
              </a:xfrm>
              <a:prstGeom prst="rect">
                <a:avLst/>
              </a:prstGeom>
              <a:solidFill>
                <a:schemeClr val="bg1">
                  <a:alpha val="52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A54BB3-A561-40D4-ABEC-FC9AE1D10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734" y="4342389"/>
                <a:ext cx="1483791" cy="1288686"/>
              </a:xfrm>
              <a:prstGeom prst="rect">
                <a:avLst/>
              </a:prstGeom>
              <a:blipFill>
                <a:blip r:embed="rId6"/>
                <a:stretch>
                  <a:fillRect l="-13878" b="-1402"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Little horse unicorn PNG - Similar PNG">
            <a:extLst>
              <a:ext uri="{FF2B5EF4-FFF2-40B4-BE49-F238E27FC236}">
                <a16:creationId xmlns:a16="http://schemas.microsoft.com/office/drawing/2014/main" id="{C53C516B-3507-460A-B91B-A04097F3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16502" y="2415245"/>
            <a:ext cx="4440661" cy="44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627;p25">
            <a:extLst>
              <a:ext uri="{FF2B5EF4-FFF2-40B4-BE49-F238E27FC236}">
                <a16:creationId xmlns:a16="http://schemas.microsoft.com/office/drawing/2014/main" id="{47D71200-A102-4775-9EB1-012EA325C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88175" y="6022492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9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9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68425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2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>
            <a:extLst>
              <a:ext uri="{FF2B5EF4-FFF2-40B4-BE49-F238E27FC236}">
                <a16:creationId xmlns:a16="http://schemas.microsoft.com/office/drawing/2014/main" id="{1EC5D832-7EA7-42FD-964A-1CDD4E919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" y="469811"/>
            <a:ext cx="11020465" cy="1516499"/>
          </a:xfrm>
          <a:custGeom>
            <a:avLst/>
            <a:gdLst>
              <a:gd name="connsiteX0" fmla="*/ 252755 w 11020465"/>
              <a:gd name="connsiteY0" fmla="*/ 0 h 1516499"/>
              <a:gd name="connsiteX1" fmla="*/ 909940 w 11020465"/>
              <a:gd name="connsiteY1" fmla="*/ 0 h 1516499"/>
              <a:gd name="connsiteX2" fmla="*/ 1672274 w 11020465"/>
              <a:gd name="connsiteY2" fmla="*/ 0 h 1516499"/>
              <a:gd name="connsiteX3" fmla="*/ 2224309 w 11020465"/>
              <a:gd name="connsiteY3" fmla="*/ 0 h 1516499"/>
              <a:gd name="connsiteX4" fmla="*/ 2986643 w 11020465"/>
              <a:gd name="connsiteY4" fmla="*/ 0 h 1516499"/>
              <a:gd name="connsiteX5" fmla="*/ 3643828 w 11020465"/>
              <a:gd name="connsiteY5" fmla="*/ 0 h 1516499"/>
              <a:gd name="connsiteX6" fmla="*/ 3985564 w 11020465"/>
              <a:gd name="connsiteY6" fmla="*/ 0 h 1516499"/>
              <a:gd name="connsiteX7" fmla="*/ 4642749 w 11020465"/>
              <a:gd name="connsiteY7" fmla="*/ 0 h 1516499"/>
              <a:gd name="connsiteX8" fmla="*/ 5510233 w 11020465"/>
              <a:gd name="connsiteY8" fmla="*/ 0 h 1516499"/>
              <a:gd name="connsiteX9" fmla="*/ 6167417 w 11020465"/>
              <a:gd name="connsiteY9" fmla="*/ 0 h 1516499"/>
              <a:gd name="connsiteX10" fmla="*/ 6614303 w 11020465"/>
              <a:gd name="connsiteY10" fmla="*/ 0 h 1516499"/>
              <a:gd name="connsiteX11" fmla="*/ 7481787 w 11020465"/>
              <a:gd name="connsiteY11" fmla="*/ 0 h 1516499"/>
              <a:gd name="connsiteX12" fmla="*/ 7823523 w 11020465"/>
              <a:gd name="connsiteY12" fmla="*/ 0 h 1516499"/>
              <a:gd name="connsiteX13" fmla="*/ 8270408 w 11020465"/>
              <a:gd name="connsiteY13" fmla="*/ 0 h 1516499"/>
              <a:gd name="connsiteX14" fmla="*/ 8927593 w 11020465"/>
              <a:gd name="connsiteY14" fmla="*/ 0 h 1516499"/>
              <a:gd name="connsiteX15" fmla="*/ 9689927 w 11020465"/>
              <a:gd name="connsiteY15" fmla="*/ 0 h 1516499"/>
              <a:gd name="connsiteX16" fmla="*/ 10031663 w 11020465"/>
              <a:gd name="connsiteY16" fmla="*/ 0 h 1516499"/>
              <a:gd name="connsiteX17" fmla="*/ 10767710 w 11020465"/>
              <a:gd name="connsiteY17" fmla="*/ 0 h 1516499"/>
              <a:gd name="connsiteX18" fmla="*/ 11020465 w 11020465"/>
              <a:gd name="connsiteY18" fmla="*/ 252755 h 1516499"/>
              <a:gd name="connsiteX19" fmla="*/ 11020465 w 11020465"/>
              <a:gd name="connsiteY19" fmla="*/ 859352 h 1516499"/>
              <a:gd name="connsiteX20" fmla="*/ 11020465 w 11020465"/>
              <a:gd name="connsiteY20" fmla="*/ 1516499 h 1516499"/>
              <a:gd name="connsiteX21" fmla="*/ 11020465 w 11020465"/>
              <a:gd name="connsiteY21" fmla="*/ 1516499 h 1516499"/>
              <a:gd name="connsiteX22" fmla="*/ 10441891 w 11020465"/>
              <a:gd name="connsiteY22" fmla="*/ 1516499 h 1516499"/>
              <a:gd name="connsiteX23" fmla="*/ 9642907 w 11020465"/>
              <a:gd name="connsiteY23" fmla="*/ 1516499 h 1516499"/>
              <a:gd name="connsiteX24" fmla="*/ 8954128 w 11020465"/>
              <a:gd name="connsiteY24" fmla="*/ 1516499 h 1516499"/>
              <a:gd name="connsiteX25" fmla="*/ 8595963 w 11020465"/>
              <a:gd name="connsiteY25" fmla="*/ 1516499 h 1516499"/>
              <a:gd name="connsiteX26" fmla="*/ 8017388 w 11020465"/>
              <a:gd name="connsiteY26" fmla="*/ 1516499 h 1516499"/>
              <a:gd name="connsiteX27" fmla="*/ 7549019 w 11020465"/>
              <a:gd name="connsiteY27" fmla="*/ 1516499 h 1516499"/>
              <a:gd name="connsiteX28" fmla="*/ 7080649 w 11020465"/>
              <a:gd name="connsiteY28" fmla="*/ 1516499 h 1516499"/>
              <a:gd name="connsiteX29" fmla="*/ 6171460 w 11020465"/>
              <a:gd name="connsiteY29" fmla="*/ 1516499 h 1516499"/>
              <a:gd name="connsiteX30" fmla="*/ 5372477 w 11020465"/>
              <a:gd name="connsiteY30" fmla="*/ 1516499 h 1516499"/>
              <a:gd name="connsiteX31" fmla="*/ 5014312 w 11020465"/>
              <a:gd name="connsiteY31" fmla="*/ 1516499 h 1516499"/>
              <a:gd name="connsiteX32" fmla="*/ 4656146 w 11020465"/>
              <a:gd name="connsiteY32" fmla="*/ 1516499 h 1516499"/>
              <a:gd name="connsiteX33" fmla="*/ 4297981 w 11020465"/>
              <a:gd name="connsiteY33" fmla="*/ 1516499 h 1516499"/>
              <a:gd name="connsiteX34" fmla="*/ 3388793 w 11020465"/>
              <a:gd name="connsiteY34" fmla="*/ 1516499 h 1516499"/>
              <a:gd name="connsiteX35" fmla="*/ 2589809 w 11020465"/>
              <a:gd name="connsiteY35" fmla="*/ 1516499 h 1516499"/>
              <a:gd name="connsiteX36" fmla="*/ 2121440 w 11020465"/>
              <a:gd name="connsiteY36" fmla="*/ 1516499 h 1516499"/>
              <a:gd name="connsiteX37" fmla="*/ 1212251 w 11020465"/>
              <a:gd name="connsiteY37" fmla="*/ 1516499 h 1516499"/>
              <a:gd name="connsiteX38" fmla="*/ 0 w 11020465"/>
              <a:gd name="connsiteY38" fmla="*/ 1516499 h 1516499"/>
              <a:gd name="connsiteX39" fmla="*/ 0 w 11020465"/>
              <a:gd name="connsiteY39" fmla="*/ 1516499 h 1516499"/>
              <a:gd name="connsiteX40" fmla="*/ 0 w 11020465"/>
              <a:gd name="connsiteY40" fmla="*/ 871990 h 1516499"/>
              <a:gd name="connsiteX41" fmla="*/ 0 w 11020465"/>
              <a:gd name="connsiteY41" fmla="*/ 252755 h 1516499"/>
              <a:gd name="connsiteX42" fmla="*/ 252755 w 11020465"/>
              <a:gd name="connsiteY42" fmla="*/ 0 h 151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020465" h="1516499" fill="none" extrusionOk="0">
                <a:moveTo>
                  <a:pt x="252755" y="0"/>
                </a:moveTo>
                <a:cubicBezTo>
                  <a:pt x="512490" y="-28801"/>
                  <a:pt x="663098" y="20911"/>
                  <a:pt x="909940" y="0"/>
                </a:cubicBezTo>
                <a:cubicBezTo>
                  <a:pt x="1156782" y="-20911"/>
                  <a:pt x="1322162" y="-34729"/>
                  <a:pt x="1672274" y="0"/>
                </a:cubicBezTo>
                <a:cubicBezTo>
                  <a:pt x="2022386" y="34729"/>
                  <a:pt x="2014245" y="-3233"/>
                  <a:pt x="2224309" y="0"/>
                </a:cubicBezTo>
                <a:cubicBezTo>
                  <a:pt x="2434373" y="3233"/>
                  <a:pt x="2678291" y="-1342"/>
                  <a:pt x="2986643" y="0"/>
                </a:cubicBezTo>
                <a:cubicBezTo>
                  <a:pt x="3294995" y="1342"/>
                  <a:pt x="3370198" y="14010"/>
                  <a:pt x="3643828" y="0"/>
                </a:cubicBezTo>
                <a:cubicBezTo>
                  <a:pt x="3917459" y="-14010"/>
                  <a:pt x="3822384" y="13949"/>
                  <a:pt x="3985564" y="0"/>
                </a:cubicBezTo>
                <a:cubicBezTo>
                  <a:pt x="4148744" y="-13949"/>
                  <a:pt x="4319689" y="-30165"/>
                  <a:pt x="4642749" y="0"/>
                </a:cubicBezTo>
                <a:cubicBezTo>
                  <a:pt x="4965810" y="30165"/>
                  <a:pt x="5143619" y="32432"/>
                  <a:pt x="5510233" y="0"/>
                </a:cubicBezTo>
                <a:cubicBezTo>
                  <a:pt x="5876847" y="-32432"/>
                  <a:pt x="5914053" y="-19095"/>
                  <a:pt x="6167417" y="0"/>
                </a:cubicBezTo>
                <a:cubicBezTo>
                  <a:pt x="6420781" y="19095"/>
                  <a:pt x="6489445" y="16782"/>
                  <a:pt x="6614303" y="0"/>
                </a:cubicBezTo>
                <a:cubicBezTo>
                  <a:pt x="6739161" y="-16782"/>
                  <a:pt x="7193869" y="16648"/>
                  <a:pt x="7481787" y="0"/>
                </a:cubicBezTo>
                <a:cubicBezTo>
                  <a:pt x="7769705" y="-16648"/>
                  <a:pt x="7741983" y="-3317"/>
                  <a:pt x="7823523" y="0"/>
                </a:cubicBezTo>
                <a:cubicBezTo>
                  <a:pt x="7905063" y="3317"/>
                  <a:pt x="8155101" y="-8910"/>
                  <a:pt x="8270408" y="0"/>
                </a:cubicBezTo>
                <a:cubicBezTo>
                  <a:pt x="8385716" y="8910"/>
                  <a:pt x="8719331" y="-23431"/>
                  <a:pt x="8927593" y="0"/>
                </a:cubicBezTo>
                <a:cubicBezTo>
                  <a:pt x="9135856" y="23431"/>
                  <a:pt x="9349870" y="-71"/>
                  <a:pt x="9689927" y="0"/>
                </a:cubicBezTo>
                <a:cubicBezTo>
                  <a:pt x="10029984" y="71"/>
                  <a:pt x="9954532" y="-4083"/>
                  <a:pt x="10031663" y="0"/>
                </a:cubicBezTo>
                <a:cubicBezTo>
                  <a:pt x="10108794" y="4083"/>
                  <a:pt x="10608367" y="32872"/>
                  <a:pt x="10767710" y="0"/>
                </a:cubicBezTo>
                <a:cubicBezTo>
                  <a:pt x="10895240" y="-19803"/>
                  <a:pt x="11028791" y="99004"/>
                  <a:pt x="11020465" y="252755"/>
                </a:cubicBezTo>
                <a:cubicBezTo>
                  <a:pt x="11036598" y="512256"/>
                  <a:pt x="10990656" y="615861"/>
                  <a:pt x="11020465" y="859352"/>
                </a:cubicBezTo>
                <a:cubicBezTo>
                  <a:pt x="11050274" y="1102843"/>
                  <a:pt x="11052937" y="1306944"/>
                  <a:pt x="11020465" y="1516499"/>
                </a:cubicBezTo>
                <a:lnTo>
                  <a:pt x="11020465" y="1516499"/>
                </a:lnTo>
                <a:cubicBezTo>
                  <a:pt x="10840516" y="1538577"/>
                  <a:pt x="10698345" y="1512931"/>
                  <a:pt x="10441891" y="1516499"/>
                </a:cubicBezTo>
                <a:cubicBezTo>
                  <a:pt x="10185437" y="1520067"/>
                  <a:pt x="9968547" y="1477261"/>
                  <a:pt x="9642907" y="1516499"/>
                </a:cubicBezTo>
                <a:cubicBezTo>
                  <a:pt x="9317267" y="1555737"/>
                  <a:pt x="9215878" y="1534124"/>
                  <a:pt x="8954128" y="1516499"/>
                </a:cubicBezTo>
                <a:cubicBezTo>
                  <a:pt x="8692378" y="1498874"/>
                  <a:pt x="8746414" y="1527020"/>
                  <a:pt x="8595963" y="1516499"/>
                </a:cubicBezTo>
                <a:cubicBezTo>
                  <a:pt x="8445513" y="1505978"/>
                  <a:pt x="8177607" y="1495992"/>
                  <a:pt x="8017388" y="1516499"/>
                </a:cubicBezTo>
                <a:cubicBezTo>
                  <a:pt x="7857170" y="1537006"/>
                  <a:pt x="7728191" y="1500107"/>
                  <a:pt x="7549019" y="1516499"/>
                </a:cubicBezTo>
                <a:cubicBezTo>
                  <a:pt x="7369847" y="1532891"/>
                  <a:pt x="7279240" y="1501836"/>
                  <a:pt x="7080649" y="1516499"/>
                </a:cubicBezTo>
                <a:cubicBezTo>
                  <a:pt x="6882058" y="1531163"/>
                  <a:pt x="6559634" y="1484474"/>
                  <a:pt x="6171460" y="1516499"/>
                </a:cubicBezTo>
                <a:cubicBezTo>
                  <a:pt x="5783286" y="1548524"/>
                  <a:pt x="5720475" y="1538040"/>
                  <a:pt x="5372477" y="1516499"/>
                </a:cubicBezTo>
                <a:cubicBezTo>
                  <a:pt x="5024479" y="1494958"/>
                  <a:pt x="5152050" y="1499500"/>
                  <a:pt x="5014312" y="1516499"/>
                </a:cubicBezTo>
                <a:cubicBezTo>
                  <a:pt x="4876575" y="1533498"/>
                  <a:pt x="4759395" y="1530349"/>
                  <a:pt x="4656146" y="1516499"/>
                </a:cubicBezTo>
                <a:cubicBezTo>
                  <a:pt x="4552897" y="1502649"/>
                  <a:pt x="4395954" y="1528706"/>
                  <a:pt x="4297981" y="1516499"/>
                </a:cubicBezTo>
                <a:cubicBezTo>
                  <a:pt x="4200008" y="1504292"/>
                  <a:pt x="3802051" y="1553661"/>
                  <a:pt x="3388793" y="1516499"/>
                </a:cubicBezTo>
                <a:cubicBezTo>
                  <a:pt x="2975535" y="1479337"/>
                  <a:pt x="2921762" y="1494112"/>
                  <a:pt x="2589809" y="1516499"/>
                </a:cubicBezTo>
                <a:cubicBezTo>
                  <a:pt x="2257856" y="1538886"/>
                  <a:pt x="2261655" y="1516431"/>
                  <a:pt x="2121440" y="1516499"/>
                </a:cubicBezTo>
                <a:cubicBezTo>
                  <a:pt x="1981225" y="1516567"/>
                  <a:pt x="1516903" y="1539081"/>
                  <a:pt x="1212251" y="1516499"/>
                </a:cubicBezTo>
                <a:cubicBezTo>
                  <a:pt x="907599" y="1493917"/>
                  <a:pt x="321792" y="1538777"/>
                  <a:pt x="0" y="1516499"/>
                </a:cubicBezTo>
                <a:lnTo>
                  <a:pt x="0" y="1516499"/>
                </a:lnTo>
                <a:cubicBezTo>
                  <a:pt x="-18627" y="1323128"/>
                  <a:pt x="27078" y="1004234"/>
                  <a:pt x="0" y="871990"/>
                </a:cubicBezTo>
                <a:cubicBezTo>
                  <a:pt x="-27078" y="739746"/>
                  <a:pt x="7645" y="495419"/>
                  <a:pt x="0" y="252755"/>
                </a:cubicBezTo>
                <a:cubicBezTo>
                  <a:pt x="-5523" y="122470"/>
                  <a:pt x="138292" y="23597"/>
                  <a:pt x="252755" y="0"/>
                </a:cubicBezTo>
                <a:close/>
              </a:path>
              <a:path w="11020465" h="1516499" stroke="0" extrusionOk="0">
                <a:moveTo>
                  <a:pt x="252755" y="0"/>
                </a:moveTo>
                <a:cubicBezTo>
                  <a:pt x="460140" y="-3416"/>
                  <a:pt x="505771" y="14719"/>
                  <a:pt x="699641" y="0"/>
                </a:cubicBezTo>
                <a:cubicBezTo>
                  <a:pt x="893511" y="-14719"/>
                  <a:pt x="1221282" y="27938"/>
                  <a:pt x="1356825" y="0"/>
                </a:cubicBezTo>
                <a:cubicBezTo>
                  <a:pt x="1492368" y="-27938"/>
                  <a:pt x="1946708" y="-35194"/>
                  <a:pt x="2224309" y="0"/>
                </a:cubicBezTo>
                <a:cubicBezTo>
                  <a:pt x="2501910" y="35194"/>
                  <a:pt x="2453907" y="1073"/>
                  <a:pt x="2566045" y="0"/>
                </a:cubicBezTo>
                <a:cubicBezTo>
                  <a:pt x="2678183" y="-1073"/>
                  <a:pt x="2806490" y="-1301"/>
                  <a:pt x="2907781" y="0"/>
                </a:cubicBezTo>
                <a:cubicBezTo>
                  <a:pt x="3009072" y="1301"/>
                  <a:pt x="3310364" y="17801"/>
                  <a:pt x="3459816" y="0"/>
                </a:cubicBezTo>
                <a:cubicBezTo>
                  <a:pt x="3609268" y="-17801"/>
                  <a:pt x="3704245" y="-11594"/>
                  <a:pt x="3906702" y="0"/>
                </a:cubicBezTo>
                <a:cubicBezTo>
                  <a:pt x="4109159" y="11594"/>
                  <a:pt x="4108501" y="-8455"/>
                  <a:pt x="4248438" y="0"/>
                </a:cubicBezTo>
                <a:cubicBezTo>
                  <a:pt x="4388375" y="8455"/>
                  <a:pt x="4436719" y="5163"/>
                  <a:pt x="4590174" y="0"/>
                </a:cubicBezTo>
                <a:cubicBezTo>
                  <a:pt x="4743629" y="-5163"/>
                  <a:pt x="4761862" y="13903"/>
                  <a:pt x="4931910" y="0"/>
                </a:cubicBezTo>
                <a:cubicBezTo>
                  <a:pt x="5101958" y="-13903"/>
                  <a:pt x="5165052" y="-8782"/>
                  <a:pt x="5378796" y="0"/>
                </a:cubicBezTo>
                <a:cubicBezTo>
                  <a:pt x="5592540" y="8782"/>
                  <a:pt x="5596815" y="7977"/>
                  <a:pt x="5720532" y="0"/>
                </a:cubicBezTo>
                <a:cubicBezTo>
                  <a:pt x="5844249" y="-7977"/>
                  <a:pt x="5955022" y="6879"/>
                  <a:pt x="6167417" y="0"/>
                </a:cubicBezTo>
                <a:cubicBezTo>
                  <a:pt x="6379812" y="-6879"/>
                  <a:pt x="6605940" y="-36587"/>
                  <a:pt x="7034901" y="0"/>
                </a:cubicBezTo>
                <a:cubicBezTo>
                  <a:pt x="7463862" y="36587"/>
                  <a:pt x="7220001" y="11783"/>
                  <a:pt x="7376637" y="0"/>
                </a:cubicBezTo>
                <a:cubicBezTo>
                  <a:pt x="7533273" y="-11783"/>
                  <a:pt x="7887673" y="4376"/>
                  <a:pt x="8033822" y="0"/>
                </a:cubicBezTo>
                <a:cubicBezTo>
                  <a:pt x="8179971" y="-4376"/>
                  <a:pt x="8208916" y="-5744"/>
                  <a:pt x="8375558" y="0"/>
                </a:cubicBezTo>
                <a:cubicBezTo>
                  <a:pt x="8542200" y="5744"/>
                  <a:pt x="9057787" y="1652"/>
                  <a:pt x="9243042" y="0"/>
                </a:cubicBezTo>
                <a:cubicBezTo>
                  <a:pt x="9428297" y="-1652"/>
                  <a:pt x="9549895" y="-22550"/>
                  <a:pt x="9795077" y="0"/>
                </a:cubicBezTo>
                <a:cubicBezTo>
                  <a:pt x="10040259" y="22550"/>
                  <a:pt x="10549890" y="-1382"/>
                  <a:pt x="10767710" y="0"/>
                </a:cubicBezTo>
                <a:cubicBezTo>
                  <a:pt x="10889723" y="7429"/>
                  <a:pt x="11028558" y="105286"/>
                  <a:pt x="11020465" y="252755"/>
                </a:cubicBezTo>
                <a:cubicBezTo>
                  <a:pt x="11035208" y="503320"/>
                  <a:pt x="10997394" y="707147"/>
                  <a:pt x="11020465" y="884627"/>
                </a:cubicBezTo>
                <a:cubicBezTo>
                  <a:pt x="11043536" y="1062107"/>
                  <a:pt x="11023804" y="1330725"/>
                  <a:pt x="11020465" y="1516499"/>
                </a:cubicBezTo>
                <a:lnTo>
                  <a:pt x="11020465" y="1516499"/>
                </a:lnTo>
                <a:cubicBezTo>
                  <a:pt x="10602919" y="1536369"/>
                  <a:pt x="10315301" y="1521207"/>
                  <a:pt x="10111277" y="1516499"/>
                </a:cubicBezTo>
                <a:cubicBezTo>
                  <a:pt x="9907253" y="1511791"/>
                  <a:pt x="9629564" y="1547134"/>
                  <a:pt x="9202088" y="1516499"/>
                </a:cubicBezTo>
                <a:cubicBezTo>
                  <a:pt x="8774612" y="1485864"/>
                  <a:pt x="8980333" y="1509035"/>
                  <a:pt x="8843923" y="1516499"/>
                </a:cubicBezTo>
                <a:cubicBezTo>
                  <a:pt x="8707513" y="1523963"/>
                  <a:pt x="8330040" y="1500934"/>
                  <a:pt x="8155144" y="1516499"/>
                </a:cubicBezTo>
                <a:cubicBezTo>
                  <a:pt x="7980248" y="1532064"/>
                  <a:pt x="7600205" y="1550358"/>
                  <a:pt x="7245956" y="1516499"/>
                </a:cubicBezTo>
                <a:cubicBezTo>
                  <a:pt x="6891707" y="1482640"/>
                  <a:pt x="6997275" y="1530385"/>
                  <a:pt x="6777586" y="1516499"/>
                </a:cubicBezTo>
                <a:cubicBezTo>
                  <a:pt x="6557897" y="1502614"/>
                  <a:pt x="6520805" y="1496650"/>
                  <a:pt x="6309216" y="1516499"/>
                </a:cubicBezTo>
                <a:cubicBezTo>
                  <a:pt x="6097627" y="1536349"/>
                  <a:pt x="5682847" y="1542699"/>
                  <a:pt x="5400028" y="1516499"/>
                </a:cubicBezTo>
                <a:cubicBezTo>
                  <a:pt x="5117209" y="1490299"/>
                  <a:pt x="5112613" y="1517074"/>
                  <a:pt x="4931658" y="1516499"/>
                </a:cubicBezTo>
                <a:cubicBezTo>
                  <a:pt x="4750703" y="1515925"/>
                  <a:pt x="4653787" y="1525678"/>
                  <a:pt x="4573493" y="1516499"/>
                </a:cubicBezTo>
                <a:cubicBezTo>
                  <a:pt x="4493200" y="1507320"/>
                  <a:pt x="4128380" y="1516632"/>
                  <a:pt x="3994919" y="1516499"/>
                </a:cubicBezTo>
                <a:cubicBezTo>
                  <a:pt x="3861458" y="1516366"/>
                  <a:pt x="3410773" y="1497205"/>
                  <a:pt x="3085730" y="1516499"/>
                </a:cubicBezTo>
                <a:cubicBezTo>
                  <a:pt x="2760687" y="1535793"/>
                  <a:pt x="2788571" y="1513682"/>
                  <a:pt x="2507156" y="1516499"/>
                </a:cubicBezTo>
                <a:cubicBezTo>
                  <a:pt x="2225741" y="1519316"/>
                  <a:pt x="1856410" y="1505293"/>
                  <a:pt x="1597967" y="1516499"/>
                </a:cubicBezTo>
                <a:cubicBezTo>
                  <a:pt x="1339524" y="1527705"/>
                  <a:pt x="1015534" y="1485861"/>
                  <a:pt x="798984" y="1516499"/>
                </a:cubicBezTo>
                <a:cubicBezTo>
                  <a:pt x="582434" y="1547137"/>
                  <a:pt x="177959" y="1539446"/>
                  <a:pt x="0" y="1516499"/>
                </a:cubicBezTo>
                <a:lnTo>
                  <a:pt x="0" y="1516499"/>
                </a:lnTo>
                <a:cubicBezTo>
                  <a:pt x="-21155" y="1236385"/>
                  <a:pt x="8227" y="1128689"/>
                  <a:pt x="0" y="909902"/>
                </a:cubicBezTo>
                <a:cubicBezTo>
                  <a:pt x="-8227" y="691115"/>
                  <a:pt x="10640" y="444503"/>
                  <a:pt x="0" y="252755"/>
                </a:cubicBezTo>
                <a:cubicBezTo>
                  <a:pt x="13263" y="118279"/>
                  <a:pt x="116640" y="-10484"/>
                  <a:pt x="252755" y="0"/>
                </a:cubicBezTo>
                <a:close/>
              </a:path>
            </a:pathLst>
          </a:custGeom>
          <a:solidFill>
            <a:schemeClr val="accent4">
              <a:lumMod val="50000"/>
              <a:alpha val="69000"/>
            </a:schemeClr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92968586">
                  <a:prstGeom prst="round2Same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Câu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2: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Có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3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quả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quýt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và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5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quả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cam. </a:t>
            </a:r>
          </a:p>
          <a:p>
            <a:pPr algn="ctr" eaLnBrk="1" hangingPunct="1"/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Vậy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tỉ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của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quả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cam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và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quả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quýt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solidFill>
                  <a:schemeClr val="bg1"/>
                </a:solidFill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E26A14-7A38-4D40-9149-6E18BAE2C91D}"/>
                  </a:ext>
                </a:extLst>
              </p:cNvPr>
              <p:cNvSpPr txBox="1"/>
              <p:nvPr/>
            </p:nvSpPr>
            <p:spPr>
              <a:xfrm>
                <a:off x="7748789" y="4275432"/>
                <a:ext cx="1515193" cy="1305037"/>
              </a:xfrm>
              <a:prstGeom prst="rect">
                <a:avLst/>
              </a:prstGeom>
              <a:solidFill>
                <a:schemeClr val="accent6">
                  <a:lumMod val="50000"/>
                  <a:alpha val="69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E26A14-7A38-4D40-9149-6E18BAE2C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789" y="4275432"/>
                <a:ext cx="1515193" cy="1305037"/>
              </a:xfrm>
              <a:prstGeom prst="rect">
                <a:avLst/>
              </a:prstGeom>
              <a:blipFill>
                <a:blip r:embed="rId4"/>
                <a:stretch>
                  <a:fillRect l="-15538" b="-463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5C8C21-A9A4-46A8-A9D6-C397C048C035}"/>
                  </a:ext>
                </a:extLst>
              </p:cNvPr>
              <p:cNvSpPr txBox="1"/>
              <p:nvPr/>
            </p:nvSpPr>
            <p:spPr>
              <a:xfrm>
                <a:off x="5973023" y="4281491"/>
                <a:ext cx="1515193" cy="1292918"/>
              </a:xfrm>
              <a:prstGeom prst="rect">
                <a:avLst/>
              </a:prstGeom>
              <a:solidFill>
                <a:schemeClr val="accent6">
                  <a:lumMod val="50000"/>
                  <a:alpha val="69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5C8C21-A9A4-46A8-A9D6-C397C048C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023" y="4281491"/>
                <a:ext cx="1515193" cy="1292918"/>
              </a:xfrm>
              <a:prstGeom prst="rect">
                <a:avLst/>
              </a:prstGeom>
              <a:blipFill>
                <a:blip r:embed="rId5"/>
                <a:stretch>
                  <a:fillRect l="-16000" b="-4673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2C8577-F2EE-47A9-8E37-EE8E18ED778F}"/>
                  </a:ext>
                </a:extLst>
              </p:cNvPr>
              <p:cNvSpPr txBox="1"/>
              <p:nvPr/>
            </p:nvSpPr>
            <p:spPr>
              <a:xfrm>
                <a:off x="4197257" y="4281651"/>
                <a:ext cx="1515193" cy="1292598"/>
              </a:xfrm>
              <a:prstGeom prst="rect">
                <a:avLst/>
              </a:prstGeom>
              <a:solidFill>
                <a:schemeClr val="accent6">
                  <a:lumMod val="50000"/>
                  <a:alpha val="69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2C8577-F2EE-47A9-8E37-EE8E18ED7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257" y="4281651"/>
                <a:ext cx="1515193" cy="1292598"/>
              </a:xfrm>
              <a:prstGeom prst="rect">
                <a:avLst/>
              </a:prstGeom>
              <a:blipFill>
                <a:blip r:embed="rId6"/>
                <a:stretch>
                  <a:fillRect l="-16000" b="-4673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ECF59EF-B8AA-44C6-B88F-55BFCE6AFDB9}"/>
                  </a:ext>
                </a:extLst>
              </p:cNvPr>
              <p:cNvSpPr txBox="1"/>
              <p:nvPr/>
            </p:nvSpPr>
            <p:spPr>
              <a:xfrm>
                <a:off x="9524556" y="4275303"/>
                <a:ext cx="1515193" cy="1305294"/>
              </a:xfrm>
              <a:prstGeom prst="rect">
                <a:avLst/>
              </a:prstGeom>
              <a:solidFill>
                <a:schemeClr val="accent6">
                  <a:lumMod val="50000"/>
                  <a:alpha val="69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ECF59EF-B8AA-44C6-B88F-55BFCE6AF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556" y="4275303"/>
                <a:ext cx="1515193" cy="1305294"/>
              </a:xfrm>
              <a:prstGeom prst="rect">
                <a:avLst/>
              </a:prstGeom>
              <a:blipFill>
                <a:blip r:embed="rId7"/>
                <a:stretch>
                  <a:fillRect l="-15538" b="-463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 descr="Little horse unicorn PNG - Similar PNG">
            <a:extLst>
              <a:ext uri="{FF2B5EF4-FFF2-40B4-BE49-F238E27FC236}">
                <a16:creationId xmlns:a16="http://schemas.microsoft.com/office/drawing/2014/main" id="{42552C19-C6C4-4A9F-A661-141400C58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67" b="94833" l="10000" r="90000">
                        <a14:foregroundMark x1="35000" y1="24167" x2="39833" y2="36833"/>
                        <a14:foregroundMark x1="36833" y1="42167" x2="53833" y2="67000"/>
                        <a14:foregroundMark x1="53833" y1="67000" x2="53833" y2="67000"/>
                        <a14:foregroundMark x1="60000" y1="62167" x2="58833" y2="66000"/>
                        <a14:foregroundMark x1="36667" y1="6667" x2="36667" y2="6667"/>
                        <a14:foregroundMark x1="47167" y1="90167" x2="47167" y2="90167"/>
                        <a14:foregroundMark x1="60333" y1="94833" x2="60333" y2="94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49698" y="2273843"/>
            <a:ext cx="4440661" cy="44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627;p25">
            <a:extLst>
              <a:ext uri="{FF2B5EF4-FFF2-40B4-BE49-F238E27FC236}">
                <a16:creationId xmlns:a16="http://schemas.microsoft.com/office/drawing/2014/main" id="{24E44FE8-218F-4659-AAB4-7CDF59D3F3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88175" y="6022492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10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10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10337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2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53">
                <a:extLst>
                  <a:ext uri="{FF2B5EF4-FFF2-40B4-BE49-F238E27FC236}">
                    <a16:creationId xmlns:a16="http://schemas.microsoft.com/office/drawing/2014/main" id="{265D4020-4B98-473B-87E7-0D1C7FC30C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496" y="255215"/>
                <a:ext cx="10818943" cy="2193012"/>
              </a:xfrm>
              <a:prstGeom prst="roundRect">
                <a:avLst/>
              </a:prstGeom>
              <a:solidFill>
                <a:schemeClr val="accent6">
                  <a:lumMod val="75000"/>
                  <a:alpha val="71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/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Câu 3: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Tỉ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của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quả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cam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quả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quýt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là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5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.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Tỉ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này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cho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ta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biết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điều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altLang="en-US" sz="4400" b="1" dirty="0" err="1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gì</a:t>
                </a:r>
                <a:r>
                  <a:rPr lang="en-US" altLang="en-US" sz="4400" b="1" dirty="0">
                    <a:solidFill>
                      <a:schemeClr val="bg1"/>
                    </a:solidFill>
                    <a:latin typeface="#9Slide03 AmpleSoft Bold" panose="02000000000000000000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 Box 53">
                <a:extLst>
                  <a:ext uri="{FF2B5EF4-FFF2-40B4-BE49-F238E27FC236}">
                    <a16:creationId xmlns:a16="http://schemas.microsoft.com/office/drawing/2014/main" id="{265D4020-4B98-473B-87E7-0D1C7FC30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2496" y="255215"/>
                <a:ext cx="10818943" cy="2193012"/>
              </a:xfrm>
              <a:prstGeom prst="roundRect">
                <a:avLst/>
              </a:prstGeom>
              <a:blipFill>
                <a:blip r:embed="rId3"/>
                <a:stretch>
                  <a:fillRect l="-1238" t="-552" r="-1238" b="-3315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70">
                <a:extLst>
                  <a:ext uri="{FF2B5EF4-FFF2-40B4-BE49-F238E27FC236}">
                    <a16:creationId xmlns:a16="http://schemas.microsoft.com/office/drawing/2014/main" id="{966B4010-359B-4D35-AE8A-856EA55227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2880" y="3641458"/>
                <a:ext cx="8333738" cy="2863604"/>
              </a:xfrm>
              <a:prstGeom prst="rect">
                <a:avLst/>
              </a:prstGeom>
              <a:solidFill>
                <a:schemeClr val="accent4">
                  <a:lumMod val="50000"/>
                  <a:alpha val="67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Tỉ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của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quả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cam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và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quả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</a:p>
              <a:p>
                <a:pPr algn="ctr"/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quýt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là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8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.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Tỉ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này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cho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ta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biết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endParaRPr lang="en-US" altLang="en-US" sz="4000" b="1" dirty="0">
                  <a:solidFill>
                    <a:schemeClr val="bg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  <a:p>
                <a:pPr algn="ctr"/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quả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cam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bằng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dirty="0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quả</a:t>
                </a:r>
                <a:r>
                  <a:rPr lang="en-US" altLang="en-US" sz="4000" b="1" dirty="0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altLang="en-US" sz="4000" b="1" err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quýt</a:t>
                </a:r>
                <a:r>
                  <a:rPr lang="en-US" altLang="en-US" sz="4000" b="1">
                    <a:solidFill>
                      <a:schemeClr val="bg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.</a:t>
                </a:r>
                <a:endParaRPr lang="en-US" altLang="en-US" sz="4000" b="1" dirty="0">
                  <a:solidFill>
                    <a:schemeClr val="bg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mc:Choice>
        <mc:Fallback xmlns="">
          <p:sp>
            <p:nvSpPr>
              <p:cNvPr id="6" name="Text Box 70">
                <a:extLst>
                  <a:ext uri="{FF2B5EF4-FFF2-40B4-BE49-F238E27FC236}">
                    <a16:creationId xmlns:a16="http://schemas.microsoft.com/office/drawing/2014/main" id="{966B4010-359B-4D35-AE8A-856EA5522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880" y="3641458"/>
                <a:ext cx="8333738" cy="2863604"/>
              </a:xfrm>
              <a:prstGeom prst="rect">
                <a:avLst/>
              </a:prstGeom>
              <a:blipFill>
                <a:blip r:embed="rId4"/>
                <a:stretch>
                  <a:fillRect t="-3830" b="-44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 descr="Wallpaper V - Unicornio Png Fundo Transparente - 2000x1666 Wallpaper -  teahub.io">
            <a:extLst>
              <a:ext uri="{FF2B5EF4-FFF2-40B4-BE49-F238E27FC236}">
                <a16:creationId xmlns:a16="http://schemas.microsoft.com/office/drawing/2014/main" id="{7F944AF9-E71B-4BEC-90CD-A48905EF9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00" b="95500" l="3125" r="97500">
                        <a14:foregroundMark x1="92500" y1="18250" x2="92500" y2="18250"/>
                        <a14:foregroundMark x1="92917" y1="26500" x2="92917" y2="26500"/>
                        <a14:foregroundMark x1="97708" y1="23250" x2="97708" y2="23250"/>
                        <a14:foregroundMark x1="84167" y1="7750" x2="84167" y2="7750"/>
                        <a14:foregroundMark x1="83750" y1="4500" x2="83750" y2="4500"/>
                        <a14:foregroundMark x1="80000" y1="92000" x2="80000" y2="92000"/>
                        <a14:foregroundMark x1="75833" y1="95500" x2="75833" y2="95500"/>
                        <a14:foregroundMark x1="7917" y1="47500" x2="7917" y2="47500"/>
                        <a14:foregroundMark x1="3125" y1="44000" x2="3125" y2="44000"/>
                        <a14:foregroundMark x1="10208" y1="58500" x2="10000" y2="57500"/>
                        <a14:foregroundMark x1="8958" y1="65000" x2="8958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0171" y="3849268"/>
            <a:ext cx="3492502" cy="27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627;p25">
            <a:extLst>
              <a:ext uri="{FF2B5EF4-FFF2-40B4-BE49-F238E27FC236}">
                <a16:creationId xmlns:a16="http://schemas.microsoft.com/office/drawing/2014/main" id="{76F39812-FB98-4299-A51E-5233D8F78D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3519" y="6024045"/>
            <a:ext cx="1618481" cy="833955"/>
          </a:xfrm>
          <a:prstGeom prst="rightArrow">
            <a:avLst/>
          </a:prstGeom>
          <a:solidFill>
            <a:schemeClr val="bg1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CD2D66"/>
                </a:solidFill>
                <a:latin typeface="#9Slide07 IcielBC Cubano Normal" panose="00000500000000000000" pitchFamily="2" charset="0"/>
                <a:hlinkClick r:id="rId7" action="ppaction://hlinksldjump"/>
              </a:rPr>
              <a:t>TRỞ VỀ</a:t>
            </a:r>
            <a:endParaRPr sz="200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CD2D66"/>
              </a:solidFill>
              <a:latin typeface="#9Slide07 IcielBC Cubano Normal" panose="00000500000000000000" pitchFamily="2" charset="0"/>
              <a:hlinkClick r:id="rId7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06023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337">
            <a:extLst>
              <a:ext uri="{FF2B5EF4-FFF2-40B4-BE49-F238E27FC236}">
                <a16:creationId xmlns:a16="http://schemas.microsoft.com/office/drawing/2014/main" id="{8808C792-2E41-4511-9136-5053F7EE0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105" y="355219"/>
            <a:ext cx="11484439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图片 337">
            <a:extLst>
              <a:ext uri="{FF2B5EF4-FFF2-40B4-BE49-F238E27FC236}">
                <a16:creationId xmlns:a16="http://schemas.microsoft.com/office/drawing/2014/main" id="{41BF6ED1-2252-4B68-B9C1-3591311D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9110" y="-570363"/>
            <a:ext cx="11229944" cy="361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9" name="Google Shape;64;p2">
            <a:extLst>
              <a:ext uri="{FF2B5EF4-FFF2-40B4-BE49-F238E27FC236}">
                <a16:creationId xmlns:a16="http://schemas.microsoft.com/office/drawing/2014/main" id="{4118FC62-BA53-482A-818F-C3B6C5F3318D}"/>
              </a:ext>
            </a:extLst>
          </p:cNvPr>
          <p:cNvGrpSpPr/>
          <p:nvPr/>
        </p:nvGrpSpPr>
        <p:grpSpPr>
          <a:xfrm>
            <a:off x="3987808" y="4436928"/>
            <a:ext cx="4106700" cy="2470042"/>
            <a:chOff x="5582189" y="-750031"/>
            <a:chExt cx="1442805" cy="1021869"/>
          </a:xfrm>
        </p:grpSpPr>
        <p:sp>
          <p:nvSpPr>
            <p:cNvPr id="220" name="Google Shape;65;p2">
              <a:extLst>
                <a:ext uri="{FF2B5EF4-FFF2-40B4-BE49-F238E27FC236}">
                  <a16:creationId xmlns:a16="http://schemas.microsoft.com/office/drawing/2014/main" id="{26ECBAFC-E488-4203-99BE-0B6BB3A32BC5}"/>
                </a:ext>
              </a:extLst>
            </p:cNvPr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66;p2">
              <a:extLst>
                <a:ext uri="{FF2B5EF4-FFF2-40B4-BE49-F238E27FC236}">
                  <a16:creationId xmlns:a16="http://schemas.microsoft.com/office/drawing/2014/main" id="{348A05AB-412F-42B6-A630-191B4C8B586E}"/>
                </a:ext>
              </a:extLst>
            </p:cNvPr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1" name="Google Shape;901;p30"/>
          <p:cNvSpPr txBox="1">
            <a:spLocks noGrp="1"/>
          </p:cNvSpPr>
          <p:nvPr>
            <p:ph type="title"/>
          </p:nvPr>
        </p:nvSpPr>
        <p:spPr>
          <a:xfrm>
            <a:off x="1628761" y="418080"/>
            <a:ext cx="9153331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UVN Bai Sau Nang" panose="04030905020802020C03" pitchFamily="82" charset="0"/>
              </a:rPr>
              <a:t>Tìm hai số khi biết </a:t>
            </a:r>
            <a:r>
              <a:rPr lang="en" sz="9600">
                <a:ln>
                  <a:solidFill>
                    <a:srgbClr val="002060"/>
                  </a:solidFill>
                </a:ln>
                <a:gradFill>
                  <a:gsLst>
                    <a:gs pos="49000">
                      <a:schemeClr val="accent4">
                        <a:lumMod val="60000"/>
                        <a:lumOff val="40000"/>
                      </a:schemeClr>
                    </a:gs>
                    <a:gs pos="25000">
                      <a:schemeClr val="accent4">
                        <a:lumMod val="75000"/>
                      </a:schemeClr>
                    </a:gs>
                    <a:gs pos="0">
                      <a:srgbClr val="FF0000"/>
                    </a:gs>
                    <a:gs pos="69000">
                      <a:schemeClr val="accent4">
                        <a:lumMod val="40000"/>
                        <a:lumOff val="60000"/>
                      </a:schemeClr>
                    </a:gs>
                    <a:gs pos="83000">
                      <a:schemeClr val="bg1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Billo" panose="00000400000000000000" pitchFamily="2" charset="0"/>
              </a:rPr>
              <a:t>Tổng và tỉ số</a:t>
            </a:r>
            <a:br>
              <a:rPr lang="en" sz="9600">
                <a:gradFill>
                  <a:gsLst>
                    <a:gs pos="49000">
                      <a:schemeClr val="accent4">
                        <a:lumMod val="60000"/>
                        <a:lumOff val="40000"/>
                      </a:schemeClr>
                    </a:gs>
                    <a:gs pos="25000">
                      <a:schemeClr val="accent4">
                        <a:lumMod val="75000"/>
                      </a:schemeClr>
                    </a:gs>
                    <a:gs pos="0">
                      <a:srgbClr val="FF0000"/>
                    </a:gs>
                    <a:gs pos="69000">
                      <a:schemeClr val="accent4">
                        <a:lumMod val="40000"/>
                        <a:lumOff val="60000"/>
                      </a:schemeClr>
                    </a:gs>
                    <a:gs pos="83000">
                      <a:schemeClr val="bg1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UVF DK Crayon Crumble" panose="03070001040701010105" pitchFamily="66" charset="0"/>
              </a:rPr>
            </a:br>
            <a:r>
              <a:rPr lang="en" sz="9600">
                <a:latin typeface="UVF DK Crayon Crumble" panose="03070001040701010105" pitchFamily="66" charset="0"/>
              </a:rPr>
              <a:t> </a:t>
            </a:r>
            <a:r>
              <a:rPr lang="en" sz="800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UVN Bai Sau Nang" panose="04030905020802020C03" pitchFamily="82" charset="0"/>
              </a:rPr>
              <a:t>của hai số đó</a:t>
            </a:r>
            <a:endParaRPr sz="8000">
              <a:ln>
                <a:solidFill>
                  <a:schemeClr val="accent4">
                    <a:lumMod val="50000"/>
                  </a:schemeClr>
                </a:solidFill>
              </a:ln>
              <a:latin typeface="UVN Bai Sau Nang" panose="04030905020802020C03" pitchFamily="82" charset="0"/>
            </a:endParaRPr>
          </a:p>
        </p:txBody>
      </p:sp>
      <p:sp>
        <p:nvSpPr>
          <p:cNvPr id="216" name="Google Shape;61;p2">
            <a:extLst>
              <a:ext uri="{FF2B5EF4-FFF2-40B4-BE49-F238E27FC236}">
                <a16:creationId xmlns:a16="http://schemas.microsoft.com/office/drawing/2014/main" id="{EC270CDC-2EAF-43ED-8FCB-5DFBC6F0F721}"/>
              </a:ext>
            </a:extLst>
          </p:cNvPr>
          <p:cNvSpPr/>
          <p:nvPr/>
        </p:nvSpPr>
        <p:spPr>
          <a:xfrm rot="583655">
            <a:off x="10713158" y="204988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62;p2">
            <a:extLst>
              <a:ext uri="{FF2B5EF4-FFF2-40B4-BE49-F238E27FC236}">
                <a16:creationId xmlns:a16="http://schemas.microsoft.com/office/drawing/2014/main" id="{78E1AEE1-64FC-4019-BF9D-C0782AC2441C}"/>
              </a:ext>
            </a:extLst>
          </p:cNvPr>
          <p:cNvSpPr/>
          <p:nvPr/>
        </p:nvSpPr>
        <p:spPr>
          <a:xfrm rot="583655">
            <a:off x="934140" y="1439143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63;p2">
            <a:extLst>
              <a:ext uri="{FF2B5EF4-FFF2-40B4-BE49-F238E27FC236}">
                <a16:creationId xmlns:a16="http://schemas.microsoft.com/office/drawing/2014/main" id="{3B454927-DF47-43DE-993E-4FCCDB1C6835}"/>
              </a:ext>
            </a:extLst>
          </p:cNvPr>
          <p:cNvSpPr/>
          <p:nvPr/>
        </p:nvSpPr>
        <p:spPr>
          <a:xfrm rot="20751031">
            <a:off x="10622762" y="937391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67;p2">
            <a:extLst>
              <a:ext uri="{FF2B5EF4-FFF2-40B4-BE49-F238E27FC236}">
                <a16:creationId xmlns:a16="http://schemas.microsoft.com/office/drawing/2014/main" id="{C417DA1F-61BE-4887-A56C-A2E6AECE6E22}"/>
              </a:ext>
            </a:extLst>
          </p:cNvPr>
          <p:cNvSpPr/>
          <p:nvPr/>
        </p:nvSpPr>
        <p:spPr>
          <a:xfrm rot="238541">
            <a:off x="1832166" y="2039749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68;p2">
            <a:extLst>
              <a:ext uri="{FF2B5EF4-FFF2-40B4-BE49-F238E27FC236}">
                <a16:creationId xmlns:a16="http://schemas.microsoft.com/office/drawing/2014/main" id="{A0E0EA92-7FA2-4BA8-A537-AAE75BAF8486}"/>
              </a:ext>
            </a:extLst>
          </p:cNvPr>
          <p:cNvSpPr/>
          <p:nvPr/>
        </p:nvSpPr>
        <p:spPr>
          <a:xfrm rot="19151366">
            <a:off x="4033039" y="4771028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FCC48214-17ED-45BA-96D6-6FAA454AC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678" y="3161047"/>
            <a:ext cx="2406686" cy="303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622DF8-9CFB-4B75-8601-4560EE4E3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62" y="4253591"/>
            <a:ext cx="1574796" cy="2677969"/>
          </a:xfrm>
          <a:prstGeom prst="rect">
            <a:avLst/>
          </a:prstGeom>
        </p:spPr>
      </p:pic>
      <p:sp>
        <p:nvSpPr>
          <p:cNvPr id="16" name="Google Shape;486;p15">
            <a:extLst>
              <a:ext uri="{FF2B5EF4-FFF2-40B4-BE49-F238E27FC236}">
                <a16:creationId xmlns:a16="http://schemas.microsoft.com/office/drawing/2014/main" id="{57333954-9AE6-470E-88EF-4C889713B74B}"/>
              </a:ext>
            </a:extLst>
          </p:cNvPr>
          <p:cNvSpPr txBox="1">
            <a:spLocks/>
          </p:cNvSpPr>
          <p:nvPr/>
        </p:nvSpPr>
        <p:spPr>
          <a:xfrm>
            <a:off x="9891414" y="-206713"/>
            <a:ext cx="7067420" cy="13301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Unkempt"/>
              <a:buNone/>
              <a:defRPr sz="6400" b="1" i="0" u="none" strike="noStrike" cap="none">
                <a:solidFill>
                  <a:schemeClr val="lt1"/>
                </a:solidFill>
                <a:latin typeface="Unkempt"/>
                <a:ea typeface="Unkempt"/>
                <a:cs typeface="Unkempt"/>
                <a:sym typeface="Unkempt"/>
              </a:defRPr>
            </a:lvl9pPr>
          </a:lstStyle>
          <a:p>
            <a:r>
              <a:rPr lang="en-US" sz="6600">
                <a:ln w="28575">
                  <a:solidFill>
                    <a:srgbClr val="002060"/>
                  </a:solidFill>
                </a:ln>
                <a:gradFill>
                  <a:gsLst>
                    <a:gs pos="49000">
                      <a:schemeClr val="accent3">
                        <a:lumMod val="50000"/>
                      </a:schemeClr>
                    </a:gs>
                    <a:gs pos="25000">
                      <a:schemeClr val="accent3">
                        <a:lumMod val="25000"/>
                      </a:schemeClr>
                    </a:gs>
                    <a:gs pos="0">
                      <a:schemeClr val="accent3">
                        <a:lumMod val="10000"/>
                      </a:schemeClr>
                    </a:gs>
                    <a:gs pos="69000">
                      <a:schemeClr val="accent3">
                        <a:lumMod val="75000"/>
                      </a:schemeClr>
                    </a:gs>
                    <a:gs pos="8300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SVN-Billo" panose="00000400000000000000" pitchFamily="2" charset="0"/>
              </a:rPr>
              <a:t>Toán</a:t>
            </a:r>
          </a:p>
        </p:txBody>
      </p:sp>
      <p:pic>
        <p:nvPicPr>
          <p:cNvPr id="17" name="Picture 4" descr="Transparent Background Unicorn Png Clipart (#5613213) - PinClipart">
            <a:extLst>
              <a:ext uri="{FF2B5EF4-FFF2-40B4-BE49-F238E27FC236}">
                <a16:creationId xmlns:a16="http://schemas.microsoft.com/office/drawing/2014/main" id="{C2DC67BF-A17A-4E3B-A44D-166C2E1E3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6" b="90000" l="8523" r="92045">
                        <a14:foregroundMark x1="51705" y1="9640" x2="41932" y2="39730"/>
                        <a14:foregroundMark x1="24545" y1="10180" x2="24545" y2="10180"/>
                        <a14:foregroundMark x1="8636" y1="6126" x2="8636" y2="6126"/>
                        <a14:foregroundMark x1="92045" y1="25946" x2="92045" y2="25946"/>
                        <a14:foregroundMark x1="20909" y1="36486" x2="20909" y2="36486"/>
                        <a14:foregroundMark x1="36023" y1="21261" x2="32273" y2="75495"/>
                        <a14:foregroundMark x1="32273" y1="75495" x2="30227" y2="79009"/>
                        <a14:foregroundMark x1="57841" y1="62703" x2="74205" y2="74955"/>
                        <a14:foregroundMark x1="86364" y1="86667" x2="86364" y2="86667"/>
                        <a14:foregroundMark x1="24773" y1="86937" x2="24773" y2="86937"/>
                        <a14:foregroundMark x1="62614" y1="66216" x2="62614" y2="66216"/>
                        <a14:foregroundMark x1="65114" y1="45045" x2="57386" y2="68198"/>
                        <a14:foregroundMark x1="57386" y1="68198" x2="57159" y2="68288"/>
                        <a14:foregroundMark x1="77045" y1="25856" x2="78068" y2="25946"/>
                        <a14:foregroundMark x1="79432" y1="28288" x2="69205" y2="34414"/>
                        <a14:foregroundMark x1="40682" y1="19459" x2="41023" y2="25586"/>
                        <a14:foregroundMark x1="18864" y1="39730" x2="23409" y2="38468"/>
                        <a14:foregroundMark x1="28636" y1="79730" x2="26136" y2="82162"/>
                        <a14:foregroundMark x1="67614" y1="70901" x2="76023" y2="78108"/>
                        <a14:foregroundMark x1="55114" y1="74865" x2="68182" y2="75946"/>
                        <a14:foregroundMark x1="26250" y1="13784" x2="26250" y2="1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29" y="3105041"/>
            <a:ext cx="2406686" cy="303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1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1EA9C-6AFB-48AC-B859-63F505280773}"/>
              </a:ext>
            </a:extLst>
          </p:cNvPr>
          <p:cNvSpPr/>
          <p:nvPr/>
        </p:nvSpPr>
        <p:spPr>
          <a:xfrm>
            <a:off x="6972483" y="1766455"/>
            <a:ext cx="5116844" cy="4957215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9">
            <a:extLst>
              <a:ext uri="{FF2B5EF4-FFF2-40B4-BE49-F238E27FC236}">
                <a16:creationId xmlns:a16="http://schemas.microsoft.com/office/drawing/2014/main" id="{B03E0AEB-BC1F-4E4F-AAE8-405448991F09}"/>
              </a:ext>
            </a:extLst>
          </p:cNvPr>
          <p:cNvGrpSpPr>
            <a:grpSpLocks/>
          </p:cNvGrpSpPr>
          <p:nvPr/>
        </p:nvGrpSpPr>
        <p:grpSpPr bwMode="auto">
          <a:xfrm>
            <a:off x="0" y="83736"/>
            <a:ext cx="12262123" cy="1328030"/>
            <a:chOff x="303" y="1142"/>
            <a:chExt cx="6470" cy="416"/>
          </a:xfrm>
          <a:solidFill>
            <a:schemeClr val="accent3">
              <a:lumMod val="50000"/>
              <a:alpha val="80000"/>
            </a:schemeClr>
          </a:solidFill>
        </p:grpSpPr>
        <p:sp>
          <p:nvSpPr>
            <p:cNvPr id="6" name="Text Box 46">
              <a:extLst>
                <a:ext uri="{FF2B5EF4-FFF2-40B4-BE49-F238E27FC236}">
                  <a16:creationId xmlns:a16="http://schemas.microsoft.com/office/drawing/2014/main" id="{02A70886-EFD2-4554-B888-F343CB44BA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" y="1182"/>
              <a:ext cx="6409" cy="376"/>
            </a:xfrm>
            <a:prstGeom prst="rect">
              <a:avLst/>
            </a:prstGeom>
            <a:grpFill/>
            <a:ln w="57150" cmpd="thinThick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3600" b="1" u="sng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Bài toán 1: </a:t>
              </a:r>
              <a:r>
                <a:rPr lang="en-US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Tổng của hai số là</a:t>
              </a:r>
              <a:r>
                <a:rPr lang="en-US" altLang="en-US" sz="3600" b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 </a:t>
              </a:r>
              <a:r>
                <a:rPr lang="en-US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96. Tỉ số của hai số đó là      Tìm hai số đó.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Object 8">
                  <a:extLst>
                    <a:ext uri="{FF2B5EF4-FFF2-40B4-BE49-F238E27FC236}">
                      <a16:creationId xmlns:a16="http://schemas.microsoft.com/office/drawing/2014/main" id="{F71CB30C-A205-4485-AF22-8A5D07070040}"/>
                    </a:ext>
                  </a:extLst>
                </p:cNvPr>
                <p:cNvSpPr txBox="1"/>
                <p:nvPr/>
              </p:nvSpPr>
              <p:spPr bwMode="auto">
                <a:xfrm>
                  <a:off x="6358" y="1142"/>
                  <a:ext cx="415" cy="4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40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Object 8">
                  <a:extLst>
                    <a:ext uri="{FF2B5EF4-FFF2-40B4-BE49-F238E27FC236}">
                      <a16:creationId xmlns:a16="http://schemas.microsoft.com/office/drawing/2014/main" id="{F71CB30C-A205-4485-AF22-8A5D070700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58" y="1142"/>
                  <a:ext cx="415" cy="4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13">
            <a:extLst>
              <a:ext uri="{FF2B5EF4-FFF2-40B4-BE49-F238E27FC236}">
                <a16:creationId xmlns:a16="http://schemas.microsoft.com/office/drawing/2014/main" id="{A2A7202A-A8E0-47B8-8851-507CBED9E30C}"/>
              </a:ext>
            </a:extLst>
          </p:cNvPr>
          <p:cNvGrpSpPr>
            <a:grpSpLocks/>
          </p:cNvGrpSpPr>
          <p:nvPr/>
        </p:nvGrpSpPr>
        <p:grpSpPr bwMode="auto">
          <a:xfrm>
            <a:off x="2068412" y="2716745"/>
            <a:ext cx="2286000" cy="152400"/>
            <a:chOff x="1206" y="1852"/>
            <a:chExt cx="1680" cy="96"/>
          </a:xfrm>
        </p:grpSpPr>
        <p:sp>
          <p:nvSpPr>
            <p:cNvPr id="9" name="Line 14">
              <a:extLst>
                <a:ext uri="{FF2B5EF4-FFF2-40B4-BE49-F238E27FC236}">
                  <a16:creationId xmlns:a16="http://schemas.microsoft.com/office/drawing/2014/main" id="{A867CE0D-472F-4539-B783-815EF479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0" name="Line 15">
              <a:extLst>
                <a:ext uri="{FF2B5EF4-FFF2-40B4-BE49-F238E27FC236}">
                  <a16:creationId xmlns:a16="http://schemas.microsoft.com/office/drawing/2014/main" id="{70CEF732-79D2-4EC5-9ACF-7E704A6CB1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1" name="Line 16">
              <a:extLst>
                <a:ext uri="{FF2B5EF4-FFF2-40B4-BE49-F238E27FC236}">
                  <a16:creationId xmlns:a16="http://schemas.microsoft.com/office/drawing/2014/main" id="{84BCC216-4E7B-4C07-B210-F0C174FA98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2" name="Line 17">
              <a:extLst>
                <a:ext uri="{FF2B5EF4-FFF2-40B4-BE49-F238E27FC236}">
                  <a16:creationId xmlns:a16="http://schemas.microsoft.com/office/drawing/2014/main" id="{F01EFF0E-5E6B-45CC-AF4E-7FA78D1B1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3" name="Line 18">
              <a:extLst>
                <a:ext uri="{FF2B5EF4-FFF2-40B4-BE49-F238E27FC236}">
                  <a16:creationId xmlns:a16="http://schemas.microsoft.com/office/drawing/2014/main" id="{C91838A7-825A-4198-8E07-83A23DE944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B61E41A0-EEDA-4FB0-840F-F0ACCE88F8B8}"/>
              </a:ext>
            </a:extLst>
          </p:cNvPr>
          <p:cNvGrpSpPr>
            <a:grpSpLocks/>
          </p:cNvGrpSpPr>
          <p:nvPr/>
        </p:nvGrpSpPr>
        <p:grpSpPr bwMode="auto">
          <a:xfrm>
            <a:off x="2068412" y="3326345"/>
            <a:ext cx="3862388" cy="165100"/>
            <a:chOff x="1200" y="2236"/>
            <a:chExt cx="2838" cy="104"/>
          </a:xfrm>
        </p:grpSpPr>
        <p:sp>
          <p:nvSpPr>
            <p:cNvPr id="15" name="Line 20">
              <a:extLst>
                <a:ext uri="{FF2B5EF4-FFF2-40B4-BE49-F238E27FC236}">
                  <a16:creationId xmlns:a16="http://schemas.microsoft.com/office/drawing/2014/main" id="{C7DAA6E4-952B-4F0D-9123-9BBA65B9F2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6" name="Line 21">
              <a:extLst>
                <a:ext uri="{FF2B5EF4-FFF2-40B4-BE49-F238E27FC236}">
                  <a16:creationId xmlns:a16="http://schemas.microsoft.com/office/drawing/2014/main" id="{71994D8B-79ED-46C6-BDD5-00E9A9E29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7" name="Line 22">
              <a:extLst>
                <a:ext uri="{FF2B5EF4-FFF2-40B4-BE49-F238E27FC236}">
                  <a16:creationId xmlns:a16="http://schemas.microsoft.com/office/drawing/2014/main" id="{A49B64C5-F8BD-49B4-8BEA-F12467BBF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8" name="Line 23">
              <a:extLst>
                <a:ext uri="{FF2B5EF4-FFF2-40B4-BE49-F238E27FC236}">
                  <a16:creationId xmlns:a16="http://schemas.microsoft.com/office/drawing/2014/main" id="{658883A0-0E24-4921-BC11-561441659A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19" name="Line 24">
              <a:extLst>
                <a:ext uri="{FF2B5EF4-FFF2-40B4-BE49-F238E27FC236}">
                  <a16:creationId xmlns:a16="http://schemas.microsoft.com/office/drawing/2014/main" id="{593F6A30-ADE1-4191-80A5-8D516A48B5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0" name="Line 25">
              <a:extLst>
                <a:ext uri="{FF2B5EF4-FFF2-40B4-BE49-F238E27FC236}">
                  <a16:creationId xmlns:a16="http://schemas.microsoft.com/office/drawing/2014/main" id="{275B8354-26A1-4431-8AEE-81E6B8963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  <p:sp>
          <p:nvSpPr>
            <p:cNvPr id="21" name="Line 26">
              <a:extLst>
                <a:ext uri="{FF2B5EF4-FFF2-40B4-BE49-F238E27FC236}">
                  <a16:creationId xmlns:a16="http://schemas.microsoft.com/office/drawing/2014/main" id="{0B03EEC6-70F1-4030-BEC1-6A7658104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sp>
        <p:nvSpPr>
          <p:cNvPr id="22" name="AutoShape 27">
            <a:extLst>
              <a:ext uri="{FF2B5EF4-FFF2-40B4-BE49-F238E27FC236}">
                <a16:creationId xmlns:a16="http://schemas.microsoft.com/office/drawing/2014/main" id="{9933F8CB-F07D-42E8-A4C9-2BC5EABD197C}"/>
              </a:ext>
            </a:extLst>
          </p:cNvPr>
          <p:cNvSpPr>
            <a:spLocks/>
          </p:cNvSpPr>
          <p:nvPr/>
        </p:nvSpPr>
        <p:spPr bwMode="auto">
          <a:xfrm rot="16200000">
            <a:off x="3029643" y="1279264"/>
            <a:ext cx="328613" cy="2276475"/>
          </a:xfrm>
          <a:prstGeom prst="rightBrace">
            <a:avLst>
              <a:gd name="adj1" fmla="val 5237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23" name="AutoShape 28">
            <a:extLst>
              <a:ext uri="{FF2B5EF4-FFF2-40B4-BE49-F238E27FC236}">
                <a16:creationId xmlns:a16="http://schemas.microsoft.com/office/drawing/2014/main" id="{5BB00768-2516-4436-B2FA-2B688B2E6CA6}"/>
              </a:ext>
            </a:extLst>
          </p:cNvPr>
          <p:cNvSpPr>
            <a:spLocks/>
          </p:cNvSpPr>
          <p:nvPr/>
        </p:nvSpPr>
        <p:spPr bwMode="auto">
          <a:xfrm rot="5400000">
            <a:off x="3744812" y="1848383"/>
            <a:ext cx="423863" cy="3836987"/>
          </a:xfrm>
          <a:prstGeom prst="rightBrace">
            <a:avLst>
              <a:gd name="adj1" fmla="val 68438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24" name="Text Box 34">
            <a:extLst>
              <a:ext uri="{FF2B5EF4-FFF2-40B4-BE49-F238E27FC236}">
                <a16:creationId xmlns:a16="http://schemas.microsoft.com/office/drawing/2014/main" id="{D22E1E4D-5E25-41B8-9A97-98D4F8BFA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73" y="1540092"/>
            <a:ext cx="25193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Ta có sơ đồ:</a:t>
            </a:r>
          </a:p>
        </p:txBody>
      </p:sp>
      <p:sp>
        <p:nvSpPr>
          <p:cNvPr id="25" name="Text Box 35">
            <a:extLst>
              <a:ext uri="{FF2B5EF4-FFF2-40B4-BE49-F238E27FC236}">
                <a16:creationId xmlns:a16="http://schemas.microsoft.com/office/drawing/2014/main" id="{80F6A2EF-71DA-4D65-9903-07EE8CF75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413" y="2533389"/>
            <a:ext cx="1679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bé:</a:t>
            </a: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id="{892F5D84-9EDC-40D4-8CE6-150DCC09D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717" y="3098826"/>
            <a:ext cx="15954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lớn:</a:t>
            </a:r>
          </a:p>
        </p:txBody>
      </p:sp>
      <p:sp>
        <p:nvSpPr>
          <p:cNvPr id="27" name="AutoShape 37">
            <a:extLst>
              <a:ext uri="{FF2B5EF4-FFF2-40B4-BE49-F238E27FC236}">
                <a16:creationId xmlns:a16="http://schemas.microsoft.com/office/drawing/2014/main" id="{A0F90681-A10F-4881-8E43-DC3DE7E32CC9}"/>
              </a:ext>
            </a:extLst>
          </p:cNvPr>
          <p:cNvSpPr>
            <a:spLocks/>
          </p:cNvSpPr>
          <p:nvPr/>
        </p:nvSpPr>
        <p:spPr bwMode="auto">
          <a:xfrm>
            <a:off x="5865712" y="2405595"/>
            <a:ext cx="336550" cy="1149350"/>
          </a:xfrm>
          <a:prstGeom prst="rightBrace">
            <a:avLst>
              <a:gd name="adj1" fmla="val 3136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 b="1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28" name="Text Box 38">
            <a:extLst>
              <a:ext uri="{FF2B5EF4-FFF2-40B4-BE49-F238E27FC236}">
                <a16:creationId xmlns:a16="http://schemas.microsoft.com/office/drawing/2014/main" id="{BAAB1B87-4720-44F2-96A3-02BEF9004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6712" y="2634195"/>
            <a:ext cx="109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96</a:t>
            </a:r>
          </a:p>
        </p:txBody>
      </p:sp>
      <p:sp>
        <p:nvSpPr>
          <p:cNvPr id="29" name="Text Box 39">
            <a:extLst>
              <a:ext uri="{FF2B5EF4-FFF2-40B4-BE49-F238E27FC236}">
                <a16:creationId xmlns:a16="http://schemas.microsoft.com/office/drawing/2014/main" id="{374EEB0D-86C4-44C2-9727-6B4293258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8368" y="1909750"/>
            <a:ext cx="671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</a:p>
        </p:txBody>
      </p:sp>
      <p:sp>
        <p:nvSpPr>
          <p:cNvPr id="30" name="Text Box 40">
            <a:extLst>
              <a:ext uri="{FF2B5EF4-FFF2-40B4-BE49-F238E27FC236}">
                <a16:creationId xmlns:a16="http://schemas.microsoft.com/office/drawing/2014/main" id="{193DFE07-88E0-440E-B00B-829E6C9BF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5124" y="3986745"/>
            <a:ext cx="6715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</a:p>
        </p:txBody>
      </p:sp>
      <p:sp>
        <p:nvSpPr>
          <p:cNvPr id="31" name="Text Box 80">
            <a:extLst>
              <a:ext uri="{FF2B5EF4-FFF2-40B4-BE49-F238E27FC236}">
                <a16:creationId xmlns:a16="http://schemas.microsoft.com/office/drawing/2014/main" id="{E64EB559-DAE3-4307-B9EA-82EC10C5D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159" y="2683176"/>
            <a:ext cx="48795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Theo sơ đồ, tổng số phần bằng nhau là:</a:t>
            </a:r>
          </a:p>
        </p:txBody>
      </p:sp>
      <p:sp>
        <p:nvSpPr>
          <p:cNvPr id="32" name="Text Box 84">
            <a:extLst>
              <a:ext uri="{FF2B5EF4-FFF2-40B4-BE49-F238E27FC236}">
                <a16:creationId xmlns:a16="http://schemas.microsoft.com/office/drawing/2014/main" id="{47459610-AFA5-449A-BFB0-6EE2EB291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9909" y="4314300"/>
            <a:ext cx="69528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Giá trị 1 phần là:</a:t>
            </a:r>
          </a:p>
        </p:txBody>
      </p:sp>
      <p:sp>
        <p:nvSpPr>
          <p:cNvPr id="33" name="Text Box 87">
            <a:extLst>
              <a:ext uri="{FF2B5EF4-FFF2-40B4-BE49-F238E27FC236}">
                <a16:creationId xmlns:a16="http://schemas.microsoft.com/office/drawing/2014/main" id="{130F0B4D-681D-47DF-9C49-DA295EECE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815" y="6155651"/>
            <a:ext cx="338890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Đáp số:                  ;  </a:t>
            </a:r>
          </a:p>
        </p:txBody>
      </p:sp>
      <p:sp>
        <p:nvSpPr>
          <p:cNvPr id="34" name="Text Box 88">
            <a:extLst>
              <a:ext uri="{FF2B5EF4-FFF2-40B4-BE49-F238E27FC236}">
                <a16:creationId xmlns:a16="http://schemas.microsoft.com/office/drawing/2014/main" id="{188874B7-204F-459A-ADCB-36A46831F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0112" y="1909750"/>
            <a:ext cx="20926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Bài giải</a:t>
            </a:r>
          </a:p>
        </p:txBody>
      </p:sp>
      <p:sp>
        <p:nvSpPr>
          <p:cNvPr id="35" name="Text Box 92">
            <a:extLst>
              <a:ext uri="{FF2B5EF4-FFF2-40B4-BE49-F238E27FC236}">
                <a16:creationId xmlns:a16="http://schemas.microsoft.com/office/drawing/2014/main" id="{CEBFE29F-65BC-46C2-84DB-D51383B08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2483" y="5472569"/>
            <a:ext cx="84277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Số bé là:</a:t>
            </a:r>
          </a:p>
        </p:txBody>
      </p:sp>
      <p:sp>
        <p:nvSpPr>
          <p:cNvPr id="36" name="Text Box 93">
            <a:extLst>
              <a:ext uri="{FF2B5EF4-FFF2-40B4-BE49-F238E27FC236}">
                <a16:creationId xmlns:a16="http://schemas.microsoft.com/office/drawing/2014/main" id="{B99A2E99-8A97-4150-8D23-8FA9ABC11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7435" y="6006257"/>
            <a:ext cx="22977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 Số lớn là:</a:t>
            </a:r>
          </a:p>
        </p:txBody>
      </p:sp>
      <p:sp>
        <p:nvSpPr>
          <p:cNvPr id="45" name="Hộp_Văn_Bản 46">
            <a:extLst>
              <a:ext uri="{FF2B5EF4-FFF2-40B4-BE49-F238E27FC236}">
                <a16:creationId xmlns:a16="http://schemas.microsoft.com/office/drawing/2014/main" id="{73D335C4-765E-4FCD-AE59-949FC8C77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1311" y="3760394"/>
            <a:ext cx="7795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 + 5 =    ( phần)</a:t>
            </a:r>
          </a:p>
        </p:txBody>
      </p:sp>
      <p:sp>
        <p:nvSpPr>
          <p:cNvPr id="46" name="Hộp_Văn_Bản 47">
            <a:extLst>
              <a:ext uri="{FF2B5EF4-FFF2-40B4-BE49-F238E27FC236}">
                <a16:creationId xmlns:a16="http://schemas.microsoft.com/office/drawing/2014/main" id="{1A146971-18F8-443D-8F8F-B80BC4900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1053" y="3789113"/>
            <a:ext cx="1474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8</a:t>
            </a:r>
          </a:p>
        </p:txBody>
      </p:sp>
      <p:sp>
        <p:nvSpPr>
          <p:cNvPr id="47" name="Hộp_Văn_Bản 48">
            <a:extLst>
              <a:ext uri="{FF2B5EF4-FFF2-40B4-BE49-F238E27FC236}">
                <a16:creationId xmlns:a16="http://schemas.microsoft.com/office/drawing/2014/main" id="{C7E8851E-7E3D-45FB-BA32-320430CCF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516" y="4881328"/>
            <a:ext cx="48459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96 : 8 =</a:t>
            </a:r>
          </a:p>
        </p:txBody>
      </p:sp>
      <p:sp>
        <p:nvSpPr>
          <p:cNvPr id="48" name="Hộp_Văn_Bản 49">
            <a:extLst>
              <a:ext uri="{FF2B5EF4-FFF2-40B4-BE49-F238E27FC236}">
                <a16:creationId xmlns:a16="http://schemas.microsoft.com/office/drawing/2014/main" id="{E6A3D46D-0AC2-4577-8A56-A43C97F2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0831" y="5466479"/>
            <a:ext cx="18712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12 x 3 =</a:t>
            </a:r>
          </a:p>
        </p:txBody>
      </p:sp>
      <p:sp>
        <p:nvSpPr>
          <p:cNvPr id="49" name="Hộp_Văn_Bản 50">
            <a:extLst>
              <a:ext uri="{FF2B5EF4-FFF2-40B4-BE49-F238E27FC236}">
                <a16:creationId xmlns:a16="http://schemas.microsoft.com/office/drawing/2014/main" id="{151987D1-12F1-45A3-8877-FEE9816B4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7359" y="6022021"/>
            <a:ext cx="54780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96 - 36 =</a:t>
            </a:r>
          </a:p>
        </p:txBody>
      </p:sp>
      <p:sp>
        <p:nvSpPr>
          <p:cNvPr id="50" name="Hộp_Văn_Bản 51">
            <a:extLst>
              <a:ext uri="{FF2B5EF4-FFF2-40B4-BE49-F238E27FC236}">
                <a16:creationId xmlns:a16="http://schemas.microsoft.com/office/drawing/2014/main" id="{3CB2A513-F5F0-4453-96F1-F2E49CCE8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1508" y="4884561"/>
            <a:ext cx="23176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12</a:t>
            </a:r>
          </a:p>
        </p:txBody>
      </p:sp>
      <p:sp>
        <p:nvSpPr>
          <p:cNvPr id="51" name="Hộp_Văn_Bản 52">
            <a:extLst>
              <a:ext uri="{FF2B5EF4-FFF2-40B4-BE49-F238E27FC236}">
                <a16:creationId xmlns:a16="http://schemas.microsoft.com/office/drawing/2014/main" id="{1F0156BB-4A3E-4D73-918C-1DA736E81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515" y="5497784"/>
            <a:ext cx="21069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36</a:t>
            </a:r>
          </a:p>
        </p:txBody>
      </p:sp>
      <p:sp>
        <p:nvSpPr>
          <p:cNvPr id="52" name="Hộp_Văn_Bản 53">
            <a:extLst>
              <a:ext uri="{FF2B5EF4-FFF2-40B4-BE49-F238E27FC236}">
                <a16:creationId xmlns:a16="http://schemas.microsoft.com/office/drawing/2014/main" id="{BEF48D08-AFB1-4C04-A7DB-A3F087977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4536" y="6006257"/>
            <a:ext cx="1896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60</a:t>
            </a:r>
          </a:p>
        </p:txBody>
      </p:sp>
      <p:sp>
        <p:nvSpPr>
          <p:cNvPr id="53" name="Hộp_Văn_Bản 55">
            <a:extLst>
              <a:ext uri="{FF2B5EF4-FFF2-40B4-BE49-F238E27FC236}">
                <a16:creationId xmlns:a16="http://schemas.microsoft.com/office/drawing/2014/main" id="{80CEA1C2-D418-4D4A-A442-1872176A9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4005" y="6138895"/>
            <a:ext cx="17537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bé 36</a:t>
            </a:r>
          </a:p>
        </p:txBody>
      </p:sp>
      <p:sp>
        <p:nvSpPr>
          <p:cNvPr id="54" name="Hộp_Văn_Bản 56">
            <a:extLst>
              <a:ext uri="{FF2B5EF4-FFF2-40B4-BE49-F238E27FC236}">
                <a16:creationId xmlns:a16="http://schemas.microsoft.com/office/drawing/2014/main" id="{5F702CB4-100C-4FA9-B955-8B3C4DF94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7359" y="6020421"/>
            <a:ext cx="21049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12 x 5 = </a:t>
            </a:r>
          </a:p>
        </p:txBody>
      </p:sp>
      <p:sp>
        <p:nvSpPr>
          <p:cNvPr id="55" name="Hộp_Văn_Bản 54">
            <a:extLst>
              <a:ext uri="{FF2B5EF4-FFF2-40B4-BE49-F238E27FC236}">
                <a16:creationId xmlns:a16="http://schemas.microsoft.com/office/drawing/2014/main" id="{890E5C3F-A3AC-4EA0-9006-D93C39251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5709" y="6118742"/>
            <a:ext cx="3124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Số lớn 60</a:t>
            </a:r>
          </a:p>
          <a:p>
            <a:pPr eaLnBrk="1" hangingPunct="1"/>
            <a:endParaRPr lang="en-US" altLang="en-US" sz="3200" b="1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66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4" grpId="1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EC07A938-D68A-4082-814D-20611DD97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89974"/>
            <a:ext cx="9144000" cy="1464231"/>
          </a:xfrm>
          <a:prstGeom prst="round2DiagRect">
            <a:avLst/>
          </a:prstGeom>
          <a:solidFill>
            <a:schemeClr val="accent4">
              <a:lumMod val="75000"/>
              <a:alpha val="58000"/>
            </a:schemeClr>
          </a:solidFill>
          <a:ln w="28575" cmpd="thinThick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#9Slide07 IcielBC Cubano Normal" panose="00000500000000000000" pitchFamily="2" charset="0"/>
              </a:rPr>
              <a:t>Cách giải bài toán Tìm hai số khi biết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#9Slide07 IcielBC Cubano Normal" panose="00000500000000000000" pitchFamily="2" charset="0"/>
              </a:rPr>
              <a:t>tổng và tỉ số của hai số đó: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CDEAB69A-924B-48B3-9668-832DE7DC6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1" y="1622876"/>
            <a:ext cx="2401095" cy="1406188"/>
          </a:xfrm>
          <a:prstGeom prst="rightArrow">
            <a:avLst/>
          </a:prstGeom>
          <a:solidFill>
            <a:schemeClr val="accent4">
              <a:lumMod val="7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Bước 1: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7F88D7D-2361-4BB0-9D9E-6D50395C9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175" y="4230797"/>
            <a:ext cx="2334952" cy="1406188"/>
          </a:xfrm>
          <a:prstGeom prst="rightArrow">
            <a:avLst/>
          </a:prstGeom>
          <a:solidFill>
            <a:schemeClr val="accent4">
              <a:lumMod val="7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Bước 3: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EB77B4DA-72C8-4562-8B9E-5EBB54697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176" y="5522656"/>
            <a:ext cx="2334952" cy="1406188"/>
          </a:xfrm>
          <a:prstGeom prst="rightArrow">
            <a:avLst/>
          </a:prstGeom>
          <a:solidFill>
            <a:schemeClr val="accent4">
              <a:lumMod val="7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Bước 4: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7C4EBB22-B664-4556-B1FA-C8FA1392E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" y="2938937"/>
            <a:ext cx="2401095" cy="1406188"/>
          </a:xfrm>
          <a:prstGeom prst="rightArrow">
            <a:avLst/>
          </a:prstGeom>
          <a:solidFill>
            <a:schemeClr val="accent4">
              <a:lumMod val="7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Bước 2: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D6AC60E5-A345-4C00-A8D5-FC6DB5756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127" y="1946089"/>
            <a:ext cx="7184072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tổng số phần bằng nhau.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04710546-3B5E-418C-B24B-BF0FA1432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862" y="3204479"/>
            <a:ext cx="6000116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giá trị 1 phần.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AE3EBCD2-60F8-4479-AD0D-3C66F3C28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126" y="4554780"/>
            <a:ext cx="4926844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số bé.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60460D50-7664-41C1-B0CC-35F93BB64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862" y="5834153"/>
            <a:ext cx="3988436" cy="783193"/>
          </a:xfrm>
          <a:prstGeom prst="round2DiagRect">
            <a:avLst/>
          </a:prstGeom>
          <a:solidFill>
            <a:schemeClr val="accent3">
              <a:lumMod val="25000"/>
              <a:alpha val="58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</a:rPr>
              <a:t>Tìm số lớn.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1690CA-CBC1-4931-9000-DDCEE766B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89776" l="4313" r="95048">
                        <a14:foregroundMark x1="18051" y1="57668" x2="19968" y2="61502"/>
                        <a14:foregroundMark x1="23003" y1="68690" x2="24760" y2="75080"/>
                        <a14:foregroundMark x1="50799" y1="64058" x2="31949" y2="79393"/>
                        <a14:foregroundMark x1="37700" y1="69169" x2="26038" y2="81629"/>
                        <a14:foregroundMark x1="56390" y1="63738" x2="74601" y2="78275"/>
                        <a14:foregroundMark x1="75879" y1="84505" x2="79712" y2="79393"/>
                        <a14:foregroundMark x1="75240" y1="83546" x2="72843" y2="87220"/>
                        <a14:foregroundMark x1="84505" y1="62141" x2="85623" y2="64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410" y="4650168"/>
            <a:ext cx="2877136" cy="25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401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0178 Mateo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D5A6BD"/>
      </a:accent1>
      <a:accent2>
        <a:srgbClr val="B4A7D6"/>
      </a:accent2>
      <a:accent3>
        <a:srgbClr val="A4C2F4"/>
      </a:accent3>
      <a:accent4>
        <a:srgbClr val="EA9999"/>
      </a:accent4>
      <a:accent5>
        <a:srgbClr val="B6D7A8"/>
      </a:accent5>
      <a:accent6>
        <a:srgbClr val="3D85C6"/>
      </a:accent6>
      <a:hlink>
        <a:srgbClr val="A64D7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1102</Words>
  <Application>Microsoft Office PowerPoint</Application>
  <PresentationFormat>Widescreen</PresentationFormat>
  <Paragraphs>193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Calibri</vt:lpstr>
      <vt:lpstr>UVF Aphrodite Pro</vt:lpstr>
      <vt:lpstr>#9Slide03 AmpleSoft Bold</vt:lpstr>
      <vt:lpstr>#9Slide05 SVNUT Triumph</vt:lpstr>
      <vt:lpstr>UVF DK Crayon Crumble</vt:lpstr>
      <vt:lpstr>.VnTime</vt:lpstr>
      <vt:lpstr>Arial</vt:lpstr>
      <vt:lpstr>Unkempt</vt:lpstr>
      <vt:lpstr>Times New Roman</vt:lpstr>
      <vt:lpstr>#9Slide05 SVNEgregio Script</vt:lpstr>
      <vt:lpstr>#9Slide07 IcielStormtrooper</vt:lpstr>
      <vt:lpstr>#9Slide07 IcielBC Cubano Normal</vt:lpstr>
      <vt:lpstr>#9Slide03 Arima Madurai Black</vt:lpstr>
      <vt:lpstr>SVN-Billo</vt:lpstr>
      <vt:lpstr>UVF TypoSlabserif</vt:lpstr>
      <vt:lpstr>Cambria Math</vt:lpstr>
      <vt:lpstr>UVN Bai Sau Nang</vt:lpstr>
      <vt:lpstr>0178 Mateo · SlidesMania</vt:lpstr>
      <vt:lpstr>Tìm hai số khi biết  Tổng và tỉ số  của hai số đó</vt:lpstr>
      <vt:lpstr>UNICOR RACING</vt:lpstr>
      <vt:lpstr>PowerPoint Presentation</vt:lpstr>
      <vt:lpstr>TRỞ VỀ</vt:lpstr>
      <vt:lpstr>TRỞ VỀ</vt:lpstr>
      <vt:lpstr>TRỞ VỀ</vt:lpstr>
      <vt:lpstr>Tìm hai số khi biết Tổng và tỉ số  của hai số đó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Bài giải</vt:lpstr>
      <vt:lpstr>Bài giải</vt:lpstr>
      <vt:lpstr>Ai nhanh hơn?</vt:lpstr>
      <vt:lpstr>PowerPoint Presentation</vt:lpstr>
      <vt:lpstr>PowerPoint Presentation</vt:lpstr>
      <vt:lpstr>DẶN DÒ</vt:lpstr>
      <vt:lpstr>Chúc các em học tốt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goes your presentation title</dc:title>
  <dc:creator>Diệu Hiền MNT</dc:creator>
  <cp:keywords>Diệu Hiền MNT</cp:keywords>
  <cp:lastModifiedBy>Lan Anh Dương</cp:lastModifiedBy>
  <cp:revision>14</cp:revision>
  <dcterms:modified xsi:type="dcterms:W3CDTF">2023-07-24T17:04:01Z</dcterms:modified>
</cp:coreProperties>
</file>