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4" r:id="rId6"/>
    <p:sldId id="266" r:id="rId7"/>
    <p:sldId id="268" r:id="rId8"/>
    <p:sldId id="261" r:id="rId9"/>
    <p:sldId id="269" r:id="rId10"/>
    <p:sldId id="270" r:id="rId11"/>
    <p:sldId id="262" r:id="rId12"/>
    <p:sldId id="271" r:id="rId13"/>
    <p:sldId id="272" r:id="rId14"/>
    <p:sldId id="274" r:id="rId15"/>
    <p:sldId id="275" r:id="rId16"/>
    <p:sldId id="263" r:id="rId17"/>
    <p:sldId id="276" r:id="rId18"/>
    <p:sldId id="278" r:id="rId19"/>
    <p:sldId id="279" r:id="rId20"/>
    <p:sldId id="280" r:id="rId21"/>
    <p:sldId id="281" r:id="rId22"/>
    <p:sldId id="282" r:id="rId23"/>
    <p:sldId id="258" r:id="rId24"/>
    <p:sldId id="283" r:id="rId25"/>
  </p:sldIdLst>
  <p:sldSz cx="12192000" cy="6858000"/>
  <p:notesSz cx="6858000" cy="9144000"/>
  <p:embeddedFontLst>
    <p:embeddedFont>
      <p:font typeface="#9Slide03 AmpleSoft Bold" panose="020B0604020202020204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HP001 4 hàng" panose="020B0603050302020204" pitchFamily="34" charset="0"/>
      <p:regular r:id="rId31"/>
      <p:bold r:id="rId32"/>
    </p:embeddedFont>
    <p:embeddedFont>
      <p:font typeface="HP001 5 hàng" panose="020B0603050302020204" pitchFamily="34" charset="0"/>
      <p:regular r:id="rId33"/>
      <p:bold r:id="rId34"/>
    </p:embeddedFont>
    <p:embeddedFont>
      <p:font typeface="SVN-Bear" panose="02040603050506020204" pitchFamily="18" charset="0"/>
      <p:regular r:id="rId35"/>
    </p:embeddedFont>
    <p:embeddedFont>
      <p:font typeface="Tahoma" panose="020B0604030504040204" pitchFamily="34" charset="0"/>
      <p:regular r:id="rId36"/>
      <p:bold r:id="rId37"/>
    </p:embeddedFont>
    <p:embeddedFont>
      <p:font typeface="UTM Aptima" panose="02040603050506020204" pitchFamily="18" charset="0"/>
      <p:regular r:id="rId38"/>
      <p:bold r:id="rId39"/>
      <p:italic r:id="rId40"/>
      <p:boldItalic r:id="rId41"/>
    </p:embeddedFont>
    <p:embeddedFont>
      <p:font typeface="UTM Cookies" panose="02040603050506020204" pitchFamily="18" charset="0"/>
      <p:regular r:id="rId42"/>
    </p:embeddedFont>
    <p:embeddedFont>
      <p:font typeface="UTM God's Word" panose="02040603050506020204" pitchFamily="18" charset="0"/>
      <p:regular r:id="rId43"/>
      <p:bold r:id="rId44"/>
      <p:italic r:id="rId45"/>
      <p:boldItalic r:id="rId46"/>
    </p:embeddedFont>
    <p:embeddedFont>
      <p:font typeface="UTM Guanine" panose="02040603050506020204" pitchFamily="18" charset="0"/>
      <p:regular r:id="rId47"/>
    </p:embeddedFont>
    <p:embeddedFont>
      <p:font typeface="UTM Isadora" panose="02040603050506020204" pitchFamily="18" charset="0"/>
      <p:regular r:id="rId48"/>
      <p:bold r:id="rId49"/>
    </p:embeddedFont>
    <p:embeddedFont>
      <p:font typeface="UTM Loko" panose="02040603050506020204" pitchFamily="18" charset="0"/>
      <p:regular r:id="rId50"/>
    </p:embeddedFont>
    <p:embeddedFont>
      <p:font typeface="UTM Wedding K&amp;T" panose="02040603050506020204" pitchFamily="18" charset="0"/>
      <p:regular r:id="rId51"/>
    </p:embeddedFont>
    <p:embeddedFont>
      <p:font typeface="Wingdings 3" panose="05040102010807070707" pitchFamily="18" charset="2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006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font" Target="fonts/font2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2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37" b="97797" l="9996" r="991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34" y="737787"/>
            <a:ext cx="10058400" cy="56578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4A5DE7-0C7A-4AAF-885F-AD9125614D5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1260D4-1F72-479B-AA30-69E9D9ABB4B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图片 1" descr="背景页">
            <a:extLst>
              <a:ext uri="{FF2B5EF4-FFF2-40B4-BE49-F238E27FC236}">
                <a16:creationId xmlns:a16="http://schemas.microsoft.com/office/drawing/2014/main" id="{03D439C8-E1EC-4399-BC16-6D02A6AA90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895475"/>
            <a:ext cx="12192000" cy="4962525"/>
          </a:xfrm>
          <a:prstGeom prst="rect">
            <a:avLst/>
          </a:prstGeom>
        </p:spPr>
      </p:pic>
      <p:sp>
        <p:nvSpPr>
          <p:cNvPr id="10" name="任意多边形 27">
            <a:extLst>
              <a:ext uri="{FF2B5EF4-FFF2-40B4-BE49-F238E27FC236}">
                <a16:creationId xmlns:a16="http://schemas.microsoft.com/office/drawing/2014/main" id="{3DA86B74-8CEA-45CA-AA74-1907D28834B7}"/>
              </a:ext>
            </a:extLst>
          </p:cNvPr>
          <p:cNvSpPr/>
          <p:nvPr userDrawn="1"/>
        </p:nvSpPr>
        <p:spPr>
          <a:xfrm>
            <a:off x="3119201" y="250888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11" name="任意多边形 10">
            <a:extLst>
              <a:ext uri="{FF2B5EF4-FFF2-40B4-BE49-F238E27FC236}">
                <a16:creationId xmlns:a16="http://schemas.microsoft.com/office/drawing/2014/main" id="{089562B2-D117-448D-8120-55A6DA5E1E90}"/>
              </a:ext>
            </a:extLst>
          </p:cNvPr>
          <p:cNvSpPr/>
          <p:nvPr userDrawn="1"/>
        </p:nvSpPr>
        <p:spPr>
          <a:xfrm>
            <a:off x="4477467" y="1055433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12" name="任意多边形 27">
            <a:extLst>
              <a:ext uri="{FF2B5EF4-FFF2-40B4-BE49-F238E27FC236}">
                <a16:creationId xmlns:a16="http://schemas.microsoft.com/office/drawing/2014/main" id="{BE32EDB3-FA60-4CAC-8F05-1130FAAAAAF1}"/>
              </a:ext>
            </a:extLst>
          </p:cNvPr>
          <p:cNvSpPr/>
          <p:nvPr userDrawn="1"/>
        </p:nvSpPr>
        <p:spPr>
          <a:xfrm>
            <a:off x="9561097" y="631353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13" name="任意多边形 10">
            <a:extLst>
              <a:ext uri="{FF2B5EF4-FFF2-40B4-BE49-F238E27FC236}">
                <a16:creationId xmlns:a16="http://schemas.microsoft.com/office/drawing/2014/main" id="{01E21235-B2E4-465A-95EC-6A1569A6C981}"/>
              </a:ext>
            </a:extLst>
          </p:cNvPr>
          <p:cNvSpPr/>
          <p:nvPr userDrawn="1"/>
        </p:nvSpPr>
        <p:spPr>
          <a:xfrm>
            <a:off x="11220549" y="65714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14" name="图片 6">
            <a:extLst>
              <a:ext uri="{FF2B5EF4-FFF2-40B4-BE49-F238E27FC236}">
                <a16:creationId xmlns:a16="http://schemas.microsoft.com/office/drawing/2014/main" id="{87956192-EB9E-4321-AEFC-AE512FCF7A4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pic>
        <p:nvPicPr>
          <p:cNvPr id="15" name="图片 8">
            <a:extLst>
              <a:ext uri="{FF2B5EF4-FFF2-40B4-BE49-F238E27FC236}">
                <a16:creationId xmlns:a16="http://schemas.microsoft.com/office/drawing/2014/main" id="{6DA0AF11-DBBA-4A50-A19A-60D25871B50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00365" y="2488162"/>
            <a:ext cx="4875091" cy="4875091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 rot="21224936">
            <a:off x="10238122" y="4982866"/>
            <a:ext cx="171558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>
                <a:solidFill>
                  <a:srgbClr val="00B050"/>
                </a:solidFill>
                <a:latin typeface="#9Slide03 AmpleSoft Bold" panose="02000000000000000000" pitchFamily="2" charset="0"/>
              </a:rPr>
              <a:t>Măng</a:t>
            </a:r>
            <a:r>
              <a:rPr lang="en-US" sz="600" baseline="0" dirty="0">
                <a:solidFill>
                  <a:srgbClr val="00B050"/>
                </a:solidFill>
                <a:latin typeface="#9Slide03 AmpleSoft Bold" panose="02000000000000000000" pitchFamily="2" charset="0"/>
              </a:rPr>
              <a:t> non</a:t>
            </a:r>
            <a:endParaRPr lang="en-US" sz="600" dirty="0">
              <a:solidFill>
                <a:srgbClr val="00B050"/>
              </a:solidFill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05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2" grpId="0" bldLvl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4A5DE7-0C7A-4AAF-885F-AD9125614D5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1260D4-1F72-479B-AA30-69E9D9ABB4B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10">
            <a:extLst>
              <a:ext uri="{FF2B5EF4-FFF2-40B4-BE49-F238E27FC236}">
                <a16:creationId xmlns:a16="http://schemas.microsoft.com/office/drawing/2014/main" id="{04A50CB7-5F18-4BB9-B1FE-05958FB010A0}"/>
              </a:ext>
            </a:extLst>
          </p:cNvPr>
          <p:cNvSpPr/>
          <p:nvPr userDrawn="1"/>
        </p:nvSpPr>
        <p:spPr>
          <a:xfrm>
            <a:off x="3028950" y="192405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9" name="任意多边形 27">
            <a:extLst>
              <a:ext uri="{FF2B5EF4-FFF2-40B4-BE49-F238E27FC236}">
                <a16:creationId xmlns:a16="http://schemas.microsoft.com/office/drawing/2014/main" id="{8229216B-B510-4C4A-A145-8278E0B524C0}"/>
              </a:ext>
            </a:extLst>
          </p:cNvPr>
          <p:cNvSpPr/>
          <p:nvPr userDrawn="1"/>
        </p:nvSpPr>
        <p:spPr>
          <a:xfrm>
            <a:off x="569595" y="364490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0" name="任意多边形 10">
            <a:extLst>
              <a:ext uri="{FF2B5EF4-FFF2-40B4-BE49-F238E27FC236}">
                <a16:creationId xmlns:a16="http://schemas.microsoft.com/office/drawing/2014/main" id="{BEEBE440-689F-4564-8CB9-84E83B7B11CE}"/>
              </a:ext>
            </a:extLst>
          </p:cNvPr>
          <p:cNvSpPr/>
          <p:nvPr userDrawn="1"/>
        </p:nvSpPr>
        <p:spPr>
          <a:xfrm>
            <a:off x="1927861" y="1169035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1" name="任意多边形 27">
            <a:extLst>
              <a:ext uri="{FF2B5EF4-FFF2-40B4-BE49-F238E27FC236}">
                <a16:creationId xmlns:a16="http://schemas.microsoft.com/office/drawing/2014/main" id="{BB5C801E-FF33-4556-9A85-BFAB4EB5B817}"/>
              </a:ext>
            </a:extLst>
          </p:cNvPr>
          <p:cNvSpPr/>
          <p:nvPr userDrawn="1"/>
        </p:nvSpPr>
        <p:spPr>
          <a:xfrm>
            <a:off x="8006080" y="-636"/>
            <a:ext cx="1308735" cy="656147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2" name="任意多边形 27">
            <a:extLst>
              <a:ext uri="{FF2B5EF4-FFF2-40B4-BE49-F238E27FC236}">
                <a16:creationId xmlns:a16="http://schemas.microsoft.com/office/drawing/2014/main" id="{16906701-42D3-4F8C-B7C3-642A3686FE72}"/>
              </a:ext>
            </a:extLst>
          </p:cNvPr>
          <p:cNvSpPr/>
          <p:nvPr userDrawn="1"/>
        </p:nvSpPr>
        <p:spPr>
          <a:xfrm>
            <a:off x="9552108" y="595675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3" name="任意多边形 10">
            <a:extLst>
              <a:ext uri="{FF2B5EF4-FFF2-40B4-BE49-F238E27FC236}">
                <a16:creationId xmlns:a16="http://schemas.microsoft.com/office/drawing/2014/main" id="{B0CD911D-4DA1-4C67-AC6F-7AF15C4B5E12}"/>
              </a:ext>
            </a:extLst>
          </p:cNvPr>
          <p:cNvSpPr/>
          <p:nvPr userDrawn="1"/>
        </p:nvSpPr>
        <p:spPr>
          <a:xfrm>
            <a:off x="11211560" y="30036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14" name="图片 48" descr="云2副本">
            <a:extLst>
              <a:ext uri="{FF2B5EF4-FFF2-40B4-BE49-F238E27FC236}">
                <a16:creationId xmlns:a16="http://schemas.microsoft.com/office/drawing/2014/main" id="{CD41F39F-3E43-4AEB-80F7-0CBE14E56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17345"/>
            <a:ext cx="12192000" cy="3237865"/>
          </a:xfrm>
          <a:prstGeom prst="rect">
            <a:avLst/>
          </a:prstGeom>
        </p:spPr>
      </p:pic>
      <p:pic>
        <p:nvPicPr>
          <p:cNvPr id="15" name="图片 50" descr="云22副本">
            <a:extLst>
              <a:ext uri="{FF2B5EF4-FFF2-40B4-BE49-F238E27FC236}">
                <a16:creationId xmlns:a16="http://schemas.microsoft.com/office/drawing/2014/main" id="{9E351AD7-8EA2-4FE6-9EDF-CFCBC39D77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" y="2065655"/>
            <a:ext cx="12192635" cy="3237865"/>
          </a:xfrm>
          <a:prstGeom prst="rect">
            <a:avLst/>
          </a:prstGeom>
        </p:spPr>
      </p:pic>
      <p:grpSp>
        <p:nvGrpSpPr>
          <p:cNvPr id="16" name="组合 51">
            <a:extLst>
              <a:ext uri="{FF2B5EF4-FFF2-40B4-BE49-F238E27FC236}">
                <a16:creationId xmlns:a16="http://schemas.microsoft.com/office/drawing/2014/main" id="{80237FCD-64C5-4122-BBBC-F653A818744C}"/>
              </a:ext>
            </a:extLst>
          </p:cNvPr>
          <p:cNvGrpSpPr/>
          <p:nvPr userDrawn="1"/>
        </p:nvGrpSpPr>
        <p:grpSpPr>
          <a:xfrm>
            <a:off x="0" y="4097245"/>
            <a:ext cx="12192000" cy="2760755"/>
            <a:chOff x="0" y="3665"/>
            <a:chExt cx="19198" cy="7135"/>
          </a:xfrm>
        </p:grpSpPr>
        <p:sp>
          <p:nvSpPr>
            <p:cNvPr id="17" name="矩形 52">
              <a:extLst>
                <a:ext uri="{FF2B5EF4-FFF2-40B4-BE49-F238E27FC236}">
                  <a16:creationId xmlns:a16="http://schemas.microsoft.com/office/drawing/2014/main" id="{EEFA4BB8-91A6-46DD-B3EE-830FA43DDCEF}"/>
                </a:ext>
              </a:extLst>
            </p:cNvPr>
            <p:cNvSpPr/>
            <p:nvPr/>
          </p:nvSpPr>
          <p:spPr>
            <a:xfrm>
              <a:off x="0" y="9348"/>
              <a:ext cx="19176" cy="1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  <p:pic>
          <p:nvPicPr>
            <p:cNvPr id="18" name="图片 53" descr="云12副本">
              <a:extLst>
                <a:ext uri="{FF2B5EF4-FFF2-40B4-BE49-F238E27FC236}">
                  <a16:creationId xmlns:a16="http://schemas.microsoft.com/office/drawing/2014/main" id="{B770C144-48C3-40DF-989A-4402BB293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665"/>
              <a:ext cx="19199" cy="63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88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1" grpId="0" bldLvl="0" animBg="1"/>
      <p:bldP spid="12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4A5DE7-0C7A-4AAF-885F-AD9125614D5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1260D4-1F72-479B-AA30-69E9D9ABB4B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50" descr="背景页">
            <a:extLst>
              <a:ext uri="{FF2B5EF4-FFF2-40B4-BE49-F238E27FC236}">
                <a16:creationId xmlns:a16="http://schemas.microsoft.com/office/drawing/2014/main" id="{02107E99-FE24-40C5-B942-6B840D3603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" y="2477136"/>
            <a:ext cx="12192000" cy="4378960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85162941-ED41-4757-9204-ABD7B88AC4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572" y="5276005"/>
            <a:ext cx="1373933" cy="1373933"/>
          </a:xfrm>
          <a:prstGeom prst="rect">
            <a:avLst/>
          </a:prstGeom>
        </p:spPr>
      </p:pic>
      <p:sp>
        <p:nvSpPr>
          <p:cNvPr id="10" name="任意多边形 27">
            <a:extLst>
              <a:ext uri="{FF2B5EF4-FFF2-40B4-BE49-F238E27FC236}">
                <a16:creationId xmlns:a16="http://schemas.microsoft.com/office/drawing/2014/main" id="{CC0495B2-286D-4E20-8E5A-F741514087C2}"/>
              </a:ext>
            </a:extLst>
          </p:cNvPr>
          <p:cNvSpPr/>
          <p:nvPr userDrawn="1"/>
        </p:nvSpPr>
        <p:spPr>
          <a:xfrm>
            <a:off x="2667647" y="269160"/>
            <a:ext cx="640502" cy="422029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11" name="任意多边形 10">
            <a:extLst>
              <a:ext uri="{FF2B5EF4-FFF2-40B4-BE49-F238E27FC236}">
                <a16:creationId xmlns:a16="http://schemas.microsoft.com/office/drawing/2014/main" id="{2101CC3A-3BE7-4B8B-96AB-174E38447908}"/>
              </a:ext>
            </a:extLst>
          </p:cNvPr>
          <p:cNvSpPr/>
          <p:nvPr userDrawn="1"/>
        </p:nvSpPr>
        <p:spPr>
          <a:xfrm>
            <a:off x="2038573" y="928300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12" name="任意多边形 27">
            <a:extLst>
              <a:ext uri="{FF2B5EF4-FFF2-40B4-BE49-F238E27FC236}">
                <a16:creationId xmlns:a16="http://schemas.microsoft.com/office/drawing/2014/main" id="{F9DABD06-A78B-48EC-993A-5B03D520B5F6}"/>
              </a:ext>
            </a:extLst>
          </p:cNvPr>
          <p:cNvSpPr/>
          <p:nvPr userDrawn="1"/>
        </p:nvSpPr>
        <p:spPr>
          <a:xfrm>
            <a:off x="9561097" y="631353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13" name="任意多边形 10">
            <a:extLst>
              <a:ext uri="{FF2B5EF4-FFF2-40B4-BE49-F238E27FC236}">
                <a16:creationId xmlns:a16="http://schemas.microsoft.com/office/drawing/2014/main" id="{F686E58C-FC60-433E-86D4-D5731BFD9F3E}"/>
              </a:ext>
            </a:extLst>
          </p:cNvPr>
          <p:cNvSpPr/>
          <p:nvPr userDrawn="1"/>
        </p:nvSpPr>
        <p:spPr>
          <a:xfrm>
            <a:off x="11220549" y="65714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14" name="图片 94">
            <a:extLst>
              <a:ext uri="{FF2B5EF4-FFF2-40B4-BE49-F238E27FC236}">
                <a16:creationId xmlns:a16="http://schemas.microsoft.com/office/drawing/2014/main" id="{5623725F-CC3B-4692-A052-6ED4B01132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sp>
        <p:nvSpPr>
          <p:cNvPr id="15" name="任意多边形 27">
            <a:extLst>
              <a:ext uri="{FF2B5EF4-FFF2-40B4-BE49-F238E27FC236}">
                <a16:creationId xmlns:a16="http://schemas.microsoft.com/office/drawing/2014/main" id="{A490F365-A44B-4046-A8AE-41FBE36CEFB5}"/>
              </a:ext>
            </a:extLst>
          </p:cNvPr>
          <p:cNvSpPr/>
          <p:nvPr userDrawn="1"/>
        </p:nvSpPr>
        <p:spPr>
          <a:xfrm>
            <a:off x="569595" y="364490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16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080" y="4917336"/>
            <a:ext cx="1158875" cy="1158875"/>
          </a:xfrm>
          <a:prstGeom prst="rect">
            <a:avLst/>
          </a:prstGeom>
        </p:spPr>
      </p:pic>
      <p:pic>
        <p:nvPicPr>
          <p:cNvPr id="17" name="图片 12">
            <a:extLst>
              <a:ext uri="{FF2B5EF4-FFF2-40B4-BE49-F238E27FC236}">
                <a16:creationId xmlns:a16="http://schemas.microsoft.com/office/drawing/2014/main" id="{806E9674-AC3E-4D96-A0B3-03A9070E7FC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448" flipH="1">
            <a:off x="-340296" y="1689604"/>
            <a:ext cx="5177101" cy="517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3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2" grpId="0" bldLvl="0" animBg="1"/>
      <p:bldP spid="15" grpId="0" bldLvl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4A5DE7-0C7A-4AAF-885F-AD9125614D5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1260D4-1F72-479B-AA30-69E9D9ABB4B8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 userDrawn="1"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9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10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13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573" y="158750"/>
            <a:ext cx="944642" cy="94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936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4A5DE7-0C7A-4AAF-885F-AD9125614D5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1260D4-1F72-479B-AA30-69E9D9ABB4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37" b="97797" l="9996" r="991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34" y="737787"/>
            <a:ext cx="10058400" cy="5657850"/>
          </a:xfrm>
          <a:prstGeom prst="rect">
            <a:avLst/>
          </a:prstGeom>
        </p:spPr>
      </p:pic>
      <p:sp>
        <p:nvSpPr>
          <p:cNvPr id="12" name="Date Placeholder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4A5DE7-0C7A-4AAF-885F-AD9125614D5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1260D4-1F72-479B-AA30-69E9D9ABB4B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图片 1" descr="背景页">
            <a:extLst>
              <a:ext uri="{FF2B5EF4-FFF2-40B4-BE49-F238E27FC236}">
                <a16:creationId xmlns:a16="http://schemas.microsoft.com/office/drawing/2014/main" id="{03D439C8-E1EC-4399-BC16-6D02A6AA90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895475"/>
            <a:ext cx="12192000" cy="4962525"/>
          </a:xfrm>
          <a:prstGeom prst="rect">
            <a:avLst/>
          </a:prstGeom>
        </p:spPr>
      </p:pic>
      <p:sp>
        <p:nvSpPr>
          <p:cNvPr id="15" name="任意多边形 27">
            <a:extLst>
              <a:ext uri="{FF2B5EF4-FFF2-40B4-BE49-F238E27FC236}">
                <a16:creationId xmlns:a16="http://schemas.microsoft.com/office/drawing/2014/main" id="{3DA86B74-8CEA-45CA-AA74-1907D28834B7}"/>
              </a:ext>
            </a:extLst>
          </p:cNvPr>
          <p:cNvSpPr/>
          <p:nvPr userDrawn="1"/>
        </p:nvSpPr>
        <p:spPr>
          <a:xfrm>
            <a:off x="3119201" y="250888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16" name="任意多边形 10">
            <a:extLst>
              <a:ext uri="{FF2B5EF4-FFF2-40B4-BE49-F238E27FC236}">
                <a16:creationId xmlns:a16="http://schemas.microsoft.com/office/drawing/2014/main" id="{089562B2-D117-448D-8120-55A6DA5E1E90}"/>
              </a:ext>
            </a:extLst>
          </p:cNvPr>
          <p:cNvSpPr/>
          <p:nvPr userDrawn="1"/>
        </p:nvSpPr>
        <p:spPr>
          <a:xfrm>
            <a:off x="4477467" y="1055433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17" name="任意多边形 27">
            <a:extLst>
              <a:ext uri="{FF2B5EF4-FFF2-40B4-BE49-F238E27FC236}">
                <a16:creationId xmlns:a16="http://schemas.microsoft.com/office/drawing/2014/main" id="{BE32EDB3-FA60-4CAC-8F05-1130FAAAAAF1}"/>
              </a:ext>
            </a:extLst>
          </p:cNvPr>
          <p:cNvSpPr/>
          <p:nvPr userDrawn="1"/>
        </p:nvSpPr>
        <p:spPr>
          <a:xfrm>
            <a:off x="9561097" y="631353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18" name="任意多边形 10">
            <a:extLst>
              <a:ext uri="{FF2B5EF4-FFF2-40B4-BE49-F238E27FC236}">
                <a16:creationId xmlns:a16="http://schemas.microsoft.com/office/drawing/2014/main" id="{01E21235-B2E4-465A-95EC-6A1569A6C981}"/>
              </a:ext>
            </a:extLst>
          </p:cNvPr>
          <p:cNvSpPr/>
          <p:nvPr userDrawn="1"/>
        </p:nvSpPr>
        <p:spPr>
          <a:xfrm>
            <a:off x="11220549" y="65714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19" name="图片 6">
            <a:extLst>
              <a:ext uri="{FF2B5EF4-FFF2-40B4-BE49-F238E27FC236}">
                <a16:creationId xmlns:a16="http://schemas.microsoft.com/office/drawing/2014/main" id="{87956192-EB9E-4321-AEFC-AE512FCF7A4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6DA0AF11-DBBA-4A50-A19A-60D25871B50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4310" y="2485473"/>
            <a:ext cx="4875091" cy="4875091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 rot="21224936">
            <a:off x="10238122" y="4982866"/>
            <a:ext cx="171558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>
                <a:solidFill>
                  <a:srgbClr val="00B050"/>
                </a:solidFill>
                <a:latin typeface="#9Slide03 AmpleSoft Bold" panose="02000000000000000000" pitchFamily="2" charset="0"/>
              </a:rPr>
              <a:t>Măng</a:t>
            </a:r>
            <a:r>
              <a:rPr lang="en-US" sz="600" baseline="0" dirty="0">
                <a:solidFill>
                  <a:srgbClr val="00B050"/>
                </a:solidFill>
                <a:latin typeface="#9Slide03 AmpleSoft Bold" panose="02000000000000000000" pitchFamily="2" charset="0"/>
              </a:rPr>
              <a:t> non</a:t>
            </a:r>
            <a:endParaRPr lang="en-US" sz="600" dirty="0">
              <a:solidFill>
                <a:srgbClr val="00B05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0" y="0"/>
            <a:ext cx="2306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33CC"/>
                </a:solidFill>
                <a:latin typeface="UTM Wedding K&amp;T" panose="02040603050506020204" pitchFamily="18" charset="0"/>
              </a:rPr>
              <a:t>Măng</a:t>
            </a:r>
            <a:r>
              <a:rPr lang="en-US" sz="2800" baseline="0" dirty="0">
                <a:solidFill>
                  <a:srgbClr val="FF33CC"/>
                </a:solidFill>
                <a:latin typeface="UTM Wedding K&amp;T" panose="02040603050506020204" pitchFamily="18" charset="0"/>
              </a:rPr>
              <a:t> non</a:t>
            </a:r>
            <a:endParaRPr lang="en-US" sz="2800" dirty="0">
              <a:solidFill>
                <a:srgbClr val="FF33CC"/>
              </a:solidFill>
              <a:latin typeface="UTM Wedding K&amp;T" panose="02040603050506020204" pitchFamily="18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1182350" y="6355876"/>
            <a:ext cx="118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CCCC"/>
                </a:solidFill>
                <a:latin typeface="UTM Wedding K&amp;T" panose="02040603050506020204" pitchFamily="18" charset="0"/>
              </a:rPr>
              <a:t>Bích</a:t>
            </a:r>
            <a:r>
              <a:rPr lang="en-US" sz="3200" baseline="0" dirty="0">
                <a:solidFill>
                  <a:srgbClr val="FFCCCC"/>
                </a:solidFill>
                <a:latin typeface="UTM Wedding K&amp;T" panose="02040603050506020204" pitchFamily="18" charset="0"/>
              </a:rPr>
              <a:t> </a:t>
            </a:r>
            <a:endParaRPr lang="en-US" sz="3200" dirty="0">
              <a:solidFill>
                <a:srgbClr val="FFCCCC"/>
              </a:solidFill>
              <a:latin typeface="UTM Wedding K&amp;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75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7" grpId="0" bldLvl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35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192" b="64260" l="2731" r="52184">
                        <a14:foregroundMark x1="40534" y1="41201" x2="41505" y2="58495"/>
                        <a14:foregroundMark x1="38350" y1="44357" x2="31189" y2="52367"/>
                        <a14:foregroundMark x1="39502" y1="52124" x2="41323" y2="54915"/>
                        <a14:foregroundMark x1="31978" y1="51942" x2="41930" y2="53155"/>
                        <a14:foregroundMark x1="12682" y1="41383" x2="17415" y2="44357"/>
                        <a14:foregroundMark x1="17840" y1="41990" x2="16262" y2="44782"/>
                        <a14:foregroundMark x1="13653" y1="44600" x2="13653" y2="44600"/>
                        <a14:foregroundMark x1="38532" y1="41566" x2="37136" y2="44964"/>
                        <a14:foregroundMark x1="41687" y1="41566" x2="42294" y2="455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180" y="1975292"/>
            <a:ext cx="6858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89" b="33374" l="52488" r="100000">
                        <a14:foregroundMark x1="60255" y1="6978" x2="62075" y2="27063"/>
                        <a14:foregroundMark x1="87864" y1="11772" x2="87864" y2="11772"/>
                        <a14:foregroundMark x1="87075" y1="11165" x2="87864" y2="13714"/>
                        <a14:foregroundMark x1="62197" y1="11347" x2="62379" y2="13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450" y="4094018"/>
            <a:ext cx="68580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086369" y="568050"/>
            <a:ext cx="3248526" cy="76944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文本框 17">
            <a:extLst>
              <a:ext uri="{FF2B5EF4-FFF2-40B4-BE49-F238E27FC236}">
                <a16:creationId xmlns:a16="http://schemas.microsoft.com/office/drawing/2014/main" id="{CBD4AC5E-1B18-4557-9E8F-13ED46D3327F}"/>
              </a:ext>
            </a:extLst>
          </p:cNvPr>
          <p:cNvSpPr txBox="1"/>
          <p:nvPr/>
        </p:nvSpPr>
        <p:spPr>
          <a:xfrm>
            <a:off x="266732" y="2258536"/>
            <a:ext cx="9264383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b="1" dirty="0">
                <a:ln w="5715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Guanine" panose="02040603050506020204" pitchFamily="18" charset="0"/>
                <a:ea typeface="inpin heiti" panose="00000500000000000000"/>
                <a:sym typeface="inpin heiti" panose="00000500000000000000" pitchFamily="2" charset="-122"/>
              </a:rPr>
              <a:t>AI ĐÃ NGHĨ RA CÁC CHỮ SỐ</a:t>
            </a:r>
            <a:endParaRPr kumimoji="0" lang="en-US" altLang="zh-CN" sz="6600" b="1" i="0" u="none" strike="noStrike" kern="1200" cap="none" spc="0" normalizeH="0" baseline="0" noProof="0" dirty="0">
              <a:ln w="57150">
                <a:solidFill>
                  <a:schemeClr val="bg1"/>
                </a:solidFill>
              </a:ln>
              <a:solidFill>
                <a:srgbClr val="FF0066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UTM Guanine" panose="02040603050506020204" pitchFamily="18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6633" y="1205852"/>
            <a:ext cx="3913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SVN-Bear" panose="02040603050506020204" pitchFamily="18" charset="0"/>
              </a:rPr>
              <a:t>(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SVN-Bear" panose="02040603050506020204" pitchFamily="18" charset="0"/>
              </a:rPr>
              <a:t>Nghe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SVN-Bear" panose="02040603050506020204" pitchFamily="18" charset="0"/>
              </a:rPr>
              <a:t> –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SVN-Bear" panose="02040603050506020204" pitchFamily="18" charset="0"/>
              </a:rPr>
              <a:t>viết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SVN-Bear" panose="02040603050506020204" pitchFamily="18" charset="0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08906" y="568049"/>
            <a:ext cx="3630706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sz="4400" dirty="0">
                <a:solidFill>
                  <a:srgbClr val="FFC000"/>
                </a:solidFill>
                <a:latin typeface="UVN Binh Duong" pitchFamily="2" charset="0"/>
              </a:rPr>
              <a:t>CHÍNH TẢ</a:t>
            </a:r>
          </a:p>
        </p:txBody>
      </p:sp>
    </p:spTree>
    <p:extLst>
      <p:ext uri="{BB962C8B-B14F-4D97-AF65-F5344CB8AC3E}">
        <p14:creationId xmlns:p14="http://schemas.microsoft.com/office/powerpoint/2010/main" val="131283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4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2.22222E-6 L -2.91667E-6 -0.07222 " pathEditMode="relative" rAng="0" ptsTypes="AA">
                                      <p:cBhvr>
                                        <p:cTn id="1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7" grpId="1"/>
      <p:bldP spid="8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2" descr="E:\张颖颖PPT工作成果\张颖2019PPT\82-新入职幼师培训\飞机.png飞机">
            <a:extLst>
              <a:ext uri="{FF2B5EF4-FFF2-40B4-BE49-F238E27FC236}">
                <a16:creationId xmlns:a16="http://schemas.microsoft.com/office/drawing/2014/main" id="{49A1C3FC-2669-4F67-9D4D-18F772BE2A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1180000" flipH="1">
            <a:off x="2495084" y="194155"/>
            <a:ext cx="6846570" cy="142176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CAA0396-833C-48D5-B54C-BCC54E93BFFE}"/>
              </a:ext>
            </a:extLst>
          </p:cNvPr>
          <p:cNvGrpSpPr/>
          <p:nvPr/>
        </p:nvGrpSpPr>
        <p:grpSpPr>
          <a:xfrm>
            <a:off x="2359402" y="-856423"/>
            <a:ext cx="7766956" cy="3705151"/>
            <a:chOff x="2359402" y="-856423"/>
            <a:chExt cx="7766956" cy="3705151"/>
          </a:xfrm>
        </p:grpSpPr>
        <p:pic>
          <p:nvPicPr>
            <p:cNvPr id="5" name="图片 13">
              <a:extLst>
                <a:ext uri="{FF2B5EF4-FFF2-40B4-BE49-F238E27FC236}">
                  <a16:creationId xmlns:a16="http://schemas.microsoft.com/office/drawing/2014/main" id="{BD306347-7400-4053-9907-092FFC1F9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6723" y="-856423"/>
              <a:ext cx="5629563" cy="370515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26A8FED-57AD-4759-8F50-90E41D198F77}"/>
                </a:ext>
              </a:extLst>
            </p:cNvPr>
            <p:cNvSpPr txBox="1"/>
            <p:nvPr/>
          </p:nvSpPr>
          <p:spPr>
            <a:xfrm>
              <a:off x="2359402" y="1068106"/>
              <a:ext cx="7766956" cy="86177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UVN Banh Mi" pitchFamily="2" charset="0"/>
                  <a:ea typeface="微软雅黑"/>
                </a:rPr>
                <a:t>Luyện</a:t>
              </a:r>
              <a:r>
                <a:rPr kumimoji="0" lang="en-US" alt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UVN Banh Mi" pitchFamily="2" charset="0"/>
                  <a:ea typeface="微软雅黑"/>
                </a:rPr>
                <a:t> </a:t>
              </a:r>
              <a:r>
                <a:rPr kumimoji="0" lang="en-US" altLang="en-US" sz="5000" b="0" i="0" u="none" strike="noStrike" kern="1200" cap="none" spc="0" normalizeH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UVN Banh Mi" pitchFamily="2" charset="0"/>
                  <a:ea typeface="微软雅黑"/>
                </a:rPr>
                <a:t>viết</a:t>
              </a:r>
              <a:r>
                <a:rPr kumimoji="0" lang="en-US" altLang="en-US" sz="5000" b="0" i="0" u="none" strike="noStrike" kern="1200" cap="none" spc="0" normalizeH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UVN Banh Mi" pitchFamily="2" charset="0"/>
                  <a:ea typeface="微软雅黑"/>
                </a:rPr>
                <a:t> </a:t>
              </a:r>
              <a:r>
                <a:rPr kumimoji="0" lang="en-US" altLang="en-US" sz="5000" b="0" i="0" u="none" strike="noStrike" kern="1200" cap="none" spc="0" normalizeH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UVN Banh Mi" pitchFamily="2" charset="0"/>
                  <a:ea typeface="微软雅黑"/>
                </a:rPr>
                <a:t>từ</a:t>
              </a:r>
              <a:r>
                <a:rPr kumimoji="0" lang="en-US" altLang="en-US" sz="5000" b="0" i="0" u="none" strike="noStrike" kern="1200" cap="none" spc="0" normalizeH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UVN Banh Mi" pitchFamily="2" charset="0"/>
                  <a:ea typeface="微软雅黑"/>
                </a:rPr>
                <a:t> </a:t>
              </a:r>
              <a:r>
                <a:rPr kumimoji="0" lang="en-US" altLang="en-US" sz="5000" b="0" i="0" u="none" strike="noStrike" kern="1200" cap="none" spc="0" normalizeH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UVN Banh Mi" pitchFamily="2" charset="0"/>
                  <a:ea typeface="微软雅黑"/>
                </a:rPr>
                <a:t>khó</a:t>
              </a:r>
              <a:endParaRPr kumimoji="0" lang="en-US" alt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VN Banh Mi" pitchFamily="2" charset="0"/>
                <a:ea typeface="微软雅黑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8196EDB-46C9-4677-AB7A-F0DC09DB70EA}"/>
              </a:ext>
            </a:extLst>
          </p:cNvPr>
          <p:cNvGrpSpPr/>
          <p:nvPr/>
        </p:nvGrpSpPr>
        <p:grpSpPr>
          <a:xfrm>
            <a:off x="729343" y="1928128"/>
            <a:ext cx="3481700" cy="1594774"/>
            <a:chOff x="1436916" y="1638283"/>
            <a:chExt cx="3481700" cy="1594774"/>
          </a:xfrm>
        </p:grpSpPr>
        <p:pic>
          <p:nvPicPr>
            <p:cNvPr id="8" name="图片 4">
              <a:extLst>
                <a:ext uri="{FF2B5EF4-FFF2-40B4-BE49-F238E27FC236}">
                  <a16:creationId xmlns:a16="http://schemas.microsoft.com/office/drawing/2014/main" id="{A5D41B20-8488-4671-909A-9343C8DFBD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6C693E2-B21D-42EB-9725-B9B649D52469}"/>
                </a:ext>
              </a:extLst>
            </p:cNvPr>
            <p:cNvSpPr/>
            <p:nvPr/>
          </p:nvSpPr>
          <p:spPr>
            <a:xfrm>
              <a:off x="1556657" y="1992085"/>
              <a:ext cx="817580" cy="805543"/>
            </a:xfrm>
            <a:prstGeom prst="ellipse">
              <a:avLst/>
            </a:prstGeom>
            <a:solidFill>
              <a:srgbClr val="84CDD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22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1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B1DCB4-6F1A-4548-B5B0-54E0BA9B7899}"/>
                </a:ext>
              </a:extLst>
            </p:cNvPr>
            <p:cNvSpPr txBox="1"/>
            <p:nvPr/>
          </p:nvSpPr>
          <p:spPr>
            <a:xfrm>
              <a:off x="2062522" y="2181348"/>
              <a:ext cx="27579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A-</a:t>
              </a:r>
              <a:r>
                <a:rPr lang="en-US" altLang="zh-CN" sz="3600" b="1" dirty="0" err="1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rập</a:t>
              </a:r>
              <a:endParaRPr lang="zh-CN" altLang="en-US" sz="3600" b="1" dirty="0">
                <a:latin typeface="HP001 4 hàng" panose="020B0603050302020204" pitchFamily="34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7FF0003-3525-4836-A6CD-DD65FC66AD3B}"/>
              </a:ext>
            </a:extLst>
          </p:cNvPr>
          <p:cNvGrpSpPr/>
          <p:nvPr/>
        </p:nvGrpSpPr>
        <p:grpSpPr>
          <a:xfrm>
            <a:off x="8068048" y="1892743"/>
            <a:ext cx="3481700" cy="1594774"/>
            <a:chOff x="1436916" y="1638283"/>
            <a:chExt cx="3481700" cy="1594774"/>
          </a:xfrm>
        </p:grpSpPr>
        <p:pic>
          <p:nvPicPr>
            <p:cNvPr id="12" name="图片 4">
              <a:extLst>
                <a:ext uri="{FF2B5EF4-FFF2-40B4-BE49-F238E27FC236}">
                  <a16:creationId xmlns:a16="http://schemas.microsoft.com/office/drawing/2014/main" id="{DBF8415F-7F53-4D57-ACDD-C4B1727ED2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54BD4F3-03A0-4DC1-9AF9-2251A434AE32}"/>
                </a:ext>
              </a:extLst>
            </p:cNvPr>
            <p:cNvSpPr/>
            <p:nvPr/>
          </p:nvSpPr>
          <p:spPr>
            <a:xfrm>
              <a:off x="1556657" y="1992085"/>
              <a:ext cx="817580" cy="805543"/>
            </a:xfrm>
            <a:prstGeom prst="ellipse">
              <a:avLst/>
            </a:prstGeom>
            <a:solidFill>
              <a:schemeClr val="accent2">
                <a:lumMod val="50000"/>
                <a:lumOff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22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2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3ACF2E2-9EB8-4F6E-9816-037F22069846}"/>
                </a:ext>
              </a:extLst>
            </p:cNvPr>
            <p:cNvSpPr txBox="1"/>
            <p:nvPr/>
          </p:nvSpPr>
          <p:spPr>
            <a:xfrm>
              <a:off x="2117114" y="2126555"/>
              <a:ext cx="27579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>
                  <a:latin typeface="HP001 5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Ấn</a:t>
              </a:r>
              <a:r>
                <a:rPr lang="en-US" altLang="zh-CN" sz="3600" b="1" dirty="0">
                  <a:latin typeface="HP001 5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600" b="1" dirty="0" err="1">
                  <a:latin typeface="HP001 5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Độ</a:t>
              </a:r>
              <a:endParaRPr lang="zh-CN" altLang="en-US" sz="3600" b="1" dirty="0">
                <a:latin typeface="HP001 5 hàng" panose="020B0603050302020204" pitchFamily="34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3A42BC8-8254-41A8-BF57-230425B7F05E}"/>
              </a:ext>
            </a:extLst>
          </p:cNvPr>
          <p:cNvGrpSpPr/>
          <p:nvPr/>
        </p:nvGrpSpPr>
        <p:grpSpPr>
          <a:xfrm>
            <a:off x="995290" y="3600393"/>
            <a:ext cx="3481700" cy="1594774"/>
            <a:chOff x="1436916" y="1638283"/>
            <a:chExt cx="3481700" cy="1594774"/>
          </a:xfrm>
        </p:grpSpPr>
        <p:pic>
          <p:nvPicPr>
            <p:cNvPr id="16" name="图片 4">
              <a:extLst>
                <a:ext uri="{FF2B5EF4-FFF2-40B4-BE49-F238E27FC236}">
                  <a16:creationId xmlns:a16="http://schemas.microsoft.com/office/drawing/2014/main" id="{1FC52788-F2F9-4240-B30A-F3DD1D9D08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0827AD4-8A76-4094-97AD-6E2CEBEA031E}"/>
                </a:ext>
              </a:extLst>
            </p:cNvPr>
            <p:cNvSpPr/>
            <p:nvPr/>
          </p:nvSpPr>
          <p:spPr>
            <a:xfrm>
              <a:off x="1556657" y="1992085"/>
              <a:ext cx="817580" cy="805543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22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3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8569A88-F0C8-4FF7-A496-1649CFEDF807}"/>
                </a:ext>
              </a:extLst>
            </p:cNvPr>
            <p:cNvSpPr txBox="1"/>
            <p:nvPr/>
          </p:nvSpPr>
          <p:spPr>
            <a:xfrm>
              <a:off x="2049879" y="2180343"/>
              <a:ext cx="27579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Bát</a:t>
              </a:r>
              <a:r>
                <a:rPr lang="en-US" altLang="zh-CN" sz="3600" b="1" dirty="0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- </a:t>
              </a:r>
              <a:r>
                <a:rPr lang="en-US" altLang="zh-CN" sz="3600" b="1" dirty="0" err="1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đa</a:t>
              </a:r>
              <a:endParaRPr lang="zh-CN" altLang="en-US" sz="3600" b="1" dirty="0">
                <a:latin typeface="HP001 4 hàng" panose="020B0603050302020204" pitchFamily="34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9793292-1927-4F67-9397-E3F75BBE01FC}"/>
              </a:ext>
            </a:extLst>
          </p:cNvPr>
          <p:cNvGrpSpPr/>
          <p:nvPr/>
        </p:nvGrpSpPr>
        <p:grpSpPr>
          <a:xfrm>
            <a:off x="7810823" y="3600393"/>
            <a:ext cx="3481700" cy="1594774"/>
            <a:chOff x="1436916" y="1638283"/>
            <a:chExt cx="3481700" cy="1594774"/>
          </a:xfrm>
        </p:grpSpPr>
        <p:pic>
          <p:nvPicPr>
            <p:cNvPr id="20" name="图片 4">
              <a:extLst>
                <a:ext uri="{FF2B5EF4-FFF2-40B4-BE49-F238E27FC236}">
                  <a16:creationId xmlns:a16="http://schemas.microsoft.com/office/drawing/2014/main" id="{9ED62469-9B90-490A-B6B5-88A8DCD0B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FE36870-6D59-49D4-812B-4A5C0D85BCF2}"/>
                </a:ext>
              </a:extLst>
            </p:cNvPr>
            <p:cNvSpPr/>
            <p:nvPr/>
          </p:nvSpPr>
          <p:spPr>
            <a:xfrm>
              <a:off x="1556657" y="1992085"/>
              <a:ext cx="817580" cy="805543"/>
            </a:xfrm>
            <a:prstGeom prst="ellipse">
              <a:avLst/>
            </a:prstGeom>
            <a:solidFill>
              <a:srgbClr val="FF3B3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22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4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049B544-AC6A-432B-938C-DE3DB640BE81}"/>
                </a:ext>
              </a:extLst>
            </p:cNvPr>
            <p:cNvSpPr txBox="1"/>
            <p:nvPr/>
          </p:nvSpPr>
          <p:spPr>
            <a:xfrm>
              <a:off x="2117114" y="2113108"/>
              <a:ext cx="27579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thiên</a:t>
              </a:r>
              <a:r>
                <a:rPr lang="en-US" altLang="zh-CN" sz="3600" b="1" dirty="0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600" b="1" dirty="0" err="1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văn</a:t>
              </a:r>
              <a:endParaRPr lang="zh-CN" altLang="en-US" sz="3600" b="1" dirty="0">
                <a:solidFill>
                  <a:srgbClr val="FF0000"/>
                </a:solidFill>
                <a:latin typeface="HP001 4 hàng" panose="020B0603050302020204" pitchFamily="34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50CB233-CE93-4657-AC36-F4DD7CB3135C}"/>
              </a:ext>
            </a:extLst>
          </p:cNvPr>
          <p:cNvGrpSpPr/>
          <p:nvPr/>
        </p:nvGrpSpPr>
        <p:grpSpPr>
          <a:xfrm>
            <a:off x="1183381" y="5049432"/>
            <a:ext cx="4126848" cy="1794800"/>
            <a:chOff x="1436916" y="1638283"/>
            <a:chExt cx="3181933" cy="1594774"/>
          </a:xfrm>
        </p:grpSpPr>
        <p:pic>
          <p:nvPicPr>
            <p:cNvPr id="24" name="图片 4">
              <a:extLst>
                <a:ext uri="{FF2B5EF4-FFF2-40B4-BE49-F238E27FC236}">
                  <a16:creationId xmlns:a16="http://schemas.microsoft.com/office/drawing/2014/main" id="{58598836-CC9C-495F-A7B0-C8372898C6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2962812" cy="1594774"/>
            </a:xfrm>
            <a:prstGeom prst="rect">
              <a:avLst/>
            </a:prstGeom>
          </p:spPr>
        </p:pic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CF7FD09-4768-4669-86FC-5315BC0C832A}"/>
                </a:ext>
              </a:extLst>
            </p:cNvPr>
            <p:cNvSpPr/>
            <p:nvPr/>
          </p:nvSpPr>
          <p:spPr>
            <a:xfrm>
              <a:off x="1604362" y="2027640"/>
              <a:ext cx="648296" cy="736178"/>
            </a:xfrm>
            <a:prstGeom prst="ellipse">
              <a:avLst/>
            </a:prstGeom>
            <a:solidFill>
              <a:srgbClr val="A66BD3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22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5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2F160FD-2377-4A11-ACB3-453E07AEE045}"/>
                </a:ext>
              </a:extLst>
            </p:cNvPr>
            <p:cNvSpPr txBox="1"/>
            <p:nvPr/>
          </p:nvSpPr>
          <p:spPr>
            <a:xfrm>
              <a:off x="1860891" y="2175442"/>
              <a:ext cx="2757958" cy="574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quốc</a:t>
              </a:r>
              <a:r>
                <a:rPr lang="en-US" altLang="zh-CN" sz="3600" b="1" dirty="0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600" b="1" dirty="0" err="1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vương</a:t>
              </a:r>
              <a:endParaRPr lang="zh-CN" altLang="en-US" sz="3600" b="1" dirty="0">
                <a:latin typeface="HP001 4 hàng" panose="020B0603050302020204" pitchFamily="34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50CB233-CE93-4657-AC36-F4DD7CB3135C}"/>
              </a:ext>
            </a:extLst>
          </p:cNvPr>
          <p:cNvGrpSpPr/>
          <p:nvPr/>
        </p:nvGrpSpPr>
        <p:grpSpPr>
          <a:xfrm>
            <a:off x="7450731" y="5070448"/>
            <a:ext cx="4054606" cy="1794800"/>
            <a:chOff x="1436916" y="1638283"/>
            <a:chExt cx="3481700" cy="1594774"/>
          </a:xfrm>
        </p:grpSpPr>
        <p:pic>
          <p:nvPicPr>
            <p:cNvPr id="28" name="图片 4">
              <a:extLst>
                <a:ext uri="{FF2B5EF4-FFF2-40B4-BE49-F238E27FC236}">
                  <a16:creationId xmlns:a16="http://schemas.microsoft.com/office/drawing/2014/main" id="{58598836-CC9C-495F-A7B0-C8372898C6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CF7FD09-4768-4669-86FC-5315BC0C832A}"/>
                </a:ext>
              </a:extLst>
            </p:cNvPr>
            <p:cNvSpPr/>
            <p:nvPr/>
          </p:nvSpPr>
          <p:spPr>
            <a:xfrm>
              <a:off x="1604361" y="2027640"/>
              <a:ext cx="725853" cy="736178"/>
            </a:xfrm>
            <a:prstGeom prst="ellipse">
              <a:avLst/>
            </a:prstGeom>
            <a:solidFill>
              <a:srgbClr val="FF33CC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22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5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6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2F160FD-2377-4A11-ACB3-453E07AEE045}"/>
                </a:ext>
              </a:extLst>
            </p:cNvPr>
            <p:cNvSpPr txBox="1"/>
            <p:nvPr/>
          </p:nvSpPr>
          <p:spPr>
            <a:xfrm>
              <a:off x="1997690" y="2236079"/>
              <a:ext cx="2757958" cy="574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truyền</a:t>
              </a:r>
              <a:r>
                <a:rPr lang="en-US" altLang="zh-CN" sz="3600" b="1" dirty="0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600" b="1" dirty="0" err="1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bá</a:t>
              </a:r>
              <a:endParaRPr lang="zh-CN" altLang="en-US" sz="3600" b="1" dirty="0">
                <a:latin typeface="HP001 4 hàng" panose="020B0603050302020204" pitchFamily="34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698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2">
            <a:extLst>
              <a:ext uri="{FF2B5EF4-FFF2-40B4-BE49-F238E27FC236}">
                <a16:creationId xmlns:a16="http://schemas.microsoft.com/office/drawing/2014/main" id="{806E9674-AC3E-4D96-A0B3-03A9070E7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448" flipH="1">
            <a:off x="-340296" y="1689604"/>
            <a:ext cx="5177101" cy="5177101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id="{85162941-ED41-4757-9204-ABD7B88AC4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019" y="4965120"/>
            <a:ext cx="1373933" cy="1373933"/>
          </a:xfrm>
          <a:prstGeom prst="rect">
            <a:avLst/>
          </a:prstGeom>
        </p:spPr>
      </p:pic>
      <p:pic>
        <p:nvPicPr>
          <p:cNvPr id="9" name="图片 94">
            <a:extLst>
              <a:ext uri="{FF2B5EF4-FFF2-40B4-BE49-F238E27FC236}">
                <a16:creationId xmlns:a16="http://schemas.microsoft.com/office/drawing/2014/main" id="{5623725F-CC3B-4692-A052-6ED4B01132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pic>
        <p:nvPicPr>
          <p:cNvPr id="10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770" y="4965120"/>
            <a:ext cx="1158875" cy="1158875"/>
          </a:xfrm>
          <a:prstGeom prst="rect">
            <a:avLst/>
          </a:prstGeom>
        </p:spPr>
      </p:pic>
      <p:pic>
        <p:nvPicPr>
          <p:cNvPr id="12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556" y="5349242"/>
            <a:ext cx="1738312" cy="1738312"/>
          </a:xfrm>
          <a:prstGeom prst="rect">
            <a:avLst/>
          </a:prstGeom>
        </p:spPr>
      </p:pic>
      <p:sp>
        <p:nvSpPr>
          <p:cNvPr id="13" name="任意多边形 27">
            <a:extLst>
              <a:ext uri="{FF2B5EF4-FFF2-40B4-BE49-F238E27FC236}">
                <a16:creationId xmlns:a16="http://schemas.microsoft.com/office/drawing/2014/main" id="{8229216B-B510-4C4A-A145-8278E0B524C0}"/>
              </a:ext>
            </a:extLst>
          </p:cNvPr>
          <p:cNvSpPr/>
          <p:nvPr/>
        </p:nvSpPr>
        <p:spPr>
          <a:xfrm>
            <a:off x="3559922" y="863860"/>
            <a:ext cx="6906167" cy="410126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DF097C-253D-4C7F-BA4A-D533A8374A36}"/>
              </a:ext>
            </a:extLst>
          </p:cNvPr>
          <p:cNvSpPr txBox="1"/>
          <p:nvPr/>
        </p:nvSpPr>
        <p:spPr>
          <a:xfrm>
            <a:off x="5997932" y="1096622"/>
            <a:ext cx="16032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Loko" panose="02040603050506020204" pitchFamily="18" charset="0"/>
                <a:ea typeface="+mn-ea"/>
                <a:cs typeface="+mn-cs"/>
              </a:rPr>
              <a:t>03</a:t>
            </a:r>
          </a:p>
        </p:txBody>
      </p:sp>
      <p:grpSp>
        <p:nvGrpSpPr>
          <p:cNvPr id="16" name="组合 12">
            <a:extLst>
              <a:ext uri="{FF2B5EF4-FFF2-40B4-BE49-F238E27FC236}">
                <a16:creationId xmlns:a16="http://schemas.microsoft.com/office/drawing/2014/main" id="{02A769C6-8039-454B-B113-6DA16BAF6585}"/>
              </a:ext>
            </a:extLst>
          </p:cNvPr>
          <p:cNvGrpSpPr/>
          <p:nvPr/>
        </p:nvGrpSpPr>
        <p:grpSpPr>
          <a:xfrm>
            <a:off x="4376071" y="2646754"/>
            <a:ext cx="5398728" cy="1597721"/>
            <a:chOff x="2592767" y="873043"/>
            <a:chExt cx="5323462" cy="2229592"/>
          </a:xfrm>
        </p:grpSpPr>
        <p:grpSp>
          <p:nvGrpSpPr>
            <p:cNvPr id="17" name="组合 6">
              <a:extLst>
                <a:ext uri="{FF2B5EF4-FFF2-40B4-BE49-F238E27FC236}">
                  <a16:creationId xmlns:a16="http://schemas.microsoft.com/office/drawing/2014/main" id="{2F03D826-6368-43AE-A7C5-4D4386EEF718}"/>
                </a:ext>
              </a:extLst>
            </p:cNvPr>
            <p:cNvGrpSpPr/>
            <p:nvPr/>
          </p:nvGrpSpPr>
          <p:grpSpPr>
            <a:xfrm>
              <a:off x="2592767" y="931698"/>
              <a:ext cx="5323462" cy="1731928"/>
              <a:chOff x="3759622" y="1083236"/>
              <a:chExt cx="5323462" cy="1731928"/>
            </a:xfrm>
          </p:grpSpPr>
          <p:sp>
            <p:nvSpPr>
              <p:cNvPr id="21" name="矩形 7">
                <a:extLst>
                  <a:ext uri="{FF2B5EF4-FFF2-40B4-BE49-F238E27FC236}">
                    <a16:creationId xmlns:a16="http://schemas.microsoft.com/office/drawing/2014/main" id="{BB1DF911-5363-40C4-9836-3A8A50229085}"/>
                  </a:ext>
                </a:extLst>
              </p:cNvPr>
              <p:cNvSpPr/>
              <p:nvPr/>
            </p:nvSpPr>
            <p:spPr>
              <a:xfrm>
                <a:off x="3759622" y="1083236"/>
                <a:ext cx="5304994" cy="16750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7200" b="1" dirty="0">
                    <a:ln w="152400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VN Bai Sau Nang" panose="04030905020802020C03" pitchFamily="82" charset="0"/>
                    <a:ea typeface="字魂27号-布丁体" panose="00000505000000000000" pitchFamily="2" charset="-122"/>
                  </a:rPr>
                  <a:t>NGHE – VIẾT</a:t>
                </a:r>
                <a:endParaRPr kumimoji="0" lang="zh-CN" altLang="en-US" sz="7200" b="1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  <p:sp>
            <p:nvSpPr>
              <p:cNvPr id="30" name="矩形 8">
                <a:extLst>
                  <a:ext uri="{FF2B5EF4-FFF2-40B4-BE49-F238E27FC236}">
                    <a16:creationId xmlns:a16="http://schemas.microsoft.com/office/drawing/2014/main" id="{A171BF52-FE1D-4699-BCA1-B606EA2C7F9E}"/>
                  </a:ext>
                </a:extLst>
              </p:cNvPr>
              <p:cNvSpPr/>
              <p:nvPr/>
            </p:nvSpPr>
            <p:spPr>
              <a:xfrm>
                <a:off x="3785993" y="1140127"/>
                <a:ext cx="5297091" cy="16750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7200" noProof="0" dirty="0">
                    <a:solidFill>
                      <a:srgbClr val="ED7D31">
                        <a:lumMod val="75000"/>
                      </a:srgbClr>
                    </a:solidFill>
                    <a:latin typeface="UVN Bai Sau Nang" panose="04030905020802020C03" pitchFamily="82" charset="0"/>
                    <a:ea typeface="字魂27号-布丁体" panose="00000505000000000000" pitchFamily="2" charset="-122"/>
                  </a:rPr>
                  <a:t>NGHE – VIẾT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</p:grpSp>
        <p:grpSp>
          <p:nvGrpSpPr>
            <p:cNvPr id="18" name="组合 9">
              <a:extLst>
                <a:ext uri="{FF2B5EF4-FFF2-40B4-BE49-F238E27FC236}">
                  <a16:creationId xmlns:a16="http://schemas.microsoft.com/office/drawing/2014/main" id="{F343A2B9-1B18-49DF-B8C4-7312E3804A52}"/>
                </a:ext>
              </a:extLst>
            </p:cNvPr>
            <p:cNvGrpSpPr/>
            <p:nvPr/>
          </p:nvGrpSpPr>
          <p:grpSpPr>
            <a:xfrm>
              <a:off x="3583560" y="873043"/>
              <a:ext cx="184731" cy="2229592"/>
              <a:chOff x="3771007" y="1083236"/>
              <a:chExt cx="184731" cy="2229592"/>
            </a:xfrm>
          </p:grpSpPr>
          <p:sp>
            <p:nvSpPr>
              <p:cNvPr id="19" name="矩形 10">
                <a:extLst>
                  <a:ext uri="{FF2B5EF4-FFF2-40B4-BE49-F238E27FC236}">
                    <a16:creationId xmlns:a16="http://schemas.microsoft.com/office/drawing/2014/main" id="{B00B8D5B-3157-45AE-A80D-63BE1BD9C01A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4731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  <p:sp>
            <p:nvSpPr>
              <p:cNvPr id="20" name="矩形 11">
                <a:extLst>
                  <a:ext uri="{FF2B5EF4-FFF2-40B4-BE49-F238E27FC236}">
                    <a16:creationId xmlns:a16="http://schemas.microsoft.com/office/drawing/2014/main" id="{1B239183-4810-41D9-BC0B-F530775A55FA}"/>
                  </a:ext>
                </a:extLst>
              </p:cNvPr>
              <p:cNvSpPr/>
              <p:nvPr/>
            </p:nvSpPr>
            <p:spPr>
              <a:xfrm>
                <a:off x="3771007" y="1096837"/>
                <a:ext cx="184731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8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6270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450376" y="1119115"/>
            <a:ext cx="11163869" cy="5445458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404" y="0"/>
            <a:ext cx="7458211" cy="13761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20370" y="383933"/>
            <a:ext cx="7219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Ai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đã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nghĩ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ra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các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chữ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số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1,2,3,4...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8739" y="1280626"/>
            <a:ext cx="1094550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itchFamily="18" charset="0"/>
              </a:rPr>
              <a:t>    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Người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ta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gọi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các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chữ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số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1, 2, 3, 4,…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là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chữ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số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A-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rập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vì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cho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rằng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chúng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do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người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A-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rập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nghĩ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ra.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Sự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thực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thì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không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phải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như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vậy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.</a:t>
            </a:r>
            <a:b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</a:b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   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Vào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năm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750,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một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nhà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thiên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văn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học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Ấn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Độ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đã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đến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thăm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Bát-đa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.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Ông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mang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theo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một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bảng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thiên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văn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do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người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Ấn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Độ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làm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ra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để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dâng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tặng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quốc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vương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đang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trị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vì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.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Các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chữ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số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Ấn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Độ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1, 2, 3, 4,…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dùng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trong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bảng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đó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đã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được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người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A-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rập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nhanh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chóng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tiếp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thu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và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về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sau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được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truyền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bá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rộng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rãi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.</a:t>
            </a:r>
            <a:endParaRPr lang="en-US" sz="3400" b="1" dirty="0">
              <a:latin typeface="UTM Aptima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53886" y="6112718"/>
            <a:ext cx="650998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2060"/>
                </a:solidFill>
                <a:latin typeface="UTM Aptima" panose="02040603050506020204" pitchFamily="18" charset="0"/>
              </a:rPr>
              <a:t>Theo </a:t>
            </a:r>
            <a:r>
              <a:rPr lang="en-US" sz="2800" i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báo</a:t>
            </a:r>
            <a:r>
              <a:rPr lang="en-US" sz="2800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UTM Aptima" panose="02040603050506020204" pitchFamily="18" charset="0"/>
              </a:rPr>
              <a:t>THIẾU NIÊN TIỀN PHONG</a:t>
            </a:r>
            <a:endParaRPr lang="en-US" sz="2800" dirty="0">
              <a:solidFill>
                <a:srgbClr val="002060"/>
              </a:solidFill>
              <a:latin typeface="UTM Aptima" panose="02040603050506020204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47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78">
            <a:extLst>
              <a:ext uri="{FF2B5EF4-FFF2-40B4-BE49-F238E27FC236}">
                <a16:creationId xmlns:a16="http://schemas.microsoft.com/office/drawing/2014/main" id="{9245E210-157E-4C32-8527-7FB0304869DB}"/>
              </a:ext>
            </a:extLst>
          </p:cNvPr>
          <p:cNvSpPr>
            <a:spLocks/>
          </p:cNvSpPr>
          <p:nvPr/>
        </p:nvSpPr>
        <p:spPr bwMode="auto">
          <a:xfrm>
            <a:off x="-334589" y="5800773"/>
            <a:ext cx="12861177" cy="1181100"/>
          </a:xfrm>
          <a:custGeom>
            <a:avLst/>
            <a:gdLst>
              <a:gd name="T0" fmla="*/ 196 w 1814"/>
              <a:gd name="T1" fmla="*/ 15 h 111"/>
              <a:gd name="T2" fmla="*/ 348 w 1814"/>
              <a:gd name="T3" fmla="*/ 10 h 111"/>
              <a:gd name="T4" fmla="*/ 412 w 1814"/>
              <a:gd name="T5" fmla="*/ 16 h 111"/>
              <a:gd name="T6" fmla="*/ 568 w 1814"/>
              <a:gd name="T7" fmla="*/ 42 h 111"/>
              <a:gd name="T8" fmla="*/ 911 w 1814"/>
              <a:gd name="T9" fmla="*/ 42 h 111"/>
              <a:gd name="T10" fmla="*/ 952 w 1814"/>
              <a:gd name="T11" fmla="*/ 56 h 111"/>
              <a:gd name="T12" fmla="*/ 1041 w 1814"/>
              <a:gd name="T13" fmla="*/ 51 h 111"/>
              <a:gd name="T14" fmla="*/ 1086 w 1814"/>
              <a:gd name="T15" fmla="*/ 51 h 111"/>
              <a:gd name="T16" fmla="*/ 1218 w 1814"/>
              <a:gd name="T17" fmla="*/ 26 h 111"/>
              <a:gd name="T18" fmla="*/ 1384 w 1814"/>
              <a:gd name="T19" fmla="*/ 49 h 111"/>
              <a:gd name="T20" fmla="*/ 1471 w 1814"/>
              <a:gd name="T21" fmla="*/ 36 h 111"/>
              <a:gd name="T22" fmla="*/ 1647 w 1814"/>
              <a:gd name="T23" fmla="*/ 1 h 111"/>
              <a:gd name="T24" fmla="*/ 1814 w 1814"/>
              <a:gd name="T25" fmla="*/ 21 h 111"/>
              <a:gd name="T26" fmla="*/ 1814 w 1814"/>
              <a:gd name="T27" fmla="*/ 111 h 111"/>
              <a:gd name="T28" fmla="*/ 0 w 1814"/>
              <a:gd name="T29" fmla="*/ 111 h 111"/>
              <a:gd name="T30" fmla="*/ 0 w 1814"/>
              <a:gd name="T31" fmla="*/ 59 h 111"/>
              <a:gd name="T32" fmla="*/ 25 w 1814"/>
              <a:gd name="T33" fmla="*/ 57 h 111"/>
              <a:gd name="T34" fmla="*/ 76 w 1814"/>
              <a:gd name="T35" fmla="*/ 43 h 111"/>
              <a:gd name="T36" fmla="*/ 196 w 1814"/>
              <a:gd name="T37" fmla="*/ 15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14" h="111">
                <a:moveTo>
                  <a:pt x="196" y="15"/>
                </a:moveTo>
                <a:cubicBezTo>
                  <a:pt x="257" y="6"/>
                  <a:pt x="310" y="9"/>
                  <a:pt x="348" y="10"/>
                </a:cubicBezTo>
                <a:cubicBezTo>
                  <a:pt x="374" y="11"/>
                  <a:pt x="394" y="13"/>
                  <a:pt x="412" y="16"/>
                </a:cubicBezTo>
                <a:cubicBezTo>
                  <a:pt x="491" y="26"/>
                  <a:pt x="529" y="36"/>
                  <a:pt x="568" y="42"/>
                </a:cubicBezTo>
                <a:cubicBezTo>
                  <a:pt x="720" y="67"/>
                  <a:pt x="833" y="7"/>
                  <a:pt x="911" y="42"/>
                </a:cubicBezTo>
                <a:cubicBezTo>
                  <a:pt x="918" y="45"/>
                  <a:pt x="931" y="53"/>
                  <a:pt x="952" y="56"/>
                </a:cubicBezTo>
                <a:cubicBezTo>
                  <a:pt x="980" y="60"/>
                  <a:pt x="988" y="52"/>
                  <a:pt x="1041" y="51"/>
                </a:cubicBezTo>
                <a:cubicBezTo>
                  <a:pt x="1065" y="51"/>
                  <a:pt x="1083" y="51"/>
                  <a:pt x="1086" y="51"/>
                </a:cubicBezTo>
                <a:cubicBezTo>
                  <a:pt x="1129" y="53"/>
                  <a:pt x="1168" y="32"/>
                  <a:pt x="1218" y="26"/>
                </a:cubicBezTo>
                <a:cubicBezTo>
                  <a:pt x="1288" y="19"/>
                  <a:pt x="1295" y="53"/>
                  <a:pt x="1384" y="49"/>
                </a:cubicBezTo>
                <a:cubicBezTo>
                  <a:pt x="1421" y="47"/>
                  <a:pt x="1454" y="39"/>
                  <a:pt x="1471" y="36"/>
                </a:cubicBezTo>
                <a:cubicBezTo>
                  <a:pt x="1537" y="21"/>
                  <a:pt x="1564" y="2"/>
                  <a:pt x="1647" y="1"/>
                </a:cubicBezTo>
                <a:cubicBezTo>
                  <a:pt x="1717" y="0"/>
                  <a:pt x="1775" y="11"/>
                  <a:pt x="1814" y="21"/>
                </a:cubicBezTo>
                <a:cubicBezTo>
                  <a:pt x="1814" y="111"/>
                  <a:pt x="1814" y="111"/>
                  <a:pt x="1814" y="111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94"/>
                  <a:pt x="0" y="76"/>
                  <a:pt x="0" y="59"/>
                </a:cubicBezTo>
                <a:cubicBezTo>
                  <a:pt x="6" y="59"/>
                  <a:pt x="15" y="58"/>
                  <a:pt x="25" y="57"/>
                </a:cubicBezTo>
                <a:cubicBezTo>
                  <a:pt x="52" y="53"/>
                  <a:pt x="71" y="45"/>
                  <a:pt x="76" y="43"/>
                </a:cubicBezTo>
                <a:cubicBezTo>
                  <a:pt x="112" y="30"/>
                  <a:pt x="169" y="19"/>
                  <a:pt x="196" y="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4" name="object 15">
            <a:extLst>
              <a:ext uri="{FF2B5EF4-FFF2-40B4-BE49-F238E27FC236}">
                <a16:creationId xmlns:a16="http://schemas.microsoft.com/office/drawing/2014/main" id="{61CC31C2-778E-45A7-823B-58DC388623D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02853" y="114300"/>
            <a:ext cx="2312947" cy="1229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4EF3F7-30B5-4EA2-903F-3D54AA3F94AF}"/>
              </a:ext>
            </a:extLst>
          </p:cNvPr>
          <p:cNvSpPr txBox="1"/>
          <p:nvPr/>
        </p:nvSpPr>
        <p:spPr>
          <a:xfrm>
            <a:off x="775593" y="1991165"/>
            <a:ext cx="4682597" cy="1191816"/>
          </a:xfrm>
          <a:prstGeom prst="roundRect">
            <a:avLst/>
          </a:prstGeom>
          <a:solidFill>
            <a:srgbClr val="76D9CA">
              <a:lumMod val="20000"/>
              <a:lumOff val="80000"/>
            </a:srgb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buClrTx/>
              <a:buFontTx/>
              <a:buNone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vở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AE270A-0200-4461-985C-916A406C24B3}"/>
              </a:ext>
            </a:extLst>
          </p:cNvPr>
          <p:cNvSpPr txBox="1"/>
          <p:nvPr/>
        </p:nvSpPr>
        <p:spPr>
          <a:xfrm>
            <a:off x="775593" y="3308145"/>
            <a:ext cx="4703820" cy="1191816"/>
          </a:xfrm>
          <a:prstGeom prst="roundRect">
            <a:avLst/>
          </a:prstGeom>
          <a:solidFill>
            <a:srgbClr val="FC8E60">
              <a:lumMod val="20000"/>
              <a:lumOff val="80000"/>
            </a:srgb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vi-VN" sz="3200" b="1" dirty="0">
                <a:solidFill>
                  <a:srgbClr val="E43F0A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Thẳng lưng</a:t>
            </a:r>
          </a:p>
          <a:p>
            <a:pPr algn="ctr">
              <a:buClrTx/>
              <a:buFontTx/>
              <a:buNone/>
            </a:pPr>
            <a:r>
              <a:rPr lang="vi-VN" sz="3200" b="1" dirty="0">
                <a:solidFill>
                  <a:srgbClr val="E43F0A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Chân đặt đúng vị trí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581AF48-8329-48F0-BB4B-4786F9B5A438}"/>
              </a:ext>
            </a:extLst>
          </p:cNvPr>
          <p:cNvSpPr/>
          <p:nvPr/>
        </p:nvSpPr>
        <p:spPr>
          <a:xfrm>
            <a:off x="775593" y="4625125"/>
            <a:ext cx="4703820" cy="1177017"/>
          </a:xfrm>
          <a:prstGeom prst="roundRect">
            <a:avLst/>
          </a:prstGeom>
          <a:solidFill>
            <a:srgbClr val="FFCF06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914400">
              <a:buClrTx/>
            </a:pP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mắt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vở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25 </a:t>
            </a:r>
            <a:r>
              <a:rPr lang="en-US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– 30 cm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khotunhua.com/upload/tiny/day-tre-ngoi-dung-tu-the.jpg">
            <a:extLst>
              <a:ext uri="{FF2B5EF4-FFF2-40B4-BE49-F238E27FC236}">
                <a16:creationId xmlns:a16="http://schemas.microsoft.com/office/drawing/2014/main" id="{8F9832D8-1F30-43A3-A0E7-8004B240F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806" y="2370251"/>
            <a:ext cx="4007606" cy="34318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74F1007-B7E6-49C5-BDBF-8375EA155186}"/>
              </a:ext>
            </a:extLst>
          </p:cNvPr>
          <p:cNvSpPr/>
          <p:nvPr/>
        </p:nvSpPr>
        <p:spPr>
          <a:xfrm>
            <a:off x="6552449" y="3713132"/>
            <a:ext cx="1106580" cy="58477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Giữ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bằng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tay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trái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E35B51-97A9-4E2E-8253-0A427F57C54C}"/>
              </a:ext>
            </a:extLst>
          </p:cNvPr>
          <p:cNvSpPr/>
          <p:nvPr/>
        </p:nvSpPr>
        <p:spPr>
          <a:xfrm>
            <a:off x="9013370" y="3180788"/>
            <a:ext cx="1029462" cy="58477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Viết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bằng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tay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phải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F2D777-9E57-4878-8763-480531FAB54A}"/>
              </a:ext>
            </a:extLst>
          </p:cNvPr>
          <p:cNvGrpSpPr/>
          <p:nvPr/>
        </p:nvGrpSpPr>
        <p:grpSpPr>
          <a:xfrm>
            <a:off x="3744090" y="-359230"/>
            <a:ext cx="4703820" cy="2340429"/>
            <a:chOff x="879443" y="1787261"/>
            <a:chExt cx="4703820" cy="2989979"/>
          </a:xfrm>
        </p:grpSpPr>
        <p:grpSp>
          <p:nvGrpSpPr>
            <p:cNvPr id="12" name="组合 3">
              <a:extLst>
                <a:ext uri="{FF2B5EF4-FFF2-40B4-BE49-F238E27FC236}">
                  <a16:creationId xmlns:a16="http://schemas.microsoft.com/office/drawing/2014/main" id="{762D5912-E310-421D-8C51-BFC3BCD2C862}"/>
                </a:ext>
              </a:extLst>
            </p:cNvPr>
            <p:cNvGrpSpPr/>
            <p:nvPr/>
          </p:nvGrpSpPr>
          <p:grpSpPr>
            <a:xfrm>
              <a:off x="879443" y="1787261"/>
              <a:ext cx="4703820" cy="2989979"/>
              <a:chOff x="834764" y="380993"/>
              <a:chExt cx="5959576" cy="4562367"/>
            </a:xfrm>
          </p:grpSpPr>
          <p:pic>
            <p:nvPicPr>
              <p:cNvPr id="14" name="图片 4">
                <a:extLst>
                  <a:ext uri="{FF2B5EF4-FFF2-40B4-BE49-F238E27FC236}">
                    <a16:creationId xmlns:a16="http://schemas.microsoft.com/office/drawing/2014/main" id="{7CA26F87-BECD-49EB-AE00-DEA415069D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238" b="25158"/>
              <a:stretch/>
            </p:blipFill>
            <p:spPr>
              <a:xfrm>
                <a:off x="834764" y="380993"/>
                <a:ext cx="5959576" cy="4562367"/>
              </a:xfrm>
              <a:prstGeom prst="rect">
                <a:avLst/>
              </a:prstGeom>
            </p:spPr>
          </p:pic>
          <p:sp>
            <p:nvSpPr>
              <p:cNvPr id="15" name="矩形: 圆角 5">
                <a:extLst>
                  <a:ext uri="{FF2B5EF4-FFF2-40B4-BE49-F238E27FC236}">
                    <a16:creationId xmlns:a16="http://schemas.microsoft.com/office/drawing/2014/main" id="{9043D60E-898B-4599-AF1B-A23D03EAA8A9}"/>
                  </a:ext>
                </a:extLst>
              </p:cNvPr>
              <p:cNvSpPr/>
              <p:nvPr/>
            </p:nvSpPr>
            <p:spPr>
              <a:xfrm>
                <a:off x="1574157" y="2107258"/>
                <a:ext cx="4621620" cy="2463531"/>
              </a:xfrm>
              <a:prstGeom prst="roundRect">
                <a:avLst>
                  <a:gd name="adj" fmla="val 12412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3" name="文本框 18">
              <a:extLst>
                <a:ext uri="{FF2B5EF4-FFF2-40B4-BE49-F238E27FC236}">
                  <a16:creationId xmlns:a16="http://schemas.microsoft.com/office/drawing/2014/main" id="{14364535-92CC-4131-A22C-01E11E1C53E2}"/>
                </a:ext>
              </a:extLst>
            </p:cNvPr>
            <p:cNvSpPr txBox="1"/>
            <p:nvPr/>
          </p:nvSpPr>
          <p:spPr>
            <a:xfrm>
              <a:off x="1516715" y="2905849"/>
              <a:ext cx="357289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>
                  <a:srgbClr val="29486D"/>
                </a:buClr>
                <a:defRPr/>
              </a:pPr>
              <a:r>
                <a:rPr lang="vi-VN" sz="3600" b="1">
                  <a:solidFill>
                    <a:srgbClr val="0134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Lưu ý về tư thế</a:t>
              </a:r>
              <a:r>
                <a:rPr lang="en-US" sz="3600" b="1">
                  <a:solidFill>
                    <a:srgbClr val="0134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3600" b="1">
                  <a:solidFill>
                    <a:srgbClr val="0134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ngồi viết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1346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loria Hallelujah"/>
              </a:endParaRPr>
            </a:p>
          </p:txBody>
        </p:sp>
      </p:grpSp>
      <p:pic>
        <p:nvPicPr>
          <p:cNvPr id="16" name="图片 21" descr="e5151f51e53585faa84fc57b66b97543">
            <a:extLst>
              <a:ext uri="{FF2B5EF4-FFF2-40B4-BE49-F238E27FC236}">
                <a16:creationId xmlns:a16="http://schemas.microsoft.com/office/drawing/2014/main" id="{48A19D44-184F-46DA-872C-56278D008B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31428" y="-180641"/>
            <a:ext cx="951971" cy="95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8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052 0.09444 C 0.00729 0.12175 0.02305 0.15902 0.07162 0.15092 C 0.1431 0.13981 0.14219 0.00694 0.22696 -0.00672 C 0.30365 -0.01875 0.2681 0.10324 0.34219 0.09143 C 0.41901 0.07963 0.37383 0.00208 0.45612 -0.01088 C 0.53021 -0.02223 0.4918 0.04027 0.55782 0.03009 C 0.62097 0.02037 0.58607 -0.0176 0.64323 -0.02639 C 0.67618 -0.03149 0.67969 -0.02014 0.68256 -0.01135 " pathEditMode="relative" rAng="21300000" ptsTypes="AAAAAAAA">
                                      <p:cBhvr>
                                        <p:cTn id="11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-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5">
            <a:extLst>
              <a:ext uri="{FF2B5EF4-FFF2-40B4-BE49-F238E27FC236}">
                <a16:creationId xmlns:a16="http://schemas.microsoft.com/office/drawing/2014/main" id="{61CC31C2-778E-45A7-823B-58DC388623D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02853" y="114300"/>
            <a:ext cx="2312947" cy="1229176"/>
          </a:xfrm>
          <a:prstGeom prst="rect">
            <a:avLst/>
          </a:prstGeom>
        </p:spPr>
      </p:pic>
      <p:pic>
        <p:nvPicPr>
          <p:cNvPr id="3" name="图片 21" descr="e5151f51e53585faa84fc57b66b97543">
            <a:extLst>
              <a:ext uri="{FF2B5EF4-FFF2-40B4-BE49-F238E27FC236}">
                <a16:creationId xmlns:a16="http://schemas.microsoft.com/office/drawing/2014/main" id="{48A19D44-184F-46DA-872C-56278D008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1428" y="-180641"/>
            <a:ext cx="951971" cy="952716"/>
          </a:xfrm>
          <a:prstGeom prst="rect">
            <a:avLst/>
          </a:prstGeom>
        </p:spPr>
      </p:pic>
      <p:pic>
        <p:nvPicPr>
          <p:cNvPr id="4" name="Picture 3" descr="A child sitting at a desk&#10;&#10;Description automatically generated with low confidence">
            <a:extLst>
              <a:ext uri="{FF2B5EF4-FFF2-40B4-BE49-F238E27FC236}">
                <a16:creationId xmlns:a16="http://schemas.microsoft.com/office/drawing/2014/main" id="{042CB540-15F4-42AD-9813-CBCA51109B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796" y="397161"/>
            <a:ext cx="4718648" cy="6542318"/>
          </a:xfrm>
          <a:prstGeom prst="rect">
            <a:avLst/>
          </a:prstGeom>
        </p:spPr>
      </p:pic>
      <p:sp>
        <p:nvSpPr>
          <p:cNvPr id="5" name="Cloud Callout 5">
            <a:extLst>
              <a:ext uri="{FF2B5EF4-FFF2-40B4-BE49-F238E27FC236}">
                <a16:creationId xmlns:a16="http://schemas.microsoft.com/office/drawing/2014/main" id="{B1A14F3C-69C9-4E39-88F1-91AF811AFF3D}"/>
              </a:ext>
            </a:extLst>
          </p:cNvPr>
          <p:cNvSpPr/>
          <p:nvPr/>
        </p:nvSpPr>
        <p:spPr>
          <a:xfrm>
            <a:off x="935459" y="1009335"/>
            <a:ext cx="6414337" cy="3001887"/>
          </a:xfrm>
          <a:custGeom>
            <a:avLst/>
            <a:gdLst>
              <a:gd name="connsiteX0" fmla="*/ 579072 w 6414337"/>
              <a:gd name="connsiteY0" fmla="*/ 998544 h 3001887"/>
              <a:gd name="connsiteX1" fmla="*/ 834903 w 6414337"/>
              <a:gd name="connsiteY1" fmla="*/ 479954 h 3001887"/>
              <a:gd name="connsiteX2" fmla="*/ 2079462 w 6414337"/>
              <a:gd name="connsiteY2" fmla="*/ 361477 h 3001887"/>
              <a:gd name="connsiteX3" fmla="*/ 3334267 w 6414337"/>
              <a:gd name="connsiteY3" fmla="*/ 238483 h 3001887"/>
              <a:gd name="connsiteX4" fmla="*/ 3823212 w 6414337"/>
              <a:gd name="connsiteY4" fmla="*/ 13897 h 3001887"/>
              <a:gd name="connsiteX5" fmla="*/ 4429604 w 6414337"/>
              <a:gd name="connsiteY5" fmla="*/ 172400 h 3001887"/>
              <a:gd name="connsiteX6" fmla="*/ 5265547 w 6414337"/>
              <a:gd name="connsiteY6" fmla="*/ 47946 h 3001887"/>
              <a:gd name="connsiteX7" fmla="*/ 5689457 w 6414337"/>
              <a:gd name="connsiteY7" fmla="*/ 387465 h 3001887"/>
              <a:gd name="connsiteX8" fmla="*/ 6233488 w 6414337"/>
              <a:gd name="connsiteY8" fmla="*/ 716978 h 3001887"/>
              <a:gd name="connsiteX9" fmla="*/ 6209137 w 6414337"/>
              <a:gd name="connsiteY9" fmla="*/ 1074286 h 3001887"/>
              <a:gd name="connsiteX10" fmla="*/ 6387016 w 6414337"/>
              <a:gd name="connsiteY10" fmla="*/ 1620602 h 3001887"/>
              <a:gd name="connsiteX11" fmla="*/ 5553746 w 6414337"/>
              <a:gd name="connsiteY11" fmla="*/ 2098819 h 3001887"/>
              <a:gd name="connsiteX12" fmla="*/ 5255450 w 6414337"/>
              <a:gd name="connsiteY12" fmla="*/ 2508590 h 3001887"/>
              <a:gd name="connsiteX13" fmla="*/ 4239847 w 6414337"/>
              <a:gd name="connsiteY13" fmla="*/ 2558205 h 3001887"/>
              <a:gd name="connsiteX14" fmla="*/ 3514076 w 6414337"/>
              <a:gd name="connsiteY14" fmla="*/ 2995355 h 3001887"/>
              <a:gd name="connsiteX15" fmla="*/ 2446950 w 6414337"/>
              <a:gd name="connsiteY15" fmla="*/ 2728520 h 3001887"/>
              <a:gd name="connsiteX16" fmla="*/ 861778 w 6414337"/>
              <a:gd name="connsiteY16" fmla="*/ 2464882 h 3001887"/>
              <a:gd name="connsiteX17" fmla="*/ 164812 w 6414337"/>
              <a:gd name="connsiteY17" fmla="*/ 2171503 h 3001887"/>
              <a:gd name="connsiteX18" fmla="*/ 313738 w 6414337"/>
              <a:gd name="connsiteY18" fmla="*/ 1775491 h 3001887"/>
              <a:gd name="connsiteX19" fmla="*/ -743 w 6414337"/>
              <a:gd name="connsiteY19" fmla="*/ 1369194 h 3001887"/>
              <a:gd name="connsiteX20" fmla="*/ 573578 w 6414337"/>
              <a:gd name="connsiteY20" fmla="*/ 1008064 h 3001887"/>
              <a:gd name="connsiteX21" fmla="*/ 579072 w 6414337"/>
              <a:gd name="connsiteY21" fmla="*/ 998544 h 3001887"/>
              <a:gd name="connsiteX0" fmla="*/ 8278984 w 6414337"/>
              <a:gd name="connsiteY0" fmla="*/ 1539728 h 3001887"/>
              <a:gd name="connsiteX1" fmla="*/ 8195598 w 6414337"/>
              <a:gd name="connsiteY1" fmla="*/ 1623114 h 3001887"/>
              <a:gd name="connsiteX2" fmla="*/ 8112212 w 6414337"/>
              <a:gd name="connsiteY2" fmla="*/ 1539728 h 3001887"/>
              <a:gd name="connsiteX3" fmla="*/ 8195598 w 6414337"/>
              <a:gd name="connsiteY3" fmla="*/ 1456342 h 3001887"/>
              <a:gd name="connsiteX4" fmla="*/ 8278984 w 6414337"/>
              <a:gd name="connsiteY4" fmla="*/ 1539728 h 3001887"/>
              <a:gd name="connsiteX0" fmla="*/ 7824057 w 6414337"/>
              <a:gd name="connsiteY0" fmla="*/ 1535543 h 3001887"/>
              <a:gd name="connsiteX1" fmla="*/ 7657285 w 6414337"/>
              <a:gd name="connsiteY1" fmla="*/ 1702315 h 3001887"/>
              <a:gd name="connsiteX2" fmla="*/ 7490513 w 6414337"/>
              <a:gd name="connsiteY2" fmla="*/ 1535543 h 3001887"/>
              <a:gd name="connsiteX3" fmla="*/ 7657285 w 6414337"/>
              <a:gd name="connsiteY3" fmla="*/ 1368771 h 3001887"/>
              <a:gd name="connsiteX4" fmla="*/ 7824057 w 6414337"/>
              <a:gd name="connsiteY4" fmla="*/ 1535543 h 3001887"/>
              <a:gd name="connsiteX0" fmla="*/ 7202364 w 6414337"/>
              <a:gd name="connsiteY0" fmla="*/ 1530061 h 3001887"/>
              <a:gd name="connsiteX1" fmla="*/ 6952207 w 6414337"/>
              <a:gd name="connsiteY1" fmla="*/ 1780218 h 3001887"/>
              <a:gd name="connsiteX2" fmla="*/ 6702050 w 6414337"/>
              <a:gd name="connsiteY2" fmla="*/ 1530061 h 3001887"/>
              <a:gd name="connsiteX3" fmla="*/ 6952207 w 6414337"/>
              <a:gd name="connsiteY3" fmla="*/ 1279904 h 3001887"/>
              <a:gd name="connsiteX4" fmla="*/ 7202364 w 6414337"/>
              <a:gd name="connsiteY4" fmla="*/ 1530061 h 3001887"/>
              <a:gd name="connsiteX0" fmla="*/ 696816 w 6414337"/>
              <a:gd name="connsiteY0" fmla="*/ 1818990 h 3001887"/>
              <a:gd name="connsiteX1" fmla="*/ 320716 w 6414337"/>
              <a:gd name="connsiteY1" fmla="*/ 1763608 h 3001887"/>
              <a:gd name="connsiteX2" fmla="*/ 1028669 w 6414337"/>
              <a:gd name="connsiteY2" fmla="*/ 2425066 h 3001887"/>
              <a:gd name="connsiteX3" fmla="*/ 864153 w 6414337"/>
              <a:gd name="connsiteY3" fmla="*/ 2451541 h 3001887"/>
              <a:gd name="connsiteX4" fmla="*/ 2446653 w 6414337"/>
              <a:gd name="connsiteY4" fmla="*/ 2716290 h 3001887"/>
              <a:gd name="connsiteX5" fmla="*/ 2347469 w 6414337"/>
              <a:gd name="connsiteY5" fmla="*/ 2595381 h 3001887"/>
              <a:gd name="connsiteX6" fmla="*/ 4280233 w 6414337"/>
              <a:gd name="connsiteY6" fmla="*/ 2414781 h 3001887"/>
              <a:gd name="connsiteX7" fmla="*/ 4240589 w 6414337"/>
              <a:gd name="connsiteY7" fmla="*/ 2547434 h 3001887"/>
              <a:gd name="connsiteX8" fmla="*/ 5067474 w 6414337"/>
              <a:gd name="connsiteY8" fmla="*/ 1595030 h 3001887"/>
              <a:gd name="connsiteX9" fmla="*/ 5550183 w 6414337"/>
              <a:gd name="connsiteY9" fmla="*/ 2090897 h 3001887"/>
              <a:gd name="connsiteX10" fmla="*/ 6206168 w 6414337"/>
              <a:gd name="connsiteY10" fmla="*/ 1066920 h 3001887"/>
              <a:gd name="connsiteX11" fmla="*/ 5991168 w 6414337"/>
              <a:gd name="connsiteY11" fmla="*/ 1252870 h 3001887"/>
              <a:gd name="connsiteX12" fmla="*/ 5690348 w 6414337"/>
              <a:gd name="connsiteY12" fmla="*/ 377042 h 3001887"/>
              <a:gd name="connsiteX13" fmla="*/ 5701632 w 6414337"/>
              <a:gd name="connsiteY13" fmla="*/ 464875 h 3001887"/>
              <a:gd name="connsiteX14" fmla="*/ 4317502 w 6414337"/>
              <a:gd name="connsiteY14" fmla="*/ 274617 h 3001887"/>
              <a:gd name="connsiteX15" fmla="*/ 4427674 w 6414337"/>
              <a:gd name="connsiteY15" fmla="*/ 162602 h 3001887"/>
              <a:gd name="connsiteX16" fmla="*/ 3287496 w 6414337"/>
              <a:gd name="connsiteY16" fmla="*/ 327983 h 3001887"/>
              <a:gd name="connsiteX17" fmla="*/ 3340800 w 6414337"/>
              <a:gd name="connsiteY17" fmla="*/ 231395 h 3001887"/>
              <a:gd name="connsiteX18" fmla="*/ 2078720 w 6414337"/>
              <a:gd name="connsiteY18" fmla="*/ 360782 h 3001887"/>
              <a:gd name="connsiteX19" fmla="*/ 2271744 w 6414337"/>
              <a:gd name="connsiteY19" fmla="*/ 454452 h 3001887"/>
              <a:gd name="connsiteX20" fmla="*/ 612777 w 6414337"/>
              <a:gd name="connsiteY20" fmla="*/ 1097148 h 3001887"/>
              <a:gd name="connsiteX21" fmla="*/ 579072 w 6414337"/>
              <a:gd name="connsiteY21" fmla="*/ 998544 h 3001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414337" h="3001887" fill="none" extrusionOk="0">
                <a:moveTo>
                  <a:pt x="579072" y="998544"/>
                </a:moveTo>
                <a:cubicBezTo>
                  <a:pt x="522172" y="833415"/>
                  <a:pt x="609184" y="631625"/>
                  <a:pt x="834903" y="479954"/>
                </a:cubicBezTo>
                <a:cubicBezTo>
                  <a:pt x="1169492" y="284707"/>
                  <a:pt x="1743983" y="228153"/>
                  <a:pt x="2079462" y="361477"/>
                </a:cubicBezTo>
                <a:cubicBezTo>
                  <a:pt x="2328663" y="-42873"/>
                  <a:pt x="2948589" y="53285"/>
                  <a:pt x="3334267" y="238483"/>
                </a:cubicBezTo>
                <a:cubicBezTo>
                  <a:pt x="3424086" y="121398"/>
                  <a:pt x="3622895" y="15899"/>
                  <a:pt x="3823212" y="13897"/>
                </a:cubicBezTo>
                <a:cubicBezTo>
                  <a:pt x="4053574" y="6579"/>
                  <a:pt x="4275299" y="55759"/>
                  <a:pt x="4429604" y="172400"/>
                </a:cubicBezTo>
                <a:cubicBezTo>
                  <a:pt x="4642399" y="-45688"/>
                  <a:pt x="4965436" y="-24768"/>
                  <a:pt x="5265547" y="47946"/>
                </a:cubicBezTo>
                <a:cubicBezTo>
                  <a:pt x="5486885" y="112381"/>
                  <a:pt x="5629120" y="255480"/>
                  <a:pt x="5689457" y="387465"/>
                </a:cubicBezTo>
                <a:cubicBezTo>
                  <a:pt x="5956570" y="434120"/>
                  <a:pt x="6147014" y="578450"/>
                  <a:pt x="6233488" y="716978"/>
                </a:cubicBezTo>
                <a:cubicBezTo>
                  <a:pt x="6299553" y="804370"/>
                  <a:pt x="6296912" y="981232"/>
                  <a:pt x="6209137" y="1074286"/>
                </a:cubicBezTo>
                <a:cubicBezTo>
                  <a:pt x="6435506" y="1242616"/>
                  <a:pt x="6421195" y="1429525"/>
                  <a:pt x="6387016" y="1620602"/>
                </a:cubicBezTo>
                <a:cubicBezTo>
                  <a:pt x="6338679" y="1943124"/>
                  <a:pt x="5941651" y="2014827"/>
                  <a:pt x="5553746" y="2098819"/>
                </a:cubicBezTo>
                <a:cubicBezTo>
                  <a:pt x="5568742" y="2263567"/>
                  <a:pt x="5437128" y="2400598"/>
                  <a:pt x="5255450" y="2508590"/>
                </a:cubicBezTo>
                <a:cubicBezTo>
                  <a:pt x="4956425" y="2643737"/>
                  <a:pt x="4551886" y="2673083"/>
                  <a:pt x="4239847" y="2558205"/>
                </a:cubicBezTo>
                <a:cubicBezTo>
                  <a:pt x="4202351" y="2794048"/>
                  <a:pt x="3859807" y="2996835"/>
                  <a:pt x="3514076" y="2995355"/>
                </a:cubicBezTo>
                <a:cubicBezTo>
                  <a:pt x="3139670" y="3034128"/>
                  <a:pt x="2661981" y="2889676"/>
                  <a:pt x="2446950" y="2728520"/>
                </a:cubicBezTo>
                <a:cubicBezTo>
                  <a:pt x="1836640" y="2973586"/>
                  <a:pt x="1202908" y="2860568"/>
                  <a:pt x="861778" y="2464882"/>
                </a:cubicBezTo>
                <a:cubicBezTo>
                  <a:pt x="599648" y="2479339"/>
                  <a:pt x="247092" y="2354836"/>
                  <a:pt x="164812" y="2171503"/>
                </a:cubicBezTo>
                <a:cubicBezTo>
                  <a:pt x="99845" y="2012755"/>
                  <a:pt x="177241" y="1864472"/>
                  <a:pt x="313738" y="1775491"/>
                </a:cubicBezTo>
                <a:cubicBezTo>
                  <a:pt x="110406" y="1660815"/>
                  <a:pt x="-55037" y="1536155"/>
                  <a:pt x="-743" y="1369194"/>
                </a:cubicBezTo>
                <a:cubicBezTo>
                  <a:pt x="-7998" y="1223775"/>
                  <a:pt x="297639" y="1024935"/>
                  <a:pt x="573578" y="1008064"/>
                </a:cubicBezTo>
                <a:cubicBezTo>
                  <a:pt x="575539" y="1004301"/>
                  <a:pt x="577681" y="1002061"/>
                  <a:pt x="579072" y="998544"/>
                </a:cubicBezTo>
                <a:close/>
              </a:path>
              <a:path w="6414337" h="3001887" fill="none" extrusionOk="0">
                <a:moveTo>
                  <a:pt x="8278984" y="1539728"/>
                </a:moveTo>
                <a:cubicBezTo>
                  <a:pt x="8274719" y="1588753"/>
                  <a:pt x="8238150" y="1625643"/>
                  <a:pt x="8195598" y="1623114"/>
                </a:cubicBezTo>
                <a:cubicBezTo>
                  <a:pt x="8140076" y="1622606"/>
                  <a:pt x="8105882" y="1587064"/>
                  <a:pt x="8112212" y="1539728"/>
                </a:cubicBezTo>
                <a:cubicBezTo>
                  <a:pt x="8116184" y="1485485"/>
                  <a:pt x="8147387" y="1458787"/>
                  <a:pt x="8195598" y="1456342"/>
                </a:cubicBezTo>
                <a:cubicBezTo>
                  <a:pt x="8243645" y="1457277"/>
                  <a:pt x="8279889" y="1500795"/>
                  <a:pt x="8278984" y="1539728"/>
                </a:cubicBezTo>
                <a:close/>
              </a:path>
              <a:path w="6414337" h="3001887" fill="none" extrusionOk="0">
                <a:moveTo>
                  <a:pt x="7824057" y="1535543"/>
                </a:moveTo>
                <a:cubicBezTo>
                  <a:pt x="7831530" y="1621594"/>
                  <a:pt x="7769176" y="1695950"/>
                  <a:pt x="7657285" y="1702315"/>
                </a:cubicBezTo>
                <a:cubicBezTo>
                  <a:pt x="7575466" y="1695575"/>
                  <a:pt x="7471749" y="1618389"/>
                  <a:pt x="7490513" y="1535543"/>
                </a:cubicBezTo>
                <a:cubicBezTo>
                  <a:pt x="7494565" y="1444812"/>
                  <a:pt x="7576058" y="1354844"/>
                  <a:pt x="7657285" y="1368771"/>
                </a:cubicBezTo>
                <a:cubicBezTo>
                  <a:pt x="7757066" y="1351990"/>
                  <a:pt x="7830627" y="1422018"/>
                  <a:pt x="7824057" y="1535543"/>
                </a:cubicBezTo>
                <a:close/>
              </a:path>
              <a:path w="6414337" h="3001887" fill="none" extrusionOk="0">
                <a:moveTo>
                  <a:pt x="7202364" y="1530061"/>
                </a:moveTo>
                <a:cubicBezTo>
                  <a:pt x="7228609" y="1674648"/>
                  <a:pt x="7096015" y="1783874"/>
                  <a:pt x="6952207" y="1780218"/>
                </a:cubicBezTo>
                <a:cubicBezTo>
                  <a:pt x="6814233" y="1771689"/>
                  <a:pt x="6694028" y="1647296"/>
                  <a:pt x="6702050" y="1530061"/>
                </a:cubicBezTo>
                <a:cubicBezTo>
                  <a:pt x="6708639" y="1402082"/>
                  <a:pt x="6812942" y="1268265"/>
                  <a:pt x="6952207" y="1279904"/>
                </a:cubicBezTo>
                <a:cubicBezTo>
                  <a:pt x="7085419" y="1287114"/>
                  <a:pt x="7180535" y="1386284"/>
                  <a:pt x="7202364" y="1530061"/>
                </a:cubicBezTo>
                <a:close/>
              </a:path>
              <a:path w="6414337" h="3001887" fill="none" extrusionOk="0">
                <a:moveTo>
                  <a:pt x="696816" y="1818990"/>
                </a:moveTo>
                <a:cubicBezTo>
                  <a:pt x="559338" y="1801828"/>
                  <a:pt x="421351" y="1800169"/>
                  <a:pt x="320716" y="1763608"/>
                </a:cubicBezTo>
                <a:moveTo>
                  <a:pt x="1028669" y="2425066"/>
                </a:moveTo>
                <a:cubicBezTo>
                  <a:pt x="970933" y="2427848"/>
                  <a:pt x="924138" y="2454818"/>
                  <a:pt x="864153" y="2451541"/>
                </a:cubicBezTo>
                <a:moveTo>
                  <a:pt x="2446653" y="2716290"/>
                </a:moveTo>
                <a:cubicBezTo>
                  <a:pt x="2402765" y="2672852"/>
                  <a:pt x="2374893" y="2626864"/>
                  <a:pt x="2347469" y="2595381"/>
                </a:cubicBezTo>
                <a:moveTo>
                  <a:pt x="4280233" y="2414781"/>
                </a:moveTo>
                <a:cubicBezTo>
                  <a:pt x="4275580" y="2459700"/>
                  <a:pt x="4259835" y="2504926"/>
                  <a:pt x="4240589" y="2547434"/>
                </a:cubicBezTo>
                <a:moveTo>
                  <a:pt x="5067474" y="1595030"/>
                </a:moveTo>
                <a:cubicBezTo>
                  <a:pt x="5359896" y="1680933"/>
                  <a:pt x="5566829" y="1878104"/>
                  <a:pt x="5550183" y="2090897"/>
                </a:cubicBezTo>
                <a:moveTo>
                  <a:pt x="6206168" y="1066920"/>
                </a:moveTo>
                <a:cubicBezTo>
                  <a:pt x="6162580" y="1136246"/>
                  <a:pt x="6078503" y="1194394"/>
                  <a:pt x="5991168" y="1252870"/>
                </a:cubicBezTo>
                <a:moveTo>
                  <a:pt x="5690348" y="377042"/>
                </a:moveTo>
                <a:cubicBezTo>
                  <a:pt x="5694226" y="400837"/>
                  <a:pt x="5704018" y="432618"/>
                  <a:pt x="5701632" y="464875"/>
                </a:cubicBezTo>
                <a:moveTo>
                  <a:pt x="4317502" y="274617"/>
                </a:moveTo>
                <a:cubicBezTo>
                  <a:pt x="4340774" y="230532"/>
                  <a:pt x="4388771" y="207609"/>
                  <a:pt x="4427674" y="162602"/>
                </a:cubicBezTo>
                <a:moveTo>
                  <a:pt x="3287496" y="327983"/>
                </a:moveTo>
                <a:cubicBezTo>
                  <a:pt x="3296757" y="295462"/>
                  <a:pt x="3313862" y="265861"/>
                  <a:pt x="3340800" y="231395"/>
                </a:cubicBezTo>
                <a:moveTo>
                  <a:pt x="2078720" y="360782"/>
                </a:moveTo>
                <a:cubicBezTo>
                  <a:pt x="2158946" y="380897"/>
                  <a:pt x="2203303" y="426223"/>
                  <a:pt x="2271744" y="454452"/>
                </a:cubicBezTo>
                <a:moveTo>
                  <a:pt x="612777" y="1097148"/>
                </a:moveTo>
                <a:cubicBezTo>
                  <a:pt x="597726" y="1062736"/>
                  <a:pt x="582196" y="1027767"/>
                  <a:pt x="579072" y="998544"/>
                </a:cubicBezTo>
              </a:path>
              <a:path w="6414337" h="3001887" stroke="0" extrusionOk="0">
                <a:moveTo>
                  <a:pt x="579072" y="998544"/>
                </a:moveTo>
                <a:cubicBezTo>
                  <a:pt x="495680" y="788471"/>
                  <a:pt x="676846" y="611468"/>
                  <a:pt x="834903" y="479954"/>
                </a:cubicBezTo>
                <a:cubicBezTo>
                  <a:pt x="1138993" y="269426"/>
                  <a:pt x="1730972" y="249485"/>
                  <a:pt x="2079462" y="361477"/>
                </a:cubicBezTo>
                <a:cubicBezTo>
                  <a:pt x="2329443" y="77512"/>
                  <a:pt x="2946747" y="-53443"/>
                  <a:pt x="3334267" y="238483"/>
                </a:cubicBezTo>
                <a:cubicBezTo>
                  <a:pt x="3476479" y="101437"/>
                  <a:pt x="3573884" y="43857"/>
                  <a:pt x="3823212" y="13897"/>
                </a:cubicBezTo>
                <a:cubicBezTo>
                  <a:pt x="4090277" y="-28966"/>
                  <a:pt x="4293501" y="92202"/>
                  <a:pt x="4429604" y="172400"/>
                </a:cubicBezTo>
                <a:cubicBezTo>
                  <a:pt x="4584619" y="-25504"/>
                  <a:pt x="4937842" y="-98017"/>
                  <a:pt x="5265547" y="47946"/>
                </a:cubicBezTo>
                <a:cubicBezTo>
                  <a:pt x="5481138" y="110141"/>
                  <a:pt x="5664598" y="239479"/>
                  <a:pt x="5689457" y="387465"/>
                </a:cubicBezTo>
                <a:cubicBezTo>
                  <a:pt x="5947187" y="420863"/>
                  <a:pt x="6150006" y="540255"/>
                  <a:pt x="6233488" y="716978"/>
                </a:cubicBezTo>
                <a:cubicBezTo>
                  <a:pt x="6309491" y="836240"/>
                  <a:pt x="6308752" y="975272"/>
                  <a:pt x="6209137" y="1074286"/>
                </a:cubicBezTo>
                <a:cubicBezTo>
                  <a:pt x="6427332" y="1253435"/>
                  <a:pt x="6469305" y="1434351"/>
                  <a:pt x="6387016" y="1620602"/>
                </a:cubicBezTo>
                <a:cubicBezTo>
                  <a:pt x="6342268" y="1934679"/>
                  <a:pt x="5879146" y="2102933"/>
                  <a:pt x="5553746" y="2098819"/>
                </a:cubicBezTo>
                <a:cubicBezTo>
                  <a:pt x="5566358" y="2282553"/>
                  <a:pt x="5447707" y="2431272"/>
                  <a:pt x="5255450" y="2508590"/>
                </a:cubicBezTo>
                <a:cubicBezTo>
                  <a:pt x="4939261" y="2682931"/>
                  <a:pt x="4514389" y="2640929"/>
                  <a:pt x="4239847" y="2558205"/>
                </a:cubicBezTo>
                <a:cubicBezTo>
                  <a:pt x="4210648" y="2802582"/>
                  <a:pt x="3928703" y="2912427"/>
                  <a:pt x="3514076" y="2995355"/>
                </a:cubicBezTo>
                <a:cubicBezTo>
                  <a:pt x="3117040" y="3092639"/>
                  <a:pt x="2686848" y="3019620"/>
                  <a:pt x="2446950" y="2728520"/>
                </a:cubicBezTo>
                <a:cubicBezTo>
                  <a:pt x="1911053" y="2862722"/>
                  <a:pt x="1169390" y="2825819"/>
                  <a:pt x="861778" y="2464882"/>
                </a:cubicBezTo>
                <a:cubicBezTo>
                  <a:pt x="546209" y="2441235"/>
                  <a:pt x="266839" y="2397836"/>
                  <a:pt x="164812" y="2171503"/>
                </a:cubicBezTo>
                <a:cubicBezTo>
                  <a:pt x="88768" y="2064577"/>
                  <a:pt x="158782" y="1909789"/>
                  <a:pt x="313738" y="1775491"/>
                </a:cubicBezTo>
                <a:cubicBezTo>
                  <a:pt x="71130" y="1683758"/>
                  <a:pt x="-39961" y="1496672"/>
                  <a:pt x="-743" y="1369194"/>
                </a:cubicBezTo>
                <a:cubicBezTo>
                  <a:pt x="37166" y="1189802"/>
                  <a:pt x="299711" y="1039144"/>
                  <a:pt x="573578" y="1008064"/>
                </a:cubicBezTo>
                <a:cubicBezTo>
                  <a:pt x="576153" y="1005067"/>
                  <a:pt x="577731" y="1001667"/>
                  <a:pt x="579072" y="998544"/>
                </a:cubicBezTo>
                <a:close/>
              </a:path>
              <a:path w="6414337" h="3001887" stroke="0" extrusionOk="0">
                <a:moveTo>
                  <a:pt x="8278984" y="1539728"/>
                </a:moveTo>
                <a:cubicBezTo>
                  <a:pt x="8282792" y="1593435"/>
                  <a:pt x="8249969" y="1624614"/>
                  <a:pt x="8195598" y="1623114"/>
                </a:cubicBezTo>
                <a:cubicBezTo>
                  <a:pt x="8153881" y="1619676"/>
                  <a:pt x="8109414" y="1580237"/>
                  <a:pt x="8112212" y="1539728"/>
                </a:cubicBezTo>
                <a:cubicBezTo>
                  <a:pt x="8115584" y="1493736"/>
                  <a:pt x="8151322" y="1451654"/>
                  <a:pt x="8195598" y="1456342"/>
                </a:cubicBezTo>
                <a:cubicBezTo>
                  <a:pt x="8249501" y="1449426"/>
                  <a:pt x="8275905" y="1487084"/>
                  <a:pt x="8278984" y="1539728"/>
                </a:cubicBezTo>
                <a:close/>
              </a:path>
              <a:path w="6414337" h="3001887" stroke="0" extrusionOk="0">
                <a:moveTo>
                  <a:pt x="7824057" y="1535543"/>
                </a:moveTo>
                <a:cubicBezTo>
                  <a:pt x="7806647" y="1614129"/>
                  <a:pt x="7741502" y="1706603"/>
                  <a:pt x="7657285" y="1702315"/>
                </a:cubicBezTo>
                <a:cubicBezTo>
                  <a:pt x="7567725" y="1710227"/>
                  <a:pt x="7504408" y="1641565"/>
                  <a:pt x="7490513" y="1535543"/>
                </a:cubicBezTo>
                <a:cubicBezTo>
                  <a:pt x="7501000" y="1441331"/>
                  <a:pt x="7582203" y="1364585"/>
                  <a:pt x="7657285" y="1368771"/>
                </a:cubicBezTo>
                <a:cubicBezTo>
                  <a:pt x="7737386" y="1386050"/>
                  <a:pt x="7836710" y="1448386"/>
                  <a:pt x="7824057" y="1535543"/>
                </a:cubicBezTo>
                <a:close/>
              </a:path>
              <a:path w="6414337" h="3001887" stroke="0" extrusionOk="0">
                <a:moveTo>
                  <a:pt x="7202364" y="1530061"/>
                </a:moveTo>
                <a:cubicBezTo>
                  <a:pt x="7202776" y="1664134"/>
                  <a:pt x="7093518" y="1779364"/>
                  <a:pt x="6952207" y="1780218"/>
                </a:cubicBezTo>
                <a:cubicBezTo>
                  <a:pt x="6837922" y="1784247"/>
                  <a:pt x="6668741" y="1674799"/>
                  <a:pt x="6702050" y="1530061"/>
                </a:cubicBezTo>
                <a:cubicBezTo>
                  <a:pt x="6692749" y="1380120"/>
                  <a:pt x="6799780" y="1295605"/>
                  <a:pt x="6952207" y="1279904"/>
                </a:cubicBezTo>
                <a:cubicBezTo>
                  <a:pt x="7084039" y="1279342"/>
                  <a:pt x="7187116" y="1419132"/>
                  <a:pt x="7202364" y="1530061"/>
                </a:cubicBezTo>
                <a:close/>
              </a:path>
              <a:path w="6414337" h="3001887" fill="none" stroke="0" extrusionOk="0">
                <a:moveTo>
                  <a:pt x="696816" y="1818990"/>
                </a:moveTo>
                <a:cubicBezTo>
                  <a:pt x="571414" y="1824436"/>
                  <a:pt x="450150" y="1785615"/>
                  <a:pt x="320716" y="1763608"/>
                </a:cubicBezTo>
                <a:moveTo>
                  <a:pt x="1028669" y="2425066"/>
                </a:moveTo>
                <a:cubicBezTo>
                  <a:pt x="972201" y="2436237"/>
                  <a:pt x="909101" y="2454967"/>
                  <a:pt x="864153" y="2451541"/>
                </a:cubicBezTo>
                <a:moveTo>
                  <a:pt x="2446653" y="2716290"/>
                </a:moveTo>
                <a:cubicBezTo>
                  <a:pt x="2403558" y="2684290"/>
                  <a:pt x="2377320" y="2637498"/>
                  <a:pt x="2347469" y="2595381"/>
                </a:cubicBezTo>
                <a:moveTo>
                  <a:pt x="4280233" y="2414781"/>
                </a:moveTo>
                <a:cubicBezTo>
                  <a:pt x="4273111" y="2461694"/>
                  <a:pt x="4255776" y="2506339"/>
                  <a:pt x="4240589" y="2547434"/>
                </a:cubicBezTo>
                <a:moveTo>
                  <a:pt x="5067474" y="1595030"/>
                </a:moveTo>
                <a:cubicBezTo>
                  <a:pt x="5371048" y="1714538"/>
                  <a:pt x="5595006" y="1884515"/>
                  <a:pt x="5550183" y="2090897"/>
                </a:cubicBezTo>
                <a:moveTo>
                  <a:pt x="6206168" y="1066920"/>
                </a:moveTo>
                <a:cubicBezTo>
                  <a:pt x="6153193" y="1132578"/>
                  <a:pt x="6087311" y="1195645"/>
                  <a:pt x="5991168" y="1252870"/>
                </a:cubicBezTo>
                <a:moveTo>
                  <a:pt x="5690348" y="377042"/>
                </a:moveTo>
                <a:cubicBezTo>
                  <a:pt x="5699811" y="404801"/>
                  <a:pt x="5698573" y="437974"/>
                  <a:pt x="5701632" y="464875"/>
                </a:cubicBezTo>
                <a:moveTo>
                  <a:pt x="4317502" y="274617"/>
                </a:moveTo>
                <a:cubicBezTo>
                  <a:pt x="4340886" y="231472"/>
                  <a:pt x="4370221" y="200545"/>
                  <a:pt x="4427674" y="162602"/>
                </a:cubicBezTo>
                <a:moveTo>
                  <a:pt x="3287496" y="327983"/>
                </a:moveTo>
                <a:cubicBezTo>
                  <a:pt x="3295221" y="299389"/>
                  <a:pt x="3317868" y="264245"/>
                  <a:pt x="3340800" y="231395"/>
                </a:cubicBezTo>
                <a:moveTo>
                  <a:pt x="2078720" y="360782"/>
                </a:moveTo>
                <a:cubicBezTo>
                  <a:pt x="2147365" y="403157"/>
                  <a:pt x="2218748" y="427833"/>
                  <a:pt x="2271744" y="454452"/>
                </a:cubicBezTo>
                <a:moveTo>
                  <a:pt x="612777" y="1097148"/>
                </a:moveTo>
                <a:cubicBezTo>
                  <a:pt x="598121" y="1063270"/>
                  <a:pt x="587215" y="1032927"/>
                  <a:pt x="579072" y="998544"/>
                </a:cubicBezTo>
              </a:path>
            </a:pathLst>
          </a:custGeom>
          <a:solidFill>
            <a:schemeClr val="accent3">
              <a:lumMod val="40000"/>
              <a:lumOff val="60000"/>
              <a:alpha val="78000"/>
            </a:schemeClr>
          </a:solidFill>
          <a:ln w="57150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2377533135">
                  <a:prstGeom prst="cloudCallout">
                    <a:avLst>
                      <a:gd name="adj1" fmla="val 77770"/>
                      <a:gd name="adj2" fmla="val 129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/>
                <a:solidFill>
                  <a:srgbClr val="36778B"/>
                </a:solidFill>
                <a:effectLst/>
                <a:latin typeface="UVN Binh Duong" pitchFamily="2" charset="0"/>
                <a:cs typeface="Times New Roman" panose="02020603050405020304" pitchFamily="18" charset="0"/>
              </a:rPr>
              <a:t>VIẾT CHÍNH TẢ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55C186-2D5F-446E-887F-0790C90EA8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011222"/>
            <a:ext cx="2928257" cy="292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54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052 0.09444 C 0.00729 0.12175 0.02305 0.15902 0.07162 0.15092 C 0.1431 0.13981 0.14219 0.00694 0.22696 -0.00672 C 0.30365 -0.01875 0.2681 0.10324 0.34219 0.09143 C 0.41901 0.07963 0.37383 0.00208 0.45612 -0.01088 C 0.53021 -0.02223 0.4918 0.04027 0.55782 0.03009 C 0.62097 0.02037 0.58607 -0.0176 0.64323 -0.02639 C 0.67618 -0.03149 0.67969 -0.02014 0.68256 -0.01135 " pathEditMode="relative" rAng="21300000" ptsTypes="AAAAAAAA">
                                      <p:cBhvr>
                                        <p:cTn id="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-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5">
            <a:extLst>
              <a:ext uri="{FF2B5EF4-FFF2-40B4-BE49-F238E27FC236}">
                <a16:creationId xmlns:a16="http://schemas.microsoft.com/office/drawing/2014/main" id="{61CC31C2-778E-45A7-823B-58DC388623D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02853" y="2006"/>
            <a:ext cx="2312947" cy="1229176"/>
          </a:xfrm>
          <a:prstGeom prst="rect">
            <a:avLst/>
          </a:prstGeom>
        </p:spPr>
      </p:pic>
      <p:pic>
        <p:nvPicPr>
          <p:cNvPr id="3" name="图片 21" descr="e5151f51e53585faa84fc57b66b97543">
            <a:extLst>
              <a:ext uri="{FF2B5EF4-FFF2-40B4-BE49-F238E27FC236}">
                <a16:creationId xmlns:a16="http://schemas.microsoft.com/office/drawing/2014/main" id="{48A19D44-184F-46DA-872C-56278D008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1428" y="-292935"/>
            <a:ext cx="951971" cy="9527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2CB540-15F4-42AD-9813-CBCA51109B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473834" y="1159990"/>
            <a:ext cx="4718648" cy="5935406"/>
          </a:xfrm>
          <a:prstGeom prst="rect">
            <a:avLst/>
          </a:prstGeom>
        </p:spPr>
      </p:pic>
      <p:sp>
        <p:nvSpPr>
          <p:cNvPr id="5" name="Cloud Callout 5">
            <a:extLst>
              <a:ext uri="{FF2B5EF4-FFF2-40B4-BE49-F238E27FC236}">
                <a16:creationId xmlns:a16="http://schemas.microsoft.com/office/drawing/2014/main" id="{B1A14F3C-69C9-4E39-88F1-91AF811AFF3D}"/>
              </a:ext>
            </a:extLst>
          </p:cNvPr>
          <p:cNvSpPr/>
          <p:nvPr/>
        </p:nvSpPr>
        <p:spPr>
          <a:xfrm>
            <a:off x="4985654" y="1719481"/>
            <a:ext cx="6414337" cy="3001887"/>
          </a:xfrm>
          <a:custGeom>
            <a:avLst/>
            <a:gdLst>
              <a:gd name="connsiteX0" fmla="*/ 579072 w 6414337"/>
              <a:gd name="connsiteY0" fmla="*/ 998544 h 3001887"/>
              <a:gd name="connsiteX1" fmla="*/ 834903 w 6414337"/>
              <a:gd name="connsiteY1" fmla="*/ 479954 h 3001887"/>
              <a:gd name="connsiteX2" fmla="*/ 2079462 w 6414337"/>
              <a:gd name="connsiteY2" fmla="*/ 361477 h 3001887"/>
              <a:gd name="connsiteX3" fmla="*/ 3334267 w 6414337"/>
              <a:gd name="connsiteY3" fmla="*/ 238483 h 3001887"/>
              <a:gd name="connsiteX4" fmla="*/ 3823212 w 6414337"/>
              <a:gd name="connsiteY4" fmla="*/ 13897 h 3001887"/>
              <a:gd name="connsiteX5" fmla="*/ 4429604 w 6414337"/>
              <a:gd name="connsiteY5" fmla="*/ 172400 h 3001887"/>
              <a:gd name="connsiteX6" fmla="*/ 5265547 w 6414337"/>
              <a:gd name="connsiteY6" fmla="*/ 47946 h 3001887"/>
              <a:gd name="connsiteX7" fmla="*/ 5689457 w 6414337"/>
              <a:gd name="connsiteY7" fmla="*/ 387465 h 3001887"/>
              <a:gd name="connsiteX8" fmla="*/ 6233488 w 6414337"/>
              <a:gd name="connsiteY8" fmla="*/ 716978 h 3001887"/>
              <a:gd name="connsiteX9" fmla="*/ 6209137 w 6414337"/>
              <a:gd name="connsiteY9" fmla="*/ 1074286 h 3001887"/>
              <a:gd name="connsiteX10" fmla="*/ 6387016 w 6414337"/>
              <a:gd name="connsiteY10" fmla="*/ 1620602 h 3001887"/>
              <a:gd name="connsiteX11" fmla="*/ 5553746 w 6414337"/>
              <a:gd name="connsiteY11" fmla="*/ 2098819 h 3001887"/>
              <a:gd name="connsiteX12" fmla="*/ 5255450 w 6414337"/>
              <a:gd name="connsiteY12" fmla="*/ 2508590 h 3001887"/>
              <a:gd name="connsiteX13" fmla="*/ 4239847 w 6414337"/>
              <a:gd name="connsiteY13" fmla="*/ 2558205 h 3001887"/>
              <a:gd name="connsiteX14" fmla="*/ 3514076 w 6414337"/>
              <a:gd name="connsiteY14" fmla="*/ 2995355 h 3001887"/>
              <a:gd name="connsiteX15" fmla="*/ 2446950 w 6414337"/>
              <a:gd name="connsiteY15" fmla="*/ 2728520 h 3001887"/>
              <a:gd name="connsiteX16" fmla="*/ 861778 w 6414337"/>
              <a:gd name="connsiteY16" fmla="*/ 2464882 h 3001887"/>
              <a:gd name="connsiteX17" fmla="*/ 164812 w 6414337"/>
              <a:gd name="connsiteY17" fmla="*/ 2171503 h 3001887"/>
              <a:gd name="connsiteX18" fmla="*/ 313738 w 6414337"/>
              <a:gd name="connsiteY18" fmla="*/ 1775491 h 3001887"/>
              <a:gd name="connsiteX19" fmla="*/ -743 w 6414337"/>
              <a:gd name="connsiteY19" fmla="*/ 1369194 h 3001887"/>
              <a:gd name="connsiteX20" fmla="*/ 573578 w 6414337"/>
              <a:gd name="connsiteY20" fmla="*/ 1008064 h 3001887"/>
              <a:gd name="connsiteX21" fmla="*/ 579072 w 6414337"/>
              <a:gd name="connsiteY21" fmla="*/ 998544 h 3001887"/>
              <a:gd name="connsiteX0" fmla="*/ -129121 w 6414337"/>
              <a:gd name="connsiteY0" fmla="*/ 2632655 h 3001887"/>
              <a:gd name="connsiteX1" fmla="*/ -212507 w 6414337"/>
              <a:gd name="connsiteY1" fmla="*/ 2716041 h 3001887"/>
              <a:gd name="connsiteX2" fmla="*/ -295893 w 6414337"/>
              <a:gd name="connsiteY2" fmla="*/ 2632655 h 3001887"/>
              <a:gd name="connsiteX3" fmla="*/ -212507 w 6414337"/>
              <a:gd name="connsiteY3" fmla="*/ 2549269 h 3001887"/>
              <a:gd name="connsiteX4" fmla="*/ -129121 w 6414337"/>
              <a:gd name="connsiteY4" fmla="*/ 2632655 h 3001887"/>
              <a:gd name="connsiteX0" fmla="*/ 168516 w 6414337"/>
              <a:gd name="connsiteY0" fmla="*/ 2561750 h 3001887"/>
              <a:gd name="connsiteX1" fmla="*/ 1744 w 6414337"/>
              <a:gd name="connsiteY1" fmla="*/ 2728522 h 3001887"/>
              <a:gd name="connsiteX2" fmla="*/ -165028 w 6414337"/>
              <a:gd name="connsiteY2" fmla="*/ 2561750 h 3001887"/>
              <a:gd name="connsiteX3" fmla="*/ 1744 w 6414337"/>
              <a:gd name="connsiteY3" fmla="*/ 2394978 h 3001887"/>
              <a:gd name="connsiteX4" fmla="*/ 168516 w 6414337"/>
              <a:gd name="connsiteY4" fmla="*/ 2561750 h 3001887"/>
              <a:gd name="connsiteX0" fmla="*/ 624479 w 6414337"/>
              <a:gd name="connsiteY0" fmla="*/ 2438449 h 3001887"/>
              <a:gd name="connsiteX1" fmla="*/ 374322 w 6414337"/>
              <a:gd name="connsiteY1" fmla="*/ 2688606 h 3001887"/>
              <a:gd name="connsiteX2" fmla="*/ 124165 w 6414337"/>
              <a:gd name="connsiteY2" fmla="*/ 2438449 h 3001887"/>
              <a:gd name="connsiteX3" fmla="*/ 374322 w 6414337"/>
              <a:gd name="connsiteY3" fmla="*/ 2188292 h 3001887"/>
              <a:gd name="connsiteX4" fmla="*/ 624479 w 6414337"/>
              <a:gd name="connsiteY4" fmla="*/ 2438449 h 3001887"/>
              <a:gd name="connsiteX0" fmla="*/ 696816 w 6414337"/>
              <a:gd name="connsiteY0" fmla="*/ 1818990 h 3001887"/>
              <a:gd name="connsiteX1" fmla="*/ 320716 w 6414337"/>
              <a:gd name="connsiteY1" fmla="*/ 1763608 h 3001887"/>
              <a:gd name="connsiteX2" fmla="*/ 1028669 w 6414337"/>
              <a:gd name="connsiteY2" fmla="*/ 2425066 h 3001887"/>
              <a:gd name="connsiteX3" fmla="*/ 864153 w 6414337"/>
              <a:gd name="connsiteY3" fmla="*/ 2451541 h 3001887"/>
              <a:gd name="connsiteX4" fmla="*/ 2446653 w 6414337"/>
              <a:gd name="connsiteY4" fmla="*/ 2716290 h 3001887"/>
              <a:gd name="connsiteX5" fmla="*/ 2347469 w 6414337"/>
              <a:gd name="connsiteY5" fmla="*/ 2595381 h 3001887"/>
              <a:gd name="connsiteX6" fmla="*/ 4280233 w 6414337"/>
              <a:gd name="connsiteY6" fmla="*/ 2414781 h 3001887"/>
              <a:gd name="connsiteX7" fmla="*/ 4240589 w 6414337"/>
              <a:gd name="connsiteY7" fmla="*/ 2547434 h 3001887"/>
              <a:gd name="connsiteX8" fmla="*/ 5067474 w 6414337"/>
              <a:gd name="connsiteY8" fmla="*/ 1595030 h 3001887"/>
              <a:gd name="connsiteX9" fmla="*/ 5550183 w 6414337"/>
              <a:gd name="connsiteY9" fmla="*/ 2090897 h 3001887"/>
              <a:gd name="connsiteX10" fmla="*/ 6206168 w 6414337"/>
              <a:gd name="connsiteY10" fmla="*/ 1066920 h 3001887"/>
              <a:gd name="connsiteX11" fmla="*/ 5991168 w 6414337"/>
              <a:gd name="connsiteY11" fmla="*/ 1252870 h 3001887"/>
              <a:gd name="connsiteX12" fmla="*/ 5690348 w 6414337"/>
              <a:gd name="connsiteY12" fmla="*/ 377042 h 3001887"/>
              <a:gd name="connsiteX13" fmla="*/ 5701632 w 6414337"/>
              <a:gd name="connsiteY13" fmla="*/ 464875 h 3001887"/>
              <a:gd name="connsiteX14" fmla="*/ 4317502 w 6414337"/>
              <a:gd name="connsiteY14" fmla="*/ 274617 h 3001887"/>
              <a:gd name="connsiteX15" fmla="*/ 4427674 w 6414337"/>
              <a:gd name="connsiteY15" fmla="*/ 162602 h 3001887"/>
              <a:gd name="connsiteX16" fmla="*/ 3287496 w 6414337"/>
              <a:gd name="connsiteY16" fmla="*/ 327983 h 3001887"/>
              <a:gd name="connsiteX17" fmla="*/ 3340800 w 6414337"/>
              <a:gd name="connsiteY17" fmla="*/ 231395 h 3001887"/>
              <a:gd name="connsiteX18" fmla="*/ 2078720 w 6414337"/>
              <a:gd name="connsiteY18" fmla="*/ 360782 h 3001887"/>
              <a:gd name="connsiteX19" fmla="*/ 2271744 w 6414337"/>
              <a:gd name="connsiteY19" fmla="*/ 454452 h 3001887"/>
              <a:gd name="connsiteX20" fmla="*/ 612777 w 6414337"/>
              <a:gd name="connsiteY20" fmla="*/ 1097148 h 3001887"/>
              <a:gd name="connsiteX21" fmla="*/ 579072 w 6414337"/>
              <a:gd name="connsiteY21" fmla="*/ 998544 h 3001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414337" h="3001887" fill="none" extrusionOk="0">
                <a:moveTo>
                  <a:pt x="579072" y="998544"/>
                </a:moveTo>
                <a:cubicBezTo>
                  <a:pt x="522172" y="833415"/>
                  <a:pt x="609184" y="631625"/>
                  <a:pt x="834903" y="479954"/>
                </a:cubicBezTo>
                <a:cubicBezTo>
                  <a:pt x="1169492" y="284707"/>
                  <a:pt x="1743983" y="228153"/>
                  <a:pt x="2079462" y="361477"/>
                </a:cubicBezTo>
                <a:cubicBezTo>
                  <a:pt x="2328663" y="-42873"/>
                  <a:pt x="2948589" y="53285"/>
                  <a:pt x="3334267" y="238483"/>
                </a:cubicBezTo>
                <a:cubicBezTo>
                  <a:pt x="3424086" y="121398"/>
                  <a:pt x="3622895" y="15899"/>
                  <a:pt x="3823212" y="13897"/>
                </a:cubicBezTo>
                <a:cubicBezTo>
                  <a:pt x="4053574" y="6579"/>
                  <a:pt x="4275299" y="55759"/>
                  <a:pt x="4429604" y="172400"/>
                </a:cubicBezTo>
                <a:cubicBezTo>
                  <a:pt x="4642399" y="-45688"/>
                  <a:pt x="4965436" y="-24768"/>
                  <a:pt x="5265547" y="47946"/>
                </a:cubicBezTo>
                <a:cubicBezTo>
                  <a:pt x="5486885" y="112381"/>
                  <a:pt x="5629120" y="255480"/>
                  <a:pt x="5689457" y="387465"/>
                </a:cubicBezTo>
                <a:cubicBezTo>
                  <a:pt x="5956570" y="434120"/>
                  <a:pt x="6147014" y="578450"/>
                  <a:pt x="6233488" y="716978"/>
                </a:cubicBezTo>
                <a:cubicBezTo>
                  <a:pt x="6299553" y="804370"/>
                  <a:pt x="6296912" y="981232"/>
                  <a:pt x="6209137" y="1074286"/>
                </a:cubicBezTo>
                <a:cubicBezTo>
                  <a:pt x="6435506" y="1242616"/>
                  <a:pt x="6421195" y="1429525"/>
                  <a:pt x="6387016" y="1620602"/>
                </a:cubicBezTo>
                <a:cubicBezTo>
                  <a:pt x="6338679" y="1943124"/>
                  <a:pt x="5941651" y="2014827"/>
                  <a:pt x="5553746" y="2098819"/>
                </a:cubicBezTo>
                <a:cubicBezTo>
                  <a:pt x="5568742" y="2263567"/>
                  <a:pt x="5437128" y="2400598"/>
                  <a:pt x="5255450" y="2508590"/>
                </a:cubicBezTo>
                <a:cubicBezTo>
                  <a:pt x="4956425" y="2643737"/>
                  <a:pt x="4551886" y="2673083"/>
                  <a:pt x="4239847" y="2558205"/>
                </a:cubicBezTo>
                <a:cubicBezTo>
                  <a:pt x="4202351" y="2794048"/>
                  <a:pt x="3859807" y="2996835"/>
                  <a:pt x="3514076" y="2995355"/>
                </a:cubicBezTo>
                <a:cubicBezTo>
                  <a:pt x="3139670" y="3034128"/>
                  <a:pt x="2661981" y="2889676"/>
                  <a:pt x="2446950" y="2728520"/>
                </a:cubicBezTo>
                <a:cubicBezTo>
                  <a:pt x="1836640" y="2973586"/>
                  <a:pt x="1202908" y="2860568"/>
                  <a:pt x="861778" y="2464882"/>
                </a:cubicBezTo>
                <a:cubicBezTo>
                  <a:pt x="599648" y="2479339"/>
                  <a:pt x="247092" y="2354836"/>
                  <a:pt x="164812" y="2171503"/>
                </a:cubicBezTo>
                <a:cubicBezTo>
                  <a:pt x="99845" y="2012755"/>
                  <a:pt x="177241" y="1864472"/>
                  <a:pt x="313738" y="1775491"/>
                </a:cubicBezTo>
                <a:cubicBezTo>
                  <a:pt x="110406" y="1660815"/>
                  <a:pt x="-55037" y="1536155"/>
                  <a:pt x="-743" y="1369194"/>
                </a:cubicBezTo>
                <a:cubicBezTo>
                  <a:pt x="-7998" y="1223775"/>
                  <a:pt x="297639" y="1024935"/>
                  <a:pt x="573578" y="1008064"/>
                </a:cubicBezTo>
                <a:cubicBezTo>
                  <a:pt x="575539" y="1004301"/>
                  <a:pt x="577681" y="1002061"/>
                  <a:pt x="579072" y="998544"/>
                </a:cubicBezTo>
                <a:close/>
              </a:path>
              <a:path w="6414337" h="3001887" fill="none" extrusionOk="0">
                <a:moveTo>
                  <a:pt x="-129121" y="2632655"/>
                </a:moveTo>
                <a:cubicBezTo>
                  <a:pt x="-133386" y="2681680"/>
                  <a:pt x="-169955" y="2718570"/>
                  <a:pt x="-212507" y="2716041"/>
                </a:cubicBezTo>
                <a:cubicBezTo>
                  <a:pt x="-268029" y="2715533"/>
                  <a:pt x="-302223" y="2679991"/>
                  <a:pt x="-295893" y="2632655"/>
                </a:cubicBezTo>
                <a:cubicBezTo>
                  <a:pt x="-291921" y="2578412"/>
                  <a:pt x="-260718" y="2551714"/>
                  <a:pt x="-212507" y="2549269"/>
                </a:cubicBezTo>
                <a:cubicBezTo>
                  <a:pt x="-164460" y="2550204"/>
                  <a:pt x="-128216" y="2593722"/>
                  <a:pt x="-129121" y="2632655"/>
                </a:cubicBezTo>
                <a:close/>
              </a:path>
              <a:path w="6414337" h="3001887" fill="none" extrusionOk="0">
                <a:moveTo>
                  <a:pt x="168516" y="2561750"/>
                </a:moveTo>
                <a:cubicBezTo>
                  <a:pt x="175989" y="2647801"/>
                  <a:pt x="113635" y="2722157"/>
                  <a:pt x="1744" y="2728522"/>
                </a:cubicBezTo>
                <a:cubicBezTo>
                  <a:pt x="-80075" y="2721782"/>
                  <a:pt x="-183792" y="2644596"/>
                  <a:pt x="-165028" y="2561750"/>
                </a:cubicBezTo>
                <a:cubicBezTo>
                  <a:pt x="-160976" y="2471019"/>
                  <a:pt x="-79483" y="2381051"/>
                  <a:pt x="1744" y="2394978"/>
                </a:cubicBezTo>
                <a:cubicBezTo>
                  <a:pt x="101525" y="2378197"/>
                  <a:pt x="175086" y="2448225"/>
                  <a:pt x="168516" y="2561750"/>
                </a:cubicBezTo>
                <a:close/>
              </a:path>
              <a:path w="6414337" h="3001887" fill="none" extrusionOk="0">
                <a:moveTo>
                  <a:pt x="624479" y="2438449"/>
                </a:moveTo>
                <a:cubicBezTo>
                  <a:pt x="650724" y="2583036"/>
                  <a:pt x="518130" y="2692262"/>
                  <a:pt x="374322" y="2688606"/>
                </a:cubicBezTo>
                <a:cubicBezTo>
                  <a:pt x="236348" y="2680077"/>
                  <a:pt x="116143" y="2555684"/>
                  <a:pt x="124165" y="2438449"/>
                </a:cubicBezTo>
                <a:cubicBezTo>
                  <a:pt x="130754" y="2310470"/>
                  <a:pt x="235057" y="2176653"/>
                  <a:pt x="374322" y="2188292"/>
                </a:cubicBezTo>
                <a:cubicBezTo>
                  <a:pt x="507534" y="2195502"/>
                  <a:pt x="602650" y="2294672"/>
                  <a:pt x="624479" y="2438449"/>
                </a:cubicBezTo>
                <a:close/>
              </a:path>
              <a:path w="6414337" h="3001887" fill="none" extrusionOk="0">
                <a:moveTo>
                  <a:pt x="696816" y="1818990"/>
                </a:moveTo>
                <a:cubicBezTo>
                  <a:pt x="559338" y="1801828"/>
                  <a:pt x="421351" y="1800169"/>
                  <a:pt x="320716" y="1763608"/>
                </a:cubicBezTo>
                <a:moveTo>
                  <a:pt x="1028669" y="2425066"/>
                </a:moveTo>
                <a:cubicBezTo>
                  <a:pt x="970933" y="2427848"/>
                  <a:pt x="924138" y="2454818"/>
                  <a:pt x="864153" y="2451541"/>
                </a:cubicBezTo>
                <a:moveTo>
                  <a:pt x="2446653" y="2716290"/>
                </a:moveTo>
                <a:cubicBezTo>
                  <a:pt x="2402765" y="2672852"/>
                  <a:pt x="2374893" y="2626864"/>
                  <a:pt x="2347469" y="2595381"/>
                </a:cubicBezTo>
                <a:moveTo>
                  <a:pt x="4280233" y="2414781"/>
                </a:moveTo>
                <a:cubicBezTo>
                  <a:pt x="4275580" y="2459700"/>
                  <a:pt x="4259835" y="2504926"/>
                  <a:pt x="4240589" y="2547434"/>
                </a:cubicBezTo>
                <a:moveTo>
                  <a:pt x="5067474" y="1595030"/>
                </a:moveTo>
                <a:cubicBezTo>
                  <a:pt x="5359896" y="1680933"/>
                  <a:pt x="5566829" y="1878104"/>
                  <a:pt x="5550183" y="2090897"/>
                </a:cubicBezTo>
                <a:moveTo>
                  <a:pt x="6206168" y="1066920"/>
                </a:moveTo>
                <a:cubicBezTo>
                  <a:pt x="6162580" y="1136246"/>
                  <a:pt x="6078503" y="1194394"/>
                  <a:pt x="5991168" y="1252870"/>
                </a:cubicBezTo>
                <a:moveTo>
                  <a:pt x="5690348" y="377042"/>
                </a:moveTo>
                <a:cubicBezTo>
                  <a:pt x="5694226" y="400837"/>
                  <a:pt x="5704018" y="432618"/>
                  <a:pt x="5701632" y="464875"/>
                </a:cubicBezTo>
                <a:moveTo>
                  <a:pt x="4317502" y="274617"/>
                </a:moveTo>
                <a:cubicBezTo>
                  <a:pt x="4340774" y="230532"/>
                  <a:pt x="4388771" y="207609"/>
                  <a:pt x="4427674" y="162602"/>
                </a:cubicBezTo>
                <a:moveTo>
                  <a:pt x="3287496" y="327983"/>
                </a:moveTo>
                <a:cubicBezTo>
                  <a:pt x="3296757" y="295462"/>
                  <a:pt x="3313862" y="265861"/>
                  <a:pt x="3340800" y="231395"/>
                </a:cubicBezTo>
                <a:moveTo>
                  <a:pt x="2078720" y="360782"/>
                </a:moveTo>
                <a:cubicBezTo>
                  <a:pt x="2158946" y="380897"/>
                  <a:pt x="2203303" y="426223"/>
                  <a:pt x="2271744" y="454452"/>
                </a:cubicBezTo>
                <a:moveTo>
                  <a:pt x="612777" y="1097148"/>
                </a:moveTo>
                <a:cubicBezTo>
                  <a:pt x="597726" y="1062736"/>
                  <a:pt x="582196" y="1027767"/>
                  <a:pt x="579072" y="998544"/>
                </a:cubicBezTo>
              </a:path>
              <a:path w="6414337" h="3001887" stroke="0" extrusionOk="0">
                <a:moveTo>
                  <a:pt x="579072" y="998544"/>
                </a:moveTo>
                <a:cubicBezTo>
                  <a:pt x="495680" y="788471"/>
                  <a:pt x="676846" y="611468"/>
                  <a:pt x="834903" y="479954"/>
                </a:cubicBezTo>
                <a:cubicBezTo>
                  <a:pt x="1138993" y="269426"/>
                  <a:pt x="1730972" y="249485"/>
                  <a:pt x="2079462" y="361477"/>
                </a:cubicBezTo>
                <a:cubicBezTo>
                  <a:pt x="2329443" y="77512"/>
                  <a:pt x="2946747" y="-53443"/>
                  <a:pt x="3334267" y="238483"/>
                </a:cubicBezTo>
                <a:cubicBezTo>
                  <a:pt x="3476479" y="101437"/>
                  <a:pt x="3573884" y="43857"/>
                  <a:pt x="3823212" y="13897"/>
                </a:cubicBezTo>
                <a:cubicBezTo>
                  <a:pt x="4090277" y="-28966"/>
                  <a:pt x="4293501" y="92202"/>
                  <a:pt x="4429604" y="172400"/>
                </a:cubicBezTo>
                <a:cubicBezTo>
                  <a:pt x="4584619" y="-25504"/>
                  <a:pt x="4937842" y="-98017"/>
                  <a:pt x="5265547" y="47946"/>
                </a:cubicBezTo>
                <a:cubicBezTo>
                  <a:pt x="5481138" y="110141"/>
                  <a:pt x="5664598" y="239479"/>
                  <a:pt x="5689457" y="387465"/>
                </a:cubicBezTo>
                <a:cubicBezTo>
                  <a:pt x="5947187" y="420863"/>
                  <a:pt x="6150006" y="540255"/>
                  <a:pt x="6233488" y="716978"/>
                </a:cubicBezTo>
                <a:cubicBezTo>
                  <a:pt x="6309491" y="836240"/>
                  <a:pt x="6308752" y="975272"/>
                  <a:pt x="6209137" y="1074286"/>
                </a:cubicBezTo>
                <a:cubicBezTo>
                  <a:pt x="6427332" y="1253435"/>
                  <a:pt x="6469305" y="1434351"/>
                  <a:pt x="6387016" y="1620602"/>
                </a:cubicBezTo>
                <a:cubicBezTo>
                  <a:pt x="6342268" y="1934679"/>
                  <a:pt x="5879146" y="2102933"/>
                  <a:pt x="5553746" y="2098819"/>
                </a:cubicBezTo>
                <a:cubicBezTo>
                  <a:pt x="5566358" y="2282553"/>
                  <a:pt x="5447707" y="2431272"/>
                  <a:pt x="5255450" y="2508590"/>
                </a:cubicBezTo>
                <a:cubicBezTo>
                  <a:pt x="4939261" y="2682931"/>
                  <a:pt x="4514389" y="2640929"/>
                  <a:pt x="4239847" y="2558205"/>
                </a:cubicBezTo>
                <a:cubicBezTo>
                  <a:pt x="4210648" y="2802582"/>
                  <a:pt x="3928703" y="2912427"/>
                  <a:pt x="3514076" y="2995355"/>
                </a:cubicBezTo>
                <a:cubicBezTo>
                  <a:pt x="3117040" y="3092639"/>
                  <a:pt x="2686848" y="3019620"/>
                  <a:pt x="2446950" y="2728520"/>
                </a:cubicBezTo>
                <a:cubicBezTo>
                  <a:pt x="1911053" y="2862722"/>
                  <a:pt x="1169390" y="2825819"/>
                  <a:pt x="861778" y="2464882"/>
                </a:cubicBezTo>
                <a:cubicBezTo>
                  <a:pt x="546209" y="2441235"/>
                  <a:pt x="266839" y="2397836"/>
                  <a:pt x="164812" y="2171503"/>
                </a:cubicBezTo>
                <a:cubicBezTo>
                  <a:pt x="88768" y="2064577"/>
                  <a:pt x="158782" y="1909789"/>
                  <a:pt x="313738" y="1775491"/>
                </a:cubicBezTo>
                <a:cubicBezTo>
                  <a:pt x="71130" y="1683758"/>
                  <a:pt x="-39961" y="1496672"/>
                  <a:pt x="-743" y="1369194"/>
                </a:cubicBezTo>
                <a:cubicBezTo>
                  <a:pt x="37166" y="1189802"/>
                  <a:pt x="299711" y="1039144"/>
                  <a:pt x="573578" y="1008064"/>
                </a:cubicBezTo>
                <a:cubicBezTo>
                  <a:pt x="576153" y="1005067"/>
                  <a:pt x="577731" y="1001667"/>
                  <a:pt x="579072" y="998544"/>
                </a:cubicBezTo>
                <a:close/>
              </a:path>
              <a:path w="6414337" h="3001887" stroke="0" extrusionOk="0">
                <a:moveTo>
                  <a:pt x="-129121" y="2632655"/>
                </a:moveTo>
                <a:cubicBezTo>
                  <a:pt x="-125313" y="2686362"/>
                  <a:pt x="-158136" y="2717541"/>
                  <a:pt x="-212507" y="2716041"/>
                </a:cubicBezTo>
                <a:cubicBezTo>
                  <a:pt x="-254224" y="2712603"/>
                  <a:pt x="-298691" y="2673164"/>
                  <a:pt x="-295893" y="2632655"/>
                </a:cubicBezTo>
                <a:cubicBezTo>
                  <a:pt x="-292521" y="2586663"/>
                  <a:pt x="-256783" y="2544581"/>
                  <a:pt x="-212507" y="2549269"/>
                </a:cubicBezTo>
                <a:cubicBezTo>
                  <a:pt x="-158604" y="2542353"/>
                  <a:pt x="-132200" y="2580011"/>
                  <a:pt x="-129121" y="2632655"/>
                </a:cubicBezTo>
                <a:close/>
              </a:path>
              <a:path w="6414337" h="3001887" stroke="0" extrusionOk="0">
                <a:moveTo>
                  <a:pt x="168516" y="2561750"/>
                </a:moveTo>
                <a:cubicBezTo>
                  <a:pt x="151106" y="2640336"/>
                  <a:pt x="85961" y="2732810"/>
                  <a:pt x="1744" y="2728522"/>
                </a:cubicBezTo>
                <a:cubicBezTo>
                  <a:pt x="-87816" y="2736434"/>
                  <a:pt x="-151133" y="2667772"/>
                  <a:pt x="-165028" y="2561750"/>
                </a:cubicBezTo>
                <a:cubicBezTo>
                  <a:pt x="-154541" y="2467538"/>
                  <a:pt x="-73338" y="2390792"/>
                  <a:pt x="1744" y="2394978"/>
                </a:cubicBezTo>
                <a:cubicBezTo>
                  <a:pt x="81845" y="2412257"/>
                  <a:pt x="181169" y="2474593"/>
                  <a:pt x="168516" y="2561750"/>
                </a:cubicBezTo>
                <a:close/>
              </a:path>
              <a:path w="6414337" h="3001887" stroke="0" extrusionOk="0">
                <a:moveTo>
                  <a:pt x="624479" y="2438449"/>
                </a:moveTo>
                <a:cubicBezTo>
                  <a:pt x="624891" y="2572522"/>
                  <a:pt x="515633" y="2687752"/>
                  <a:pt x="374322" y="2688606"/>
                </a:cubicBezTo>
                <a:cubicBezTo>
                  <a:pt x="260037" y="2692635"/>
                  <a:pt x="90856" y="2583187"/>
                  <a:pt x="124165" y="2438449"/>
                </a:cubicBezTo>
                <a:cubicBezTo>
                  <a:pt x="114864" y="2288508"/>
                  <a:pt x="221895" y="2203993"/>
                  <a:pt x="374322" y="2188292"/>
                </a:cubicBezTo>
                <a:cubicBezTo>
                  <a:pt x="506154" y="2187730"/>
                  <a:pt x="609231" y="2327520"/>
                  <a:pt x="624479" y="2438449"/>
                </a:cubicBezTo>
                <a:close/>
              </a:path>
              <a:path w="6414337" h="3001887" fill="none" stroke="0" extrusionOk="0">
                <a:moveTo>
                  <a:pt x="696816" y="1818990"/>
                </a:moveTo>
                <a:cubicBezTo>
                  <a:pt x="571414" y="1824436"/>
                  <a:pt x="450150" y="1785615"/>
                  <a:pt x="320716" y="1763608"/>
                </a:cubicBezTo>
                <a:moveTo>
                  <a:pt x="1028669" y="2425066"/>
                </a:moveTo>
                <a:cubicBezTo>
                  <a:pt x="972201" y="2436237"/>
                  <a:pt x="909101" y="2454967"/>
                  <a:pt x="864153" y="2451541"/>
                </a:cubicBezTo>
                <a:moveTo>
                  <a:pt x="2446653" y="2716290"/>
                </a:moveTo>
                <a:cubicBezTo>
                  <a:pt x="2403558" y="2684290"/>
                  <a:pt x="2377320" y="2637498"/>
                  <a:pt x="2347469" y="2595381"/>
                </a:cubicBezTo>
                <a:moveTo>
                  <a:pt x="4280233" y="2414781"/>
                </a:moveTo>
                <a:cubicBezTo>
                  <a:pt x="4273111" y="2461694"/>
                  <a:pt x="4255776" y="2506339"/>
                  <a:pt x="4240589" y="2547434"/>
                </a:cubicBezTo>
                <a:moveTo>
                  <a:pt x="5067474" y="1595030"/>
                </a:moveTo>
                <a:cubicBezTo>
                  <a:pt x="5371048" y="1714538"/>
                  <a:pt x="5595006" y="1884515"/>
                  <a:pt x="5550183" y="2090897"/>
                </a:cubicBezTo>
                <a:moveTo>
                  <a:pt x="6206168" y="1066920"/>
                </a:moveTo>
                <a:cubicBezTo>
                  <a:pt x="6153193" y="1132578"/>
                  <a:pt x="6087311" y="1195645"/>
                  <a:pt x="5991168" y="1252870"/>
                </a:cubicBezTo>
                <a:moveTo>
                  <a:pt x="5690348" y="377042"/>
                </a:moveTo>
                <a:cubicBezTo>
                  <a:pt x="5699811" y="404801"/>
                  <a:pt x="5698573" y="437974"/>
                  <a:pt x="5701632" y="464875"/>
                </a:cubicBezTo>
                <a:moveTo>
                  <a:pt x="4317502" y="274617"/>
                </a:moveTo>
                <a:cubicBezTo>
                  <a:pt x="4340886" y="231472"/>
                  <a:pt x="4370221" y="200545"/>
                  <a:pt x="4427674" y="162602"/>
                </a:cubicBezTo>
                <a:moveTo>
                  <a:pt x="3287496" y="327983"/>
                </a:moveTo>
                <a:cubicBezTo>
                  <a:pt x="3295221" y="299389"/>
                  <a:pt x="3317868" y="264245"/>
                  <a:pt x="3340800" y="231395"/>
                </a:cubicBezTo>
                <a:moveTo>
                  <a:pt x="2078720" y="360782"/>
                </a:moveTo>
                <a:cubicBezTo>
                  <a:pt x="2147365" y="403157"/>
                  <a:pt x="2218748" y="427833"/>
                  <a:pt x="2271744" y="454452"/>
                </a:cubicBezTo>
                <a:moveTo>
                  <a:pt x="612777" y="1097148"/>
                </a:moveTo>
                <a:cubicBezTo>
                  <a:pt x="598121" y="1063270"/>
                  <a:pt x="587215" y="1032927"/>
                  <a:pt x="579072" y="998544"/>
                </a:cubicBezTo>
              </a:path>
            </a:pathLst>
          </a:custGeom>
          <a:solidFill>
            <a:schemeClr val="accent3">
              <a:lumMod val="40000"/>
              <a:lumOff val="60000"/>
              <a:alpha val="78000"/>
            </a:schemeClr>
          </a:solidFill>
          <a:ln w="57150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2377533135">
                  <a:prstGeom prst="cloudCallout">
                    <a:avLst>
                      <a:gd name="adj1" fmla="val -53313"/>
                      <a:gd name="adj2" fmla="val 377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>
                <a:ln/>
                <a:gradFill flip="none" rotWithShape="1">
                  <a:gsLst>
                    <a:gs pos="0">
                      <a:srgbClr val="36778B">
                        <a:shade val="30000"/>
                        <a:satMod val="115000"/>
                      </a:srgbClr>
                    </a:gs>
                    <a:gs pos="43000">
                      <a:srgbClr val="3D869D"/>
                    </a:gs>
                    <a:gs pos="88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UVN Binh Duong" pitchFamily="2" charset="0"/>
                <a:cs typeface="Times New Roman" panose="02020603050405020304" pitchFamily="18" charset="0"/>
              </a:rPr>
              <a:t>Sửa </a:t>
            </a:r>
          </a:p>
          <a:p>
            <a:pPr algn="ctr"/>
            <a:r>
              <a:rPr lang="en-US" sz="8000" b="1">
                <a:ln/>
                <a:gradFill flip="none" rotWithShape="1">
                  <a:gsLst>
                    <a:gs pos="0">
                      <a:srgbClr val="36778B">
                        <a:shade val="30000"/>
                        <a:satMod val="115000"/>
                      </a:srgbClr>
                    </a:gs>
                    <a:gs pos="43000">
                      <a:srgbClr val="3D869D"/>
                    </a:gs>
                    <a:gs pos="88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UVN Binh Duong" pitchFamily="2" charset="0"/>
                <a:cs typeface="Times New Roman" panose="02020603050405020304" pitchFamily="18" charset="0"/>
              </a:rPr>
              <a:t>lỗi sai</a:t>
            </a:r>
            <a:endParaRPr lang="en-US" sz="8000" b="1" dirty="0">
              <a:ln/>
              <a:gradFill flip="none" rotWithShape="1">
                <a:gsLst>
                  <a:gs pos="0">
                    <a:srgbClr val="36778B">
                      <a:shade val="30000"/>
                      <a:satMod val="115000"/>
                    </a:srgbClr>
                  </a:gs>
                  <a:gs pos="43000">
                    <a:srgbClr val="3D869D"/>
                  </a:gs>
                  <a:gs pos="88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effectLst/>
              <a:latin typeface="UVN Binh Duong" pitchFamily="2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55C186-2D5F-446E-887F-0790C90EA8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63743" y="4032278"/>
            <a:ext cx="2928257" cy="292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79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052 0.09444 C 0.00729 0.12176 0.02305 0.15903 0.07162 0.15093 C 0.1431 0.13982 0.14219 0.00694 0.22696 -0.00671 C 0.30365 -0.01875 0.2681 0.10324 0.34219 0.09144 C 0.41901 0.07963 0.37383 0.00208 0.45612 -0.01088 C 0.53021 -0.02222 0.4918 0.04028 0.55782 0.03009 C 0.62097 0.02037 0.58607 -0.01759 0.64323 -0.02639 C 0.67618 -0.03148 0.67969 -0.02014 0.68256 -0.01134 " pathEditMode="relative" rAng="21300000" ptsTypes="AAAAAAAA">
                                      <p:cBhvr>
                                        <p:cTn id="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-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2">
            <a:extLst>
              <a:ext uri="{FF2B5EF4-FFF2-40B4-BE49-F238E27FC236}">
                <a16:creationId xmlns:a16="http://schemas.microsoft.com/office/drawing/2014/main" id="{806E9674-AC3E-4D96-A0B3-03A9070E7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448" flipH="1">
            <a:off x="-340296" y="1689604"/>
            <a:ext cx="5177101" cy="5177101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id="{85162941-ED41-4757-9204-ABD7B88AC4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019" y="4965120"/>
            <a:ext cx="1373933" cy="1373933"/>
          </a:xfrm>
          <a:prstGeom prst="rect">
            <a:avLst/>
          </a:prstGeom>
        </p:spPr>
      </p:pic>
      <p:pic>
        <p:nvPicPr>
          <p:cNvPr id="9" name="图片 94">
            <a:extLst>
              <a:ext uri="{FF2B5EF4-FFF2-40B4-BE49-F238E27FC236}">
                <a16:creationId xmlns:a16="http://schemas.microsoft.com/office/drawing/2014/main" id="{5623725F-CC3B-4692-A052-6ED4B01132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pic>
        <p:nvPicPr>
          <p:cNvPr id="10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770" y="4965120"/>
            <a:ext cx="1158875" cy="1158875"/>
          </a:xfrm>
          <a:prstGeom prst="rect">
            <a:avLst/>
          </a:prstGeom>
        </p:spPr>
      </p:pic>
      <p:pic>
        <p:nvPicPr>
          <p:cNvPr id="12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556" y="5349242"/>
            <a:ext cx="1738312" cy="1738312"/>
          </a:xfrm>
          <a:prstGeom prst="rect">
            <a:avLst/>
          </a:prstGeom>
        </p:spPr>
      </p:pic>
      <p:sp>
        <p:nvSpPr>
          <p:cNvPr id="13" name="任意多边形 27">
            <a:extLst>
              <a:ext uri="{FF2B5EF4-FFF2-40B4-BE49-F238E27FC236}">
                <a16:creationId xmlns:a16="http://schemas.microsoft.com/office/drawing/2014/main" id="{8229216B-B510-4C4A-A145-8278E0B524C0}"/>
              </a:ext>
            </a:extLst>
          </p:cNvPr>
          <p:cNvSpPr/>
          <p:nvPr/>
        </p:nvSpPr>
        <p:spPr>
          <a:xfrm>
            <a:off x="3559922" y="863860"/>
            <a:ext cx="6906167" cy="410126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DF097C-253D-4C7F-BA4A-D533A8374A36}"/>
              </a:ext>
            </a:extLst>
          </p:cNvPr>
          <p:cNvSpPr txBox="1"/>
          <p:nvPr/>
        </p:nvSpPr>
        <p:spPr>
          <a:xfrm>
            <a:off x="5997932" y="1096622"/>
            <a:ext cx="16032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Loko" panose="02040603050506020204" pitchFamily="18" charset="0"/>
                <a:ea typeface="+mn-ea"/>
                <a:cs typeface="+mn-cs"/>
              </a:rPr>
              <a:t>04</a:t>
            </a:r>
          </a:p>
        </p:txBody>
      </p:sp>
      <p:grpSp>
        <p:nvGrpSpPr>
          <p:cNvPr id="16" name="组合 12">
            <a:extLst>
              <a:ext uri="{FF2B5EF4-FFF2-40B4-BE49-F238E27FC236}">
                <a16:creationId xmlns:a16="http://schemas.microsoft.com/office/drawing/2014/main" id="{02A769C6-8039-454B-B113-6DA16BAF6585}"/>
              </a:ext>
            </a:extLst>
          </p:cNvPr>
          <p:cNvGrpSpPr/>
          <p:nvPr/>
        </p:nvGrpSpPr>
        <p:grpSpPr>
          <a:xfrm>
            <a:off x="4711100" y="2646754"/>
            <a:ext cx="4731875" cy="1597721"/>
            <a:chOff x="2923125" y="873043"/>
            <a:chExt cx="4665906" cy="2229592"/>
          </a:xfrm>
        </p:grpSpPr>
        <p:grpSp>
          <p:nvGrpSpPr>
            <p:cNvPr id="17" name="组合 6">
              <a:extLst>
                <a:ext uri="{FF2B5EF4-FFF2-40B4-BE49-F238E27FC236}">
                  <a16:creationId xmlns:a16="http://schemas.microsoft.com/office/drawing/2014/main" id="{2F03D826-6368-43AE-A7C5-4D4386EEF718}"/>
                </a:ext>
              </a:extLst>
            </p:cNvPr>
            <p:cNvGrpSpPr/>
            <p:nvPr/>
          </p:nvGrpSpPr>
          <p:grpSpPr>
            <a:xfrm>
              <a:off x="2923125" y="931698"/>
              <a:ext cx="4665906" cy="1708302"/>
              <a:chOff x="4089980" y="1083236"/>
              <a:chExt cx="4665906" cy="1708302"/>
            </a:xfrm>
          </p:grpSpPr>
          <p:sp>
            <p:nvSpPr>
              <p:cNvPr id="21" name="矩形 7">
                <a:extLst>
                  <a:ext uri="{FF2B5EF4-FFF2-40B4-BE49-F238E27FC236}">
                    <a16:creationId xmlns:a16="http://schemas.microsoft.com/office/drawing/2014/main" id="{BB1DF911-5363-40C4-9836-3A8A50229085}"/>
                  </a:ext>
                </a:extLst>
              </p:cNvPr>
              <p:cNvSpPr/>
              <p:nvPr/>
            </p:nvSpPr>
            <p:spPr>
              <a:xfrm>
                <a:off x="4089980" y="1083236"/>
                <a:ext cx="4644281" cy="16750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7200" b="1" noProof="0" dirty="0">
                    <a:ln w="152400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VN Bai Sau Nang" panose="04030905020802020C03" pitchFamily="82" charset="0"/>
                    <a:ea typeface="字魂27号-布丁体" panose="00000505000000000000" pitchFamily="2" charset="-122"/>
                  </a:rPr>
                  <a:t>LUYỆN TẬP</a:t>
                </a:r>
                <a:endParaRPr kumimoji="0" lang="zh-CN" altLang="en-US" sz="7200" b="1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  <p:sp>
            <p:nvSpPr>
              <p:cNvPr id="30" name="矩形 8">
                <a:extLst>
                  <a:ext uri="{FF2B5EF4-FFF2-40B4-BE49-F238E27FC236}">
                    <a16:creationId xmlns:a16="http://schemas.microsoft.com/office/drawing/2014/main" id="{A171BF52-FE1D-4699-BCA1-B606EA2C7F9E}"/>
                  </a:ext>
                </a:extLst>
              </p:cNvPr>
              <p:cNvSpPr/>
              <p:nvPr/>
            </p:nvSpPr>
            <p:spPr>
              <a:xfrm>
                <a:off x="4113186" y="1116502"/>
                <a:ext cx="4642700" cy="16750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7200" dirty="0">
                    <a:solidFill>
                      <a:srgbClr val="ED7D31">
                        <a:lumMod val="75000"/>
                      </a:srgbClr>
                    </a:solidFill>
                    <a:latin typeface="UVN Bai Sau Nang" panose="04030905020802020C03" pitchFamily="82" charset="0"/>
                    <a:ea typeface="字魂27号-布丁体" panose="00000505000000000000" pitchFamily="2" charset="-122"/>
                  </a:rPr>
                  <a:t>LUYỆN TẬP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</p:grpSp>
        <p:grpSp>
          <p:nvGrpSpPr>
            <p:cNvPr id="18" name="组合 9">
              <a:extLst>
                <a:ext uri="{FF2B5EF4-FFF2-40B4-BE49-F238E27FC236}">
                  <a16:creationId xmlns:a16="http://schemas.microsoft.com/office/drawing/2014/main" id="{F343A2B9-1B18-49DF-B8C4-7312E3804A52}"/>
                </a:ext>
              </a:extLst>
            </p:cNvPr>
            <p:cNvGrpSpPr/>
            <p:nvPr/>
          </p:nvGrpSpPr>
          <p:grpSpPr>
            <a:xfrm>
              <a:off x="3583560" y="873043"/>
              <a:ext cx="184731" cy="2229592"/>
              <a:chOff x="3771007" y="1083236"/>
              <a:chExt cx="184731" cy="2229592"/>
            </a:xfrm>
          </p:grpSpPr>
          <p:sp>
            <p:nvSpPr>
              <p:cNvPr id="19" name="矩形 10">
                <a:extLst>
                  <a:ext uri="{FF2B5EF4-FFF2-40B4-BE49-F238E27FC236}">
                    <a16:creationId xmlns:a16="http://schemas.microsoft.com/office/drawing/2014/main" id="{B00B8D5B-3157-45AE-A80D-63BE1BD9C01A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4731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  <p:sp>
            <p:nvSpPr>
              <p:cNvPr id="20" name="矩形 11">
                <a:extLst>
                  <a:ext uri="{FF2B5EF4-FFF2-40B4-BE49-F238E27FC236}">
                    <a16:creationId xmlns:a16="http://schemas.microsoft.com/office/drawing/2014/main" id="{1B239183-4810-41D9-BC0B-F530775A55FA}"/>
                  </a:ext>
                </a:extLst>
              </p:cNvPr>
              <p:cNvSpPr/>
              <p:nvPr/>
            </p:nvSpPr>
            <p:spPr>
              <a:xfrm>
                <a:off x="3771007" y="1096837"/>
                <a:ext cx="184731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8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5877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2">
            <a:extLst>
              <a:ext uri="{FF2B5EF4-FFF2-40B4-BE49-F238E27FC236}">
                <a16:creationId xmlns:a16="http://schemas.microsoft.com/office/drawing/2014/main" id="{3151180C-2751-4FBB-89A7-6DF169032558}"/>
              </a:ext>
            </a:extLst>
          </p:cNvPr>
          <p:cNvSpPr/>
          <p:nvPr/>
        </p:nvSpPr>
        <p:spPr>
          <a:xfrm>
            <a:off x="238669" y="287268"/>
            <a:ext cx="11607588" cy="6318248"/>
          </a:xfrm>
          <a:custGeom>
            <a:avLst/>
            <a:gdLst>
              <a:gd name="connsiteX0" fmla="*/ 0 w 11607588"/>
              <a:gd name="connsiteY0" fmla="*/ 749786 h 6318248"/>
              <a:gd name="connsiteX1" fmla="*/ 749786 w 11607588"/>
              <a:gd name="connsiteY1" fmla="*/ 0 h 6318248"/>
              <a:gd name="connsiteX2" fmla="*/ 1625814 w 11607588"/>
              <a:gd name="connsiteY2" fmla="*/ 0 h 6318248"/>
              <a:gd name="connsiteX3" fmla="*/ 2400762 w 11607588"/>
              <a:gd name="connsiteY3" fmla="*/ 0 h 6318248"/>
              <a:gd name="connsiteX4" fmla="*/ 2872469 w 11607588"/>
              <a:gd name="connsiteY4" fmla="*/ 0 h 6318248"/>
              <a:gd name="connsiteX5" fmla="*/ 3647417 w 11607588"/>
              <a:gd name="connsiteY5" fmla="*/ 0 h 6318248"/>
              <a:gd name="connsiteX6" fmla="*/ 4422365 w 11607588"/>
              <a:gd name="connsiteY6" fmla="*/ 0 h 6318248"/>
              <a:gd name="connsiteX7" fmla="*/ 5298393 w 11607588"/>
              <a:gd name="connsiteY7" fmla="*/ 0 h 6318248"/>
              <a:gd name="connsiteX8" fmla="*/ 6073341 w 11607588"/>
              <a:gd name="connsiteY8" fmla="*/ 0 h 6318248"/>
              <a:gd name="connsiteX9" fmla="*/ 6949369 w 11607588"/>
              <a:gd name="connsiteY9" fmla="*/ 0 h 6318248"/>
              <a:gd name="connsiteX10" fmla="*/ 7522157 w 11607588"/>
              <a:gd name="connsiteY10" fmla="*/ 0 h 6318248"/>
              <a:gd name="connsiteX11" fmla="*/ 8196024 w 11607588"/>
              <a:gd name="connsiteY11" fmla="*/ 0 h 6318248"/>
              <a:gd name="connsiteX12" fmla="*/ 8768812 w 11607588"/>
              <a:gd name="connsiteY12" fmla="*/ 0 h 6318248"/>
              <a:gd name="connsiteX13" fmla="*/ 9139439 w 11607588"/>
              <a:gd name="connsiteY13" fmla="*/ 0 h 6318248"/>
              <a:gd name="connsiteX14" fmla="*/ 9712227 w 11607588"/>
              <a:gd name="connsiteY14" fmla="*/ 0 h 6318248"/>
              <a:gd name="connsiteX15" fmla="*/ 10183934 w 11607588"/>
              <a:gd name="connsiteY15" fmla="*/ 0 h 6318248"/>
              <a:gd name="connsiteX16" fmla="*/ 10857802 w 11607588"/>
              <a:gd name="connsiteY16" fmla="*/ 0 h 6318248"/>
              <a:gd name="connsiteX17" fmla="*/ 11607588 w 11607588"/>
              <a:gd name="connsiteY17" fmla="*/ 749786 h 6318248"/>
              <a:gd name="connsiteX18" fmla="*/ 11607588 w 11607588"/>
              <a:gd name="connsiteY18" fmla="*/ 1389982 h 6318248"/>
              <a:gd name="connsiteX19" fmla="*/ 11607588 w 11607588"/>
              <a:gd name="connsiteY19" fmla="*/ 1981990 h 6318248"/>
              <a:gd name="connsiteX20" fmla="*/ 11607588 w 11607588"/>
              <a:gd name="connsiteY20" fmla="*/ 2718559 h 6318248"/>
              <a:gd name="connsiteX21" fmla="*/ 11607588 w 11607588"/>
              <a:gd name="connsiteY21" fmla="*/ 3455128 h 6318248"/>
              <a:gd name="connsiteX22" fmla="*/ 11607588 w 11607588"/>
              <a:gd name="connsiteY22" fmla="*/ 3998950 h 6318248"/>
              <a:gd name="connsiteX23" fmla="*/ 11607588 w 11607588"/>
              <a:gd name="connsiteY23" fmla="*/ 4590959 h 6318248"/>
              <a:gd name="connsiteX24" fmla="*/ 11607588 w 11607588"/>
              <a:gd name="connsiteY24" fmla="*/ 5568462 h 6318248"/>
              <a:gd name="connsiteX25" fmla="*/ 10857802 w 11607588"/>
              <a:gd name="connsiteY25" fmla="*/ 6318248 h 6318248"/>
              <a:gd name="connsiteX26" fmla="*/ 10386095 w 11607588"/>
              <a:gd name="connsiteY26" fmla="*/ 6318248 h 6318248"/>
              <a:gd name="connsiteX27" fmla="*/ 10015467 w 11607588"/>
              <a:gd name="connsiteY27" fmla="*/ 6318248 h 6318248"/>
              <a:gd name="connsiteX28" fmla="*/ 9543760 w 11607588"/>
              <a:gd name="connsiteY28" fmla="*/ 6318248 h 6318248"/>
              <a:gd name="connsiteX29" fmla="*/ 9072053 w 11607588"/>
              <a:gd name="connsiteY29" fmla="*/ 6318248 h 6318248"/>
              <a:gd name="connsiteX30" fmla="*/ 8196024 w 11607588"/>
              <a:gd name="connsiteY30" fmla="*/ 6318248 h 6318248"/>
              <a:gd name="connsiteX31" fmla="*/ 7825397 w 11607588"/>
              <a:gd name="connsiteY31" fmla="*/ 6318248 h 6318248"/>
              <a:gd name="connsiteX32" fmla="*/ 7454770 w 11607588"/>
              <a:gd name="connsiteY32" fmla="*/ 6318248 h 6318248"/>
              <a:gd name="connsiteX33" fmla="*/ 7084143 w 11607588"/>
              <a:gd name="connsiteY33" fmla="*/ 6318248 h 6318248"/>
              <a:gd name="connsiteX34" fmla="*/ 6511355 w 11607588"/>
              <a:gd name="connsiteY34" fmla="*/ 6318248 h 6318248"/>
              <a:gd name="connsiteX35" fmla="*/ 5837487 w 11607588"/>
              <a:gd name="connsiteY35" fmla="*/ 6318248 h 6318248"/>
              <a:gd name="connsiteX36" fmla="*/ 5365780 w 11607588"/>
              <a:gd name="connsiteY36" fmla="*/ 6318248 h 6318248"/>
              <a:gd name="connsiteX37" fmla="*/ 4691912 w 11607588"/>
              <a:gd name="connsiteY37" fmla="*/ 6318248 h 6318248"/>
              <a:gd name="connsiteX38" fmla="*/ 4321285 w 11607588"/>
              <a:gd name="connsiteY38" fmla="*/ 6318248 h 6318248"/>
              <a:gd name="connsiteX39" fmla="*/ 3849578 w 11607588"/>
              <a:gd name="connsiteY39" fmla="*/ 6318248 h 6318248"/>
              <a:gd name="connsiteX40" fmla="*/ 3175710 w 11607588"/>
              <a:gd name="connsiteY40" fmla="*/ 6318248 h 6318248"/>
              <a:gd name="connsiteX41" fmla="*/ 2805083 w 11607588"/>
              <a:gd name="connsiteY41" fmla="*/ 6318248 h 6318248"/>
              <a:gd name="connsiteX42" fmla="*/ 2030135 w 11607588"/>
              <a:gd name="connsiteY42" fmla="*/ 6318248 h 6318248"/>
              <a:gd name="connsiteX43" fmla="*/ 749786 w 11607588"/>
              <a:gd name="connsiteY43" fmla="*/ 6318248 h 6318248"/>
              <a:gd name="connsiteX44" fmla="*/ 0 w 11607588"/>
              <a:gd name="connsiteY44" fmla="*/ 5568462 h 6318248"/>
              <a:gd name="connsiteX45" fmla="*/ 0 w 11607588"/>
              <a:gd name="connsiteY45" fmla="*/ 4880080 h 6318248"/>
              <a:gd name="connsiteX46" fmla="*/ 0 w 11607588"/>
              <a:gd name="connsiteY46" fmla="*/ 4288071 h 6318248"/>
              <a:gd name="connsiteX47" fmla="*/ 0 w 11607588"/>
              <a:gd name="connsiteY47" fmla="*/ 3599689 h 6318248"/>
              <a:gd name="connsiteX48" fmla="*/ 0 w 11607588"/>
              <a:gd name="connsiteY48" fmla="*/ 2814933 h 6318248"/>
              <a:gd name="connsiteX49" fmla="*/ 0 w 11607588"/>
              <a:gd name="connsiteY49" fmla="*/ 2126551 h 6318248"/>
              <a:gd name="connsiteX50" fmla="*/ 0 w 11607588"/>
              <a:gd name="connsiteY50" fmla="*/ 1389982 h 6318248"/>
              <a:gd name="connsiteX51" fmla="*/ 0 w 11607588"/>
              <a:gd name="connsiteY51" fmla="*/ 749786 h 631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607588" h="6318248" fill="none" extrusionOk="0">
                <a:moveTo>
                  <a:pt x="0" y="749786"/>
                </a:moveTo>
                <a:cubicBezTo>
                  <a:pt x="-15704" y="328439"/>
                  <a:pt x="341664" y="23293"/>
                  <a:pt x="749786" y="0"/>
                </a:cubicBezTo>
                <a:cubicBezTo>
                  <a:pt x="1152517" y="-14155"/>
                  <a:pt x="1321214" y="12947"/>
                  <a:pt x="1625814" y="0"/>
                </a:cubicBezTo>
                <a:cubicBezTo>
                  <a:pt x="1930414" y="-12947"/>
                  <a:pt x="2031767" y="-6054"/>
                  <a:pt x="2400762" y="0"/>
                </a:cubicBezTo>
                <a:cubicBezTo>
                  <a:pt x="2769757" y="6054"/>
                  <a:pt x="2672378" y="-981"/>
                  <a:pt x="2872469" y="0"/>
                </a:cubicBezTo>
                <a:cubicBezTo>
                  <a:pt x="3072560" y="981"/>
                  <a:pt x="3490106" y="-34102"/>
                  <a:pt x="3647417" y="0"/>
                </a:cubicBezTo>
                <a:cubicBezTo>
                  <a:pt x="3804728" y="34102"/>
                  <a:pt x="4070548" y="5721"/>
                  <a:pt x="4422365" y="0"/>
                </a:cubicBezTo>
                <a:cubicBezTo>
                  <a:pt x="4774182" y="-5721"/>
                  <a:pt x="4922012" y="-34529"/>
                  <a:pt x="5298393" y="0"/>
                </a:cubicBezTo>
                <a:cubicBezTo>
                  <a:pt x="5674774" y="34529"/>
                  <a:pt x="5861358" y="-5182"/>
                  <a:pt x="6073341" y="0"/>
                </a:cubicBezTo>
                <a:cubicBezTo>
                  <a:pt x="6285324" y="5182"/>
                  <a:pt x="6772778" y="-3586"/>
                  <a:pt x="6949369" y="0"/>
                </a:cubicBezTo>
                <a:cubicBezTo>
                  <a:pt x="7125960" y="3586"/>
                  <a:pt x="7317817" y="14519"/>
                  <a:pt x="7522157" y="0"/>
                </a:cubicBezTo>
                <a:cubicBezTo>
                  <a:pt x="7726497" y="-14519"/>
                  <a:pt x="7910394" y="-20067"/>
                  <a:pt x="8196024" y="0"/>
                </a:cubicBezTo>
                <a:cubicBezTo>
                  <a:pt x="8481654" y="20067"/>
                  <a:pt x="8504144" y="-101"/>
                  <a:pt x="8768812" y="0"/>
                </a:cubicBezTo>
                <a:cubicBezTo>
                  <a:pt x="9033480" y="101"/>
                  <a:pt x="9042716" y="3096"/>
                  <a:pt x="9139439" y="0"/>
                </a:cubicBezTo>
                <a:cubicBezTo>
                  <a:pt x="9236162" y="-3096"/>
                  <a:pt x="9504703" y="11829"/>
                  <a:pt x="9712227" y="0"/>
                </a:cubicBezTo>
                <a:cubicBezTo>
                  <a:pt x="9919751" y="-11829"/>
                  <a:pt x="9955257" y="8842"/>
                  <a:pt x="10183934" y="0"/>
                </a:cubicBezTo>
                <a:cubicBezTo>
                  <a:pt x="10412611" y="-8842"/>
                  <a:pt x="10605071" y="-32305"/>
                  <a:pt x="10857802" y="0"/>
                </a:cubicBezTo>
                <a:cubicBezTo>
                  <a:pt x="11214996" y="-737"/>
                  <a:pt x="11628526" y="383259"/>
                  <a:pt x="11607588" y="749786"/>
                </a:cubicBezTo>
                <a:cubicBezTo>
                  <a:pt x="11607462" y="1035365"/>
                  <a:pt x="11626696" y="1217790"/>
                  <a:pt x="11607588" y="1389982"/>
                </a:cubicBezTo>
                <a:cubicBezTo>
                  <a:pt x="11588480" y="1562174"/>
                  <a:pt x="11628620" y="1762329"/>
                  <a:pt x="11607588" y="1981990"/>
                </a:cubicBezTo>
                <a:cubicBezTo>
                  <a:pt x="11586556" y="2201651"/>
                  <a:pt x="11627853" y="2398135"/>
                  <a:pt x="11607588" y="2718559"/>
                </a:cubicBezTo>
                <a:cubicBezTo>
                  <a:pt x="11587323" y="3038983"/>
                  <a:pt x="11582453" y="3277018"/>
                  <a:pt x="11607588" y="3455128"/>
                </a:cubicBezTo>
                <a:cubicBezTo>
                  <a:pt x="11632723" y="3633238"/>
                  <a:pt x="11595225" y="3763627"/>
                  <a:pt x="11607588" y="3998950"/>
                </a:cubicBezTo>
                <a:cubicBezTo>
                  <a:pt x="11619951" y="4234273"/>
                  <a:pt x="11618553" y="4418417"/>
                  <a:pt x="11607588" y="4590959"/>
                </a:cubicBezTo>
                <a:cubicBezTo>
                  <a:pt x="11596623" y="4763501"/>
                  <a:pt x="11616533" y="5126429"/>
                  <a:pt x="11607588" y="5568462"/>
                </a:cubicBezTo>
                <a:cubicBezTo>
                  <a:pt x="11679429" y="5926638"/>
                  <a:pt x="11276874" y="6342798"/>
                  <a:pt x="10857802" y="6318248"/>
                </a:cubicBezTo>
                <a:cubicBezTo>
                  <a:pt x="10642817" y="6298297"/>
                  <a:pt x="10491303" y="6321666"/>
                  <a:pt x="10386095" y="6318248"/>
                </a:cubicBezTo>
                <a:cubicBezTo>
                  <a:pt x="10280887" y="6314830"/>
                  <a:pt x="10175895" y="6307166"/>
                  <a:pt x="10015467" y="6318248"/>
                </a:cubicBezTo>
                <a:cubicBezTo>
                  <a:pt x="9855039" y="6329330"/>
                  <a:pt x="9700651" y="6300131"/>
                  <a:pt x="9543760" y="6318248"/>
                </a:cubicBezTo>
                <a:cubicBezTo>
                  <a:pt x="9386869" y="6336365"/>
                  <a:pt x="9211337" y="6296109"/>
                  <a:pt x="9072053" y="6318248"/>
                </a:cubicBezTo>
                <a:cubicBezTo>
                  <a:pt x="8932769" y="6340387"/>
                  <a:pt x="8399701" y="6314255"/>
                  <a:pt x="8196024" y="6318248"/>
                </a:cubicBezTo>
                <a:cubicBezTo>
                  <a:pt x="7992347" y="6322241"/>
                  <a:pt x="7927967" y="6300936"/>
                  <a:pt x="7825397" y="6318248"/>
                </a:cubicBezTo>
                <a:cubicBezTo>
                  <a:pt x="7722827" y="6335560"/>
                  <a:pt x="7580383" y="6322120"/>
                  <a:pt x="7454770" y="6318248"/>
                </a:cubicBezTo>
                <a:cubicBezTo>
                  <a:pt x="7329157" y="6314376"/>
                  <a:pt x="7227415" y="6307496"/>
                  <a:pt x="7084143" y="6318248"/>
                </a:cubicBezTo>
                <a:cubicBezTo>
                  <a:pt x="6940871" y="6329000"/>
                  <a:pt x="6781626" y="6332629"/>
                  <a:pt x="6511355" y="6318248"/>
                </a:cubicBezTo>
                <a:cubicBezTo>
                  <a:pt x="6241084" y="6303867"/>
                  <a:pt x="6028913" y="6302716"/>
                  <a:pt x="5837487" y="6318248"/>
                </a:cubicBezTo>
                <a:cubicBezTo>
                  <a:pt x="5646061" y="6333780"/>
                  <a:pt x="5494517" y="6331701"/>
                  <a:pt x="5365780" y="6318248"/>
                </a:cubicBezTo>
                <a:cubicBezTo>
                  <a:pt x="5237043" y="6304795"/>
                  <a:pt x="4868899" y="6311033"/>
                  <a:pt x="4691912" y="6318248"/>
                </a:cubicBezTo>
                <a:cubicBezTo>
                  <a:pt x="4514925" y="6325463"/>
                  <a:pt x="4448948" y="6319037"/>
                  <a:pt x="4321285" y="6318248"/>
                </a:cubicBezTo>
                <a:cubicBezTo>
                  <a:pt x="4193622" y="6317459"/>
                  <a:pt x="3986011" y="6321587"/>
                  <a:pt x="3849578" y="6318248"/>
                </a:cubicBezTo>
                <a:cubicBezTo>
                  <a:pt x="3713145" y="6314909"/>
                  <a:pt x="3468485" y="6350496"/>
                  <a:pt x="3175710" y="6318248"/>
                </a:cubicBezTo>
                <a:cubicBezTo>
                  <a:pt x="2882935" y="6286000"/>
                  <a:pt x="2987186" y="6299934"/>
                  <a:pt x="2805083" y="6318248"/>
                </a:cubicBezTo>
                <a:cubicBezTo>
                  <a:pt x="2622980" y="6336562"/>
                  <a:pt x="2390038" y="6301117"/>
                  <a:pt x="2030135" y="6318248"/>
                </a:cubicBezTo>
                <a:cubicBezTo>
                  <a:pt x="1670232" y="6335379"/>
                  <a:pt x="1259795" y="6255193"/>
                  <a:pt x="749786" y="6318248"/>
                </a:cubicBezTo>
                <a:cubicBezTo>
                  <a:pt x="299003" y="6345897"/>
                  <a:pt x="-7585" y="5968829"/>
                  <a:pt x="0" y="5568462"/>
                </a:cubicBezTo>
                <a:cubicBezTo>
                  <a:pt x="-30843" y="5308038"/>
                  <a:pt x="-22724" y="5090794"/>
                  <a:pt x="0" y="4880080"/>
                </a:cubicBezTo>
                <a:cubicBezTo>
                  <a:pt x="22724" y="4669366"/>
                  <a:pt x="-25664" y="4503316"/>
                  <a:pt x="0" y="4288071"/>
                </a:cubicBezTo>
                <a:cubicBezTo>
                  <a:pt x="25664" y="4072826"/>
                  <a:pt x="-19988" y="3794552"/>
                  <a:pt x="0" y="3599689"/>
                </a:cubicBezTo>
                <a:cubicBezTo>
                  <a:pt x="19988" y="3404826"/>
                  <a:pt x="-10843" y="3002086"/>
                  <a:pt x="0" y="2814933"/>
                </a:cubicBezTo>
                <a:cubicBezTo>
                  <a:pt x="10843" y="2627780"/>
                  <a:pt x="2256" y="2462091"/>
                  <a:pt x="0" y="2126551"/>
                </a:cubicBezTo>
                <a:cubicBezTo>
                  <a:pt x="-2256" y="1791011"/>
                  <a:pt x="-27704" y="1682136"/>
                  <a:pt x="0" y="1389982"/>
                </a:cubicBezTo>
                <a:cubicBezTo>
                  <a:pt x="27704" y="1097828"/>
                  <a:pt x="1115" y="983026"/>
                  <a:pt x="0" y="749786"/>
                </a:cubicBezTo>
                <a:close/>
              </a:path>
              <a:path w="11607588" h="6318248" stroke="0" extrusionOk="0">
                <a:moveTo>
                  <a:pt x="0" y="749786"/>
                </a:moveTo>
                <a:cubicBezTo>
                  <a:pt x="66337" y="257971"/>
                  <a:pt x="334829" y="-100201"/>
                  <a:pt x="749786" y="0"/>
                </a:cubicBezTo>
                <a:cubicBezTo>
                  <a:pt x="887199" y="-5254"/>
                  <a:pt x="997520" y="15790"/>
                  <a:pt x="1221493" y="0"/>
                </a:cubicBezTo>
                <a:cubicBezTo>
                  <a:pt x="1445466" y="-15790"/>
                  <a:pt x="1568297" y="-21424"/>
                  <a:pt x="1794281" y="0"/>
                </a:cubicBezTo>
                <a:cubicBezTo>
                  <a:pt x="2020265" y="21424"/>
                  <a:pt x="2171410" y="-26337"/>
                  <a:pt x="2468149" y="0"/>
                </a:cubicBezTo>
                <a:cubicBezTo>
                  <a:pt x="2764888" y="26337"/>
                  <a:pt x="2732358" y="-2472"/>
                  <a:pt x="2939856" y="0"/>
                </a:cubicBezTo>
                <a:cubicBezTo>
                  <a:pt x="3147354" y="2472"/>
                  <a:pt x="3174548" y="-10188"/>
                  <a:pt x="3310483" y="0"/>
                </a:cubicBezTo>
                <a:cubicBezTo>
                  <a:pt x="3446418" y="10188"/>
                  <a:pt x="3608178" y="-22057"/>
                  <a:pt x="3782191" y="0"/>
                </a:cubicBezTo>
                <a:cubicBezTo>
                  <a:pt x="3956204" y="22057"/>
                  <a:pt x="4280498" y="-20468"/>
                  <a:pt x="4456059" y="0"/>
                </a:cubicBezTo>
                <a:cubicBezTo>
                  <a:pt x="4631620" y="20468"/>
                  <a:pt x="5027197" y="-40802"/>
                  <a:pt x="5332087" y="0"/>
                </a:cubicBezTo>
                <a:cubicBezTo>
                  <a:pt x="5636977" y="40802"/>
                  <a:pt x="5765908" y="-29234"/>
                  <a:pt x="6107034" y="0"/>
                </a:cubicBezTo>
                <a:cubicBezTo>
                  <a:pt x="6448160" y="29234"/>
                  <a:pt x="6418045" y="-20796"/>
                  <a:pt x="6578742" y="0"/>
                </a:cubicBezTo>
                <a:cubicBezTo>
                  <a:pt x="6739439" y="20796"/>
                  <a:pt x="7108085" y="-43253"/>
                  <a:pt x="7454770" y="0"/>
                </a:cubicBezTo>
                <a:cubicBezTo>
                  <a:pt x="7801455" y="43253"/>
                  <a:pt x="7674733" y="881"/>
                  <a:pt x="7825397" y="0"/>
                </a:cubicBezTo>
                <a:cubicBezTo>
                  <a:pt x="7976061" y="-881"/>
                  <a:pt x="8422983" y="-39863"/>
                  <a:pt x="8701425" y="0"/>
                </a:cubicBezTo>
                <a:cubicBezTo>
                  <a:pt x="8979867" y="39863"/>
                  <a:pt x="9243743" y="23214"/>
                  <a:pt x="9476373" y="0"/>
                </a:cubicBezTo>
                <a:cubicBezTo>
                  <a:pt x="9709003" y="-23214"/>
                  <a:pt x="9900041" y="20198"/>
                  <a:pt x="10251321" y="0"/>
                </a:cubicBezTo>
                <a:cubicBezTo>
                  <a:pt x="10602601" y="-20198"/>
                  <a:pt x="10623057" y="-25098"/>
                  <a:pt x="10857802" y="0"/>
                </a:cubicBezTo>
                <a:cubicBezTo>
                  <a:pt x="11351217" y="7089"/>
                  <a:pt x="11545400" y="330602"/>
                  <a:pt x="11607588" y="749786"/>
                </a:cubicBezTo>
                <a:cubicBezTo>
                  <a:pt x="11591000" y="1005752"/>
                  <a:pt x="11625072" y="1096907"/>
                  <a:pt x="11607588" y="1293608"/>
                </a:cubicBezTo>
                <a:cubicBezTo>
                  <a:pt x="11590104" y="1490309"/>
                  <a:pt x="11631103" y="1740106"/>
                  <a:pt x="11607588" y="1885617"/>
                </a:cubicBezTo>
                <a:cubicBezTo>
                  <a:pt x="11584073" y="2031128"/>
                  <a:pt x="11608826" y="2320573"/>
                  <a:pt x="11607588" y="2573999"/>
                </a:cubicBezTo>
                <a:cubicBezTo>
                  <a:pt x="11606350" y="2827425"/>
                  <a:pt x="11610800" y="3185473"/>
                  <a:pt x="11607588" y="3358755"/>
                </a:cubicBezTo>
                <a:cubicBezTo>
                  <a:pt x="11604376" y="3532037"/>
                  <a:pt x="11597429" y="3745943"/>
                  <a:pt x="11607588" y="3902577"/>
                </a:cubicBezTo>
                <a:cubicBezTo>
                  <a:pt x="11617747" y="4059211"/>
                  <a:pt x="11590631" y="4397178"/>
                  <a:pt x="11607588" y="4687333"/>
                </a:cubicBezTo>
                <a:cubicBezTo>
                  <a:pt x="11624545" y="4977488"/>
                  <a:pt x="11642799" y="5167970"/>
                  <a:pt x="11607588" y="5568462"/>
                </a:cubicBezTo>
                <a:cubicBezTo>
                  <a:pt x="11584774" y="5976567"/>
                  <a:pt x="11232925" y="6386358"/>
                  <a:pt x="10857802" y="6318248"/>
                </a:cubicBezTo>
                <a:cubicBezTo>
                  <a:pt x="10782852" y="6324441"/>
                  <a:pt x="10607212" y="6312863"/>
                  <a:pt x="10487175" y="6318248"/>
                </a:cubicBezTo>
                <a:cubicBezTo>
                  <a:pt x="10367138" y="6323633"/>
                  <a:pt x="10094312" y="6285138"/>
                  <a:pt x="9813307" y="6318248"/>
                </a:cubicBezTo>
                <a:cubicBezTo>
                  <a:pt x="9532302" y="6351358"/>
                  <a:pt x="9289927" y="6337514"/>
                  <a:pt x="9038359" y="6318248"/>
                </a:cubicBezTo>
                <a:cubicBezTo>
                  <a:pt x="8786791" y="6298982"/>
                  <a:pt x="8383796" y="6345018"/>
                  <a:pt x="8162331" y="6318248"/>
                </a:cubicBezTo>
                <a:cubicBezTo>
                  <a:pt x="7940866" y="6291478"/>
                  <a:pt x="7902021" y="6310266"/>
                  <a:pt x="7690624" y="6318248"/>
                </a:cubicBezTo>
                <a:cubicBezTo>
                  <a:pt x="7479227" y="6326230"/>
                  <a:pt x="7116048" y="6300647"/>
                  <a:pt x="6915676" y="6318248"/>
                </a:cubicBezTo>
                <a:cubicBezTo>
                  <a:pt x="6715304" y="6335849"/>
                  <a:pt x="6507593" y="6317933"/>
                  <a:pt x="6140728" y="6318248"/>
                </a:cubicBezTo>
                <a:cubicBezTo>
                  <a:pt x="5773863" y="6318563"/>
                  <a:pt x="5786183" y="6286790"/>
                  <a:pt x="5466860" y="6318248"/>
                </a:cubicBezTo>
                <a:cubicBezTo>
                  <a:pt x="5147537" y="6349706"/>
                  <a:pt x="5143390" y="6334163"/>
                  <a:pt x="4894073" y="6318248"/>
                </a:cubicBezTo>
                <a:cubicBezTo>
                  <a:pt x="4644756" y="6302333"/>
                  <a:pt x="4559332" y="6315230"/>
                  <a:pt x="4321285" y="6318248"/>
                </a:cubicBezTo>
                <a:cubicBezTo>
                  <a:pt x="4083238" y="6321266"/>
                  <a:pt x="3834935" y="6340014"/>
                  <a:pt x="3647417" y="6318248"/>
                </a:cubicBezTo>
                <a:cubicBezTo>
                  <a:pt x="3459899" y="6296482"/>
                  <a:pt x="3049289" y="6295645"/>
                  <a:pt x="2771389" y="6318248"/>
                </a:cubicBezTo>
                <a:cubicBezTo>
                  <a:pt x="2493489" y="6340851"/>
                  <a:pt x="2496077" y="6309449"/>
                  <a:pt x="2299682" y="6318248"/>
                </a:cubicBezTo>
                <a:cubicBezTo>
                  <a:pt x="2103287" y="6327047"/>
                  <a:pt x="1828498" y="6323867"/>
                  <a:pt x="1625814" y="6318248"/>
                </a:cubicBezTo>
                <a:cubicBezTo>
                  <a:pt x="1423130" y="6312629"/>
                  <a:pt x="989131" y="6295365"/>
                  <a:pt x="749786" y="6318248"/>
                </a:cubicBezTo>
                <a:cubicBezTo>
                  <a:pt x="358075" y="6357672"/>
                  <a:pt x="-27158" y="5926975"/>
                  <a:pt x="0" y="5568462"/>
                </a:cubicBezTo>
                <a:cubicBezTo>
                  <a:pt x="-18928" y="5426829"/>
                  <a:pt x="5984" y="5172749"/>
                  <a:pt x="0" y="4928266"/>
                </a:cubicBezTo>
                <a:cubicBezTo>
                  <a:pt x="-5984" y="4683783"/>
                  <a:pt x="-2980" y="4480674"/>
                  <a:pt x="0" y="4239884"/>
                </a:cubicBezTo>
                <a:cubicBezTo>
                  <a:pt x="2980" y="3999094"/>
                  <a:pt x="19702" y="3897089"/>
                  <a:pt x="0" y="3696062"/>
                </a:cubicBezTo>
                <a:cubicBezTo>
                  <a:pt x="-19702" y="3495035"/>
                  <a:pt x="21838" y="3234267"/>
                  <a:pt x="0" y="2959493"/>
                </a:cubicBezTo>
                <a:cubicBezTo>
                  <a:pt x="-21838" y="2684719"/>
                  <a:pt x="7488" y="2626600"/>
                  <a:pt x="0" y="2367484"/>
                </a:cubicBezTo>
                <a:cubicBezTo>
                  <a:pt x="-7488" y="2108368"/>
                  <a:pt x="-12217" y="1821689"/>
                  <a:pt x="0" y="1630915"/>
                </a:cubicBezTo>
                <a:cubicBezTo>
                  <a:pt x="12217" y="1440141"/>
                  <a:pt x="22628" y="1109066"/>
                  <a:pt x="0" y="74978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>
                <a:lumMod val="40000"/>
                <a:lumOff val="60000"/>
              </a:schemeClr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>
                      <a:gd name="adj" fmla="val 118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"/>
              <a:cs typeface="+mn-cs"/>
            </a:endParaRPr>
          </a:p>
        </p:txBody>
      </p:sp>
      <p:pic>
        <p:nvPicPr>
          <p:cNvPr id="3" name="图片 19">
            <a:extLst>
              <a:ext uri="{FF2B5EF4-FFF2-40B4-BE49-F238E27FC236}">
                <a16:creationId xmlns:a16="http://schemas.microsoft.com/office/drawing/2014/main" id="{B461504E-42B4-4F2A-8F73-EB899A3F6A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549" y="-314001"/>
            <a:ext cx="2494154" cy="2494154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Content Placeholder 1"/>
          <p:cNvSpPr>
            <a:spLocks/>
          </p:cNvSpPr>
          <p:nvPr/>
        </p:nvSpPr>
        <p:spPr bwMode="auto">
          <a:xfrm>
            <a:off x="1514906" y="394648"/>
            <a:ext cx="5715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 3" panose="05040102010807070707" pitchFamily="18" charset="2"/>
              <a:buNone/>
            </a:pPr>
            <a:r>
              <a:rPr lang="en-US" altLang="en-US" sz="36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Content Placeholder 1"/>
          <p:cNvSpPr>
            <a:spLocks/>
          </p:cNvSpPr>
          <p:nvPr/>
        </p:nvSpPr>
        <p:spPr bwMode="auto">
          <a:xfrm>
            <a:off x="419672" y="1279472"/>
            <a:ext cx="4807424" cy="3742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âm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tr</a:t>
            </a:r>
            <a:r>
              <a:rPr lang="en-US" altLang="en-US" sz="3200" b="1" i="1" dirty="0">
                <a:solidFill>
                  <a:srgbClr val="C0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rgbClr val="C0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ch</a:t>
            </a:r>
            <a:r>
              <a:rPr lang="en-US" altLang="en-US" sz="3200" b="1" dirty="0">
                <a:solidFill>
                  <a:srgbClr val="C0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ở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vần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2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图片 19">
            <a:extLst>
              <a:ext uri="{FF2B5EF4-FFF2-40B4-BE49-F238E27FC236}">
                <a16:creationId xmlns:a16="http://schemas.microsoft.com/office/drawing/2014/main" id="{2E8ECD5F-9067-4049-A99D-763A075BD0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176" y="4715829"/>
            <a:ext cx="2285713" cy="2285713"/>
          </a:xfrm>
          <a:prstGeom prst="rect">
            <a:avLst/>
          </a:prstGeom>
        </p:spPr>
      </p:pic>
      <p:sp>
        <p:nvSpPr>
          <p:cNvPr id="7" name="任意多边形 27">
            <a:extLst>
              <a:ext uri="{FF2B5EF4-FFF2-40B4-BE49-F238E27FC236}">
                <a16:creationId xmlns:a16="http://schemas.microsoft.com/office/drawing/2014/main" id="{8229216B-B510-4C4A-A145-8278E0B524C0}"/>
              </a:ext>
            </a:extLst>
          </p:cNvPr>
          <p:cNvSpPr/>
          <p:nvPr/>
        </p:nvSpPr>
        <p:spPr>
          <a:xfrm>
            <a:off x="6315301" y="2437004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4000" dirty="0" err="1">
                <a:solidFill>
                  <a:srgbClr val="C00000"/>
                </a:solidFill>
                <a:latin typeface="UTM Guanine" panose="02040603050506020204" pitchFamily="18" charset="0"/>
              </a:rPr>
              <a:t>tr</a:t>
            </a:r>
            <a:endParaRPr lang="zh-CN" altLang="en-US" sz="4000" dirty="0">
              <a:solidFill>
                <a:srgbClr val="C00000"/>
              </a:solidFill>
              <a:latin typeface="UTM Guanine" panose="02040603050506020204" pitchFamily="18" charset="0"/>
            </a:endParaRPr>
          </a:p>
        </p:txBody>
      </p:sp>
      <p:sp>
        <p:nvSpPr>
          <p:cNvPr id="8" name="任意多边形 27">
            <a:extLst>
              <a:ext uri="{FF2B5EF4-FFF2-40B4-BE49-F238E27FC236}">
                <a16:creationId xmlns:a16="http://schemas.microsoft.com/office/drawing/2014/main" id="{8229216B-B510-4C4A-A145-8278E0B524C0}"/>
              </a:ext>
            </a:extLst>
          </p:cNvPr>
          <p:cNvSpPr/>
          <p:nvPr/>
        </p:nvSpPr>
        <p:spPr>
          <a:xfrm>
            <a:off x="6382502" y="4568529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4000" dirty="0" err="1">
                <a:solidFill>
                  <a:srgbClr val="C00000"/>
                </a:solidFill>
                <a:latin typeface="UTM Guanine" panose="02040603050506020204" pitchFamily="18" charset="0"/>
              </a:rPr>
              <a:t>ch</a:t>
            </a:r>
            <a:endParaRPr lang="zh-CN" altLang="en-US" sz="4000" dirty="0">
              <a:solidFill>
                <a:srgbClr val="C00000"/>
              </a:solidFill>
              <a:latin typeface="UTM Guanine" panose="02040603050506020204" pitchFamily="18" charset="0"/>
            </a:endParaRPr>
          </a:p>
        </p:txBody>
      </p:sp>
      <p:sp>
        <p:nvSpPr>
          <p:cNvPr id="10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8942601" y="1314470"/>
            <a:ext cx="1306867" cy="568357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285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noProof="0" dirty="0" err="1">
                <a:solidFill>
                  <a:srgbClr val="002060"/>
                </a:solidFill>
                <a:latin typeface="UTM Guanine" panose="02040603050506020204" pitchFamily="18" charset="0"/>
              </a:rPr>
              <a:t>ai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Guanine" panose="02040603050506020204" pitchFamily="18" charset="0"/>
            </a:endParaRPr>
          </a:p>
        </p:txBody>
      </p:sp>
      <p:sp>
        <p:nvSpPr>
          <p:cNvPr id="11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8942601" y="2206884"/>
            <a:ext cx="1306867" cy="568357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285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noProof="0" dirty="0">
                <a:solidFill>
                  <a:srgbClr val="002060"/>
                </a:solidFill>
                <a:latin typeface="UTM Guanine" panose="02040603050506020204" pitchFamily="18" charset="0"/>
              </a:rPr>
              <a:t>am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Guanine" panose="02040603050506020204" pitchFamily="18" charset="0"/>
            </a:endParaRPr>
          </a:p>
        </p:txBody>
      </p:sp>
      <p:sp>
        <p:nvSpPr>
          <p:cNvPr id="12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8942600" y="3015155"/>
            <a:ext cx="1306867" cy="568357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285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noProof="0" dirty="0">
                <a:solidFill>
                  <a:srgbClr val="002060"/>
                </a:solidFill>
                <a:latin typeface="UTM Guanine" panose="02040603050506020204" pitchFamily="18" charset="0"/>
              </a:rPr>
              <a:t>an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Guanine" panose="02040603050506020204" pitchFamily="18" charset="0"/>
            </a:endParaRPr>
          </a:p>
        </p:txBody>
      </p:sp>
      <p:sp>
        <p:nvSpPr>
          <p:cNvPr id="13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8942600" y="3837843"/>
            <a:ext cx="1306867" cy="568357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285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noProof="0" dirty="0" err="1">
                <a:solidFill>
                  <a:srgbClr val="002060"/>
                </a:solidFill>
                <a:latin typeface="UTM Guanine" panose="02040603050506020204" pitchFamily="18" charset="0"/>
              </a:rPr>
              <a:t>âu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Guanine" panose="02040603050506020204" pitchFamily="18" charset="0"/>
            </a:endParaRPr>
          </a:p>
        </p:txBody>
      </p:sp>
      <p:sp>
        <p:nvSpPr>
          <p:cNvPr id="14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8942600" y="4715515"/>
            <a:ext cx="1306867" cy="568357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285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noProof="0" dirty="0" err="1">
                <a:solidFill>
                  <a:srgbClr val="002060"/>
                </a:solidFill>
                <a:latin typeface="UTM Guanine" panose="02040603050506020204" pitchFamily="18" charset="0"/>
              </a:rPr>
              <a:t>ăng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Guanine" panose="02040603050506020204" pitchFamily="18" charset="0"/>
            </a:endParaRPr>
          </a:p>
        </p:txBody>
      </p:sp>
      <p:sp>
        <p:nvSpPr>
          <p:cNvPr id="15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8942599" y="5574508"/>
            <a:ext cx="1306867" cy="568357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285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noProof="0" dirty="0" err="1">
                <a:solidFill>
                  <a:srgbClr val="002060"/>
                </a:solidFill>
                <a:latin typeface="UTM Guanine" panose="02040603050506020204" pitchFamily="18" charset="0"/>
              </a:rPr>
              <a:t>ân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Guanine" panose="02040603050506020204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7597177" y="1730659"/>
            <a:ext cx="1318563" cy="113751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7596740" y="2491062"/>
            <a:ext cx="1319438" cy="43753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7624036" y="2961449"/>
            <a:ext cx="1251106" cy="33031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610826" y="2995407"/>
            <a:ext cx="1193460" cy="104102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7596740" y="3015155"/>
            <a:ext cx="1291612" cy="200721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7569788" y="2995407"/>
            <a:ext cx="1305354" cy="283782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7678284" y="1807041"/>
            <a:ext cx="1236491" cy="31926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7704447" y="2599379"/>
            <a:ext cx="1180946" cy="24003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7717400" y="3326219"/>
            <a:ext cx="1181203" cy="16932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7688018" y="4122021"/>
            <a:ext cx="1170516" cy="9105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7717400" y="5032549"/>
            <a:ext cx="1150868" cy="68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8" idx="6"/>
          </p:cNvCxnSpPr>
          <p:nvPr/>
        </p:nvCxnSpPr>
        <p:spPr>
          <a:xfrm>
            <a:off x="7691237" y="4999694"/>
            <a:ext cx="1127135" cy="8589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29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2">
            <a:extLst>
              <a:ext uri="{FF2B5EF4-FFF2-40B4-BE49-F238E27FC236}">
                <a16:creationId xmlns:a16="http://schemas.microsoft.com/office/drawing/2014/main" id="{3151180C-2751-4FBB-89A7-6DF169032558}"/>
              </a:ext>
            </a:extLst>
          </p:cNvPr>
          <p:cNvSpPr/>
          <p:nvPr/>
        </p:nvSpPr>
        <p:spPr>
          <a:xfrm>
            <a:off x="238669" y="287268"/>
            <a:ext cx="11607588" cy="6318248"/>
          </a:xfrm>
          <a:custGeom>
            <a:avLst/>
            <a:gdLst>
              <a:gd name="connsiteX0" fmla="*/ 0 w 11607588"/>
              <a:gd name="connsiteY0" fmla="*/ 749786 h 6318248"/>
              <a:gd name="connsiteX1" fmla="*/ 749786 w 11607588"/>
              <a:gd name="connsiteY1" fmla="*/ 0 h 6318248"/>
              <a:gd name="connsiteX2" fmla="*/ 1625814 w 11607588"/>
              <a:gd name="connsiteY2" fmla="*/ 0 h 6318248"/>
              <a:gd name="connsiteX3" fmla="*/ 2400762 w 11607588"/>
              <a:gd name="connsiteY3" fmla="*/ 0 h 6318248"/>
              <a:gd name="connsiteX4" fmla="*/ 2872469 w 11607588"/>
              <a:gd name="connsiteY4" fmla="*/ 0 h 6318248"/>
              <a:gd name="connsiteX5" fmla="*/ 3647417 w 11607588"/>
              <a:gd name="connsiteY5" fmla="*/ 0 h 6318248"/>
              <a:gd name="connsiteX6" fmla="*/ 4422365 w 11607588"/>
              <a:gd name="connsiteY6" fmla="*/ 0 h 6318248"/>
              <a:gd name="connsiteX7" fmla="*/ 5298393 w 11607588"/>
              <a:gd name="connsiteY7" fmla="*/ 0 h 6318248"/>
              <a:gd name="connsiteX8" fmla="*/ 6073341 w 11607588"/>
              <a:gd name="connsiteY8" fmla="*/ 0 h 6318248"/>
              <a:gd name="connsiteX9" fmla="*/ 6949369 w 11607588"/>
              <a:gd name="connsiteY9" fmla="*/ 0 h 6318248"/>
              <a:gd name="connsiteX10" fmla="*/ 7522157 w 11607588"/>
              <a:gd name="connsiteY10" fmla="*/ 0 h 6318248"/>
              <a:gd name="connsiteX11" fmla="*/ 8196024 w 11607588"/>
              <a:gd name="connsiteY11" fmla="*/ 0 h 6318248"/>
              <a:gd name="connsiteX12" fmla="*/ 8768812 w 11607588"/>
              <a:gd name="connsiteY12" fmla="*/ 0 h 6318248"/>
              <a:gd name="connsiteX13" fmla="*/ 9139439 w 11607588"/>
              <a:gd name="connsiteY13" fmla="*/ 0 h 6318248"/>
              <a:gd name="connsiteX14" fmla="*/ 9712227 w 11607588"/>
              <a:gd name="connsiteY14" fmla="*/ 0 h 6318248"/>
              <a:gd name="connsiteX15" fmla="*/ 10183934 w 11607588"/>
              <a:gd name="connsiteY15" fmla="*/ 0 h 6318248"/>
              <a:gd name="connsiteX16" fmla="*/ 10857802 w 11607588"/>
              <a:gd name="connsiteY16" fmla="*/ 0 h 6318248"/>
              <a:gd name="connsiteX17" fmla="*/ 11607588 w 11607588"/>
              <a:gd name="connsiteY17" fmla="*/ 749786 h 6318248"/>
              <a:gd name="connsiteX18" fmla="*/ 11607588 w 11607588"/>
              <a:gd name="connsiteY18" fmla="*/ 1389982 h 6318248"/>
              <a:gd name="connsiteX19" fmla="*/ 11607588 w 11607588"/>
              <a:gd name="connsiteY19" fmla="*/ 1981990 h 6318248"/>
              <a:gd name="connsiteX20" fmla="*/ 11607588 w 11607588"/>
              <a:gd name="connsiteY20" fmla="*/ 2718559 h 6318248"/>
              <a:gd name="connsiteX21" fmla="*/ 11607588 w 11607588"/>
              <a:gd name="connsiteY21" fmla="*/ 3455128 h 6318248"/>
              <a:gd name="connsiteX22" fmla="*/ 11607588 w 11607588"/>
              <a:gd name="connsiteY22" fmla="*/ 3998950 h 6318248"/>
              <a:gd name="connsiteX23" fmla="*/ 11607588 w 11607588"/>
              <a:gd name="connsiteY23" fmla="*/ 4590959 h 6318248"/>
              <a:gd name="connsiteX24" fmla="*/ 11607588 w 11607588"/>
              <a:gd name="connsiteY24" fmla="*/ 5568462 h 6318248"/>
              <a:gd name="connsiteX25" fmla="*/ 10857802 w 11607588"/>
              <a:gd name="connsiteY25" fmla="*/ 6318248 h 6318248"/>
              <a:gd name="connsiteX26" fmla="*/ 10386095 w 11607588"/>
              <a:gd name="connsiteY26" fmla="*/ 6318248 h 6318248"/>
              <a:gd name="connsiteX27" fmla="*/ 10015467 w 11607588"/>
              <a:gd name="connsiteY27" fmla="*/ 6318248 h 6318248"/>
              <a:gd name="connsiteX28" fmla="*/ 9543760 w 11607588"/>
              <a:gd name="connsiteY28" fmla="*/ 6318248 h 6318248"/>
              <a:gd name="connsiteX29" fmla="*/ 9072053 w 11607588"/>
              <a:gd name="connsiteY29" fmla="*/ 6318248 h 6318248"/>
              <a:gd name="connsiteX30" fmla="*/ 8196024 w 11607588"/>
              <a:gd name="connsiteY30" fmla="*/ 6318248 h 6318248"/>
              <a:gd name="connsiteX31" fmla="*/ 7825397 w 11607588"/>
              <a:gd name="connsiteY31" fmla="*/ 6318248 h 6318248"/>
              <a:gd name="connsiteX32" fmla="*/ 7454770 w 11607588"/>
              <a:gd name="connsiteY32" fmla="*/ 6318248 h 6318248"/>
              <a:gd name="connsiteX33" fmla="*/ 7084143 w 11607588"/>
              <a:gd name="connsiteY33" fmla="*/ 6318248 h 6318248"/>
              <a:gd name="connsiteX34" fmla="*/ 6511355 w 11607588"/>
              <a:gd name="connsiteY34" fmla="*/ 6318248 h 6318248"/>
              <a:gd name="connsiteX35" fmla="*/ 5837487 w 11607588"/>
              <a:gd name="connsiteY35" fmla="*/ 6318248 h 6318248"/>
              <a:gd name="connsiteX36" fmla="*/ 5365780 w 11607588"/>
              <a:gd name="connsiteY36" fmla="*/ 6318248 h 6318248"/>
              <a:gd name="connsiteX37" fmla="*/ 4691912 w 11607588"/>
              <a:gd name="connsiteY37" fmla="*/ 6318248 h 6318248"/>
              <a:gd name="connsiteX38" fmla="*/ 4321285 w 11607588"/>
              <a:gd name="connsiteY38" fmla="*/ 6318248 h 6318248"/>
              <a:gd name="connsiteX39" fmla="*/ 3849578 w 11607588"/>
              <a:gd name="connsiteY39" fmla="*/ 6318248 h 6318248"/>
              <a:gd name="connsiteX40" fmla="*/ 3175710 w 11607588"/>
              <a:gd name="connsiteY40" fmla="*/ 6318248 h 6318248"/>
              <a:gd name="connsiteX41" fmla="*/ 2805083 w 11607588"/>
              <a:gd name="connsiteY41" fmla="*/ 6318248 h 6318248"/>
              <a:gd name="connsiteX42" fmla="*/ 2030135 w 11607588"/>
              <a:gd name="connsiteY42" fmla="*/ 6318248 h 6318248"/>
              <a:gd name="connsiteX43" fmla="*/ 749786 w 11607588"/>
              <a:gd name="connsiteY43" fmla="*/ 6318248 h 6318248"/>
              <a:gd name="connsiteX44" fmla="*/ 0 w 11607588"/>
              <a:gd name="connsiteY44" fmla="*/ 5568462 h 6318248"/>
              <a:gd name="connsiteX45" fmla="*/ 0 w 11607588"/>
              <a:gd name="connsiteY45" fmla="*/ 4880080 h 6318248"/>
              <a:gd name="connsiteX46" fmla="*/ 0 w 11607588"/>
              <a:gd name="connsiteY46" fmla="*/ 4288071 h 6318248"/>
              <a:gd name="connsiteX47" fmla="*/ 0 w 11607588"/>
              <a:gd name="connsiteY47" fmla="*/ 3599689 h 6318248"/>
              <a:gd name="connsiteX48" fmla="*/ 0 w 11607588"/>
              <a:gd name="connsiteY48" fmla="*/ 2814933 h 6318248"/>
              <a:gd name="connsiteX49" fmla="*/ 0 w 11607588"/>
              <a:gd name="connsiteY49" fmla="*/ 2126551 h 6318248"/>
              <a:gd name="connsiteX50" fmla="*/ 0 w 11607588"/>
              <a:gd name="connsiteY50" fmla="*/ 1389982 h 6318248"/>
              <a:gd name="connsiteX51" fmla="*/ 0 w 11607588"/>
              <a:gd name="connsiteY51" fmla="*/ 749786 h 631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607588" h="6318248" fill="none" extrusionOk="0">
                <a:moveTo>
                  <a:pt x="0" y="749786"/>
                </a:moveTo>
                <a:cubicBezTo>
                  <a:pt x="-15704" y="328439"/>
                  <a:pt x="341664" y="23293"/>
                  <a:pt x="749786" y="0"/>
                </a:cubicBezTo>
                <a:cubicBezTo>
                  <a:pt x="1152517" y="-14155"/>
                  <a:pt x="1321214" y="12947"/>
                  <a:pt x="1625814" y="0"/>
                </a:cubicBezTo>
                <a:cubicBezTo>
                  <a:pt x="1930414" y="-12947"/>
                  <a:pt x="2031767" y="-6054"/>
                  <a:pt x="2400762" y="0"/>
                </a:cubicBezTo>
                <a:cubicBezTo>
                  <a:pt x="2769757" y="6054"/>
                  <a:pt x="2672378" y="-981"/>
                  <a:pt x="2872469" y="0"/>
                </a:cubicBezTo>
                <a:cubicBezTo>
                  <a:pt x="3072560" y="981"/>
                  <a:pt x="3490106" y="-34102"/>
                  <a:pt x="3647417" y="0"/>
                </a:cubicBezTo>
                <a:cubicBezTo>
                  <a:pt x="3804728" y="34102"/>
                  <a:pt x="4070548" y="5721"/>
                  <a:pt x="4422365" y="0"/>
                </a:cubicBezTo>
                <a:cubicBezTo>
                  <a:pt x="4774182" y="-5721"/>
                  <a:pt x="4922012" y="-34529"/>
                  <a:pt x="5298393" y="0"/>
                </a:cubicBezTo>
                <a:cubicBezTo>
                  <a:pt x="5674774" y="34529"/>
                  <a:pt x="5861358" y="-5182"/>
                  <a:pt x="6073341" y="0"/>
                </a:cubicBezTo>
                <a:cubicBezTo>
                  <a:pt x="6285324" y="5182"/>
                  <a:pt x="6772778" y="-3586"/>
                  <a:pt x="6949369" y="0"/>
                </a:cubicBezTo>
                <a:cubicBezTo>
                  <a:pt x="7125960" y="3586"/>
                  <a:pt x="7317817" y="14519"/>
                  <a:pt x="7522157" y="0"/>
                </a:cubicBezTo>
                <a:cubicBezTo>
                  <a:pt x="7726497" y="-14519"/>
                  <a:pt x="7910394" y="-20067"/>
                  <a:pt x="8196024" y="0"/>
                </a:cubicBezTo>
                <a:cubicBezTo>
                  <a:pt x="8481654" y="20067"/>
                  <a:pt x="8504144" y="-101"/>
                  <a:pt x="8768812" y="0"/>
                </a:cubicBezTo>
                <a:cubicBezTo>
                  <a:pt x="9033480" y="101"/>
                  <a:pt x="9042716" y="3096"/>
                  <a:pt x="9139439" y="0"/>
                </a:cubicBezTo>
                <a:cubicBezTo>
                  <a:pt x="9236162" y="-3096"/>
                  <a:pt x="9504703" y="11829"/>
                  <a:pt x="9712227" y="0"/>
                </a:cubicBezTo>
                <a:cubicBezTo>
                  <a:pt x="9919751" y="-11829"/>
                  <a:pt x="9955257" y="8842"/>
                  <a:pt x="10183934" y="0"/>
                </a:cubicBezTo>
                <a:cubicBezTo>
                  <a:pt x="10412611" y="-8842"/>
                  <a:pt x="10605071" y="-32305"/>
                  <a:pt x="10857802" y="0"/>
                </a:cubicBezTo>
                <a:cubicBezTo>
                  <a:pt x="11214996" y="-737"/>
                  <a:pt x="11628526" y="383259"/>
                  <a:pt x="11607588" y="749786"/>
                </a:cubicBezTo>
                <a:cubicBezTo>
                  <a:pt x="11607462" y="1035365"/>
                  <a:pt x="11626696" y="1217790"/>
                  <a:pt x="11607588" y="1389982"/>
                </a:cubicBezTo>
                <a:cubicBezTo>
                  <a:pt x="11588480" y="1562174"/>
                  <a:pt x="11628620" y="1762329"/>
                  <a:pt x="11607588" y="1981990"/>
                </a:cubicBezTo>
                <a:cubicBezTo>
                  <a:pt x="11586556" y="2201651"/>
                  <a:pt x="11627853" y="2398135"/>
                  <a:pt x="11607588" y="2718559"/>
                </a:cubicBezTo>
                <a:cubicBezTo>
                  <a:pt x="11587323" y="3038983"/>
                  <a:pt x="11582453" y="3277018"/>
                  <a:pt x="11607588" y="3455128"/>
                </a:cubicBezTo>
                <a:cubicBezTo>
                  <a:pt x="11632723" y="3633238"/>
                  <a:pt x="11595225" y="3763627"/>
                  <a:pt x="11607588" y="3998950"/>
                </a:cubicBezTo>
                <a:cubicBezTo>
                  <a:pt x="11619951" y="4234273"/>
                  <a:pt x="11618553" y="4418417"/>
                  <a:pt x="11607588" y="4590959"/>
                </a:cubicBezTo>
                <a:cubicBezTo>
                  <a:pt x="11596623" y="4763501"/>
                  <a:pt x="11616533" y="5126429"/>
                  <a:pt x="11607588" y="5568462"/>
                </a:cubicBezTo>
                <a:cubicBezTo>
                  <a:pt x="11679429" y="5926638"/>
                  <a:pt x="11276874" y="6342798"/>
                  <a:pt x="10857802" y="6318248"/>
                </a:cubicBezTo>
                <a:cubicBezTo>
                  <a:pt x="10642817" y="6298297"/>
                  <a:pt x="10491303" y="6321666"/>
                  <a:pt x="10386095" y="6318248"/>
                </a:cubicBezTo>
                <a:cubicBezTo>
                  <a:pt x="10280887" y="6314830"/>
                  <a:pt x="10175895" y="6307166"/>
                  <a:pt x="10015467" y="6318248"/>
                </a:cubicBezTo>
                <a:cubicBezTo>
                  <a:pt x="9855039" y="6329330"/>
                  <a:pt x="9700651" y="6300131"/>
                  <a:pt x="9543760" y="6318248"/>
                </a:cubicBezTo>
                <a:cubicBezTo>
                  <a:pt x="9386869" y="6336365"/>
                  <a:pt x="9211337" y="6296109"/>
                  <a:pt x="9072053" y="6318248"/>
                </a:cubicBezTo>
                <a:cubicBezTo>
                  <a:pt x="8932769" y="6340387"/>
                  <a:pt x="8399701" y="6314255"/>
                  <a:pt x="8196024" y="6318248"/>
                </a:cubicBezTo>
                <a:cubicBezTo>
                  <a:pt x="7992347" y="6322241"/>
                  <a:pt x="7927967" y="6300936"/>
                  <a:pt x="7825397" y="6318248"/>
                </a:cubicBezTo>
                <a:cubicBezTo>
                  <a:pt x="7722827" y="6335560"/>
                  <a:pt x="7580383" y="6322120"/>
                  <a:pt x="7454770" y="6318248"/>
                </a:cubicBezTo>
                <a:cubicBezTo>
                  <a:pt x="7329157" y="6314376"/>
                  <a:pt x="7227415" y="6307496"/>
                  <a:pt x="7084143" y="6318248"/>
                </a:cubicBezTo>
                <a:cubicBezTo>
                  <a:pt x="6940871" y="6329000"/>
                  <a:pt x="6781626" y="6332629"/>
                  <a:pt x="6511355" y="6318248"/>
                </a:cubicBezTo>
                <a:cubicBezTo>
                  <a:pt x="6241084" y="6303867"/>
                  <a:pt x="6028913" y="6302716"/>
                  <a:pt x="5837487" y="6318248"/>
                </a:cubicBezTo>
                <a:cubicBezTo>
                  <a:pt x="5646061" y="6333780"/>
                  <a:pt x="5494517" y="6331701"/>
                  <a:pt x="5365780" y="6318248"/>
                </a:cubicBezTo>
                <a:cubicBezTo>
                  <a:pt x="5237043" y="6304795"/>
                  <a:pt x="4868899" y="6311033"/>
                  <a:pt x="4691912" y="6318248"/>
                </a:cubicBezTo>
                <a:cubicBezTo>
                  <a:pt x="4514925" y="6325463"/>
                  <a:pt x="4448948" y="6319037"/>
                  <a:pt x="4321285" y="6318248"/>
                </a:cubicBezTo>
                <a:cubicBezTo>
                  <a:pt x="4193622" y="6317459"/>
                  <a:pt x="3986011" y="6321587"/>
                  <a:pt x="3849578" y="6318248"/>
                </a:cubicBezTo>
                <a:cubicBezTo>
                  <a:pt x="3713145" y="6314909"/>
                  <a:pt x="3468485" y="6350496"/>
                  <a:pt x="3175710" y="6318248"/>
                </a:cubicBezTo>
                <a:cubicBezTo>
                  <a:pt x="2882935" y="6286000"/>
                  <a:pt x="2987186" y="6299934"/>
                  <a:pt x="2805083" y="6318248"/>
                </a:cubicBezTo>
                <a:cubicBezTo>
                  <a:pt x="2622980" y="6336562"/>
                  <a:pt x="2390038" y="6301117"/>
                  <a:pt x="2030135" y="6318248"/>
                </a:cubicBezTo>
                <a:cubicBezTo>
                  <a:pt x="1670232" y="6335379"/>
                  <a:pt x="1259795" y="6255193"/>
                  <a:pt x="749786" y="6318248"/>
                </a:cubicBezTo>
                <a:cubicBezTo>
                  <a:pt x="299003" y="6345897"/>
                  <a:pt x="-7585" y="5968829"/>
                  <a:pt x="0" y="5568462"/>
                </a:cubicBezTo>
                <a:cubicBezTo>
                  <a:pt x="-30843" y="5308038"/>
                  <a:pt x="-22724" y="5090794"/>
                  <a:pt x="0" y="4880080"/>
                </a:cubicBezTo>
                <a:cubicBezTo>
                  <a:pt x="22724" y="4669366"/>
                  <a:pt x="-25664" y="4503316"/>
                  <a:pt x="0" y="4288071"/>
                </a:cubicBezTo>
                <a:cubicBezTo>
                  <a:pt x="25664" y="4072826"/>
                  <a:pt x="-19988" y="3794552"/>
                  <a:pt x="0" y="3599689"/>
                </a:cubicBezTo>
                <a:cubicBezTo>
                  <a:pt x="19988" y="3404826"/>
                  <a:pt x="-10843" y="3002086"/>
                  <a:pt x="0" y="2814933"/>
                </a:cubicBezTo>
                <a:cubicBezTo>
                  <a:pt x="10843" y="2627780"/>
                  <a:pt x="2256" y="2462091"/>
                  <a:pt x="0" y="2126551"/>
                </a:cubicBezTo>
                <a:cubicBezTo>
                  <a:pt x="-2256" y="1791011"/>
                  <a:pt x="-27704" y="1682136"/>
                  <a:pt x="0" y="1389982"/>
                </a:cubicBezTo>
                <a:cubicBezTo>
                  <a:pt x="27704" y="1097828"/>
                  <a:pt x="1115" y="983026"/>
                  <a:pt x="0" y="749786"/>
                </a:cubicBezTo>
                <a:close/>
              </a:path>
              <a:path w="11607588" h="6318248" stroke="0" extrusionOk="0">
                <a:moveTo>
                  <a:pt x="0" y="749786"/>
                </a:moveTo>
                <a:cubicBezTo>
                  <a:pt x="66337" y="257971"/>
                  <a:pt x="334829" y="-100201"/>
                  <a:pt x="749786" y="0"/>
                </a:cubicBezTo>
                <a:cubicBezTo>
                  <a:pt x="887199" y="-5254"/>
                  <a:pt x="997520" y="15790"/>
                  <a:pt x="1221493" y="0"/>
                </a:cubicBezTo>
                <a:cubicBezTo>
                  <a:pt x="1445466" y="-15790"/>
                  <a:pt x="1568297" y="-21424"/>
                  <a:pt x="1794281" y="0"/>
                </a:cubicBezTo>
                <a:cubicBezTo>
                  <a:pt x="2020265" y="21424"/>
                  <a:pt x="2171410" y="-26337"/>
                  <a:pt x="2468149" y="0"/>
                </a:cubicBezTo>
                <a:cubicBezTo>
                  <a:pt x="2764888" y="26337"/>
                  <a:pt x="2732358" y="-2472"/>
                  <a:pt x="2939856" y="0"/>
                </a:cubicBezTo>
                <a:cubicBezTo>
                  <a:pt x="3147354" y="2472"/>
                  <a:pt x="3174548" y="-10188"/>
                  <a:pt x="3310483" y="0"/>
                </a:cubicBezTo>
                <a:cubicBezTo>
                  <a:pt x="3446418" y="10188"/>
                  <a:pt x="3608178" y="-22057"/>
                  <a:pt x="3782191" y="0"/>
                </a:cubicBezTo>
                <a:cubicBezTo>
                  <a:pt x="3956204" y="22057"/>
                  <a:pt x="4280498" y="-20468"/>
                  <a:pt x="4456059" y="0"/>
                </a:cubicBezTo>
                <a:cubicBezTo>
                  <a:pt x="4631620" y="20468"/>
                  <a:pt x="5027197" y="-40802"/>
                  <a:pt x="5332087" y="0"/>
                </a:cubicBezTo>
                <a:cubicBezTo>
                  <a:pt x="5636977" y="40802"/>
                  <a:pt x="5765908" y="-29234"/>
                  <a:pt x="6107034" y="0"/>
                </a:cubicBezTo>
                <a:cubicBezTo>
                  <a:pt x="6448160" y="29234"/>
                  <a:pt x="6418045" y="-20796"/>
                  <a:pt x="6578742" y="0"/>
                </a:cubicBezTo>
                <a:cubicBezTo>
                  <a:pt x="6739439" y="20796"/>
                  <a:pt x="7108085" y="-43253"/>
                  <a:pt x="7454770" y="0"/>
                </a:cubicBezTo>
                <a:cubicBezTo>
                  <a:pt x="7801455" y="43253"/>
                  <a:pt x="7674733" y="881"/>
                  <a:pt x="7825397" y="0"/>
                </a:cubicBezTo>
                <a:cubicBezTo>
                  <a:pt x="7976061" y="-881"/>
                  <a:pt x="8422983" y="-39863"/>
                  <a:pt x="8701425" y="0"/>
                </a:cubicBezTo>
                <a:cubicBezTo>
                  <a:pt x="8979867" y="39863"/>
                  <a:pt x="9243743" y="23214"/>
                  <a:pt x="9476373" y="0"/>
                </a:cubicBezTo>
                <a:cubicBezTo>
                  <a:pt x="9709003" y="-23214"/>
                  <a:pt x="9900041" y="20198"/>
                  <a:pt x="10251321" y="0"/>
                </a:cubicBezTo>
                <a:cubicBezTo>
                  <a:pt x="10602601" y="-20198"/>
                  <a:pt x="10623057" y="-25098"/>
                  <a:pt x="10857802" y="0"/>
                </a:cubicBezTo>
                <a:cubicBezTo>
                  <a:pt x="11351217" y="7089"/>
                  <a:pt x="11545400" y="330602"/>
                  <a:pt x="11607588" y="749786"/>
                </a:cubicBezTo>
                <a:cubicBezTo>
                  <a:pt x="11591000" y="1005752"/>
                  <a:pt x="11625072" y="1096907"/>
                  <a:pt x="11607588" y="1293608"/>
                </a:cubicBezTo>
                <a:cubicBezTo>
                  <a:pt x="11590104" y="1490309"/>
                  <a:pt x="11631103" y="1740106"/>
                  <a:pt x="11607588" y="1885617"/>
                </a:cubicBezTo>
                <a:cubicBezTo>
                  <a:pt x="11584073" y="2031128"/>
                  <a:pt x="11608826" y="2320573"/>
                  <a:pt x="11607588" y="2573999"/>
                </a:cubicBezTo>
                <a:cubicBezTo>
                  <a:pt x="11606350" y="2827425"/>
                  <a:pt x="11610800" y="3185473"/>
                  <a:pt x="11607588" y="3358755"/>
                </a:cubicBezTo>
                <a:cubicBezTo>
                  <a:pt x="11604376" y="3532037"/>
                  <a:pt x="11597429" y="3745943"/>
                  <a:pt x="11607588" y="3902577"/>
                </a:cubicBezTo>
                <a:cubicBezTo>
                  <a:pt x="11617747" y="4059211"/>
                  <a:pt x="11590631" y="4397178"/>
                  <a:pt x="11607588" y="4687333"/>
                </a:cubicBezTo>
                <a:cubicBezTo>
                  <a:pt x="11624545" y="4977488"/>
                  <a:pt x="11642799" y="5167970"/>
                  <a:pt x="11607588" y="5568462"/>
                </a:cubicBezTo>
                <a:cubicBezTo>
                  <a:pt x="11584774" y="5976567"/>
                  <a:pt x="11232925" y="6386358"/>
                  <a:pt x="10857802" y="6318248"/>
                </a:cubicBezTo>
                <a:cubicBezTo>
                  <a:pt x="10782852" y="6324441"/>
                  <a:pt x="10607212" y="6312863"/>
                  <a:pt x="10487175" y="6318248"/>
                </a:cubicBezTo>
                <a:cubicBezTo>
                  <a:pt x="10367138" y="6323633"/>
                  <a:pt x="10094312" y="6285138"/>
                  <a:pt x="9813307" y="6318248"/>
                </a:cubicBezTo>
                <a:cubicBezTo>
                  <a:pt x="9532302" y="6351358"/>
                  <a:pt x="9289927" y="6337514"/>
                  <a:pt x="9038359" y="6318248"/>
                </a:cubicBezTo>
                <a:cubicBezTo>
                  <a:pt x="8786791" y="6298982"/>
                  <a:pt x="8383796" y="6345018"/>
                  <a:pt x="8162331" y="6318248"/>
                </a:cubicBezTo>
                <a:cubicBezTo>
                  <a:pt x="7940866" y="6291478"/>
                  <a:pt x="7902021" y="6310266"/>
                  <a:pt x="7690624" y="6318248"/>
                </a:cubicBezTo>
                <a:cubicBezTo>
                  <a:pt x="7479227" y="6326230"/>
                  <a:pt x="7116048" y="6300647"/>
                  <a:pt x="6915676" y="6318248"/>
                </a:cubicBezTo>
                <a:cubicBezTo>
                  <a:pt x="6715304" y="6335849"/>
                  <a:pt x="6507593" y="6317933"/>
                  <a:pt x="6140728" y="6318248"/>
                </a:cubicBezTo>
                <a:cubicBezTo>
                  <a:pt x="5773863" y="6318563"/>
                  <a:pt x="5786183" y="6286790"/>
                  <a:pt x="5466860" y="6318248"/>
                </a:cubicBezTo>
                <a:cubicBezTo>
                  <a:pt x="5147537" y="6349706"/>
                  <a:pt x="5143390" y="6334163"/>
                  <a:pt x="4894073" y="6318248"/>
                </a:cubicBezTo>
                <a:cubicBezTo>
                  <a:pt x="4644756" y="6302333"/>
                  <a:pt x="4559332" y="6315230"/>
                  <a:pt x="4321285" y="6318248"/>
                </a:cubicBezTo>
                <a:cubicBezTo>
                  <a:pt x="4083238" y="6321266"/>
                  <a:pt x="3834935" y="6340014"/>
                  <a:pt x="3647417" y="6318248"/>
                </a:cubicBezTo>
                <a:cubicBezTo>
                  <a:pt x="3459899" y="6296482"/>
                  <a:pt x="3049289" y="6295645"/>
                  <a:pt x="2771389" y="6318248"/>
                </a:cubicBezTo>
                <a:cubicBezTo>
                  <a:pt x="2493489" y="6340851"/>
                  <a:pt x="2496077" y="6309449"/>
                  <a:pt x="2299682" y="6318248"/>
                </a:cubicBezTo>
                <a:cubicBezTo>
                  <a:pt x="2103287" y="6327047"/>
                  <a:pt x="1828498" y="6323867"/>
                  <a:pt x="1625814" y="6318248"/>
                </a:cubicBezTo>
                <a:cubicBezTo>
                  <a:pt x="1423130" y="6312629"/>
                  <a:pt x="989131" y="6295365"/>
                  <a:pt x="749786" y="6318248"/>
                </a:cubicBezTo>
                <a:cubicBezTo>
                  <a:pt x="358075" y="6357672"/>
                  <a:pt x="-27158" y="5926975"/>
                  <a:pt x="0" y="5568462"/>
                </a:cubicBezTo>
                <a:cubicBezTo>
                  <a:pt x="-18928" y="5426829"/>
                  <a:pt x="5984" y="5172749"/>
                  <a:pt x="0" y="4928266"/>
                </a:cubicBezTo>
                <a:cubicBezTo>
                  <a:pt x="-5984" y="4683783"/>
                  <a:pt x="-2980" y="4480674"/>
                  <a:pt x="0" y="4239884"/>
                </a:cubicBezTo>
                <a:cubicBezTo>
                  <a:pt x="2980" y="3999094"/>
                  <a:pt x="19702" y="3897089"/>
                  <a:pt x="0" y="3696062"/>
                </a:cubicBezTo>
                <a:cubicBezTo>
                  <a:pt x="-19702" y="3495035"/>
                  <a:pt x="21838" y="3234267"/>
                  <a:pt x="0" y="2959493"/>
                </a:cubicBezTo>
                <a:cubicBezTo>
                  <a:pt x="-21838" y="2684719"/>
                  <a:pt x="7488" y="2626600"/>
                  <a:pt x="0" y="2367484"/>
                </a:cubicBezTo>
                <a:cubicBezTo>
                  <a:pt x="-7488" y="2108368"/>
                  <a:pt x="-12217" y="1821689"/>
                  <a:pt x="0" y="1630915"/>
                </a:cubicBezTo>
                <a:cubicBezTo>
                  <a:pt x="12217" y="1440141"/>
                  <a:pt x="22628" y="1109066"/>
                  <a:pt x="0" y="74978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>
                <a:lumMod val="40000"/>
                <a:lumOff val="60000"/>
              </a:schemeClr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>
                      <a:gd name="adj" fmla="val 118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"/>
              <a:cs typeface="+mn-cs"/>
            </a:endParaRPr>
          </a:p>
        </p:txBody>
      </p:sp>
      <p:pic>
        <p:nvPicPr>
          <p:cNvPr id="3" name="图片 9">
            <a:extLst>
              <a:ext uri="{FF2B5EF4-FFF2-40B4-BE49-F238E27FC236}">
                <a16:creationId xmlns:a16="http://schemas.microsoft.com/office/drawing/2014/main" id="{43EAF9AC-40A7-42B0-B34D-4810EF939B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672" y="2319598"/>
            <a:ext cx="2777591" cy="2489010"/>
          </a:xfrm>
          <a:prstGeom prst="rect">
            <a:avLst/>
          </a:prstGeom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98062" y="1208968"/>
            <a:ext cx="4160290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trai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trái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trại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tràm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trạm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trảm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tràn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trán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trâu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trầu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trấu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trắng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trân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trần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trấn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trận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4695967" y="1231711"/>
            <a:ext cx="0" cy="4800600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055358" y="1222615"/>
            <a:ext cx="6463350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cắm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trại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đang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trạm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xe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buýt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tràn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bờ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đê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Đàn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trâu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đang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gặm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cỏ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mặc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áo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trắng</a:t>
            </a:r>
            <a:r>
              <a:rPr lang="en-US" altLang="en-US" sz="32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chơi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đánh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trận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giả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3869147" y="354846"/>
            <a:ext cx="2681777" cy="685800"/>
          </a:xfrm>
          <a:prstGeom prst="rect">
            <a:avLst/>
          </a:prstGeom>
        </p:spPr>
        <p:txBody>
          <a:bodyPr wrap="square" lIns="91440" tIns="45720" rIns="91440" bIns="45720" numCol="1" rtlCol="0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700" u="sng" dirty="0" err="1">
                <a:solidFill>
                  <a:schemeClr val="accent6">
                    <a:lumMod val="75000"/>
                  </a:schemeClr>
                </a:solidFill>
                <a:latin typeface="UTM Guanine" panose="02040603050506020204" pitchFamily="18" charset="0"/>
                <a:cs typeface="Times New Roman" pitchFamily="18" charset="0"/>
              </a:rPr>
              <a:t>Đáp</a:t>
            </a:r>
            <a:r>
              <a:rPr lang="en-US" sz="3700" u="sng" dirty="0">
                <a:solidFill>
                  <a:schemeClr val="accent6">
                    <a:lumMod val="75000"/>
                  </a:schemeClr>
                </a:solidFill>
                <a:latin typeface="UTM Guanine" panose="02040603050506020204" pitchFamily="18" charset="0"/>
                <a:cs typeface="Times New Roman" pitchFamily="18" charset="0"/>
              </a:rPr>
              <a:t> </a:t>
            </a:r>
            <a:r>
              <a:rPr lang="en-US" sz="3700" u="sng" dirty="0" err="1">
                <a:solidFill>
                  <a:schemeClr val="accent6">
                    <a:lumMod val="75000"/>
                  </a:schemeClr>
                </a:solidFill>
                <a:latin typeface="UTM Guanine" panose="02040603050506020204" pitchFamily="18" charset="0"/>
                <a:cs typeface="Times New Roman" pitchFamily="18" charset="0"/>
              </a:rPr>
              <a:t>án</a:t>
            </a:r>
            <a:endParaRPr lang="en-US" sz="3700" u="sng" dirty="0">
              <a:solidFill>
                <a:schemeClr val="accent6">
                  <a:lumMod val="75000"/>
                </a:schemeClr>
              </a:solidFill>
              <a:latin typeface="UTM Guanine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64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2">
            <a:extLst>
              <a:ext uri="{FF2B5EF4-FFF2-40B4-BE49-F238E27FC236}">
                <a16:creationId xmlns:a16="http://schemas.microsoft.com/office/drawing/2014/main" id="{3151180C-2751-4FBB-89A7-6DF169032558}"/>
              </a:ext>
            </a:extLst>
          </p:cNvPr>
          <p:cNvSpPr/>
          <p:nvPr/>
        </p:nvSpPr>
        <p:spPr>
          <a:xfrm>
            <a:off x="313904" y="328677"/>
            <a:ext cx="11607588" cy="6318248"/>
          </a:xfrm>
          <a:custGeom>
            <a:avLst/>
            <a:gdLst>
              <a:gd name="connsiteX0" fmla="*/ 0 w 11607588"/>
              <a:gd name="connsiteY0" fmla="*/ 749786 h 6318248"/>
              <a:gd name="connsiteX1" fmla="*/ 749786 w 11607588"/>
              <a:gd name="connsiteY1" fmla="*/ 0 h 6318248"/>
              <a:gd name="connsiteX2" fmla="*/ 1625814 w 11607588"/>
              <a:gd name="connsiteY2" fmla="*/ 0 h 6318248"/>
              <a:gd name="connsiteX3" fmla="*/ 2400762 w 11607588"/>
              <a:gd name="connsiteY3" fmla="*/ 0 h 6318248"/>
              <a:gd name="connsiteX4" fmla="*/ 2872469 w 11607588"/>
              <a:gd name="connsiteY4" fmla="*/ 0 h 6318248"/>
              <a:gd name="connsiteX5" fmla="*/ 3647417 w 11607588"/>
              <a:gd name="connsiteY5" fmla="*/ 0 h 6318248"/>
              <a:gd name="connsiteX6" fmla="*/ 4422365 w 11607588"/>
              <a:gd name="connsiteY6" fmla="*/ 0 h 6318248"/>
              <a:gd name="connsiteX7" fmla="*/ 5298393 w 11607588"/>
              <a:gd name="connsiteY7" fmla="*/ 0 h 6318248"/>
              <a:gd name="connsiteX8" fmla="*/ 6073341 w 11607588"/>
              <a:gd name="connsiteY8" fmla="*/ 0 h 6318248"/>
              <a:gd name="connsiteX9" fmla="*/ 6949369 w 11607588"/>
              <a:gd name="connsiteY9" fmla="*/ 0 h 6318248"/>
              <a:gd name="connsiteX10" fmla="*/ 7522157 w 11607588"/>
              <a:gd name="connsiteY10" fmla="*/ 0 h 6318248"/>
              <a:gd name="connsiteX11" fmla="*/ 8196024 w 11607588"/>
              <a:gd name="connsiteY11" fmla="*/ 0 h 6318248"/>
              <a:gd name="connsiteX12" fmla="*/ 8768812 w 11607588"/>
              <a:gd name="connsiteY12" fmla="*/ 0 h 6318248"/>
              <a:gd name="connsiteX13" fmla="*/ 9139439 w 11607588"/>
              <a:gd name="connsiteY13" fmla="*/ 0 h 6318248"/>
              <a:gd name="connsiteX14" fmla="*/ 9712227 w 11607588"/>
              <a:gd name="connsiteY14" fmla="*/ 0 h 6318248"/>
              <a:gd name="connsiteX15" fmla="*/ 10183934 w 11607588"/>
              <a:gd name="connsiteY15" fmla="*/ 0 h 6318248"/>
              <a:gd name="connsiteX16" fmla="*/ 10857802 w 11607588"/>
              <a:gd name="connsiteY16" fmla="*/ 0 h 6318248"/>
              <a:gd name="connsiteX17" fmla="*/ 11607588 w 11607588"/>
              <a:gd name="connsiteY17" fmla="*/ 749786 h 6318248"/>
              <a:gd name="connsiteX18" fmla="*/ 11607588 w 11607588"/>
              <a:gd name="connsiteY18" fmla="*/ 1389982 h 6318248"/>
              <a:gd name="connsiteX19" fmla="*/ 11607588 w 11607588"/>
              <a:gd name="connsiteY19" fmla="*/ 1981990 h 6318248"/>
              <a:gd name="connsiteX20" fmla="*/ 11607588 w 11607588"/>
              <a:gd name="connsiteY20" fmla="*/ 2718559 h 6318248"/>
              <a:gd name="connsiteX21" fmla="*/ 11607588 w 11607588"/>
              <a:gd name="connsiteY21" fmla="*/ 3455128 h 6318248"/>
              <a:gd name="connsiteX22" fmla="*/ 11607588 w 11607588"/>
              <a:gd name="connsiteY22" fmla="*/ 3998950 h 6318248"/>
              <a:gd name="connsiteX23" fmla="*/ 11607588 w 11607588"/>
              <a:gd name="connsiteY23" fmla="*/ 4590959 h 6318248"/>
              <a:gd name="connsiteX24" fmla="*/ 11607588 w 11607588"/>
              <a:gd name="connsiteY24" fmla="*/ 5568462 h 6318248"/>
              <a:gd name="connsiteX25" fmla="*/ 10857802 w 11607588"/>
              <a:gd name="connsiteY25" fmla="*/ 6318248 h 6318248"/>
              <a:gd name="connsiteX26" fmla="*/ 10386095 w 11607588"/>
              <a:gd name="connsiteY26" fmla="*/ 6318248 h 6318248"/>
              <a:gd name="connsiteX27" fmla="*/ 10015467 w 11607588"/>
              <a:gd name="connsiteY27" fmla="*/ 6318248 h 6318248"/>
              <a:gd name="connsiteX28" fmla="*/ 9543760 w 11607588"/>
              <a:gd name="connsiteY28" fmla="*/ 6318248 h 6318248"/>
              <a:gd name="connsiteX29" fmla="*/ 9072053 w 11607588"/>
              <a:gd name="connsiteY29" fmla="*/ 6318248 h 6318248"/>
              <a:gd name="connsiteX30" fmla="*/ 8196024 w 11607588"/>
              <a:gd name="connsiteY30" fmla="*/ 6318248 h 6318248"/>
              <a:gd name="connsiteX31" fmla="*/ 7825397 w 11607588"/>
              <a:gd name="connsiteY31" fmla="*/ 6318248 h 6318248"/>
              <a:gd name="connsiteX32" fmla="*/ 7454770 w 11607588"/>
              <a:gd name="connsiteY32" fmla="*/ 6318248 h 6318248"/>
              <a:gd name="connsiteX33" fmla="*/ 7084143 w 11607588"/>
              <a:gd name="connsiteY33" fmla="*/ 6318248 h 6318248"/>
              <a:gd name="connsiteX34" fmla="*/ 6511355 w 11607588"/>
              <a:gd name="connsiteY34" fmla="*/ 6318248 h 6318248"/>
              <a:gd name="connsiteX35" fmla="*/ 5837487 w 11607588"/>
              <a:gd name="connsiteY35" fmla="*/ 6318248 h 6318248"/>
              <a:gd name="connsiteX36" fmla="*/ 5365780 w 11607588"/>
              <a:gd name="connsiteY36" fmla="*/ 6318248 h 6318248"/>
              <a:gd name="connsiteX37" fmla="*/ 4691912 w 11607588"/>
              <a:gd name="connsiteY37" fmla="*/ 6318248 h 6318248"/>
              <a:gd name="connsiteX38" fmla="*/ 4321285 w 11607588"/>
              <a:gd name="connsiteY38" fmla="*/ 6318248 h 6318248"/>
              <a:gd name="connsiteX39" fmla="*/ 3849578 w 11607588"/>
              <a:gd name="connsiteY39" fmla="*/ 6318248 h 6318248"/>
              <a:gd name="connsiteX40" fmla="*/ 3175710 w 11607588"/>
              <a:gd name="connsiteY40" fmla="*/ 6318248 h 6318248"/>
              <a:gd name="connsiteX41" fmla="*/ 2805083 w 11607588"/>
              <a:gd name="connsiteY41" fmla="*/ 6318248 h 6318248"/>
              <a:gd name="connsiteX42" fmla="*/ 2030135 w 11607588"/>
              <a:gd name="connsiteY42" fmla="*/ 6318248 h 6318248"/>
              <a:gd name="connsiteX43" fmla="*/ 749786 w 11607588"/>
              <a:gd name="connsiteY43" fmla="*/ 6318248 h 6318248"/>
              <a:gd name="connsiteX44" fmla="*/ 0 w 11607588"/>
              <a:gd name="connsiteY44" fmla="*/ 5568462 h 6318248"/>
              <a:gd name="connsiteX45" fmla="*/ 0 w 11607588"/>
              <a:gd name="connsiteY45" fmla="*/ 4880080 h 6318248"/>
              <a:gd name="connsiteX46" fmla="*/ 0 w 11607588"/>
              <a:gd name="connsiteY46" fmla="*/ 4288071 h 6318248"/>
              <a:gd name="connsiteX47" fmla="*/ 0 w 11607588"/>
              <a:gd name="connsiteY47" fmla="*/ 3599689 h 6318248"/>
              <a:gd name="connsiteX48" fmla="*/ 0 w 11607588"/>
              <a:gd name="connsiteY48" fmla="*/ 2814933 h 6318248"/>
              <a:gd name="connsiteX49" fmla="*/ 0 w 11607588"/>
              <a:gd name="connsiteY49" fmla="*/ 2126551 h 6318248"/>
              <a:gd name="connsiteX50" fmla="*/ 0 w 11607588"/>
              <a:gd name="connsiteY50" fmla="*/ 1389982 h 6318248"/>
              <a:gd name="connsiteX51" fmla="*/ 0 w 11607588"/>
              <a:gd name="connsiteY51" fmla="*/ 749786 h 631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607588" h="6318248" fill="none" extrusionOk="0">
                <a:moveTo>
                  <a:pt x="0" y="749786"/>
                </a:moveTo>
                <a:cubicBezTo>
                  <a:pt x="-15704" y="328439"/>
                  <a:pt x="341664" y="23293"/>
                  <a:pt x="749786" y="0"/>
                </a:cubicBezTo>
                <a:cubicBezTo>
                  <a:pt x="1152517" y="-14155"/>
                  <a:pt x="1321214" y="12947"/>
                  <a:pt x="1625814" y="0"/>
                </a:cubicBezTo>
                <a:cubicBezTo>
                  <a:pt x="1930414" y="-12947"/>
                  <a:pt x="2031767" y="-6054"/>
                  <a:pt x="2400762" y="0"/>
                </a:cubicBezTo>
                <a:cubicBezTo>
                  <a:pt x="2769757" y="6054"/>
                  <a:pt x="2672378" y="-981"/>
                  <a:pt x="2872469" y="0"/>
                </a:cubicBezTo>
                <a:cubicBezTo>
                  <a:pt x="3072560" y="981"/>
                  <a:pt x="3490106" y="-34102"/>
                  <a:pt x="3647417" y="0"/>
                </a:cubicBezTo>
                <a:cubicBezTo>
                  <a:pt x="3804728" y="34102"/>
                  <a:pt x="4070548" y="5721"/>
                  <a:pt x="4422365" y="0"/>
                </a:cubicBezTo>
                <a:cubicBezTo>
                  <a:pt x="4774182" y="-5721"/>
                  <a:pt x="4922012" y="-34529"/>
                  <a:pt x="5298393" y="0"/>
                </a:cubicBezTo>
                <a:cubicBezTo>
                  <a:pt x="5674774" y="34529"/>
                  <a:pt x="5861358" y="-5182"/>
                  <a:pt x="6073341" y="0"/>
                </a:cubicBezTo>
                <a:cubicBezTo>
                  <a:pt x="6285324" y="5182"/>
                  <a:pt x="6772778" y="-3586"/>
                  <a:pt x="6949369" y="0"/>
                </a:cubicBezTo>
                <a:cubicBezTo>
                  <a:pt x="7125960" y="3586"/>
                  <a:pt x="7317817" y="14519"/>
                  <a:pt x="7522157" y="0"/>
                </a:cubicBezTo>
                <a:cubicBezTo>
                  <a:pt x="7726497" y="-14519"/>
                  <a:pt x="7910394" y="-20067"/>
                  <a:pt x="8196024" y="0"/>
                </a:cubicBezTo>
                <a:cubicBezTo>
                  <a:pt x="8481654" y="20067"/>
                  <a:pt x="8504144" y="-101"/>
                  <a:pt x="8768812" y="0"/>
                </a:cubicBezTo>
                <a:cubicBezTo>
                  <a:pt x="9033480" y="101"/>
                  <a:pt x="9042716" y="3096"/>
                  <a:pt x="9139439" y="0"/>
                </a:cubicBezTo>
                <a:cubicBezTo>
                  <a:pt x="9236162" y="-3096"/>
                  <a:pt x="9504703" y="11829"/>
                  <a:pt x="9712227" y="0"/>
                </a:cubicBezTo>
                <a:cubicBezTo>
                  <a:pt x="9919751" y="-11829"/>
                  <a:pt x="9955257" y="8842"/>
                  <a:pt x="10183934" y="0"/>
                </a:cubicBezTo>
                <a:cubicBezTo>
                  <a:pt x="10412611" y="-8842"/>
                  <a:pt x="10605071" y="-32305"/>
                  <a:pt x="10857802" y="0"/>
                </a:cubicBezTo>
                <a:cubicBezTo>
                  <a:pt x="11214996" y="-737"/>
                  <a:pt x="11628526" y="383259"/>
                  <a:pt x="11607588" y="749786"/>
                </a:cubicBezTo>
                <a:cubicBezTo>
                  <a:pt x="11607462" y="1035365"/>
                  <a:pt x="11626696" y="1217790"/>
                  <a:pt x="11607588" y="1389982"/>
                </a:cubicBezTo>
                <a:cubicBezTo>
                  <a:pt x="11588480" y="1562174"/>
                  <a:pt x="11628620" y="1762329"/>
                  <a:pt x="11607588" y="1981990"/>
                </a:cubicBezTo>
                <a:cubicBezTo>
                  <a:pt x="11586556" y="2201651"/>
                  <a:pt x="11627853" y="2398135"/>
                  <a:pt x="11607588" y="2718559"/>
                </a:cubicBezTo>
                <a:cubicBezTo>
                  <a:pt x="11587323" y="3038983"/>
                  <a:pt x="11582453" y="3277018"/>
                  <a:pt x="11607588" y="3455128"/>
                </a:cubicBezTo>
                <a:cubicBezTo>
                  <a:pt x="11632723" y="3633238"/>
                  <a:pt x="11595225" y="3763627"/>
                  <a:pt x="11607588" y="3998950"/>
                </a:cubicBezTo>
                <a:cubicBezTo>
                  <a:pt x="11619951" y="4234273"/>
                  <a:pt x="11618553" y="4418417"/>
                  <a:pt x="11607588" y="4590959"/>
                </a:cubicBezTo>
                <a:cubicBezTo>
                  <a:pt x="11596623" y="4763501"/>
                  <a:pt x="11616533" y="5126429"/>
                  <a:pt x="11607588" y="5568462"/>
                </a:cubicBezTo>
                <a:cubicBezTo>
                  <a:pt x="11679429" y="5926638"/>
                  <a:pt x="11276874" y="6342798"/>
                  <a:pt x="10857802" y="6318248"/>
                </a:cubicBezTo>
                <a:cubicBezTo>
                  <a:pt x="10642817" y="6298297"/>
                  <a:pt x="10491303" y="6321666"/>
                  <a:pt x="10386095" y="6318248"/>
                </a:cubicBezTo>
                <a:cubicBezTo>
                  <a:pt x="10280887" y="6314830"/>
                  <a:pt x="10175895" y="6307166"/>
                  <a:pt x="10015467" y="6318248"/>
                </a:cubicBezTo>
                <a:cubicBezTo>
                  <a:pt x="9855039" y="6329330"/>
                  <a:pt x="9700651" y="6300131"/>
                  <a:pt x="9543760" y="6318248"/>
                </a:cubicBezTo>
                <a:cubicBezTo>
                  <a:pt x="9386869" y="6336365"/>
                  <a:pt x="9211337" y="6296109"/>
                  <a:pt x="9072053" y="6318248"/>
                </a:cubicBezTo>
                <a:cubicBezTo>
                  <a:pt x="8932769" y="6340387"/>
                  <a:pt x="8399701" y="6314255"/>
                  <a:pt x="8196024" y="6318248"/>
                </a:cubicBezTo>
                <a:cubicBezTo>
                  <a:pt x="7992347" y="6322241"/>
                  <a:pt x="7927967" y="6300936"/>
                  <a:pt x="7825397" y="6318248"/>
                </a:cubicBezTo>
                <a:cubicBezTo>
                  <a:pt x="7722827" y="6335560"/>
                  <a:pt x="7580383" y="6322120"/>
                  <a:pt x="7454770" y="6318248"/>
                </a:cubicBezTo>
                <a:cubicBezTo>
                  <a:pt x="7329157" y="6314376"/>
                  <a:pt x="7227415" y="6307496"/>
                  <a:pt x="7084143" y="6318248"/>
                </a:cubicBezTo>
                <a:cubicBezTo>
                  <a:pt x="6940871" y="6329000"/>
                  <a:pt x="6781626" y="6332629"/>
                  <a:pt x="6511355" y="6318248"/>
                </a:cubicBezTo>
                <a:cubicBezTo>
                  <a:pt x="6241084" y="6303867"/>
                  <a:pt x="6028913" y="6302716"/>
                  <a:pt x="5837487" y="6318248"/>
                </a:cubicBezTo>
                <a:cubicBezTo>
                  <a:pt x="5646061" y="6333780"/>
                  <a:pt x="5494517" y="6331701"/>
                  <a:pt x="5365780" y="6318248"/>
                </a:cubicBezTo>
                <a:cubicBezTo>
                  <a:pt x="5237043" y="6304795"/>
                  <a:pt x="4868899" y="6311033"/>
                  <a:pt x="4691912" y="6318248"/>
                </a:cubicBezTo>
                <a:cubicBezTo>
                  <a:pt x="4514925" y="6325463"/>
                  <a:pt x="4448948" y="6319037"/>
                  <a:pt x="4321285" y="6318248"/>
                </a:cubicBezTo>
                <a:cubicBezTo>
                  <a:pt x="4193622" y="6317459"/>
                  <a:pt x="3986011" y="6321587"/>
                  <a:pt x="3849578" y="6318248"/>
                </a:cubicBezTo>
                <a:cubicBezTo>
                  <a:pt x="3713145" y="6314909"/>
                  <a:pt x="3468485" y="6350496"/>
                  <a:pt x="3175710" y="6318248"/>
                </a:cubicBezTo>
                <a:cubicBezTo>
                  <a:pt x="2882935" y="6286000"/>
                  <a:pt x="2987186" y="6299934"/>
                  <a:pt x="2805083" y="6318248"/>
                </a:cubicBezTo>
                <a:cubicBezTo>
                  <a:pt x="2622980" y="6336562"/>
                  <a:pt x="2390038" y="6301117"/>
                  <a:pt x="2030135" y="6318248"/>
                </a:cubicBezTo>
                <a:cubicBezTo>
                  <a:pt x="1670232" y="6335379"/>
                  <a:pt x="1259795" y="6255193"/>
                  <a:pt x="749786" y="6318248"/>
                </a:cubicBezTo>
                <a:cubicBezTo>
                  <a:pt x="299003" y="6345897"/>
                  <a:pt x="-7585" y="5968829"/>
                  <a:pt x="0" y="5568462"/>
                </a:cubicBezTo>
                <a:cubicBezTo>
                  <a:pt x="-30843" y="5308038"/>
                  <a:pt x="-22724" y="5090794"/>
                  <a:pt x="0" y="4880080"/>
                </a:cubicBezTo>
                <a:cubicBezTo>
                  <a:pt x="22724" y="4669366"/>
                  <a:pt x="-25664" y="4503316"/>
                  <a:pt x="0" y="4288071"/>
                </a:cubicBezTo>
                <a:cubicBezTo>
                  <a:pt x="25664" y="4072826"/>
                  <a:pt x="-19988" y="3794552"/>
                  <a:pt x="0" y="3599689"/>
                </a:cubicBezTo>
                <a:cubicBezTo>
                  <a:pt x="19988" y="3404826"/>
                  <a:pt x="-10843" y="3002086"/>
                  <a:pt x="0" y="2814933"/>
                </a:cubicBezTo>
                <a:cubicBezTo>
                  <a:pt x="10843" y="2627780"/>
                  <a:pt x="2256" y="2462091"/>
                  <a:pt x="0" y="2126551"/>
                </a:cubicBezTo>
                <a:cubicBezTo>
                  <a:pt x="-2256" y="1791011"/>
                  <a:pt x="-27704" y="1682136"/>
                  <a:pt x="0" y="1389982"/>
                </a:cubicBezTo>
                <a:cubicBezTo>
                  <a:pt x="27704" y="1097828"/>
                  <a:pt x="1115" y="983026"/>
                  <a:pt x="0" y="749786"/>
                </a:cubicBezTo>
                <a:close/>
              </a:path>
              <a:path w="11607588" h="6318248" stroke="0" extrusionOk="0">
                <a:moveTo>
                  <a:pt x="0" y="749786"/>
                </a:moveTo>
                <a:cubicBezTo>
                  <a:pt x="66337" y="257971"/>
                  <a:pt x="334829" y="-100201"/>
                  <a:pt x="749786" y="0"/>
                </a:cubicBezTo>
                <a:cubicBezTo>
                  <a:pt x="887199" y="-5254"/>
                  <a:pt x="997520" y="15790"/>
                  <a:pt x="1221493" y="0"/>
                </a:cubicBezTo>
                <a:cubicBezTo>
                  <a:pt x="1445466" y="-15790"/>
                  <a:pt x="1568297" y="-21424"/>
                  <a:pt x="1794281" y="0"/>
                </a:cubicBezTo>
                <a:cubicBezTo>
                  <a:pt x="2020265" y="21424"/>
                  <a:pt x="2171410" y="-26337"/>
                  <a:pt x="2468149" y="0"/>
                </a:cubicBezTo>
                <a:cubicBezTo>
                  <a:pt x="2764888" y="26337"/>
                  <a:pt x="2732358" y="-2472"/>
                  <a:pt x="2939856" y="0"/>
                </a:cubicBezTo>
                <a:cubicBezTo>
                  <a:pt x="3147354" y="2472"/>
                  <a:pt x="3174548" y="-10188"/>
                  <a:pt x="3310483" y="0"/>
                </a:cubicBezTo>
                <a:cubicBezTo>
                  <a:pt x="3446418" y="10188"/>
                  <a:pt x="3608178" y="-22057"/>
                  <a:pt x="3782191" y="0"/>
                </a:cubicBezTo>
                <a:cubicBezTo>
                  <a:pt x="3956204" y="22057"/>
                  <a:pt x="4280498" y="-20468"/>
                  <a:pt x="4456059" y="0"/>
                </a:cubicBezTo>
                <a:cubicBezTo>
                  <a:pt x="4631620" y="20468"/>
                  <a:pt x="5027197" y="-40802"/>
                  <a:pt x="5332087" y="0"/>
                </a:cubicBezTo>
                <a:cubicBezTo>
                  <a:pt x="5636977" y="40802"/>
                  <a:pt x="5765908" y="-29234"/>
                  <a:pt x="6107034" y="0"/>
                </a:cubicBezTo>
                <a:cubicBezTo>
                  <a:pt x="6448160" y="29234"/>
                  <a:pt x="6418045" y="-20796"/>
                  <a:pt x="6578742" y="0"/>
                </a:cubicBezTo>
                <a:cubicBezTo>
                  <a:pt x="6739439" y="20796"/>
                  <a:pt x="7108085" y="-43253"/>
                  <a:pt x="7454770" y="0"/>
                </a:cubicBezTo>
                <a:cubicBezTo>
                  <a:pt x="7801455" y="43253"/>
                  <a:pt x="7674733" y="881"/>
                  <a:pt x="7825397" y="0"/>
                </a:cubicBezTo>
                <a:cubicBezTo>
                  <a:pt x="7976061" y="-881"/>
                  <a:pt x="8422983" y="-39863"/>
                  <a:pt x="8701425" y="0"/>
                </a:cubicBezTo>
                <a:cubicBezTo>
                  <a:pt x="8979867" y="39863"/>
                  <a:pt x="9243743" y="23214"/>
                  <a:pt x="9476373" y="0"/>
                </a:cubicBezTo>
                <a:cubicBezTo>
                  <a:pt x="9709003" y="-23214"/>
                  <a:pt x="9900041" y="20198"/>
                  <a:pt x="10251321" y="0"/>
                </a:cubicBezTo>
                <a:cubicBezTo>
                  <a:pt x="10602601" y="-20198"/>
                  <a:pt x="10623057" y="-25098"/>
                  <a:pt x="10857802" y="0"/>
                </a:cubicBezTo>
                <a:cubicBezTo>
                  <a:pt x="11351217" y="7089"/>
                  <a:pt x="11545400" y="330602"/>
                  <a:pt x="11607588" y="749786"/>
                </a:cubicBezTo>
                <a:cubicBezTo>
                  <a:pt x="11591000" y="1005752"/>
                  <a:pt x="11625072" y="1096907"/>
                  <a:pt x="11607588" y="1293608"/>
                </a:cubicBezTo>
                <a:cubicBezTo>
                  <a:pt x="11590104" y="1490309"/>
                  <a:pt x="11631103" y="1740106"/>
                  <a:pt x="11607588" y="1885617"/>
                </a:cubicBezTo>
                <a:cubicBezTo>
                  <a:pt x="11584073" y="2031128"/>
                  <a:pt x="11608826" y="2320573"/>
                  <a:pt x="11607588" y="2573999"/>
                </a:cubicBezTo>
                <a:cubicBezTo>
                  <a:pt x="11606350" y="2827425"/>
                  <a:pt x="11610800" y="3185473"/>
                  <a:pt x="11607588" y="3358755"/>
                </a:cubicBezTo>
                <a:cubicBezTo>
                  <a:pt x="11604376" y="3532037"/>
                  <a:pt x="11597429" y="3745943"/>
                  <a:pt x="11607588" y="3902577"/>
                </a:cubicBezTo>
                <a:cubicBezTo>
                  <a:pt x="11617747" y="4059211"/>
                  <a:pt x="11590631" y="4397178"/>
                  <a:pt x="11607588" y="4687333"/>
                </a:cubicBezTo>
                <a:cubicBezTo>
                  <a:pt x="11624545" y="4977488"/>
                  <a:pt x="11642799" y="5167970"/>
                  <a:pt x="11607588" y="5568462"/>
                </a:cubicBezTo>
                <a:cubicBezTo>
                  <a:pt x="11584774" y="5976567"/>
                  <a:pt x="11232925" y="6386358"/>
                  <a:pt x="10857802" y="6318248"/>
                </a:cubicBezTo>
                <a:cubicBezTo>
                  <a:pt x="10782852" y="6324441"/>
                  <a:pt x="10607212" y="6312863"/>
                  <a:pt x="10487175" y="6318248"/>
                </a:cubicBezTo>
                <a:cubicBezTo>
                  <a:pt x="10367138" y="6323633"/>
                  <a:pt x="10094312" y="6285138"/>
                  <a:pt x="9813307" y="6318248"/>
                </a:cubicBezTo>
                <a:cubicBezTo>
                  <a:pt x="9532302" y="6351358"/>
                  <a:pt x="9289927" y="6337514"/>
                  <a:pt x="9038359" y="6318248"/>
                </a:cubicBezTo>
                <a:cubicBezTo>
                  <a:pt x="8786791" y="6298982"/>
                  <a:pt x="8383796" y="6345018"/>
                  <a:pt x="8162331" y="6318248"/>
                </a:cubicBezTo>
                <a:cubicBezTo>
                  <a:pt x="7940866" y="6291478"/>
                  <a:pt x="7902021" y="6310266"/>
                  <a:pt x="7690624" y="6318248"/>
                </a:cubicBezTo>
                <a:cubicBezTo>
                  <a:pt x="7479227" y="6326230"/>
                  <a:pt x="7116048" y="6300647"/>
                  <a:pt x="6915676" y="6318248"/>
                </a:cubicBezTo>
                <a:cubicBezTo>
                  <a:pt x="6715304" y="6335849"/>
                  <a:pt x="6507593" y="6317933"/>
                  <a:pt x="6140728" y="6318248"/>
                </a:cubicBezTo>
                <a:cubicBezTo>
                  <a:pt x="5773863" y="6318563"/>
                  <a:pt x="5786183" y="6286790"/>
                  <a:pt x="5466860" y="6318248"/>
                </a:cubicBezTo>
                <a:cubicBezTo>
                  <a:pt x="5147537" y="6349706"/>
                  <a:pt x="5143390" y="6334163"/>
                  <a:pt x="4894073" y="6318248"/>
                </a:cubicBezTo>
                <a:cubicBezTo>
                  <a:pt x="4644756" y="6302333"/>
                  <a:pt x="4559332" y="6315230"/>
                  <a:pt x="4321285" y="6318248"/>
                </a:cubicBezTo>
                <a:cubicBezTo>
                  <a:pt x="4083238" y="6321266"/>
                  <a:pt x="3834935" y="6340014"/>
                  <a:pt x="3647417" y="6318248"/>
                </a:cubicBezTo>
                <a:cubicBezTo>
                  <a:pt x="3459899" y="6296482"/>
                  <a:pt x="3049289" y="6295645"/>
                  <a:pt x="2771389" y="6318248"/>
                </a:cubicBezTo>
                <a:cubicBezTo>
                  <a:pt x="2493489" y="6340851"/>
                  <a:pt x="2496077" y="6309449"/>
                  <a:pt x="2299682" y="6318248"/>
                </a:cubicBezTo>
                <a:cubicBezTo>
                  <a:pt x="2103287" y="6327047"/>
                  <a:pt x="1828498" y="6323867"/>
                  <a:pt x="1625814" y="6318248"/>
                </a:cubicBezTo>
                <a:cubicBezTo>
                  <a:pt x="1423130" y="6312629"/>
                  <a:pt x="989131" y="6295365"/>
                  <a:pt x="749786" y="6318248"/>
                </a:cubicBezTo>
                <a:cubicBezTo>
                  <a:pt x="358075" y="6357672"/>
                  <a:pt x="-27158" y="5926975"/>
                  <a:pt x="0" y="5568462"/>
                </a:cubicBezTo>
                <a:cubicBezTo>
                  <a:pt x="-18928" y="5426829"/>
                  <a:pt x="5984" y="5172749"/>
                  <a:pt x="0" y="4928266"/>
                </a:cubicBezTo>
                <a:cubicBezTo>
                  <a:pt x="-5984" y="4683783"/>
                  <a:pt x="-2980" y="4480674"/>
                  <a:pt x="0" y="4239884"/>
                </a:cubicBezTo>
                <a:cubicBezTo>
                  <a:pt x="2980" y="3999094"/>
                  <a:pt x="19702" y="3897089"/>
                  <a:pt x="0" y="3696062"/>
                </a:cubicBezTo>
                <a:cubicBezTo>
                  <a:pt x="-19702" y="3495035"/>
                  <a:pt x="21838" y="3234267"/>
                  <a:pt x="0" y="2959493"/>
                </a:cubicBezTo>
                <a:cubicBezTo>
                  <a:pt x="-21838" y="2684719"/>
                  <a:pt x="7488" y="2626600"/>
                  <a:pt x="0" y="2367484"/>
                </a:cubicBezTo>
                <a:cubicBezTo>
                  <a:pt x="-7488" y="2108368"/>
                  <a:pt x="-12217" y="1821689"/>
                  <a:pt x="0" y="1630915"/>
                </a:cubicBezTo>
                <a:cubicBezTo>
                  <a:pt x="12217" y="1440141"/>
                  <a:pt x="22628" y="1109066"/>
                  <a:pt x="0" y="74978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>
                <a:lumMod val="40000"/>
                <a:lumOff val="60000"/>
              </a:schemeClr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>
                      <a:gd name="adj" fmla="val 118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"/>
              <a:cs typeface="+mn-cs"/>
            </a:endParaRPr>
          </a:p>
        </p:txBody>
      </p:sp>
      <p:pic>
        <p:nvPicPr>
          <p:cNvPr id="3" name="图片 9">
            <a:extLst>
              <a:ext uri="{FF2B5EF4-FFF2-40B4-BE49-F238E27FC236}">
                <a16:creationId xmlns:a16="http://schemas.microsoft.com/office/drawing/2014/main" id="{43EAF9AC-40A7-42B0-B34D-4810EF939B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431" y="93234"/>
            <a:ext cx="2540949" cy="2276954"/>
          </a:xfrm>
          <a:prstGeom prst="rect">
            <a:avLst/>
          </a:prstGeom>
        </p:spPr>
      </p:pic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4695967" y="1231711"/>
            <a:ext cx="0" cy="5120640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3869147" y="354846"/>
            <a:ext cx="2681777" cy="685800"/>
          </a:xfrm>
          <a:prstGeom prst="rect">
            <a:avLst/>
          </a:prstGeom>
        </p:spPr>
        <p:txBody>
          <a:bodyPr wrap="square" lIns="91440" tIns="45720" rIns="91440" bIns="45720" numCol="1" rtlCol="0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700" u="sng" dirty="0" err="1">
                <a:solidFill>
                  <a:schemeClr val="accent6">
                    <a:lumMod val="75000"/>
                  </a:schemeClr>
                </a:solidFill>
                <a:latin typeface="UTM Guanine" panose="02040603050506020204" pitchFamily="18" charset="0"/>
                <a:cs typeface="Times New Roman" pitchFamily="18" charset="0"/>
              </a:rPr>
              <a:t>Đáp</a:t>
            </a:r>
            <a:r>
              <a:rPr lang="en-US" sz="3700" u="sng" dirty="0">
                <a:solidFill>
                  <a:schemeClr val="accent6">
                    <a:lumMod val="75000"/>
                  </a:schemeClr>
                </a:solidFill>
                <a:latin typeface="UTM Guanine" panose="02040603050506020204" pitchFamily="18" charset="0"/>
                <a:cs typeface="Times New Roman" pitchFamily="18" charset="0"/>
              </a:rPr>
              <a:t> </a:t>
            </a:r>
            <a:r>
              <a:rPr lang="en-US" sz="3700" u="sng" dirty="0" err="1">
                <a:solidFill>
                  <a:schemeClr val="accent6">
                    <a:lumMod val="75000"/>
                  </a:schemeClr>
                </a:solidFill>
                <a:latin typeface="UTM Guanine" panose="02040603050506020204" pitchFamily="18" charset="0"/>
                <a:cs typeface="Times New Roman" pitchFamily="18" charset="0"/>
              </a:rPr>
              <a:t>án</a:t>
            </a:r>
            <a:endParaRPr lang="en-US" sz="3700" u="sng" dirty="0">
              <a:solidFill>
                <a:schemeClr val="accent6">
                  <a:lumMod val="75000"/>
                </a:schemeClr>
              </a:solidFill>
              <a:latin typeface="UTM Guanine" panose="02040603050506020204" pitchFamily="18" charset="0"/>
              <a:cs typeface="Times New Roman" pitchFamily="18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13905" y="1017894"/>
            <a:ext cx="4271744" cy="540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chai,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chái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chải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chãi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chàm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chạm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chan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chán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chạn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châu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chầu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chấu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chẫu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chậu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chăng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chằng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chẳng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chặng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chân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chần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chẩn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894998" y="1004247"/>
            <a:ext cx="7026493" cy="506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400" dirty="0">
                <a:solidFill>
                  <a:srgbClr val="0000FF"/>
                </a:solidFill>
                <a:latin typeface="Times New Roman" panose="02020603050405020304" pitchFamily="18" charset="0"/>
              </a:rPr>
              <a:t>-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Lan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đang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giúp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bà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chải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đầu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400" dirty="0">
                <a:solidFill>
                  <a:srgbClr val="0000FF"/>
                </a:solidFill>
                <a:latin typeface="Times New Roman" panose="02020603050405020304" pitchFamily="18" charset="0"/>
              </a:rPr>
              <a:t>-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chạm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tay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cây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bút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Tôi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đang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thấy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chán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nản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Cái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chậu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rửa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mặt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này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thật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xinh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Chặng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này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thật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dài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Bác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sĩ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chẩn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đoán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bệnh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bệnh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3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922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7CACB40E-88D2-4FD9-B90F-D41FC50809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036" y="-1863535"/>
            <a:ext cx="4906298" cy="4906298"/>
          </a:xfrm>
          <a:prstGeom prst="rect">
            <a:avLst/>
          </a:prstGeom>
        </p:spPr>
      </p:pic>
      <p:pic>
        <p:nvPicPr>
          <p:cNvPr id="3" name="图片 19">
            <a:extLst>
              <a:ext uri="{FF2B5EF4-FFF2-40B4-BE49-F238E27FC236}">
                <a16:creationId xmlns:a16="http://schemas.microsoft.com/office/drawing/2014/main" id="{75F7ABEC-E1E3-4A13-AFA5-33278A9416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729" y="4158618"/>
            <a:ext cx="4906298" cy="4906298"/>
          </a:xfrm>
          <a:prstGeom prst="rect">
            <a:avLst/>
          </a:prstGeom>
        </p:spPr>
      </p:pic>
      <p:sp>
        <p:nvSpPr>
          <p:cNvPr id="4" name="椭圆 10">
            <a:extLst>
              <a:ext uri="{FF2B5EF4-FFF2-40B4-BE49-F238E27FC236}">
                <a16:creationId xmlns:a16="http://schemas.microsoft.com/office/drawing/2014/main" id="{BD9BB12F-A2BB-49E2-9A1B-AAD88E56F67D}"/>
              </a:ext>
            </a:extLst>
          </p:cNvPr>
          <p:cNvSpPr/>
          <p:nvPr/>
        </p:nvSpPr>
        <p:spPr>
          <a:xfrm>
            <a:off x="1684655" y="1757362"/>
            <a:ext cx="1089025" cy="1089025"/>
          </a:xfrm>
          <a:prstGeom prst="ellipse">
            <a:avLst/>
          </a:prstGeom>
          <a:solidFill>
            <a:srgbClr val="F5A9AD"/>
          </a:solidFill>
          <a:ln>
            <a:solidFill>
              <a:srgbClr val="E58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5" name="椭圆 11">
            <a:extLst>
              <a:ext uri="{FF2B5EF4-FFF2-40B4-BE49-F238E27FC236}">
                <a16:creationId xmlns:a16="http://schemas.microsoft.com/office/drawing/2014/main" id="{9BBA4AF7-A327-428D-9DB6-6CB544586B47}"/>
              </a:ext>
            </a:extLst>
          </p:cNvPr>
          <p:cNvSpPr/>
          <p:nvPr/>
        </p:nvSpPr>
        <p:spPr>
          <a:xfrm>
            <a:off x="5657483" y="1757362"/>
            <a:ext cx="1089025" cy="1089025"/>
          </a:xfrm>
          <a:prstGeom prst="ellipse">
            <a:avLst/>
          </a:prstGeom>
          <a:solidFill>
            <a:srgbClr val="F5A9AD"/>
          </a:solidFill>
          <a:ln>
            <a:solidFill>
              <a:srgbClr val="E58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6" name="椭圆 12">
            <a:extLst>
              <a:ext uri="{FF2B5EF4-FFF2-40B4-BE49-F238E27FC236}">
                <a16:creationId xmlns:a16="http://schemas.microsoft.com/office/drawing/2014/main" id="{C2532DFD-23D2-4E41-BB55-6C975E4551A7}"/>
              </a:ext>
            </a:extLst>
          </p:cNvPr>
          <p:cNvSpPr/>
          <p:nvPr/>
        </p:nvSpPr>
        <p:spPr>
          <a:xfrm>
            <a:off x="9540605" y="1757362"/>
            <a:ext cx="1089025" cy="1089025"/>
          </a:xfrm>
          <a:prstGeom prst="ellipse">
            <a:avLst/>
          </a:prstGeom>
          <a:solidFill>
            <a:srgbClr val="F5A9AD"/>
          </a:solidFill>
          <a:ln>
            <a:solidFill>
              <a:srgbClr val="E58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54338" y="589614"/>
            <a:ext cx="3998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66"/>
                </a:solidFill>
                <a:effectLst>
                  <a:reflection blurRad="6350" stA="55000" endA="300" endPos="45500" dir="5400000" sy="-100000" algn="bl" rotWithShape="0"/>
                </a:effectLst>
                <a:latin typeface="UTM Cookies" panose="02040603050506020204" pitchFamily="18" charset="0"/>
              </a:rPr>
              <a:t>YÊU CẦU CẦN ĐẠT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09412" y="1946624"/>
            <a:ext cx="1026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N Binh Duong" pitchFamily="2" charset="0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64365" y="1875574"/>
            <a:ext cx="1026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N Binh Duong" pitchFamily="2" charset="0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53531" y="1946624"/>
            <a:ext cx="1026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N Binh Duong" pitchFamily="2" charset="0"/>
              </a:rPr>
              <a:t>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1492" y="3042763"/>
            <a:ext cx="2870581" cy="2554545"/>
          </a:xfrm>
          <a:prstGeom prst="rect">
            <a:avLst/>
          </a:prstGeom>
          <a:noFill/>
          <a:ln>
            <a:solidFill>
              <a:srgbClr val="FF33CC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latin typeface="UTM Aptima" panose="02040603050506020204" pitchFamily="18" charset="0"/>
              </a:rPr>
              <a:t>Nghe - viết đúng bài CT; trình bày đúng hình thức bài văn xuôi</a:t>
            </a:r>
            <a:endParaRPr lang="en-US" sz="3200" b="1" dirty="0">
              <a:latin typeface="UTM Aptima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73380" y="3160975"/>
            <a:ext cx="2615349" cy="2554545"/>
          </a:xfrm>
          <a:prstGeom prst="rect">
            <a:avLst/>
          </a:prstGeom>
          <a:noFill/>
          <a:ln>
            <a:solidFill>
              <a:srgbClr val="FF33CC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UTM Aptima" panose="02040603050506020204" pitchFamily="18" charset="0"/>
              </a:rPr>
              <a:t>Làm đúng BT 2a, BT 3  phân biệt âm đầu ch/tr và vần dễ lẫn</a:t>
            </a:r>
            <a:endParaRPr lang="en-US" sz="3200" b="1" dirty="0">
              <a:latin typeface="UTM Aptima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89436" y="3160975"/>
            <a:ext cx="2424284" cy="2062103"/>
          </a:xfrm>
          <a:prstGeom prst="rect">
            <a:avLst/>
          </a:prstGeom>
          <a:noFill/>
          <a:ln>
            <a:solidFill>
              <a:srgbClr val="FF33CC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latin typeface="UTM Aptima" panose="02040603050506020204" pitchFamily="18" charset="0"/>
              </a:rPr>
              <a:t>Rèn kĩ năng viết đẹp, viết đúng chính tả.</a:t>
            </a:r>
            <a:endParaRPr lang="en-US" sz="3200" b="1" dirty="0">
              <a:latin typeface="UTM Aptim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08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5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5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5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5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2">
            <a:extLst>
              <a:ext uri="{FF2B5EF4-FFF2-40B4-BE49-F238E27FC236}">
                <a16:creationId xmlns:a16="http://schemas.microsoft.com/office/drawing/2014/main" id="{3151180C-2751-4FBB-89A7-6DF169032558}"/>
              </a:ext>
            </a:extLst>
          </p:cNvPr>
          <p:cNvSpPr/>
          <p:nvPr/>
        </p:nvSpPr>
        <p:spPr>
          <a:xfrm>
            <a:off x="238669" y="287268"/>
            <a:ext cx="11607588" cy="6318248"/>
          </a:xfrm>
          <a:custGeom>
            <a:avLst/>
            <a:gdLst>
              <a:gd name="connsiteX0" fmla="*/ 0 w 11607588"/>
              <a:gd name="connsiteY0" fmla="*/ 749786 h 6318248"/>
              <a:gd name="connsiteX1" fmla="*/ 749786 w 11607588"/>
              <a:gd name="connsiteY1" fmla="*/ 0 h 6318248"/>
              <a:gd name="connsiteX2" fmla="*/ 1625814 w 11607588"/>
              <a:gd name="connsiteY2" fmla="*/ 0 h 6318248"/>
              <a:gd name="connsiteX3" fmla="*/ 2400762 w 11607588"/>
              <a:gd name="connsiteY3" fmla="*/ 0 h 6318248"/>
              <a:gd name="connsiteX4" fmla="*/ 2872469 w 11607588"/>
              <a:gd name="connsiteY4" fmla="*/ 0 h 6318248"/>
              <a:gd name="connsiteX5" fmla="*/ 3647417 w 11607588"/>
              <a:gd name="connsiteY5" fmla="*/ 0 h 6318248"/>
              <a:gd name="connsiteX6" fmla="*/ 4422365 w 11607588"/>
              <a:gd name="connsiteY6" fmla="*/ 0 h 6318248"/>
              <a:gd name="connsiteX7" fmla="*/ 5298393 w 11607588"/>
              <a:gd name="connsiteY7" fmla="*/ 0 h 6318248"/>
              <a:gd name="connsiteX8" fmla="*/ 6073341 w 11607588"/>
              <a:gd name="connsiteY8" fmla="*/ 0 h 6318248"/>
              <a:gd name="connsiteX9" fmla="*/ 6949369 w 11607588"/>
              <a:gd name="connsiteY9" fmla="*/ 0 h 6318248"/>
              <a:gd name="connsiteX10" fmla="*/ 7522157 w 11607588"/>
              <a:gd name="connsiteY10" fmla="*/ 0 h 6318248"/>
              <a:gd name="connsiteX11" fmla="*/ 8196024 w 11607588"/>
              <a:gd name="connsiteY11" fmla="*/ 0 h 6318248"/>
              <a:gd name="connsiteX12" fmla="*/ 8768812 w 11607588"/>
              <a:gd name="connsiteY12" fmla="*/ 0 h 6318248"/>
              <a:gd name="connsiteX13" fmla="*/ 9139439 w 11607588"/>
              <a:gd name="connsiteY13" fmla="*/ 0 h 6318248"/>
              <a:gd name="connsiteX14" fmla="*/ 9712227 w 11607588"/>
              <a:gd name="connsiteY14" fmla="*/ 0 h 6318248"/>
              <a:gd name="connsiteX15" fmla="*/ 10183934 w 11607588"/>
              <a:gd name="connsiteY15" fmla="*/ 0 h 6318248"/>
              <a:gd name="connsiteX16" fmla="*/ 10857802 w 11607588"/>
              <a:gd name="connsiteY16" fmla="*/ 0 h 6318248"/>
              <a:gd name="connsiteX17" fmla="*/ 11607588 w 11607588"/>
              <a:gd name="connsiteY17" fmla="*/ 749786 h 6318248"/>
              <a:gd name="connsiteX18" fmla="*/ 11607588 w 11607588"/>
              <a:gd name="connsiteY18" fmla="*/ 1389982 h 6318248"/>
              <a:gd name="connsiteX19" fmla="*/ 11607588 w 11607588"/>
              <a:gd name="connsiteY19" fmla="*/ 1981990 h 6318248"/>
              <a:gd name="connsiteX20" fmla="*/ 11607588 w 11607588"/>
              <a:gd name="connsiteY20" fmla="*/ 2718559 h 6318248"/>
              <a:gd name="connsiteX21" fmla="*/ 11607588 w 11607588"/>
              <a:gd name="connsiteY21" fmla="*/ 3455128 h 6318248"/>
              <a:gd name="connsiteX22" fmla="*/ 11607588 w 11607588"/>
              <a:gd name="connsiteY22" fmla="*/ 3998950 h 6318248"/>
              <a:gd name="connsiteX23" fmla="*/ 11607588 w 11607588"/>
              <a:gd name="connsiteY23" fmla="*/ 4590959 h 6318248"/>
              <a:gd name="connsiteX24" fmla="*/ 11607588 w 11607588"/>
              <a:gd name="connsiteY24" fmla="*/ 5568462 h 6318248"/>
              <a:gd name="connsiteX25" fmla="*/ 10857802 w 11607588"/>
              <a:gd name="connsiteY25" fmla="*/ 6318248 h 6318248"/>
              <a:gd name="connsiteX26" fmla="*/ 10386095 w 11607588"/>
              <a:gd name="connsiteY26" fmla="*/ 6318248 h 6318248"/>
              <a:gd name="connsiteX27" fmla="*/ 10015467 w 11607588"/>
              <a:gd name="connsiteY27" fmla="*/ 6318248 h 6318248"/>
              <a:gd name="connsiteX28" fmla="*/ 9543760 w 11607588"/>
              <a:gd name="connsiteY28" fmla="*/ 6318248 h 6318248"/>
              <a:gd name="connsiteX29" fmla="*/ 9072053 w 11607588"/>
              <a:gd name="connsiteY29" fmla="*/ 6318248 h 6318248"/>
              <a:gd name="connsiteX30" fmla="*/ 8196024 w 11607588"/>
              <a:gd name="connsiteY30" fmla="*/ 6318248 h 6318248"/>
              <a:gd name="connsiteX31" fmla="*/ 7825397 w 11607588"/>
              <a:gd name="connsiteY31" fmla="*/ 6318248 h 6318248"/>
              <a:gd name="connsiteX32" fmla="*/ 7454770 w 11607588"/>
              <a:gd name="connsiteY32" fmla="*/ 6318248 h 6318248"/>
              <a:gd name="connsiteX33" fmla="*/ 7084143 w 11607588"/>
              <a:gd name="connsiteY33" fmla="*/ 6318248 h 6318248"/>
              <a:gd name="connsiteX34" fmla="*/ 6511355 w 11607588"/>
              <a:gd name="connsiteY34" fmla="*/ 6318248 h 6318248"/>
              <a:gd name="connsiteX35" fmla="*/ 5837487 w 11607588"/>
              <a:gd name="connsiteY35" fmla="*/ 6318248 h 6318248"/>
              <a:gd name="connsiteX36" fmla="*/ 5365780 w 11607588"/>
              <a:gd name="connsiteY36" fmla="*/ 6318248 h 6318248"/>
              <a:gd name="connsiteX37" fmla="*/ 4691912 w 11607588"/>
              <a:gd name="connsiteY37" fmla="*/ 6318248 h 6318248"/>
              <a:gd name="connsiteX38" fmla="*/ 4321285 w 11607588"/>
              <a:gd name="connsiteY38" fmla="*/ 6318248 h 6318248"/>
              <a:gd name="connsiteX39" fmla="*/ 3849578 w 11607588"/>
              <a:gd name="connsiteY39" fmla="*/ 6318248 h 6318248"/>
              <a:gd name="connsiteX40" fmla="*/ 3175710 w 11607588"/>
              <a:gd name="connsiteY40" fmla="*/ 6318248 h 6318248"/>
              <a:gd name="connsiteX41" fmla="*/ 2805083 w 11607588"/>
              <a:gd name="connsiteY41" fmla="*/ 6318248 h 6318248"/>
              <a:gd name="connsiteX42" fmla="*/ 2030135 w 11607588"/>
              <a:gd name="connsiteY42" fmla="*/ 6318248 h 6318248"/>
              <a:gd name="connsiteX43" fmla="*/ 749786 w 11607588"/>
              <a:gd name="connsiteY43" fmla="*/ 6318248 h 6318248"/>
              <a:gd name="connsiteX44" fmla="*/ 0 w 11607588"/>
              <a:gd name="connsiteY44" fmla="*/ 5568462 h 6318248"/>
              <a:gd name="connsiteX45" fmla="*/ 0 w 11607588"/>
              <a:gd name="connsiteY45" fmla="*/ 4880080 h 6318248"/>
              <a:gd name="connsiteX46" fmla="*/ 0 w 11607588"/>
              <a:gd name="connsiteY46" fmla="*/ 4288071 h 6318248"/>
              <a:gd name="connsiteX47" fmla="*/ 0 w 11607588"/>
              <a:gd name="connsiteY47" fmla="*/ 3599689 h 6318248"/>
              <a:gd name="connsiteX48" fmla="*/ 0 w 11607588"/>
              <a:gd name="connsiteY48" fmla="*/ 2814933 h 6318248"/>
              <a:gd name="connsiteX49" fmla="*/ 0 w 11607588"/>
              <a:gd name="connsiteY49" fmla="*/ 2126551 h 6318248"/>
              <a:gd name="connsiteX50" fmla="*/ 0 w 11607588"/>
              <a:gd name="connsiteY50" fmla="*/ 1389982 h 6318248"/>
              <a:gd name="connsiteX51" fmla="*/ 0 w 11607588"/>
              <a:gd name="connsiteY51" fmla="*/ 749786 h 631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607588" h="6318248" fill="none" extrusionOk="0">
                <a:moveTo>
                  <a:pt x="0" y="749786"/>
                </a:moveTo>
                <a:cubicBezTo>
                  <a:pt x="-15704" y="328439"/>
                  <a:pt x="341664" y="23293"/>
                  <a:pt x="749786" y="0"/>
                </a:cubicBezTo>
                <a:cubicBezTo>
                  <a:pt x="1152517" y="-14155"/>
                  <a:pt x="1321214" y="12947"/>
                  <a:pt x="1625814" y="0"/>
                </a:cubicBezTo>
                <a:cubicBezTo>
                  <a:pt x="1930414" y="-12947"/>
                  <a:pt x="2031767" y="-6054"/>
                  <a:pt x="2400762" y="0"/>
                </a:cubicBezTo>
                <a:cubicBezTo>
                  <a:pt x="2769757" y="6054"/>
                  <a:pt x="2672378" y="-981"/>
                  <a:pt x="2872469" y="0"/>
                </a:cubicBezTo>
                <a:cubicBezTo>
                  <a:pt x="3072560" y="981"/>
                  <a:pt x="3490106" y="-34102"/>
                  <a:pt x="3647417" y="0"/>
                </a:cubicBezTo>
                <a:cubicBezTo>
                  <a:pt x="3804728" y="34102"/>
                  <a:pt x="4070548" y="5721"/>
                  <a:pt x="4422365" y="0"/>
                </a:cubicBezTo>
                <a:cubicBezTo>
                  <a:pt x="4774182" y="-5721"/>
                  <a:pt x="4922012" y="-34529"/>
                  <a:pt x="5298393" y="0"/>
                </a:cubicBezTo>
                <a:cubicBezTo>
                  <a:pt x="5674774" y="34529"/>
                  <a:pt x="5861358" y="-5182"/>
                  <a:pt x="6073341" y="0"/>
                </a:cubicBezTo>
                <a:cubicBezTo>
                  <a:pt x="6285324" y="5182"/>
                  <a:pt x="6772778" y="-3586"/>
                  <a:pt x="6949369" y="0"/>
                </a:cubicBezTo>
                <a:cubicBezTo>
                  <a:pt x="7125960" y="3586"/>
                  <a:pt x="7317817" y="14519"/>
                  <a:pt x="7522157" y="0"/>
                </a:cubicBezTo>
                <a:cubicBezTo>
                  <a:pt x="7726497" y="-14519"/>
                  <a:pt x="7910394" y="-20067"/>
                  <a:pt x="8196024" y="0"/>
                </a:cubicBezTo>
                <a:cubicBezTo>
                  <a:pt x="8481654" y="20067"/>
                  <a:pt x="8504144" y="-101"/>
                  <a:pt x="8768812" y="0"/>
                </a:cubicBezTo>
                <a:cubicBezTo>
                  <a:pt x="9033480" y="101"/>
                  <a:pt x="9042716" y="3096"/>
                  <a:pt x="9139439" y="0"/>
                </a:cubicBezTo>
                <a:cubicBezTo>
                  <a:pt x="9236162" y="-3096"/>
                  <a:pt x="9504703" y="11829"/>
                  <a:pt x="9712227" y="0"/>
                </a:cubicBezTo>
                <a:cubicBezTo>
                  <a:pt x="9919751" y="-11829"/>
                  <a:pt x="9955257" y="8842"/>
                  <a:pt x="10183934" y="0"/>
                </a:cubicBezTo>
                <a:cubicBezTo>
                  <a:pt x="10412611" y="-8842"/>
                  <a:pt x="10605071" y="-32305"/>
                  <a:pt x="10857802" y="0"/>
                </a:cubicBezTo>
                <a:cubicBezTo>
                  <a:pt x="11214996" y="-737"/>
                  <a:pt x="11628526" y="383259"/>
                  <a:pt x="11607588" y="749786"/>
                </a:cubicBezTo>
                <a:cubicBezTo>
                  <a:pt x="11607462" y="1035365"/>
                  <a:pt x="11626696" y="1217790"/>
                  <a:pt x="11607588" y="1389982"/>
                </a:cubicBezTo>
                <a:cubicBezTo>
                  <a:pt x="11588480" y="1562174"/>
                  <a:pt x="11628620" y="1762329"/>
                  <a:pt x="11607588" y="1981990"/>
                </a:cubicBezTo>
                <a:cubicBezTo>
                  <a:pt x="11586556" y="2201651"/>
                  <a:pt x="11627853" y="2398135"/>
                  <a:pt x="11607588" y="2718559"/>
                </a:cubicBezTo>
                <a:cubicBezTo>
                  <a:pt x="11587323" y="3038983"/>
                  <a:pt x="11582453" y="3277018"/>
                  <a:pt x="11607588" y="3455128"/>
                </a:cubicBezTo>
                <a:cubicBezTo>
                  <a:pt x="11632723" y="3633238"/>
                  <a:pt x="11595225" y="3763627"/>
                  <a:pt x="11607588" y="3998950"/>
                </a:cubicBezTo>
                <a:cubicBezTo>
                  <a:pt x="11619951" y="4234273"/>
                  <a:pt x="11618553" y="4418417"/>
                  <a:pt x="11607588" y="4590959"/>
                </a:cubicBezTo>
                <a:cubicBezTo>
                  <a:pt x="11596623" y="4763501"/>
                  <a:pt x="11616533" y="5126429"/>
                  <a:pt x="11607588" y="5568462"/>
                </a:cubicBezTo>
                <a:cubicBezTo>
                  <a:pt x="11679429" y="5926638"/>
                  <a:pt x="11276874" y="6342798"/>
                  <a:pt x="10857802" y="6318248"/>
                </a:cubicBezTo>
                <a:cubicBezTo>
                  <a:pt x="10642817" y="6298297"/>
                  <a:pt x="10491303" y="6321666"/>
                  <a:pt x="10386095" y="6318248"/>
                </a:cubicBezTo>
                <a:cubicBezTo>
                  <a:pt x="10280887" y="6314830"/>
                  <a:pt x="10175895" y="6307166"/>
                  <a:pt x="10015467" y="6318248"/>
                </a:cubicBezTo>
                <a:cubicBezTo>
                  <a:pt x="9855039" y="6329330"/>
                  <a:pt x="9700651" y="6300131"/>
                  <a:pt x="9543760" y="6318248"/>
                </a:cubicBezTo>
                <a:cubicBezTo>
                  <a:pt x="9386869" y="6336365"/>
                  <a:pt x="9211337" y="6296109"/>
                  <a:pt x="9072053" y="6318248"/>
                </a:cubicBezTo>
                <a:cubicBezTo>
                  <a:pt x="8932769" y="6340387"/>
                  <a:pt x="8399701" y="6314255"/>
                  <a:pt x="8196024" y="6318248"/>
                </a:cubicBezTo>
                <a:cubicBezTo>
                  <a:pt x="7992347" y="6322241"/>
                  <a:pt x="7927967" y="6300936"/>
                  <a:pt x="7825397" y="6318248"/>
                </a:cubicBezTo>
                <a:cubicBezTo>
                  <a:pt x="7722827" y="6335560"/>
                  <a:pt x="7580383" y="6322120"/>
                  <a:pt x="7454770" y="6318248"/>
                </a:cubicBezTo>
                <a:cubicBezTo>
                  <a:pt x="7329157" y="6314376"/>
                  <a:pt x="7227415" y="6307496"/>
                  <a:pt x="7084143" y="6318248"/>
                </a:cubicBezTo>
                <a:cubicBezTo>
                  <a:pt x="6940871" y="6329000"/>
                  <a:pt x="6781626" y="6332629"/>
                  <a:pt x="6511355" y="6318248"/>
                </a:cubicBezTo>
                <a:cubicBezTo>
                  <a:pt x="6241084" y="6303867"/>
                  <a:pt x="6028913" y="6302716"/>
                  <a:pt x="5837487" y="6318248"/>
                </a:cubicBezTo>
                <a:cubicBezTo>
                  <a:pt x="5646061" y="6333780"/>
                  <a:pt x="5494517" y="6331701"/>
                  <a:pt x="5365780" y="6318248"/>
                </a:cubicBezTo>
                <a:cubicBezTo>
                  <a:pt x="5237043" y="6304795"/>
                  <a:pt x="4868899" y="6311033"/>
                  <a:pt x="4691912" y="6318248"/>
                </a:cubicBezTo>
                <a:cubicBezTo>
                  <a:pt x="4514925" y="6325463"/>
                  <a:pt x="4448948" y="6319037"/>
                  <a:pt x="4321285" y="6318248"/>
                </a:cubicBezTo>
                <a:cubicBezTo>
                  <a:pt x="4193622" y="6317459"/>
                  <a:pt x="3986011" y="6321587"/>
                  <a:pt x="3849578" y="6318248"/>
                </a:cubicBezTo>
                <a:cubicBezTo>
                  <a:pt x="3713145" y="6314909"/>
                  <a:pt x="3468485" y="6350496"/>
                  <a:pt x="3175710" y="6318248"/>
                </a:cubicBezTo>
                <a:cubicBezTo>
                  <a:pt x="2882935" y="6286000"/>
                  <a:pt x="2987186" y="6299934"/>
                  <a:pt x="2805083" y="6318248"/>
                </a:cubicBezTo>
                <a:cubicBezTo>
                  <a:pt x="2622980" y="6336562"/>
                  <a:pt x="2390038" y="6301117"/>
                  <a:pt x="2030135" y="6318248"/>
                </a:cubicBezTo>
                <a:cubicBezTo>
                  <a:pt x="1670232" y="6335379"/>
                  <a:pt x="1259795" y="6255193"/>
                  <a:pt x="749786" y="6318248"/>
                </a:cubicBezTo>
                <a:cubicBezTo>
                  <a:pt x="299003" y="6345897"/>
                  <a:pt x="-7585" y="5968829"/>
                  <a:pt x="0" y="5568462"/>
                </a:cubicBezTo>
                <a:cubicBezTo>
                  <a:pt x="-30843" y="5308038"/>
                  <a:pt x="-22724" y="5090794"/>
                  <a:pt x="0" y="4880080"/>
                </a:cubicBezTo>
                <a:cubicBezTo>
                  <a:pt x="22724" y="4669366"/>
                  <a:pt x="-25664" y="4503316"/>
                  <a:pt x="0" y="4288071"/>
                </a:cubicBezTo>
                <a:cubicBezTo>
                  <a:pt x="25664" y="4072826"/>
                  <a:pt x="-19988" y="3794552"/>
                  <a:pt x="0" y="3599689"/>
                </a:cubicBezTo>
                <a:cubicBezTo>
                  <a:pt x="19988" y="3404826"/>
                  <a:pt x="-10843" y="3002086"/>
                  <a:pt x="0" y="2814933"/>
                </a:cubicBezTo>
                <a:cubicBezTo>
                  <a:pt x="10843" y="2627780"/>
                  <a:pt x="2256" y="2462091"/>
                  <a:pt x="0" y="2126551"/>
                </a:cubicBezTo>
                <a:cubicBezTo>
                  <a:pt x="-2256" y="1791011"/>
                  <a:pt x="-27704" y="1682136"/>
                  <a:pt x="0" y="1389982"/>
                </a:cubicBezTo>
                <a:cubicBezTo>
                  <a:pt x="27704" y="1097828"/>
                  <a:pt x="1115" y="983026"/>
                  <a:pt x="0" y="749786"/>
                </a:cubicBezTo>
                <a:close/>
              </a:path>
              <a:path w="11607588" h="6318248" stroke="0" extrusionOk="0">
                <a:moveTo>
                  <a:pt x="0" y="749786"/>
                </a:moveTo>
                <a:cubicBezTo>
                  <a:pt x="66337" y="257971"/>
                  <a:pt x="334829" y="-100201"/>
                  <a:pt x="749786" y="0"/>
                </a:cubicBezTo>
                <a:cubicBezTo>
                  <a:pt x="887199" y="-5254"/>
                  <a:pt x="997520" y="15790"/>
                  <a:pt x="1221493" y="0"/>
                </a:cubicBezTo>
                <a:cubicBezTo>
                  <a:pt x="1445466" y="-15790"/>
                  <a:pt x="1568297" y="-21424"/>
                  <a:pt x="1794281" y="0"/>
                </a:cubicBezTo>
                <a:cubicBezTo>
                  <a:pt x="2020265" y="21424"/>
                  <a:pt x="2171410" y="-26337"/>
                  <a:pt x="2468149" y="0"/>
                </a:cubicBezTo>
                <a:cubicBezTo>
                  <a:pt x="2764888" y="26337"/>
                  <a:pt x="2732358" y="-2472"/>
                  <a:pt x="2939856" y="0"/>
                </a:cubicBezTo>
                <a:cubicBezTo>
                  <a:pt x="3147354" y="2472"/>
                  <a:pt x="3174548" y="-10188"/>
                  <a:pt x="3310483" y="0"/>
                </a:cubicBezTo>
                <a:cubicBezTo>
                  <a:pt x="3446418" y="10188"/>
                  <a:pt x="3608178" y="-22057"/>
                  <a:pt x="3782191" y="0"/>
                </a:cubicBezTo>
                <a:cubicBezTo>
                  <a:pt x="3956204" y="22057"/>
                  <a:pt x="4280498" y="-20468"/>
                  <a:pt x="4456059" y="0"/>
                </a:cubicBezTo>
                <a:cubicBezTo>
                  <a:pt x="4631620" y="20468"/>
                  <a:pt x="5027197" y="-40802"/>
                  <a:pt x="5332087" y="0"/>
                </a:cubicBezTo>
                <a:cubicBezTo>
                  <a:pt x="5636977" y="40802"/>
                  <a:pt x="5765908" y="-29234"/>
                  <a:pt x="6107034" y="0"/>
                </a:cubicBezTo>
                <a:cubicBezTo>
                  <a:pt x="6448160" y="29234"/>
                  <a:pt x="6418045" y="-20796"/>
                  <a:pt x="6578742" y="0"/>
                </a:cubicBezTo>
                <a:cubicBezTo>
                  <a:pt x="6739439" y="20796"/>
                  <a:pt x="7108085" y="-43253"/>
                  <a:pt x="7454770" y="0"/>
                </a:cubicBezTo>
                <a:cubicBezTo>
                  <a:pt x="7801455" y="43253"/>
                  <a:pt x="7674733" y="881"/>
                  <a:pt x="7825397" y="0"/>
                </a:cubicBezTo>
                <a:cubicBezTo>
                  <a:pt x="7976061" y="-881"/>
                  <a:pt x="8422983" y="-39863"/>
                  <a:pt x="8701425" y="0"/>
                </a:cubicBezTo>
                <a:cubicBezTo>
                  <a:pt x="8979867" y="39863"/>
                  <a:pt x="9243743" y="23214"/>
                  <a:pt x="9476373" y="0"/>
                </a:cubicBezTo>
                <a:cubicBezTo>
                  <a:pt x="9709003" y="-23214"/>
                  <a:pt x="9900041" y="20198"/>
                  <a:pt x="10251321" y="0"/>
                </a:cubicBezTo>
                <a:cubicBezTo>
                  <a:pt x="10602601" y="-20198"/>
                  <a:pt x="10623057" y="-25098"/>
                  <a:pt x="10857802" y="0"/>
                </a:cubicBezTo>
                <a:cubicBezTo>
                  <a:pt x="11351217" y="7089"/>
                  <a:pt x="11545400" y="330602"/>
                  <a:pt x="11607588" y="749786"/>
                </a:cubicBezTo>
                <a:cubicBezTo>
                  <a:pt x="11591000" y="1005752"/>
                  <a:pt x="11625072" y="1096907"/>
                  <a:pt x="11607588" y="1293608"/>
                </a:cubicBezTo>
                <a:cubicBezTo>
                  <a:pt x="11590104" y="1490309"/>
                  <a:pt x="11631103" y="1740106"/>
                  <a:pt x="11607588" y="1885617"/>
                </a:cubicBezTo>
                <a:cubicBezTo>
                  <a:pt x="11584073" y="2031128"/>
                  <a:pt x="11608826" y="2320573"/>
                  <a:pt x="11607588" y="2573999"/>
                </a:cubicBezTo>
                <a:cubicBezTo>
                  <a:pt x="11606350" y="2827425"/>
                  <a:pt x="11610800" y="3185473"/>
                  <a:pt x="11607588" y="3358755"/>
                </a:cubicBezTo>
                <a:cubicBezTo>
                  <a:pt x="11604376" y="3532037"/>
                  <a:pt x="11597429" y="3745943"/>
                  <a:pt x="11607588" y="3902577"/>
                </a:cubicBezTo>
                <a:cubicBezTo>
                  <a:pt x="11617747" y="4059211"/>
                  <a:pt x="11590631" y="4397178"/>
                  <a:pt x="11607588" y="4687333"/>
                </a:cubicBezTo>
                <a:cubicBezTo>
                  <a:pt x="11624545" y="4977488"/>
                  <a:pt x="11642799" y="5167970"/>
                  <a:pt x="11607588" y="5568462"/>
                </a:cubicBezTo>
                <a:cubicBezTo>
                  <a:pt x="11584774" y="5976567"/>
                  <a:pt x="11232925" y="6386358"/>
                  <a:pt x="10857802" y="6318248"/>
                </a:cubicBezTo>
                <a:cubicBezTo>
                  <a:pt x="10782852" y="6324441"/>
                  <a:pt x="10607212" y="6312863"/>
                  <a:pt x="10487175" y="6318248"/>
                </a:cubicBezTo>
                <a:cubicBezTo>
                  <a:pt x="10367138" y="6323633"/>
                  <a:pt x="10094312" y="6285138"/>
                  <a:pt x="9813307" y="6318248"/>
                </a:cubicBezTo>
                <a:cubicBezTo>
                  <a:pt x="9532302" y="6351358"/>
                  <a:pt x="9289927" y="6337514"/>
                  <a:pt x="9038359" y="6318248"/>
                </a:cubicBezTo>
                <a:cubicBezTo>
                  <a:pt x="8786791" y="6298982"/>
                  <a:pt x="8383796" y="6345018"/>
                  <a:pt x="8162331" y="6318248"/>
                </a:cubicBezTo>
                <a:cubicBezTo>
                  <a:pt x="7940866" y="6291478"/>
                  <a:pt x="7902021" y="6310266"/>
                  <a:pt x="7690624" y="6318248"/>
                </a:cubicBezTo>
                <a:cubicBezTo>
                  <a:pt x="7479227" y="6326230"/>
                  <a:pt x="7116048" y="6300647"/>
                  <a:pt x="6915676" y="6318248"/>
                </a:cubicBezTo>
                <a:cubicBezTo>
                  <a:pt x="6715304" y="6335849"/>
                  <a:pt x="6507593" y="6317933"/>
                  <a:pt x="6140728" y="6318248"/>
                </a:cubicBezTo>
                <a:cubicBezTo>
                  <a:pt x="5773863" y="6318563"/>
                  <a:pt x="5786183" y="6286790"/>
                  <a:pt x="5466860" y="6318248"/>
                </a:cubicBezTo>
                <a:cubicBezTo>
                  <a:pt x="5147537" y="6349706"/>
                  <a:pt x="5143390" y="6334163"/>
                  <a:pt x="4894073" y="6318248"/>
                </a:cubicBezTo>
                <a:cubicBezTo>
                  <a:pt x="4644756" y="6302333"/>
                  <a:pt x="4559332" y="6315230"/>
                  <a:pt x="4321285" y="6318248"/>
                </a:cubicBezTo>
                <a:cubicBezTo>
                  <a:pt x="4083238" y="6321266"/>
                  <a:pt x="3834935" y="6340014"/>
                  <a:pt x="3647417" y="6318248"/>
                </a:cubicBezTo>
                <a:cubicBezTo>
                  <a:pt x="3459899" y="6296482"/>
                  <a:pt x="3049289" y="6295645"/>
                  <a:pt x="2771389" y="6318248"/>
                </a:cubicBezTo>
                <a:cubicBezTo>
                  <a:pt x="2493489" y="6340851"/>
                  <a:pt x="2496077" y="6309449"/>
                  <a:pt x="2299682" y="6318248"/>
                </a:cubicBezTo>
                <a:cubicBezTo>
                  <a:pt x="2103287" y="6327047"/>
                  <a:pt x="1828498" y="6323867"/>
                  <a:pt x="1625814" y="6318248"/>
                </a:cubicBezTo>
                <a:cubicBezTo>
                  <a:pt x="1423130" y="6312629"/>
                  <a:pt x="989131" y="6295365"/>
                  <a:pt x="749786" y="6318248"/>
                </a:cubicBezTo>
                <a:cubicBezTo>
                  <a:pt x="358075" y="6357672"/>
                  <a:pt x="-27158" y="5926975"/>
                  <a:pt x="0" y="5568462"/>
                </a:cubicBezTo>
                <a:cubicBezTo>
                  <a:pt x="-18928" y="5426829"/>
                  <a:pt x="5984" y="5172749"/>
                  <a:pt x="0" y="4928266"/>
                </a:cubicBezTo>
                <a:cubicBezTo>
                  <a:pt x="-5984" y="4683783"/>
                  <a:pt x="-2980" y="4480674"/>
                  <a:pt x="0" y="4239884"/>
                </a:cubicBezTo>
                <a:cubicBezTo>
                  <a:pt x="2980" y="3999094"/>
                  <a:pt x="19702" y="3897089"/>
                  <a:pt x="0" y="3696062"/>
                </a:cubicBezTo>
                <a:cubicBezTo>
                  <a:pt x="-19702" y="3495035"/>
                  <a:pt x="21838" y="3234267"/>
                  <a:pt x="0" y="2959493"/>
                </a:cubicBezTo>
                <a:cubicBezTo>
                  <a:pt x="-21838" y="2684719"/>
                  <a:pt x="7488" y="2626600"/>
                  <a:pt x="0" y="2367484"/>
                </a:cubicBezTo>
                <a:cubicBezTo>
                  <a:pt x="-7488" y="2108368"/>
                  <a:pt x="-12217" y="1821689"/>
                  <a:pt x="0" y="1630915"/>
                </a:cubicBezTo>
                <a:cubicBezTo>
                  <a:pt x="12217" y="1440141"/>
                  <a:pt x="22628" y="1109066"/>
                  <a:pt x="0" y="74978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6">
                <a:lumMod val="40000"/>
                <a:lumOff val="60000"/>
              </a:schemeClr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>
                      <a:gd name="adj" fmla="val 118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"/>
              <a:cs typeface="+mn-cs"/>
            </a:endParaRPr>
          </a:p>
        </p:txBody>
      </p:sp>
      <p:pic>
        <p:nvPicPr>
          <p:cNvPr id="3" name="图片 19">
            <a:extLst>
              <a:ext uri="{FF2B5EF4-FFF2-40B4-BE49-F238E27FC236}">
                <a16:creationId xmlns:a16="http://schemas.microsoft.com/office/drawing/2014/main" id="{B461504E-42B4-4F2A-8F73-EB899A3F6A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549" y="-314001"/>
            <a:ext cx="2494154" cy="2494154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Content Placeholder 1"/>
          <p:cNvSpPr>
            <a:spLocks/>
          </p:cNvSpPr>
          <p:nvPr/>
        </p:nvSpPr>
        <p:spPr bwMode="auto">
          <a:xfrm>
            <a:off x="1514906" y="394648"/>
            <a:ext cx="5715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 3" panose="05040102010807070707" pitchFamily="18" charset="2"/>
              <a:buNone/>
            </a:pPr>
            <a:r>
              <a:rPr lang="en-US" altLang="en-US" sz="36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Content Placeholder 1"/>
          <p:cNvSpPr>
            <a:spLocks/>
          </p:cNvSpPr>
          <p:nvPr/>
        </p:nvSpPr>
        <p:spPr bwMode="auto">
          <a:xfrm>
            <a:off x="419672" y="1279472"/>
            <a:ext cx="4971194" cy="3742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vần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êt</a:t>
            </a:r>
            <a:r>
              <a:rPr lang="en-US" altLang="en-US" sz="3600" b="1" i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3600" b="1" i="1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êch</a:t>
            </a:r>
            <a:r>
              <a:rPr lang="en-US" altLang="en-US" sz="3600" b="1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âm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600" b="1" dirty="0">
                <a:solidFill>
                  <a:srgbClr val="0000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图片 19">
            <a:extLst>
              <a:ext uri="{FF2B5EF4-FFF2-40B4-BE49-F238E27FC236}">
                <a16:creationId xmlns:a16="http://schemas.microsoft.com/office/drawing/2014/main" id="{2E8ECD5F-9067-4049-A99D-763A075BD0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176" y="5094987"/>
            <a:ext cx="1906555" cy="1906555"/>
          </a:xfrm>
          <a:prstGeom prst="rect">
            <a:avLst/>
          </a:prstGeom>
        </p:spPr>
      </p:pic>
      <p:sp>
        <p:nvSpPr>
          <p:cNvPr id="10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6554239" y="1464598"/>
            <a:ext cx="1306867" cy="568357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285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srgbClr val="002060"/>
                </a:solidFill>
                <a:latin typeface="UTM Guanine" panose="02040603050506020204" pitchFamily="18" charset="0"/>
              </a:rPr>
              <a:t>b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Guanine" panose="02040603050506020204" pitchFamily="18" charset="0"/>
            </a:endParaRPr>
          </a:p>
        </p:txBody>
      </p:sp>
      <p:sp>
        <p:nvSpPr>
          <p:cNvPr id="11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6554239" y="2357012"/>
            <a:ext cx="1306867" cy="568357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285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 err="1">
                <a:solidFill>
                  <a:srgbClr val="002060"/>
                </a:solidFill>
                <a:latin typeface="UTM Guanine" panose="02040603050506020204" pitchFamily="18" charset="0"/>
              </a:rPr>
              <a:t>ch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Guanine" panose="02040603050506020204" pitchFamily="18" charset="0"/>
            </a:endParaRPr>
          </a:p>
        </p:txBody>
      </p:sp>
      <p:sp>
        <p:nvSpPr>
          <p:cNvPr id="12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6554238" y="3165283"/>
            <a:ext cx="1306867" cy="568357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285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srgbClr val="002060"/>
                </a:solidFill>
                <a:latin typeface="UTM Guanine" panose="02040603050506020204" pitchFamily="18" charset="0"/>
              </a:rPr>
              <a:t>d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Guanine" panose="02040603050506020204" pitchFamily="18" charset="0"/>
            </a:endParaRPr>
          </a:p>
        </p:txBody>
      </p:sp>
      <p:sp>
        <p:nvSpPr>
          <p:cNvPr id="13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6554238" y="3987971"/>
            <a:ext cx="1306867" cy="568357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285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srgbClr val="002060"/>
                </a:solidFill>
                <a:latin typeface="UTM Guanine" panose="02040603050506020204" pitchFamily="18" charset="0"/>
              </a:rPr>
              <a:t>h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Guanine" panose="02040603050506020204" pitchFamily="18" charset="0"/>
            </a:endParaRPr>
          </a:p>
        </p:txBody>
      </p:sp>
      <p:sp>
        <p:nvSpPr>
          <p:cNvPr id="14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6554238" y="4865643"/>
            <a:ext cx="1306867" cy="568357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285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noProof="0" dirty="0">
                <a:solidFill>
                  <a:srgbClr val="002060"/>
                </a:solidFill>
                <a:latin typeface="UTM Guanine" panose="02040603050506020204" pitchFamily="18" charset="0"/>
              </a:rPr>
              <a:t>k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Guanine" panose="02040603050506020204" pitchFamily="18" charset="0"/>
            </a:endParaRPr>
          </a:p>
        </p:txBody>
      </p:sp>
      <p:sp>
        <p:nvSpPr>
          <p:cNvPr id="15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6554237" y="5724636"/>
            <a:ext cx="1306867" cy="568357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285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noProof="0" dirty="0">
                <a:solidFill>
                  <a:srgbClr val="002060"/>
                </a:solidFill>
                <a:latin typeface="UTM Guanine" panose="02040603050506020204" pitchFamily="18" charset="0"/>
              </a:rPr>
              <a:t>t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Guanine" panose="02040603050506020204" pitchFamily="18" charset="0"/>
            </a:endParaRPr>
          </a:p>
        </p:txBody>
      </p:sp>
      <p:sp>
        <p:nvSpPr>
          <p:cNvPr id="67" name="任意多边形 27">
            <a:extLst>
              <a:ext uri="{FF2B5EF4-FFF2-40B4-BE49-F238E27FC236}">
                <a16:creationId xmlns:a16="http://schemas.microsoft.com/office/drawing/2014/main" id="{8229216B-B510-4C4A-A145-8278E0B524C0}"/>
              </a:ext>
            </a:extLst>
          </p:cNvPr>
          <p:cNvSpPr/>
          <p:nvPr/>
        </p:nvSpPr>
        <p:spPr>
          <a:xfrm>
            <a:off x="9270504" y="2032955"/>
            <a:ext cx="1743605" cy="93810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4000" dirty="0" err="1">
                <a:solidFill>
                  <a:srgbClr val="C00000"/>
                </a:solidFill>
                <a:latin typeface="UTM Guanine" panose="02040603050506020204" pitchFamily="18" charset="0"/>
              </a:rPr>
              <a:t>êt</a:t>
            </a:r>
            <a:endParaRPr lang="zh-CN" altLang="en-US" sz="4000" dirty="0">
              <a:solidFill>
                <a:srgbClr val="C00000"/>
              </a:solidFill>
              <a:latin typeface="UTM Guanine" panose="02040603050506020204" pitchFamily="18" charset="0"/>
            </a:endParaRPr>
          </a:p>
        </p:txBody>
      </p:sp>
      <p:sp>
        <p:nvSpPr>
          <p:cNvPr id="68" name="任意多边形 27">
            <a:extLst>
              <a:ext uri="{FF2B5EF4-FFF2-40B4-BE49-F238E27FC236}">
                <a16:creationId xmlns:a16="http://schemas.microsoft.com/office/drawing/2014/main" id="{8229216B-B510-4C4A-A145-8278E0B524C0}"/>
              </a:ext>
            </a:extLst>
          </p:cNvPr>
          <p:cNvSpPr/>
          <p:nvPr/>
        </p:nvSpPr>
        <p:spPr>
          <a:xfrm>
            <a:off x="9270504" y="4305839"/>
            <a:ext cx="2046442" cy="1119608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4000" dirty="0" err="1">
                <a:solidFill>
                  <a:srgbClr val="C00000"/>
                </a:solidFill>
                <a:latin typeface="UTM Guanine" panose="02040603050506020204" pitchFamily="18" charset="0"/>
              </a:rPr>
              <a:t>êch</a:t>
            </a:r>
            <a:endParaRPr lang="zh-CN" altLang="en-US" sz="4000" dirty="0">
              <a:solidFill>
                <a:srgbClr val="C00000"/>
              </a:solidFill>
              <a:latin typeface="UTM Guanine" panose="02040603050506020204" pitchFamily="18" charset="0"/>
            </a:endParaRPr>
          </a:p>
        </p:txBody>
      </p:sp>
      <p:cxnSp>
        <p:nvCxnSpPr>
          <p:cNvPr id="69" name="Straight Arrow Connector 68"/>
          <p:cNvCxnSpPr>
            <a:stCxn id="10" idx="3"/>
            <a:endCxn id="67" idx="2"/>
          </p:cNvCxnSpPr>
          <p:nvPr/>
        </p:nvCxnSpPr>
        <p:spPr>
          <a:xfrm>
            <a:off x="7861106" y="1748777"/>
            <a:ext cx="1409398" cy="75323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flipV="1">
            <a:off x="7861104" y="2502008"/>
            <a:ext cx="1409400" cy="15930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endCxn id="67" idx="2"/>
          </p:cNvCxnSpPr>
          <p:nvPr/>
        </p:nvCxnSpPr>
        <p:spPr>
          <a:xfrm flipV="1">
            <a:off x="7861104" y="2502008"/>
            <a:ext cx="1409400" cy="95087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endCxn id="67" idx="2"/>
          </p:cNvCxnSpPr>
          <p:nvPr/>
        </p:nvCxnSpPr>
        <p:spPr>
          <a:xfrm flipV="1">
            <a:off x="7861104" y="2502008"/>
            <a:ext cx="1409400" cy="180383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14" idx="3"/>
            <a:endCxn id="67" idx="2"/>
          </p:cNvCxnSpPr>
          <p:nvPr/>
        </p:nvCxnSpPr>
        <p:spPr>
          <a:xfrm flipV="1">
            <a:off x="7861105" y="2502008"/>
            <a:ext cx="1409399" cy="264781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endCxn id="67" idx="2"/>
          </p:cNvCxnSpPr>
          <p:nvPr/>
        </p:nvCxnSpPr>
        <p:spPr>
          <a:xfrm flipV="1">
            <a:off x="7861104" y="2502008"/>
            <a:ext cx="1409400" cy="346206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7861104" y="1748777"/>
            <a:ext cx="1409400" cy="32735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7887483" y="2721691"/>
            <a:ext cx="1383020" cy="22549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13" idx="3"/>
          </p:cNvCxnSpPr>
          <p:nvPr/>
        </p:nvCxnSpPr>
        <p:spPr>
          <a:xfrm>
            <a:off x="7861105" y="4272150"/>
            <a:ext cx="1409398" cy="6618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>
            <a:stCxn id="14" idx="3"/>
          </p:cNvCxnSpPr>
          <p:nvPr/>
        </p:nvCxnSpPr>
        <p:spPr>
          <a:xfrm flipV="1">
            <a:off x="7861105" y="4976657"/>
            <a:ext cx="1409398" cy="1731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 flipV="1">
            <a:off x="7861103" y="5022371"/>
            <a:ext cx="1409400" cy="9864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8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67" grpId="0" bldLvl="0" animBg="1"/>
      <p:bldP spid="6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2">
            <a:extLst>
              <a:ext uri="{FF2B5EF4-FFF2-40B4-BE49-F238E27FC236}">
                <a16:creationId xmlns:a16="http://schemas.microsoft.com/office/drawing/2014/main" id="{3151180C-2751-4FBB-89A7-6DF169032558}"/>
              </a:ext>
            </a:extLst>
          </p:cNvPr>
          <p:cNvSpPr/>
          <p:nvPr/>
        </p:nvSpPr>
        <p:spPr>
          <a:xfrm>
            <a:off x="238669" y="287268"/>
            <a:ext cx="11607588" cy="6318248"/>
          </a:xfrm>
          <a:custGeom>
            <a:avLst/>
            <a:gdLst>
              <a:gd name="connsiteX0" fmla="*/ 0 w 11607588"/>
              <a:gd name="connsiteY0" fmla="*/ 749786 h 6318248"/>
              <a:gd name="connsiteX1" fmla="*/ 749786 w 11607588"/>
              <a:gd name="connsiteY1" fmla="*/ 0 h 6318248"/>
              <a:gd name="connsiteX2" fmla="*/ 1625814 w 11607588"/>
              <a:gd name="connsiteY2" fmla="*/ 0 h 6318248"/>
              <a:gd name="connsiteX3" fmla="*/ 2400762 w 11607588"/>
              <a:gd name="connsiteY3" fmla="*/ 0 h 6318248"/>
              <a:gd name="connsiteX4" fmla="*/ 2872469 w 11607588"/>
              <a:gd name="connsiteY4" fmla="*/ 0 h 6318248"/>
              <a:gd name="connsiteX5" fmla="*/ 3647417 w 11607588"/>
              <a:gd name="connsiteY5" fmla="*/ 0 h 6318248"/>
              <a:gd name="connsiteX6" fmla="*/ 4422365 w 11607588"/>
              <a:gd name="connsiteY6" fmla="*/ 0 h 6318248"/>
              <a:gd name="connsiteX7" fmla="*/ 5298393 w 11607588"/>
              <a:gd name="connsiteY7" fmla="*/ 0 h 6318248"/>
              <a:gd name="connsiteX8" fmla="*/ 6073341 w 11607588"/>
              <a:gd name="connsiteY8" fmla="*/ 0 h 6318248"/>
              <a:gd name="connsiteX9" fmla="*/ 6949369 w 11607588"/>
              <a:gd name="connsiteY9" fmla="*/ 0 h 6318248"/>
              <a:gd name="connsiteX10" fmla="*/ 7522157 w 11607588"/>
              <a:gd name="connsiteY10" fmla="*/ 0 h 6318248"/>
              <a:gd name="connsiteX11" fmla="*/ 8196024 w 11607588"/>
              <a:gd name="connsiteY11" fmla="*/ 0 h 6318248"/>
              <a:gd name="connsiteX12" fmla="*/ 8768812 w 11607588"/>
              <a:gd name="connsiteY12" fmla="*/ 0 h 6318248"/>
              <a:gd name="connsiteX13" fmla="*/ 9139439 w 11607588"/>
              <a:gd name="connsiteY13" fmla="*/ 0 h 6318248"/>
              <a:gd name="connsiteX14" fmla="*/ 9712227 w 11607588"/>
              <a:gd name="connsiteY14" fmla="*/ 0 h 6318248"/>
              <a:gd name="connsiteX15" fmla="*/ 10183934 w 11607588"/>
              <a:gd name="connsiteY15" fmla="*/ 0 h 6318248"/>
              <a:gd name="connsiteX16" fmla="*/ 10857802 w 11607588"/>
              <a:gd name="connsiteY16" fmla="*/ 0 h 6318248"/>
              <a:gd name="connsiteX17" fmla="*/ 11607588 w 11607588"/>
              <a:gd name="connsiteY17" fmla="*/ 749786 h 6318248"/>
              <a:gd name="connsiteX18" fmla="*/ 11607588 w 11607588"/>
              <a:gd name="connsiteY18" fmla="*/ 1389982 h 6318248"/>
              <a:gd name="connsiteX19" fmla="*/ 11607588 w 11607588"/>
              <a:gd name="connsiteY19" fmla="*/ 1981990 h 6318248"/>
              <a:gd name="connsiteX20" fmla="*/ 11607588 w 11607588"/>
              <a:gd name="connsiteY20" fmla="*/ 2718559 h 6318248"/>
              <a:gd name="connsiteX21" fmla="*/ 11607588 w 11607588"/>
              <a:gd name="connsiteY21" fmla="*/ 3455128 h 6318248"/>
              <a:gd name="connsiteX22" fmla="*/ 11607588 w 11607588"/>
              <a:gd name="connsiteY22" fmla="*/ 3998950 h 6318248"/>
              <a:gd name="connsiteX23" fmla="*/ 11607588 w 11607588"/>
              <a:gd name="connsiteY23" fmla="*/ 4590959 h 6318248"/>
              <a:gd name="connsiteX24" fmla="*/ 11607588 w 11607588"/>
              <a:gd name="connsiteY24" fmla="*/ 5568462 h 6318248"/>
              <a:gd name="connsiteX25" fmla="*/ 10857802 w 11607588"/>
              <a:gd name="connsiteY25" fmla="*/ 6318248 h 6318248"/>
              <a:gd name="connsiteX26" fmla="*/ 10386095 w 11607588"/>
              <a:gd name="connsiteY26" fmla="*/ 6318248 h 6318248"/>
              <a:gd name="connsiteX27" fmla="*/ 10015467 w 11607588"/>
              <a:gd name="connsiteY27" fmla="*/ 6318248 h 6318248"/>
              <a:gd name="connsiteX28" fmla="*/ 9543760 w 11607588"/>
              <a:gd name="connsiteY28" fmla="*/ 6318248 h 6318248"/>
              <a:gd name="connsiteX29" fmla="*/ 9072053 w 11607588"/>
              <a:gd name="connsiteY29" fmla="*/ 6318248 h 6318248"/>
              <a:gd name="connsiteX30" fmla="*/ 8196024 w 11607588"/>
              <a:gd name="connsiteY30" fmla="*/ 6318248 h 6318248"/>
              <a:gd name="connsiteX31" fmla="*/ 7825397 w 11607588"/>
              <a:gd name="connsiteY31" fmla="*/ 6318248 h 6318248"/>
              <a:gd name="connsiteX32" fmla="*/ 7454770 w 11607588"/>
              <a:gd name="connsiteY32" fmla="*/ 6318248 h 6318248"/>
              <a:gd name="connsiteX33" fmla="*/ 7084143 w 11607588"/>
              <a:gd name="connsiteY33" fmla="*/ 6318248 h 6318248"/>
              <a:gd name="connsiteX34" fmla="*/ 6511355 w 11607588"/>
              <a:gd name="connsiteY34" fmla="*/ 6318248 h 6318248"/>
              <a:gd name="connsiteX35" fmla="*/ 5837487 w 11607588"/>
              <a:gd name="connsiteY35" fmla="*/ 6318248 h 6318248"/>
              <a:gd name="connsiteX36" fmla="*/ 5365780 w 11607588"/>
              <a:gd name="connsiteY36" fmla="*/ 6318248 h 6318248"/>
              <a:gd name="connsiteX37" fmla="*/ 4691912 w 11607588"/>
              <a:gd name="connsiteY37" fmla="*/ 6318248 h 6318248"/>
              <a:gd name="connsiteX38" fmla="*/ 4321285 w 11607588"/>
              <a:gd name="connsiteY38" fmla="*/ 6318248 h 6318248"/>
              <a:gd name="connsiteX39" fmla="*/ 3849578 w 11607588"/>
              <a:gd name="connsiteY39" fmla="*/ 6318248 h 6318248"/>
              <a:gd name="connsiteX40" fmla="*/ 3175710 w 11607588"/>
              <a:gd name="connsiteY40" fmla="*/ 6318248 h 6318248"/>
              <a:gd name="connsiteX41" fmla="*/ 2805083 w 11607588"/>
              <a:gd name="connsiteY41" fmla="*/ 6318248 h 6318248"/>
              <a:gd name="connsiteX42" fmla="*/ 2030135 w 11607588"/>
              <a:gd name="connsiteY42" fmla="*/ 6318248 h 6318248"/>
              <a:gd name="connsiteX43" fmla="*/ 749786 w 11607588"/>
              <a:gd name="connsiteY43" fmla="*/ 6318248 h 6318248"/>
              <a:gd name="connsiteX44" fmla="*/ 0 w 11607588"/>
              <a:gd name="connsiteY44" fmla="*/ 5568462 h 6318248"/>
              <a:gd name="connsiteX45" fmla="*/ 0 w 11607588"/>
              <a:gd name="connsiteY45" fmla="*/ 4880080 h 6318248"/>
              <a:gd name="connsiteX46" fmla="*/ 0 w 11607588"/>
              <a:gd name="connsiteY46" fmla="*/ 4288071 h 6318248"/>
              <a:gd name="connsiteX47" fmla="*/ 0 w 11607588"/>
              <a:gd name="connsiteY47" fmla="*/ 3599689 h 6318248"/>
              <a:gd name="connsiteX48" fmla="*/ 0 w 11607588"/>
              <a:gd name="connsiteY48" fmla="*/ 2814933 h 6318248"/>
              <a:gd name="connsiteX49" fmla="*/ 0 w 11607588"/>
              <a:gd name="connsiteY49" fmla="*/ 2126551 h 6318248"/>
              <a:gd name="connsiteX50" fmla="*/ 0 w 11607588"/>
              <a:gd name="connsiteY50" fmla="*/ 1389982 h 6318248"/>
              <a:gd name="connsiteX51" fmla="*/ 0 w 11607588"/>
              <a:gd name="connsiteY51" fmla="*/ 749786 h 631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607588" h="6318248" fill="none" extrusionOk="0">
                <a:moveTo>
                  <a:pt x="0" y="749786"/>
                </a:moveTo>
                <a:cubicBezTo>
                  <a:pt x="-15704" y="328439"/>
                  <a:pt x="341664" y="23293"/>
                  <a:pt x="749786" y="0"/>
                </a:cubicBezTo>
                <a:cubicBezTo>
                  <a:pt x="1152517" y="-14155"/>
                  <a:pt x="1321214" y="12947"/>
                  <a:pt x="1625814" y="0"/>
                </a:cubicBezTo>
                <a:cubicBezTo>
                  <a:pt x="1930414" y="-12947"/>
                  <a:pt x="2031767" y="-6054"/>
                  <a:pt x="2400762" y="0"/>
                </a:cubicBezTo>
                <a:cubicBezTo>
                  <a:pt x="2769757" y="6054"/>
                  <a:pt x="2672378" y="-981"/>
                  <a:pt x="2872469" y="0"/>
                </a:cubicBezTo>
                <a:cubicBezTo>
                  <a:pt x="3072560" y="981"/>
                  <a:pt x="3490106" y="-34102"/>
                  <a:pt x="3647417" y="0"/>
                </a:cubicBezTo>
                <a:cubicBezTo>
                  <a:pt x="3804728" y="34102"/>
                  <a:pt x="4070548" y="5721"/>
                  <a:pt x="4422365" y="0"/>
                </a:cubicBezTo>
                <a:cubicBezTo>
                  <a:pt x="4774182" y="-5721"/>
                  <a:pt x="4922012" y="-34529"/>
                  <a:pt x="5298393" y="0"/>
                </a:cubicBezTo>
                <a:cubicBezTo>
                  <a:pt x="5674774" y="34529"/>
                  <a:pt x="5861358" y="-5182"/>
                  <a:pt x="6073341" y="0"/>
                </a:cubicBezTo>
                <a:cubicBezTo>
                  <a:pt x="6285324" y="5182"/>
                  <a:pt x="6772778" y="-3586"/>
                  <a:pt x="6949369" y="0"/>
                </a:cubicBezTo>
                <a:cubicBezTo>
                  <a:pt x="7125960" y="3586"/>
                  <a:pt x="7317817" y="14519"/>
                  <a:pt x="7522157" y="0"/>
                </a:cubicBezTo>
                <a:cubicBezTo>
                  <a:pt x="7726497" y="-14519"/>
                  <a:pt x="7910394" y="-20067"/>
                  <a:pt x="8196024" y="0"/>
                </a:cubicBezTo>
                <a:cubicBezTo>
                  <a:pt x="8481654" y="20067"/>
                  <a:pt x="8504144" y="-101"/>
                  <a:pt x="8768812" y="0"/>
                </a:cubicBezTo>
                <a:cubicBezTo>
                  <a:pt x="9033480" y="101"/>
                  <a:pt x="9042716" y="3096"/>
                  <a:pt x="9139439" y="0"/>
                </a:cubicBezTo>
                <a:cubicBezTo>
                  <a:pt x="9236162" y="-3096"/>
                  <a:pt x="9504703" y="11829"/>
                  <a:pt x="9712227" y="0"/>
                </a:cubicBezTo>
                <a:cubicBezTo>
                  <a:pt x="9919751" y="-11829"/>
                  <a:pt x="9955257" y="8842"/>
                  <a:pt x="10183934" y="0"/>
                </a:cubicBezTo>
                <a:cubicBezTo>
                  <a:pt x="10412611" y="-8842"/>
                  <a:pt x="10605071" y="-32305"/>
                  <a:pt x="10857802" y="0"/>
                </a:cubicBezTo>
                <a:cubicBezTo>
                  <a:pt x="11214996" y="-737"/>
                  <a:pt x="11628526" y="383259"/>
                  <a:pt x="11607588" y="749786"/>
                </a:cubicBezTo>
                <a:cubicBezTo>
                  <a:pt x="11607462" y="1035365"/>
                  <a:pt x="11626696" y="1217790"/>
                  <a:pt x="11607588" y="1389982"/>
                </a:cubicBezTo>
                <a:cubicBezTo>
                  <a:pt x="11588480" y="1562174"/>
                  <a:pt x="11628620" y="1762329"/>
                  <a:pt x="11607588" y="1981990"/>
                </a:cubicBezTo>
                <a:cubicBezTo>
                  <a:pt x="11586556" y="2201651"/>
                  <a:pt x="11627853" y="2398135"/>
                  <a:pt x="11607588" y="2718559"/>
                </a:cubicBezTo>
                <a:cubicBezTo>
                  <a:pt x="11587323" y="3038983"/>
                  <a:pt x="11582453" y="3277018"/>
                  <a:pt x="11607588" y="3455128"/>
                </a:cubicBezTo>
                <a:cubicBezTo>
                  <a:pt x="11632723" y="3633238"/>
                  <a:pt x="11595225" y="3763627"/>
                  <a:pt x="11607588" y="3998950"/>
                </a:cubicBezTo>
                <a:cubicBezTo>
                  <a:pt x="11619951" y="4234273"/>
                  <a:pt x="11618553" y="4418417"/>
                  <a:pt x="11607588" y="4590959"/>
                </a:cubicBezTo>
                <a:cubicBezTo>
                  <a:pt x="11596623" y="4763501"/>
                  <a:pt x="11616533" y="5126429"/>
                  <a:pt x="11607588" y="5568462"/>
                </a:cubicBezTo>
                <a:cubicBezTo>
                  <a:pt x="11679429" y="5926638"/>
                  <a:pt x="11276874" y="6342798"/>
                  <a:pt x="10857802" y="6318248"/>
                </a:cubicBezTo>
                <a:cubicBezTo>
                  <a:pt x="10642817" y="6298297"/>
                  <a:pt x="10491303" y="6321666"/>
                  <a:pt x="10386095" y="6318248"/>
                </a:cubicBezTo>
                <a:cubicBezTo>
                  <a:pt x="10280887" y="6314830"/>
                  <a:pt x="10175895" y="6307166"/>
                  <a:pt x="10015467" y="6318248"/>
                </a:cubicBezTo>
                <a:cubicBezTo>
                  <a:pt x="9855039" y="6329330"/>
                  <a:pt x="9700651" y="6300131"/>
                  <a:pt x="9543760" y="6318248"/>
                </a:cubicBezTo>
                <a:cubicBezTo>
                  <a:pt x="9386869" y="6336365"/>
                  <a:pt x="9211337" y="6296109"/>
                  <a:pt x="9072053" y="6318248"/>
                </a:cubicBezTo>
                <a:cubicBezTo>
                  <a:pt x="8932769" y="6340387"/>
                  <a:pt x="8399701" y="6314255"/>
                  <a:pt x="8196024" y="6318248"/>
                </a:cubicBezTo>
                <a:cubicBezTo>
                  <a:pt x="7992347" y="6322241"/>
                  <a:pt x="7927967" y="6300936"/>
                  <a:pt x="7825397" y="6318248"/>
                </a:cubicBezTo>
                <a:cubicBezTo>
                  <a:pt x="7722827" y="6335560"/>
                  <a:pt x="7580383" y="6322120"/>
                  <a:pt x="7454770" y="6318248"/>
                </a:cubicBezTo>
                <a:cubicBezTo>
                  <a:pt x="7329157" y="6314376"/>
                  <a:pt x="7227415" y="6307496"/>
                  <a:pt x="7084143" y="6318248"/>
                </a:cubicBezTo>
                <a:cubicBezTo>
                  <a:pt x="6940871" y="6329000"/>
                  <a:pt x="6781626" y="6332629"/>
                  <a:pt x="6511355" y="6318248"/>
                </a:cubicBezTo>
                <a:cubicBezTo>
                  <a:pt x="6241084" y="6303867"/>
                  <a:pt x="6028913" y="6302716"/>
                  <a:pt x="5837487" y="6318248"/>
                </a:cubicBezTo>
                <a:cubicBezTo>
                  <a:pt x="5646061" y="6333780"/>
                  <a:pt x="5494517" y="6331701"/>
                  <a:pt x="5365780" y="6318248"/>
                </a:cubicBezTo>
                <a:cubicBezTo>
                  <a:pt x="5237043" y="6304795"/>
                  <a:pt x="4868899" y="6311033"/>
                  <a:pt x="4691912" y="6318248"/>
                </a:cubicBezTo>
                <a:cubicBezTo>
                  <a:pt x="4514925" y="6325463"/>
                  <a:pt x="4448948" y="6319037"/>
                  <a:pt x="4321285" y="6318248"/>
                </a:cubicBezTo>
                <a:cubicBezTo>
                  <a:pt x="4193622" y="6317459"/>
                  <a:pt x="3986011" y="6321587"/>
                  <a:pt x="3849578" y="6318248"/>
                </a:cubicBezTo>
                <a:cubicBezTo>
                  <a:pt x="3713145" y="6314909"/>
                  <a:pt x="3468485" y="6350496"/>
                  <a:pt x="3175710" y="6318248"/>
                </a:cubicBezTo>
                <a:cubicBezTo>
                  <a:pt x="2882935" y="6286000"/>
                  <a:pt x="2987186" y="6299934"/>
                  <a:pt x="2805083" y="6318248"/>
                </a:cubicBezTo>
                <a:cubicBezTo>
                  <a:pt x="2622980" y="6336562"/>
                  <a:pt x="2390038" y="6301117"/>
                  <a:pt x="2030135" y="6318248"/>
                </a:cubicBezTo>
                <a:cubicBezTo>
                  <a:pt x="1670232" y="6335379"/>
                  <a:pt x="1259795" y="6255193"/>
                  <a:pt x="749786" y="6318248"/>
                </a:cubicBezTo>
                <a:cubicBezTo>
                  <a:pt x="299003" y="6345897"/>
                  <a:pt x="-7585" y="5968829"/>
                  <a:pt x="0" y="5568462"/>
                </a:cubicBezTo>
                <a:cubicBezTo>
                  <a:pt x="-30843" y="5308038"/>
                  <a:pt x="-22724" y="5090794"/>
                  <a:pt x="0" y="4880080"/>
                </a:cubicBezTo>
                <a:cubicBezTo>
                  <a:pt x="22724" y="4669366"/>
                  <a:pt x="-25664" y="4503316"/>
                  <a:pt x="0" y="4288071"/>
                </a:cubicBezTo>
                <a:cubicBezTo>
                  <a:pt x="25664" y="4072826"/>
                  <a:pt x="-19988" y="3794552"/>
                  <a:pt x="0" y="3599689"/>
                </a:cubicBezTo>
                <a:cubicBezTo>
                  <a:pt x="19988" y="3404826"/>
                  <a:pt x="-10843" y="3002086"/>
                  <a:pt x="0" y="2814933"/>
                </a:cubicBezTo>
                <a:cubicBezTo>
                  <a:pt x="10843" y="2627780"/>
                  <a:pt x="2256" y="2462091"/>
                  <a:pt x="0" y="2126551"/>
                </a:cubicBezTo>
                <a:cubicBezTo>
                  <a:pt x="-2256" y="1791011"/>
                  <a:pt x="-27704" y="1682136"/>
                  <a:pt x="0" y="1389982"/>
                </a:cubicBezTo>
                <a:cubicBezTo>
                  <a:pt x="27704" y="1097828"/>
                  <a:pt x="1115" y="983026"/>
                  <a:pt x="0" y="749786"/>
                </a:cubicBezTo>
                <a:close/>
              </a:path>
              <a:path w="11607588" h="6318248" stroke="0" extrusionOk="0">
                <a:moveTo>
                  <a:pt x="0" y="749786"/>
                </a:moveTo>
                <a:cubicBezTo>
                  <a:pt x="66337" y="257971"/>
                  <a:pt x="334829" y="-100201"/>
                  <a:pt x="749786" y="0"/>
                </a:cubicBezTo>
                <a:cubicBezTo>
                  <a:pt x="887199" y="-5254"/>
                  <a:pt x="997520" y="15790"/>
                  <a:pt x="1221493" y="0"/>
                </a:cubicBezTo>
                <a:cubicBezTo>
                  <a:pt x="1445466" y="-15790"/>
                  <a:pt x="1568297" y="-21424"/>
                  <a:pt x="1794281" y="0"/>
                </a:cubicBezTo>
                <a:cubicBezTo>
                  <a:pt x="2020265" y="21424"/>
                  <a:pt x="2171410" y="-26337"/>
                  <a:pt x="2468149" y="0"/>
                </a:cubicBezTo>
                <a:cubicBezTo>
                  <a:pt x="2764888" y="26337"/>
                  <a:pt x="2732358" y="-2472"/>
                  <a:pt x="2939856" y="0"/>
                </a:cubicBezTo>
                <a:cubicBezTo>
                  <a:pt x="3147354" y="2472"/>
                  <a:pt x="3174548" y="-10188"/>
                  <a:pt x="3310483" y="0"/>
                </a:cubicBezTo>
                <a:cubicBezTo>
                  <a:pt x="3446418" y="10188"/>
                  <a:pt x="3608178" y="-22057"/>
                  <a:pt x="3782191" y="0"/>
                </a:cubicBezTo>
                <a:cubicBezTo>
                  <a:pt x="3956204" y="22057"/>
                  <a:pt x="4280498" y="-20468"/>
                  <a:pt x="4456059" y="0"/>
                </a:cubicBezTo>
                <a:cubicBezTo>
                  <a:pt x="4631620" y="20468"/>
                  <a:pt x="5027197" y="-40802"/>
                  <a:pt x="5332087" y="0"/>
                </a:cubicBezTo>
                <a:cubicBezTo>
                  <a:pt x="5636977" y="40802"/>
                  <a:pt x="5765908" y="-29234"/>
                  <a:pt x="6107034" y="0"/>
                </a:cubicBezTo>
                <a:cubicBezTo>
                  <a:pt x="6448160" y="29234"/>
                  <a:pt x="6418045" y="-20796"/>
                  <a:pt x="6578742" y="0"/>
                </a:cubicBezTo>
                <a:cubicBezTo>
                  <a:pt x="6739439" y="20796"/>
                  <a:pt x="7108085" y="-43253"/>
                  <a:pt x="7454770" y="0"/>
                </a:cubicBezTo>
                <a:cubicBezTo>
                  <a:pt x="7801455" y="43253"/>
                  <a:pt x="7674733" y="881"/>
                  <a:pt x="7825397" y="0"/>
                </a:cubicBezTo>
                <a:cubicBezTo>
                  <a:pt x="7976061" y="-881"/>
                  <a:pt x="8422983" y="-39863"/>
                  <a:pt x="8701425" y="0"/>
                </a:cubicBezTo>
                <a:cubicBezTo>
                  <a:pt x="8979867" y="39863"/>
                  <a:pt x="9243743" y="23214"/>
                  <a:pt x="9476373" y="0"/>
                </a:cubicBezTo>
                <a:cubicBezTo>
                  <a:pt x="9709003" y="-23214"/>
                  <a:pt x="9900041" y="20198"/>
                  <a:pt x="10251321" y="0"/>
                </a:cubicBezTo>
                <a:cubicBezTo>
                  <a:pt x="10602601" y="-20198"/>
                  <a:pt x="10623057" y="-25098"/>
                  <a:pt x="10857802" y="0"/>
                </a:cubicBezTo>
                <a:cubicBezTo>
                  <a:pt x="11351217" y="7089"/>
                  <a:pt x="11545400" y="330602"/>
                  <a:pt x="11607588" y="749786"/>
                </a:cubicBezTo>
                <a:cubicBezTo>
                  <a:pt x="11591000" y="1005752"/>
                  <a:pt x="11625072" y="1096907"/>
                  <a:pt x="11607588" y="1293608"/>
                </a:cubicBezTo>
                <a:cubicBezTo>
                  <a:pt x="11590104" y="1490309"/>
                  <a:pt x="11631103" y="1740106"/>
                  <a:pt x="11607588" y="1885617"/>
                </a:cubicBezTo>
                <a:cubicBezTo>
                  <a:pt x="11584073" y="2031128"/>
                  <a:pt x="11608826" y="2320573"/>
                  <a:pt x="11607588" y="2573999"/>
                </a:cubicBezTo>
                <a:cubicBezTo>
                  <a:pt x="11606350" y="2827425"/>
                  <a:pt x="11610800" y="3185473"/>
                  <a:pt x="11607588" y="3358755"/>
                </a:cubicBezTo>
                <a:cubicBezTo>
                  <a:pt x="11604376" y="3532037"/>
                  <a:pt x="11597429" y="3745943"/>
                  <a:pt x="11607588" y="3902577"/>
                </a:cubicBezTo>
                <a:cubicBezTo>
                  <a:pt x="11617747" y="4059211"/>
                  <a:pt x="11590631" y="4397178"/>
                  <a:pt x="11607588" y="4687333"/>
                </a:cubicBezTo>
                <a:cubicBezTo>
                  <a:pt x="11624545" y="4977488"/>
                  <a:pt x="11642799" y="5167970"/>
                  <a:pt x="11607588" y="5568462"/>
                </a:cubicBezTo>
                <a:cubicBezTo>
                  <a:pt x="11584774" y="5976567"/>
                  <a:pt x="11232925" y="6386358"/>
                  <a:pt x="10857802" y="6318248"/>
                </a:cubicBezTo>
                <a:cubicBezTo>
                  <a:pt x="10782852" y="6324441"/>
                  <a:pt x="10607212" y="6312863"/>
                  <a:pt x="10487175" y="6318248"/>
                </a:cubicBezTo>
                <a:cubicBezTo>
                  <a:pt x="10367138" y="6323633"/>
                  <a:pt x="10094312" y="6285138"/>
                  <a:pt x="9813307" y="6318248"/>
                </a:cubicBezTo>
                <a:cubicBezTo>
                  <a:pt x="9532302" y="6351358"/>
                  <a:pt x="9289927" y="6337514"/>
                  <a:pt x="9038359" y="6318248"/>
                </a:cubicBezTo>
                <a:cubicBezTo>
                  <a:pt x="8786791" y="6298982"/>
                  <a:pt x="8383796" y="6345018"/>
                  <a:pt x="8162331" y="6318248"/>
                </a:cubicBezTo>
                <a:cubicBezTo>
                  <a:pt x="7940866" y="6291478"/>
                  <a:pt x="7902021" y="6310266"/>
                  <a:pt x="7690624" y="6318248"/>
                </a:cubicBezTo>
                <a:cubicBezTo>
                  <a:pt x="7479227" y="6326230"/>
                  <a:pt x="7116048" y="6300647"/>
                  <a:pt x="6915676" y="6318248"/>
                </a:cubicBezTo>
                <a:cubicBezTo>
                  <a:pt x="6715304" y="6335849"/>
                  <a:pt x="6507593" y="6317933"/>
                  <a:pt x="6140728" y="6318248"/>
                </a:cubicBezTo>
                <a:cubicBezTo>
                  <a:pt x="5773863" y="6318563"/>
                  <a:pt x="5786183" y="6286790"/>
                  <a:pt x="5466860" y="6318248"/>
                </a:cubicBezTo>
                <a:cubicBezTo>
                  <a:pt x="5147537" y="6349706"/>
                  <a:pt x="5143390" y="6334163"/>
                  <a:pt x="4894073" y="6318248"/>
                </a:cubicBezTo>
                <a:cubicBezTo>
                  <a:pt x="4644756" y="6302333"/>
                  <a:pt x="4559332" y="6315230"/>
                  <a:pt x="4321285" y="6318248"/>
                </a:cubicBezTo>
                <a:cubicBezTo>
                  <a:pt x="4083238" y="6321266"/>
                  <a:pt x="3834935" y="6340014"/>
                  <a:pt x="3647417" y="6318248"/>
                </a:cubicBezTo>
                <a:cubicBezTo>
                  <a:pt x="3459899" y="6296482"/>
                  <a:pt x="3049289" y="6295645"/>
                  <a:pt x="2771389" y="6318248"/>
                </a:cubicBezTo>
                <a:cubicBezTo>
                  <a:pt x="2493489" y="6340851"/>
                  <a:pt x="2496077" y="6309449"/>
                  <a:pt x="2299682" y="6318248"/>
                </a:cubicBezTo>
                <a:cubicBezTo>
                  <a:pt x="2103287" y="6327047"/>
                  <a:pt x="1828498" y="6323867"/>
                  <a:pt x="1625814" y="6318248"/>
                </a:cubicBezTo>
                <a:cubicBezTo>
                  <a:pt x="1423130" y="6312629"/>
                  <a:pt x="989131" y="6295365"/>
                  <a:pt x="749786" y="6318248"/>
                </a:cubicBezTo>
                <a:cubicBezTo>
                  <a:pt x="358075" y="6357672"/>
                  <a:pt x="-27158" y="5926975"/>
                  <a:pt x="0" y="5568462"/>
                </a:cubicBezTo>
                <a:cubicBezTo>
                  <a:pt x="-18928" y="5426829"/>
                  <a:pt x="5984" y="5172749"/>
                  <a:pt x="0" y="4928266"/>
                </a:cubicBezTo>
                <a:cubicBezTo>
                  <a:pt x="-5984" y="4683783"/>
                  <a:pt x="-2980" y="4480674"/>
                  <a:pt x="0" y="4239884"/>
                </a:cubicBezTo>
                <a:cubicBezTo>
                  <a:pt x="2980" y="3999094"/>
                  <a:pt x="19702" y="3897089"/>
                  <a:pt x="0" y="3696062"/>
                </a:cubicBezTo>
                <a:cubicBezTo>
                  <a:pt x="-19702" y="3495035"/>
                  <a:pt x="21838" y="3234267"/>
                  <a:pt x="0" y="2959493"/>
                </a:cubicBezTo>
                <a:cubicBezTo>
                  <a:pt x="-21838" y="2684719"/>
                  <a:pt x="7488" y="2626600"/>
                  <a:pt x="0" y="2367484"/>
                </a:cubicBezTo>
                <a:cubicBezTo>
                  <a:pt x="-7488" y="2108368"/>
                  <a:pt x="-12217" y="1821689"/>
                  <a:pt x="0" y="1630915"/>
                </a:cubicBezTo>
                <a:cubicBezTo>
                  <a:pt x="12217" y="1440141"/>
                  <a:pt x="22628" y="1109066"/>
                  <a:pt x="0" y="749786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6">
                <a:lumMod val="40000"/>
                <a:lumOff val="60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>
                      <a:gd name="adj" fmla="val 118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"/>
              <a:cs typeface="+mn-cs"/>
            </a:endParaRPr>
          </a:p>
        </p:txBody>
      </p:sp>
      <p:pic>
        <p:nvPicPr>
          <p:cNvPr id="3" name="图片 9">
            <a:extLst>
              <a:ext uri="{FF2B5EF4-FFF2-40B4-BE49-F238E27FC236}">
                <a16:creationId xmlns:a16="http://schemas.microsoft.com/office/drawing/2014/main" id="{43EAF9AC-40A7-42B0-B34D-4810EF939B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542" y="4708958"/>
            <a:ext cx="2988592" cy="2678089"/>
          </a:xfrm>
          <a:prstGeom prst="rect">
            <a:avLst/>
          </a:prstGeom>
        </p:spPr>
      </p:pic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3044587" y="1305215"/>
            <a:ext cx="0" cy="4800600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3869147" y="354846"/>
            <a:ext cx="2681777" cy="685800"/>
          </a:xfrm>
          <a:prstGeom prst="rect">
            <a:avLst/>
          </a:prstGeom>
        </p:spPr>
        <p:txBody>
          <a:bodyPr wrap="square" lIns="91440" tIns="45720" rIns="91440" bIns="45720" numCol="1" rtlCol="0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700" u="sng" dirty="0" err="1">
                <a:solidFill>
                  <a:schemeClr val="accent6">
                    <a:lumMod val="75000"/>
                  </a:schemeClr>
                </a:solidFill>
                <a:latin typeface="UTM Guanine" panose="02040603050506020204" pitchFamily="18" charset="0"/>
                <a:cs typeface="Times New Roman" pitchFamily="18" charset="0"/>
              </a:rPr>
              <a:t>Đáp</a:t>
            </a:r>
            <a:r>
              <a:rPr lang="en-US" sz="3700" u="sng" dirty="0">
                <a:solidFill>
                  <a:schemeClr val="accent6">
                    <a:lumMod val="75000"/>
                  </a:schemeClr>
                </a:solidFill>
                <a:latin typeface="UTM Guanine" panose="02040603050506020204" pitchFamily="18" charset="0"/>
                <a:cs typeface="Times New Roman" pitchFamily="18" charset="0"/>
              </a:rPr>
              <a:t> </a:t>
            </a:r>
            <a:r>
              <a:rPr lang="en-US" sz="3700" u="sng" dirty="0" err="1">
                <a:solidFill>
                  <a:schemeClr val="accent6">
                    <a:lumMod val="75000"/>
                  </a:schemeClr>
                </a:solidFill>
                <a:latin typeface="UTM Guanine" panose="02040603050506020204" pitchFamily="18" charset="0"/>
                <a:cs typeface="Times New Roman" pitchFamily="18" charset="0"/>
              </a:rPr>
              <a:t>án</a:t>
            </a:r>
            <a:endParaRPr lang="en-US" sz="3700" u="sng" dirty="0">
              <a:solidFill>
                <a:schemeClr val="accent6">
                  <a:lumMod val="75000"/>
                </a:schemeClr>
              </a:solidFill>
              <a:latin typeface="UTM Guanine" panose="02040603050506020204" pitchFamily="18" charset="0"/>
              <a:cs typeface="Times New Roman" pitchFamily="18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64026" y="1304501"/>
            <a:ext cx="2224583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bết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bệt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chết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dết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dệt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hết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hệt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kết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tết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256129" y="1359091"/>
            <a:ext cx="8016921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Bé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Mai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ngồi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bệt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xuống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- Con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chó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chết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Mẹ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đang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dệt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Cây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bút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hết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mực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Hoa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Tết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nay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quê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chơi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787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2">
            <a:extLst>
              <a:ext uri="{FF2B5EF4-FFF2-40B4-BE49-F238E27FC236}">
                <a16:creationId xmlns:a16="http://schemas.microsoft.com/office/drawing/2014/main" id="{3151180C-2751-4FBB-89A7-6DF169032558}"/>
              </a:ext>
            </a:extLst>
          </p:cNvPr>
          <p:cNvSpPr/>
          <p:nvPr/>
        </p:nvSpPr>
        <p:spPr>
          <a:xfrm>
            <a:off x="238669" y="287268"/>
            <a:ext cx="11607588" cy="6318248"/>
          </a:xfrm>
          <a:custGeom>
            <a:avLst/>
            <a:gdLst>
              <a:gd name="connsiteX0" fmla="*/ 0 w 11607588"/>
              <a:gd name="connsiteY0" fmla="*/ 749786 h 6318248"/>
              <a:gd name="connsiteX1" fmla="*/ 749786 w 11607588"/>
              <a:gd name="connsiteY1" fmla="*/ 0 h 6318248"/>
              <a:gd name="connsiteX2" fmla="*/ 1625814 w 11607588"/>
              <a:gd name="connsiteY2" fmla="*/ 0 h 6318248"/>
              <a:gd name="connsiteX3" fmla="*/ 2400762 w 11607588"/>
              <a:gd name="connsiteY3" fmla="*/ 0 h 6318248"/>
              <a:gd name="connsiteX4" fmla="*/ 2872469 w 11607588"/>
              <a:gd name="connsiteY4" fmla="*/ 0 h 6318248"/>
              <a:gd name="connsiteX5" fmla="*/ 3647417 w 11607588"/>
              <a:gd name="connsiteY5" fmla="*/ 0 h 6318248"/>
              <a:gd name="connsiteX6" fmla="*/ 4422365 w 11607588"/>
              <a:gd name="connsiteY6" fmla="*/ 0 h 6318248"/>
              <a:gd name="connsiteX7" fmla="*/ 5298393 w 11607588"/>
              <a:gd name="connsiteY7" fmla="*/ 0 h 6318248"/>
              <a:gd name="connsiteX8" fmla="*/ 6073341 w 11607588"/>
              <a:gd name="connsiteY8" fmla="*/ 0 h 6318248"/>
              <a:gd name="connsiteX9" fmla="*/ 6949369 w 11607588"/>
              <a:gd name="connsiteY9" fmla="*/ 0 h 6318248"/>
              <a:gd name="connsiteX10" fmla="*/ 7522157 w 11607588"/>
              <a:gd name="connsiteY10" fmla="*/ 0 h 6318248"/>
              <a:gd name="connsiteX11" fmla="*/ 8196024 w 11607588"/>
              <a:gd name="connsiteY11" fmla="*/ 0 h 6318248"/>
              <a:gd name="connsiteX12" fmla="*/ 8768812 w 11607588"/>
              <a:gd name="connsiteY12" fmla="*/ 0 h 6318248"/>
              <a:gd name="connsiteX13" fmla="*/ 9139439 w 11607588"/>
              <a:gd name="connsiteY13" fmla="*/ 0 h 6318248"/>
              <a:gd name="connsiteX14" fmla="*/ 9712227 w 11607588"/>
              <a:gd name="connsiteY14" fmla="*/ 0 h 6318248"/>
              <a:gd name="connsiteX15" fmla="*/ 10183934 w 11607588"/>
              <a:gd name="connsiteY15" fmla="*/ 0 h 6318248"/>
              <a:gd name="connsiteX16" fmla="*/ 10857802 w 11607588"/>
              <a:gd name="connsiteY16" fmla="*/ 0 h 6318248"/>
              <a:gd name="connsiteX17" fmla="*/ 11607588 w 11607588"/>
              <a:gd name="connsiteY17" fmla="*/ 749786 h 6318248"/>
              <a:gd name="connsiteX18" fmla="*/ 11607588 w 11607588"/>
              <a:gd name="connsiteY18" fmla="*/ 1389982 h 6318248"/>
              <a:gd name="connsiteX19" fmla="*/ 11607588 w 11607588"/>
              <a:gd name="connsiteY19" fmla="*/ 1981990 h 6318248"/>
              <a:gd name="connsiteX20" fmla="*/ 11607588 w 11607588"/>
              <a:gd name="connsiteY20" fmla="*/ 2718559 h 6318248"/>
              <a:gd name="connsiteX21" fmla="*/ 11607588 w 11607588"/>
              <a:gd name="connsiteY21" fmla="*/ 3455128 h 6318248"/>
              <a:gd name="connsiteX22" fmla="*/ 11607588 w 11607588"/>
              <a:gd name="connsiteY22" fmla="*/ 3998950 h 6318248"/>
              <a:gd name="connsiteX23" fmla="*/ 11607588 w 11607588"/>
              <a:gd name="connsiteY23" fmla="*/ 4590959 h 6318248"/>
              <a:gd name="connsiteX24" fmla="*/ 11607588 w 11607588"/>
              <a:gd name="connsiteY24" fmla="*/ 5568462 h 6318248"/>
              <a:gd name="connsiteX25" fmla="*/ 10857802 w 11607588"/>
              <a:gd name="connsiteY25" fmla="*/ 6318248 h 6318248"/>
              <a:gd name="connsiteX26" fmla="*/ 10386095 w 11607588"/>
              <a:gd name="connsiteY26" fmla="*/ 6318248 h 6318248"/>
              <a:gd name="connsiteX27" fmla="*/ 10015467 w 11607588"/>
              <a:gd name="connsiteY27" fmla="*/ 6318248 h 6318248"/>
              <a:gd name="connsiteX28" fmla="*/ 9543760 w 11607588"/>
              <a:gd name="connsiteY28" fmla="*/ 6318248 h 6318248"/>
              <a:gd name="connsiteX29" fmla="*/ 9072053 w 11607588"/>
              <a:gd name="connsiteY29" fmla="*/ 6318248 h 6318248"/>
              <a:gd name="connsiteX30" fmla="*/ 8196024 w 11607588"/>
              <a:gd name="connsiteY30" fmla="*/ 6318248 h 6318248"/>
              <a:gd name="connsiteX31" fmla="*/ 7825397 w 11607588"/>
              <a:gd name="connsiteY31" fmla="*/ 6318248 h 6318248"/>
              <a:gd name="connsiteX32" fmla="*/ 7454770 w 11607588"/>
              <a:gd name="connsiteY32" fmla="*/ 6318248 h 6318248"/>
              <a:gd name="connsiteX33" fmla="*/ 7084143 w 11607588"/>
              <a:gd name="connsiteY33" fmla="*/ 6318248 h 6318248"/>
              <a:gd name="connsiteX34" fmla="*/ 6511355 w 11607588"/>
              <a:gd name="connsiteY34" fmla="*/ 6318248 h 6318248"/>
              <a:gd name="connsiteX35" fmla="*/ 5837487 w 11607588"/>
              <a:gd name="connsiteY35" fmla="*/ 6318248 h 6318248"/>
              <a:gd name="connsiteX36" fmla="*/ 5365780 w 11607588"/>
              <a:gd name="connsiteY36" fmla="*/ 6318248 h 6318248"/>
              <a:gd name="connsiteX37" fmla="*/ 4691912 w 11607588"/>
              <a:gd name="connsiteY37" fmla="*/ 6318248 h 6318248"/>
              <a:gd name="connsiteX38" fmla="*/ 4321285 w 11607588"/>
              <a:gd name="connsiteY38" fmla="*/ 6318248 h 6318248"/>
              <a:gd name="connsiteX39" fmla="*/ 3849578 w 11607588"/>
              <a:gd name="connsiteY39" fmla="*/ 6318248 h 6318248"/>
              <a:gd name="connsiteX40" fmla="*/ 3175710 w 11607588"/>
              <a:gd name="connsiteY40" fmla="*/ 6318248 h 6318248"/>
              <a:gd name="connsiteX41" fmla="*/ 2805083 w 11607588"/>
              <a:gd name="connsiteY41" fmla="*/ 6318248 h 6318248"/>
              <a:gd name="connsiteX42" fmla="*/ 2030135 w 11607588"/>
              <a:gd name="connsiteY42" fmla="*/ 6318248 h 6318248"/>
              <a:gd name="connsiteX43" fmla="*/ 749786 w 11607588"/>
              <a:gd name="connsiteY43" fmla="*/ 6318248 h 6318248"/>
              <a:gd name="connsiteX44" fmla="*/ 0 w 11607588"/>
              <a:gd name="connsiteY44" fmla="*/ 5568462 h 6318248"/>
              <a:gd name="connsiteX45" fmla="*/ 0 w 11607588"/>
              <a:gd name="connsiteY45" fmla="*/ 4880080 h 6318248"/>
              <a:gd name="connsiteX46" fmla="*/ 0 w 11607588"/>
              <a:gd name="connsiteY46" fmla="*/ 4288071 h 6318248"/>
              <a:gd name="connsiteX47" fmla="*/ 0 w 11607588"/>
              <a:gd name="connsiteY47" fmla="*/ 3599689 h 6318248"/>
              <a:gd name="connsiteX48" fmla="*/ 0 w 11607588"/>
              <a:gd name="connsiteY48" fmla="*/ 2814933 h 6318248"/>
              <a:gd name="connsiteX49" fmla="*/ 0 w 11607588"/>
              <a:gd name="connsiteY49" fmla="*/ 2126551 h 6318248"/>
              <a:gd name="connsiteX50" fmla="*/ 0 w 11607588"/>
              <a:gd name="connsiteY50" fmla="*/ 1389982 h 6318248"/>
              <a:gd name="connsiteX51" fmla="*/ 0 w 11607588"/>
              <a:gd name="connsiteY51" fmla="*/ 749786 h 631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607588" h="6318248" fill="none" extrusionOk="0">
                <a:moveTo>
                  <a:pt x="0" y="749786"/>
                </a:moveTo>
                <a:cubicBezTo>
                  <a:pt x="-15704" y="328439"/>
                  <a:pt x="341664" y="23293"/>
                  <a:pt x="749786" y="0"/>
                </a:cubicBezTo>
                <a:cubicBezTo>
                  <a:pt x="1152517" y="-14155"/>
                  <a:pt x="1321214" y="12947"/>
                  <a:pt x="1625814" y="0"/>
                </a:cubicBezTo>
                <a:cubicBezTo>
                  <a:pt x="1930414" y="-12947"/>
                  <a:pt x="2031767" y="-6054"/>
                  <a:pt x="2400762" y="0"/>
                </a:cubicBezTo>
                <a:cubicBezTo>
                  <a:pt x="2769757" y="6054"/>
                  <a:pt x="2672378" y="-981"/>
                  <a:pt x="2872469" y="0"/>
                </a:cubicBezTo>
                <a:cubicBezTo>
                  <a:pt x="3072560" y="981"/>
                  <a:pt x="3490106" y="-34102"/>
                  <a:pt x="3647417" y="0"/>
                </a:cubicBezTo>
                <a:cubicBezTo>
                  <a:pt x="3804728" y="34102"/>
                  <a:pt x="4070548" y="5721"/>
                  <a:pt x="4422365" y="0"/>
                </a:cubicBezTo>
                <a:cubicBezTo>
                  <a:pt x="4774182" y="-5721"/>
                  <a:pt x="4922012" y="-34529"/>
                  <a:pt x="5298393" y="0"/>
                </a:cubicBezTo>
                <a:cubicBezTo>
                  <a:pt x="5674774" y="34529"/>
                  <a:pt x="5861358" y="-5182"/>
                  <a:pt x="6073341" y="0"/>
                </a:cubicBezTo>
                <a:cubicBezTo>
                  <a:pt x="6285324" y="5182"/>
                  <a:pt x="6772778" y="-3586"/>
                  <a:pt x="6949369" y="0"/>
                </a:cubicBezTo>
                <a:cubicBezTo>
                  <a:pt x="7125960" y="3586"/>
                  <a:pt x="7317817" y="14519"/>
                  <a:pt x="7522157" y="0"/>
                </a:cubicBezTo>
                <a:cubicBezTo>
                  <a:pt x="7726497" y="-14519"/>
                  <a:pt x="7910394" y="-20067"/>
                  <a:pt x="8196024" y="0"/>
                </a:cubicBezTo>
                <a:cubicBezTo>
                  <a:pt x="8481654" y="20067"/>
                  <a:pt x="8504144" y="-101"/>
                  <a:pt x="8768812" y="0"/>
                </a:cubicBezTo>
                <a:cubicBezTo>
                  <a:pt x="9033480" y="101"/>
                  <a:pt x="9042716" y="3096"/>
                  <a:pt x="9139439" y="0"/>
                </a:cubicBezTo>
                <a:cubicBezTo>
                  <a:pt x="9236162" y="-3096"/>
                  <a:pt x="9504703" y="11829"/>
                  <a:pt x="9712227" y="0"/>
                </a:cubicBezTo>
                <a:cubicBezTo>
                  <a:pt x="9919751" y="-11829"/>
                  <a:pt x="9955257" y="8842"/>
                  <a:pt x="10183934" y="0"/>
                </a:cubicBezTo>
                <a:cubicBezTo>
                  <a:pt x="10412611" y="-8842"/>
                  <a:pt x="10605071" y="-32305"/>
                  <a:pt x="10857802" y="0"/>
                </a:cubicBezTo>
                <a:cubicBezTo>
                  <a:pt x="11214996" y="-737"/>
                  <a:pt x="11628526" y="383259"/>
                  <a:pt x="11607588" y="749786"/>
                </a:cubicBezTo>
                <a:cubicBezTo>
                  <a:pt x="11607462" y="1035365"/>
                  <a:pt x="11626696" y="1217790"/>
                  <a:pt x="11607588" y="1389982"/>
                </a:cubicBezTo>
                <a:cubicBezTo>
                  <a:pt x="11588480" y="1562174"/>
                  <a:pt x="11628620" y="1762329"/>
                  <a:pt x="11607588" y="1981990"/>
                </a:cubicBezTo>
                <a:cubicBezTo>
                  <a:pt x="11586556" y="2201651"/>
                  <a:pt x="11627853" y="2398135"/>
                  <a:pt x="11607588" y="2718559"/>
                </a:cubicBezTo>
                <a:cubicBezTo>
                  <a:pt x="11587323" y="3038983"/>
                  <a:pt x="11582453" y="3277018"/>
                  <a:pt x="11607588" y="3455128"/>
                </a:cubicBezTo>
                <a:cubicBezTo>
                  <a:pt x="11632723" y="3633238"/>
                  <a:pt x="11595225" y="3763627"/>
                  <a:pt x="11607588" y="3998950"/>
                </a:cubicBezTo>
                <a:cubicBezTo>
                  <a:pt x="11619951" y="4234273"/>
                  <a:pt x="11618553" y="4418417"/>
                  <a:pt x="11607588" y="4590959"/>
                </a:cubicBezTo>
                <a:cubicBezTo>
                  <a:pt x="11596623" y="4763501"/>
                  <a:pt x="11616533" y="5126429"/>
                  <a:pt x="11607588" y="5568462"/>
                </a:cubicBezTo>
                <a:cubicBezTo>
                  <a:pt x="11679429" y="5926638"/>
                  <a:pt x="11276874" y="6342798"/>
                  <a:pt x="10857802" y="6318248"/>
                </a:cubicBezTo>
                <a:cubicBezTo>
                  <a:pt x="10642817" y="6298297"/>
                  <a:pt x="10491303" y="6321666"/>
                  <a:pt x="10386095" y="6318248"/>
                </a:cubicBezTo>
                <a:cubicBezTo>
                  <a:pt x="10280887" y="6314830"/>
                  <a:pt x="10175895" y="6307166"/>
                  <a:pt x="10015467" y="6318248"/>
                </a:cubicBezTo>
                <a:cubicBezTo>
                  <a:pt x="9855039" y="6329330"/>
                  <a:pt x="9700651" y="6300131"/>
                  <a:pt x="9543760" y="6318248"/>
                </a:cubicBezTo>
                <a:cubicBezTo>
                  <a:pt x="9386869" y="6336365"/>
                  <a:pt x="9211337" y="6296109"/>
                  <a:pt x="9072053" y="6318248"/>
                </a:cubicBezTo>
                <a:cubicBezTo>
                  <a:pt x="8932769" y="6340387"/>
                  <a:pt x="8399701" y="6314255"/>
                  <a:pt x="8196024" y="6318248"/>
                </a:cubicBezTo>
                <a:cubicBezTo>
                  <a:pt x="7992347" y="6322241"/>
                  <a:pt x="7927967" y="6300936"/>
                  <a:pt x="7825397" y="6318248"/>
                </a:cubicBezTo>
                <a:cubicBezTo>
                  <a:pt x="7722827" y="6335560"/>
                  <a:pt x="7580383" y="6322120"/>
                  <a:pt x="7454770" y="6318248"/>
                </a:cubicBezTo>
                <a:cubicBezTo>
                  <a:pt x="7329157" y="6314376"/>
                  <a:pt x="7227415" y="6307496"/>
                  <a:pt x="7084143" y="6318248"/>
                </a:cubicBezTo>
                <a:cubicBezTo>
                  <a:pt x="6940871" y="6329000"/>
                  <a:pt x="6781626" y="6332629"/>
                  <a:pt x="6511355" y="6318248"/>
                </a:cubicBezTo>
                <a:cubicBezTo>
                  <a:pt x="6241084" y="6303867"/>
                  <a:pt x="6028913" y="6302716"/>
                  <a:pt x="5837487" y="6318248"/>
                </a:cubicBezTo>
                <a:cubicBezTo>
                  <a:pt x="5646061" y="6333780"/>
                  <a:pt x="5494517" y="6331701"/>
                  <a:pt x="5365780" y="6318248"/>
                </a:cubicBezTo>
                <a:cubicBezTo>
                  <a:pt x="5237043" y="6304795"/>
                  <a:pt x="4868899" y="6311033"/>
                  <a:pt x="4691912" y="6318248"/>
                </a:cubicBezTo>
                <a:cubicBezTo>
                  <a:pt x="4514925" y="6325463"/>
                  <a:pt x="4448948" y="6319037"/>
                  <a:pt x="4321285" y="6318248"/>
                </a:cubicBezTo>
                <a:cubicBezTo>
                  <a:pt x="4193622" y="6317459"/>
                  <a:pt x="3986011" y="6321587"/>
                  <a:pt x="3849578" y="6318248"/>
                </a:cubicBezTo>
                <a:cubicBezTo>
                  <a:pt x="3713145" y="6314909"/>
                  <a:pt x="3468485" y="6350496"/>
                  <a:pt x="3175710" y="6318248"/>
                </a:cubicBezTo>
                <a:cubicBezTo>
                  <a:pt x="2882935" y="6286000"/>
                  <a:pt x="2987186" y="6299934"/>
                  <a:pt x="2805083" y="6318248"/>
                </a:cubicBezTo>
                <a:cubicBezTo>
                  <a:pt x="2622980" y="6336562"/>
                  <a:pt x="2390038" y="6301117"/>
                  <a:pt x="2030135" y="6318248"/>
                </a:cubicBezTo>
                <a:cubicBezTo>
                  <a:pt x="1670232" y="6335379"/>
                  <a:pt x="1259795" y="6255193"/>
                  <a:pt x="749786" y="6318248"/>
                </a:cubicBezTo>
                <a:cubicBezTo>
                  <a:pt x="299003" y="6345897"/>
                  <a:pt x="-7585" y="5968829"/>
                  <a:pt x="0" y="5568462"/>
                </a:cubicBezTo>
                <a:cubicBezTo>
                  <a:pt x="-30843" y="5308038"/>
                  <a:pt x="-22724" y="5090794"/>
                  <a:pt x="0" y="4880080"/>
                </a:cubicBezTo>
                <a:cubicBezTo>
                  <a:pt x="22724" y="4669366"/>
                  <a:pt x="-25664" y="4503316"/>
                  <a:pt x="0" y="4288071"/>
                </a:cubicBezTo>
                <a:cubicBezTo>
                  <a:pt x="25664" y="4072826"/>
                  <a:pt x="-19988" y="3794552"/>
                  <a:pt x="0" y="3599689"/>
                </a:cubicBezTo>
                <a:cubicBezTo>
                  <a:pt x="19988" y="3404826"/>
                  <a:pt x="-10843" y="3002086"/>
                  <a:pt x="0" y="2814933"/>
                </a:cubicBezTo>
                <a:cubicBezTo>
                  <a:pt x="10843" y="2627780"/>
                  <a:pt x="2256" y="2462091"/>
                  <a:pt x="0" y="2126551"/>
                </a:cubicBezTo>
                <a:cubicBezTo>
                  <a:pt x="-2256" y="1791011"/>
                  <a:pt x="-27704" y="1682136"/>
                  <a:pt x="0" y="1389982"/>
                </a:cubicBezTo>
                <a:cubicBezTo>
                  <a:pt x="27704" y="1097828"/>
                  <a:pt x="1115" y="983026"/>
                  <a:pt x="0" y="749786"/>
                </a:cubicBezTo>
                <a:close/>
              </a:path>
              <a:path w="11607588" h="6318248" stroke="0" extrusionOk="0">
                <a:moveTo>
                  <a:pt x="0" y="749786"/>
                </a:moveTo>
                <a:cubicBezTo>
                  <a:pt x="66337" y="257971"/>
                  <a:pt x="334829" y="-100201"/>
                  <a:pt x="749786" y="0"/>
                </a:cubicBezTo>
                <a:cubicBezTo>
                  <a:pt x="887199" y="-5254"/>
                  <a:pt x="997520" y="15790"/>
                  <a:pt x="1221493" y="0"/>
                </a:cubicBezTo>
                <a:cubicBezTo>
                  <a:pt x="1445466" y="-15790"/>
                  <a:pt x="1568297" y="-21424"/>
                  <a:pt x="1794281" y="0"/>
                </a:cubicBezTo>
                <a:cubicBezTo>
                  <a:pt x="2020265" y="21424"/>
                  <a:pt x="2171410" y="-26337"/>
                  <a:pt x="2468149" y="0"/>
                </a:cubicBezTo>
                <a:cubicBezTo>
                  <a:pt x="2764888" y="26337"/>
                  <a:pt x="2732358" y="-2472"/>
                  <a:pt x="2939856" y="0"/>
                </a:cubicBezTo>
                <a:cubicBezTo>
                  <a:pt x="3147354" y="2472"/>
                  <a:pt x="3174548" y="-10188"/>
                  <a:pt x="3310483" y="0"/>
                </a:cubicBezTo>
                <a:cubicBezTo>
                  <a:pt x="3446418" y="10188"/>
                  <a:pt x="3608178" y="-22057"/>
                  <a:pt x="3782191" y="0"/>
                </a:cubicBezTo>
                <a:cubicBezTo>
                  <a:pt x="3956204" y="22057"/>
                  <a:pt x="4280498" y="-20468"/>
                  <a:pt x="4456059" y="0"/>
                </a:cubicBezTo>
                <a:cubicBezTo>
                  <a:pt x="4631620" y="20468"/>
                  <a:pt x="5027197" y="-40802"/>
                  <a:pt x="5332087" y="0"/>
                </a:cubicBezTo>
                <a:cubicBezTo>
                  <a:pt x="5636977" y="40802"/>
                  <a:pt x="5765908" y="-29234"/>
                  <a:pt x="6107034" y="0"/>
                </a:cubicBezTo>
                <a:cubicBezTo>
                  <a:pt x="6448160" y="29234"/>
                  <a:pt x="6418045" y="-20796"/>
                  <a:pt x="6578742" y="0"/>
                </a:cubicBezTo>
                <a:cubicBezTo>
                  <a:pt x="6739439" y="20796"/>
                  <a:pt x="7108085" y="-43253"/>
                  <a:pt x="7454770" y="0"/>
                </a:cubicBezTo>
                <a:cubicBezTo>
                  <a:pt x="7801455" y="43253"/>
                  <a:pt x="7674733" y="881"/>
                  <a:pt x="7825397" y="0"/>
                </a:cubicBezTo>
                <a:cubicBezTo>
                  <a:pt x="7976061" y="-881"/>
                  <a:pt x="8422983" y="-39863"/>
                  <a:pt x="8701425" y="0"/>
                </a:cubicBezTo>
                <a:cubicBezTo>
                  <a:pt x="8979867" y="39863"/>
                  <a:pt x="9243743" y="23214"/>
                  <a:pt x="9476373" y="0"/>
                </a:cubicBezTo>
                <a:cubicBezTo>
                  <a:pt x="9709003" y="-23214"/>
                  <a:pt x="9900041" y="20198"/>
                  <a:pt x="10251321" y="0"/>
                </a:cubicBezTo>
                <a:cubicBezTo>
                  <a:pt x="10602601" y="-20198"/>
                  <a:pt x="10623057" y="-25098"/>
                  <a:pt x="10857802" y="0"/>
                </a:cubicBezTo>
                <a:cubicBezTo>
                  <a:pt x="11351217" y="7089"/>
                  <a:pt x="11545400" y="330602"/>
                  <a:pt x="11607588" y="749786"/>
                </a:cubicBezTo>
                <a:cubicBezTo>
                  <a:pt x="11591000" y="1005752"/>
                  <a:pt x="11625072" y="1096907"/>
                  <a:pt x="11607588" y="1293608"/>
                </a:cubicBezTo>
                <a:cubicBezTo>
                  <a:pt x="11590104" y="1490309"/>
                  <a:pt x="11631103" y="1740106"/>
                  <a:pt x="11607588" y="1885617"/>
                </a:cubicBezTo>
                <a:cubicBezTo>
                  <a:pt x="11584073" y="2031128"/>
                  <a:pt x="11608826" y="2320573"/>
                  <a:pt x="11607588" y="2573999"/>
                </a:cubicBezTo>
                <a:cubicBezTo>
                  <a:pt x="11606350" y="2827425"/>
                  <a:pt x="11610800" y="3185473"/>
                  <a:pt x="11607588" y="3358755"/>
                </a:cubicBezTo>
                <a:cubicBezTo>
                  <a:pt x="11604376" y="3532037"/>
                  <a:pt x="11597429" y="3745943"/>
                  <a:pt x="11607588" y="3902577"/>
                </a:cubicBezTo>
                <a:cubicBezTo>
                  <a:pt x="11617747" y="4059211"/>
                  <a:pt x="11590631" y="4397178"/>
                  <a:pt x="11607588" y="4687333"/>
                </a:cubicBezTo>
                <a:cubicBezTo>
                  <a:pt x="11624545" y="4977488"/>
                  <a:pt x="11642799" y="5167970"/>
                  <a:pt x="11607588" y="5568462"/>
                </a:cubicBezTo>
                <a:cubicBezTo>
                  <a:pt x="11584774" y="5976567"/>
                  <a:pt x="11232925" y="6386358"/>
                  <a:pt x="10857802" y="6318248"/>
                </a:cubicBezTo>
                <a:cubicBezTo>
                  <a:pt x="10782852" y="6324441"/>
                  <a:pt x="10607212" y="6312863"/>
                  <a:pt x="10487175" y="6318248"/>
                </a:cubicBezTo>
                <a:cubicBezTo>
                  <a:pt x="10367138" y="6323633"/>
                  <a:pt x="10094312" y="6285138"/>
                  <a:pt x="9813307" y="6318248"/>
                </a:cubicBezTo>
                <a:cubicBezTo>
                  <a:pt x="9532302" y="6351358"/>
                  <a:pt x="9289927" y="6337514"/>
                  <a:pt x="9038359" y="6318248"/>
                </a:cubicBezTo>
                <a:cubicBezTo>
                  <a:pt x="8786791" y="6298982"/>
                  <a:pt x="8383796" y="6345018"/>
                  <a:pt x="8162331" y="6318248"/>
                </a:cubicBezTo>
                <a:cubicBezTo>
                  <a:pt x="7940866" y="6291478"/>
                  <a:pt x="7902021" y="6310266"/>
                  <a:pt x="7690624" y="6318248"/>
                </a:cubicBezTo>
                <a:cubicBezTo>
                  <a:pt x="7479227" y="6326230"/>
                  <a:pt x="7116048" y="6300647"/>
                  <a:pt x="6915676" y="6318248"/>
                </a:cubicBezTo>
                <a:cubicBezTo>
                  <a:pt x="6715304" y="6335849"/>
                  <a:pt x="6507593" y="6317933"/>
                  <a:pt x="6140728" y="6318248"/>
                </a:cubicBezTo>
                <a:cubicBezTo>
                  <a:pt x="5773863" y="6318563"/>
                  <a:pt x="5786183" y="6286790"/>
                  <a:pt x="5466860" y="6318248"/>
                </a:cubicBezTo>
                <a:cubicBezTo>
                  <a:pt x="5147537" y="6349706"/>
                  <a:pt x="5143390" y="6334163"/>
                  <a:pt x="4894073" y="6318248"/>
                </a:cubicBezTo>
                <a:cubicBezTo>
                  <a:pt x="4644756" y="6302333"/>
                  <a:pt x="4559332" y="6315230"/>
                  <a:pt x="4321285" y="6318248"/>
                </a:cubicBezTo>
                <a:cubicBezTo>
                  <a:pt x="4083238" y="6321266"/>
                  <a:pt x="3834935" y="6340014"/>
                  <a:pt x="3647417" y="6318248"/>
                </a:cubicBezTo>
                <a:cubicBezTo>
                  <a:pt x="3459899" y="6296482"/>
                  <a:pt x="3049289" y="6295645"/>
                  <a:pt x="2771389" y="6318248"/>
                </a:cubicBezTo>
                <a:cubicBezTo>
                  <a:pt x="2493489" y="6340851"/>
                  <a:pt x="2496077" y="6309449"/>
                  <a:pt x="2299682" y="6318248"/>
                </a:cubicBezTo>
                <a:cubicBezTo>
                  <a:pt x="2103287" y="6327047"/>
                  <a:pt x="1828498" y="6323867"/>
                  <a:pt x="1625814" y="6318248"/>
                </a:cubicBezTo>
                <a:cubicBezTo>
                  <a:pt x="1423130" y="6312629"/>
                  <a:pt x="989131" y="6295365"/>
                  <a:pt x="749786" y="6318248"/>
                </a:cubicBezTo>
                <a:cubicBezTo>
                  <a:pt x="358075" y="6357672"/>
                  <a:pt x="-27158" y="5926975"/>
                  <a:pt x="0" y="5568462"/>
                </a:cubicBezTo>
                <a:cubicBezTo>
                  <a:pt x="-18928" y="5426829"/>
                  <a:pt x="5984" y="5172749"/>
                  <a:pt x="0" y="4928266"/>
                </a:cubicBezTo>
                <a:cubicBezTo>
                  <a:pt x="-5984" y="4683783"/>
                  <a:pt x="-2980" y="4480674"/>
                  <a:pt x="0" y="4239884"/>
                </a:cubicBezTo>
                <a:cubicBezTo>
                  <a:pt x="2980" y="3999094"/>
                  <a:pt x="19702" y="3897089"/>
                  <a:pt x="0" y="3696062"/>
                </a:cubicBezTo>
                <a:cubicBezTo>
                  <a:pt x="-19702" y="3495035"/>
                  <a:pt x="21838" y="3234267"/>
                  <a:pt x="0" y="2959493"/>
                </a:cubicBezTo>
                <a:cubicBezTo>
                  <a:pt x="-21838" y="2684719"/>
                  <a:pt x="7488" y="2626600"/>
                  <a:pt x="0" y="2367484"/>
                </a:cubicBezTo>
                <a:cubicBezTo>
                  <a:pt x="-7488" y="2108368"/>
                  <a:pt x="-12217" y="1821689"/>
                  <a:pt x="0" y="1630915"/>
                </a:cubicBezTo>
                <a:cubicBezTo>
                  <a:pt x="12217" y="1440141"/>
                  <a:pt x="22628" y="1109066"/>
                  <a:pt x="0" y="749786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6">
                <a:lumMod val="40000"/>
                <a:lumOff val="60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>
                      <a:gd name="adj" fmla="val 118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"/>
              <a:cs typeface="+mn-cs"/>
            </a:endParaRPr>
          </a:p>
        </p:txBody>
      </p:sp>
      <p:pic>
        <p:nvPicPr>
          <p:cNvPr id="3" name="图片 9">
            <a:extLst>
              <a:ext uri="{FF2B5EF4-FFF2-40B4-BE49-F238E27FC236}">
                <a16:creationId xmlns:a16="http://schemas.microsoft.com/office/drawing/2014/main" id="{43EAF9AC-40A7-42B0-B34D-4810EF939B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542" y="4708958"/>
            <a:ext cx="2988592" cy="2678089"/>
          </a:xfrm>
          <a:prstGeom prst="rect">
            <a:avLst/>
          </a:prstGeom>
        </p:spPr>
      </p:pic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3044587" y="1305215"/>
            <a:ext cx="0" cy="4389120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3869147" y="354846"/>
            <a:ext cx="2681777" cy="685800"/>
          </a:xfrm>
          <a:prstGeom prst="rect">
            <a:avLst/>
          </a:prstGeom>
        </p:spPr>
        <p:txBody>
          <a:bodyPr wrap="square" lIns="91440" tIns="45720" rIns="91440" bIns="45720" numCol="1" rtlCol="0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700" u="sng" dirty="0" err="1">
                <a:solidFill>
                  <a:schemeClr val="accent6">
                    <a:lumMod val="75000"/>
                  </a:schemeClr>
                </a:solidFill>
                <a:latin typeface="UTM Guanine" panose="02040603050506020204" pitchFamily="18" charset="0"/>
                <a:cs typeface="Times New Roman" pitchFamily="18" charset="0"/>
              </a:rPr>
              <a:t>Đáp</a:t>
            </a:r>
            <a:r>
              <a:rPr lang="en-US" sz="3700" u="sng" dirty="0">
                <a:solidFill>
                  <a:schemeClr val="accent6">
                    <a:lumMod val="75000"/>
                  </a:schemeClr>
                </a:solidFill>
                <a:latin typeface="UTM Guanine" panose="02040603050506020204" pitchFamily="18" charset="0"/>
                <a:cs typeface="Times New Roman" pitchFamily="18" charset="0"/>
              </a:rPr>
              <a:t> </a:t>
            </a:r>
            <a:r>
              <a:rPr lang="en-US" sz="3700" u="sng" dirty="0" err="1">
                <a:solidFill>
                  <a:schemeClr val="accent6">
                    <a:lumMod val="75000"/>
                  </a:schemeClr>
                </a:solidFill>
                <a:latin typeface="UTM Guanine" panose="02040603050506020204" pitchFamily="18" charset="0"/>
                <a:cs typeface="Times New Roman" pitchFamily="18" charset="0"/>
              </a:rPr>
              <a:t>án</a:t>
            </a:r>
            <a:endParaRPr lang="en-US" sz="3700" u="sng" dirty="0">
              <a:solidFill>
                <a:schemeClr val="accent6">
                  <a:lumMod val="75000"/>
                </a:schemeClr>
              </a:solidFill>
              <a:latin typeface="UTM Guanine" panose="02040603050506020204" pitchFamily="18" charset="0"/>
              <a:cs typeface="Times New Roman" pitchFamily="18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95787" y="1454627"/>
            <a:ext cx="26488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bệch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chếch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chệch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hếch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kếch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xù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),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kệch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cỡm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tếch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352799" y="1454627"/>
            <a:ext cx="8002137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Hoa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sợ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trắng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bệch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cả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mặt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lạc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vì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chệch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hướng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Trung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chiếc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mũi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hếch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con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gấu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to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kếch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xù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Cún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Bông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đành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tếch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khỏi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mảnh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buồn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chán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này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60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">
            <a:extLst>
              <a:ext uri="{FF2B5EF4-FFF2-40B4-BE49-F238E27FC236}">
                <a16:creationId xmlns:a16="http://schemas.microsoft.com/office/drawing/2014/main" id="{CFE18C34-FE00-4D38-81F7-7296F4072A02}"/>
              </a:ext>
            </a:extLst>
          </p:cNvPr>
          <p:cNvSpPr/>
          <p:nvPr/>
        </p:nvSpPr>
        <p:spPr>
          <a:xfrm>
            <a:off x="215900" y="315494"/>
            <a:ext cx="11760200" cy="6299200"/>
          </a:xfrm>
          <a:prstGeom prst="roundRect">
            <a:avLst>
              <a:gd name="adj" fmla="val 6463"/>
            </a:avLst>
          </a:prstGeom>
          <a:solidFill>
            <a:srgbClr val="FFF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"/>
              <a:cs typeface="+mn-cs"/>
            </a:endParaRPr>
          </a:p>
        </p:txBody>
      </p:sp>
      <p:sp>
        <p:nvSpPr>
          <p:cNvPr id="18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358160" y="442494"/>
            <a:ext cx="11465540" cy="5994400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31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"/>
              <a:cs typeface="+mn-cs"/>
            </a:endParaRPr>
          </a:p>
        </p:txBody>
      </p:sp>
      <p:sp>
        <p:nvSpPr>
          <p:cNvPr id="36" name="Google Shape;117;p2"/>
          <p:cNvSpPr/>
          <p:nvPr/>
        </p:nvSpPr>
        <p:spPr>
          <a:xfrm>
            <a:off x="518615" y="449342"/>
            <a:ext cx="11305085" cy="141662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accen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0" name="图片 9">
            <a:extLst>
              <a:ext uri="{FF2B5EF4-FFF2-40B4-BE49-F238E27FC236}">
                <a16:creationId xmlns:a16="http://schemas.microsoft.com/office/drawing/2014/main" id="{43EAF9AC-40A7-42B0-B34D-4810EF939B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139" y="5226756"/>
            <a:ext cx="2366410" cy="2120549"/>
          </a:xfrm>
          <a:prstGeom prst="rect">
            <a:avLst/>
          </a:prstGeom>
        </p:spPr>
      </p:pic>
      <p:sp>
        <p:nvSpPr>
          <p:cNvPr id="21" name="Rectangle 3"/>
          <p:cNvSpPr txBox="1">
            <a:spLocks/>
          </p:cNvSpPr>
          <p:nvPr/>
        </p:nvSpPr>
        <p:spPr>
          <a:xfrm>
            <a:off x="518615" y="543542"/>
            <a:ext cx="11209075" cy="13944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 3" panose="05040102010807070707" pitchFamily="18" charset="2"/>
              <a:buNone/>
            </a:pPr>
            <a:r>
              <a:rPr lang="en-US" altLang="en-US" b="1" u="sng" dirty="0" err="1">
                <a:solidFill>
                  <a:srgbClr val="002060"/>
                </a:solidFill>
                <a:latin typeface="UTM Aptima" panose="02040603050506020204" pitchFamily="18" charset="0"/>
              </a:rPr>
              <a:t>Bài</a:t>
            </a:r>
            <a:r>
              <a:rPr lang="en-US" altLang="en-US" b="1" u="sng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3:Tìm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mỗi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tiếng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thích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hợp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có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thể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điền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vào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ô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trống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để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hoàn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chỉnh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mẩu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chuyện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dưới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đây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.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Biết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rằng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các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ô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số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có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>
                <a:solidFill>
                  <a:srgbClr val="FF0066"/>
                </a:solidFill>
                <a:latin typeface="UTM Aptima" panose="02040603050506020204" pitchFamily="18" charset="0"/>
              </a:rPr>
              <a:t>1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chứa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tiếng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có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âm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đầu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là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tr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hay </a:t>
            </a:r>
            <a:r>
              <a:rPr lang="en-US" altLang="en-US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ch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,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còn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các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ô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số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>
                <a:solidFill>
                  <a:srgbClr val="00B050"/>
                </a:solidFill>
                <a:latin typeface="UTM Aptima" panose="02040603050506020204" pitchFamily="18" charset="0"/>
              </a:rPr>
              <a:t>2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có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chứa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tiếng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có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vần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là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UTM Aptima" panose="02040603050506020204" pitchFamily="18" charset="0"/>
              </a:rPr>
              <a:t>êt</a:t>
            </a:r>
            <a:r>
              <a:rPr lang="en-US" altLang="en-US" b="1" dirty="0">
                <a:solidFill>
                  <a:srgbClr val="00B05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hay </a:t>
            </a:r>
            <a:r>
              <a:rPr lang="en-US" altLang="en-US" b="1" dirty="0" err="1">
                <a:solidFill>
                  <a:srgbClr val="00B050"/>
                </a:solidFill>
                <a:latin typeface="UTM Aptima" panose="02040603050506020204" pitchFamily="18" charset="0"/>
              </a:rPr>
              <a:t>êch</a:t>
            </a:r>
            <a:r>
              <a:rPr lang="en-US" altLang="en-US" b="1" dirty="0">
                <a:solidFill>
                  <a:srgbClr val="002060"/>
                </a:solidFill>
                <a:latin typeface="UTM Aptima" panose="02040603050506020204" pitchFamily="18" charset="0"/>
              </a:rPr>
              <a:t>.</a:t>
            </a: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1279486" y="3048000"/>
            <a:ext cx="9144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dirty="0">
                <a:latin typeface="Times New Roman" panose="02020603050405020304" pitchFamily="18" charset="0"/>
              </a:rPr>
              <a:t>  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Sơn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vừa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             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mắt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nhìn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lên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tấm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bản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đồ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vừa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nghe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chị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Hương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kể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chuyện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Cô-lôm-bô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tìm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ra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        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Mĩ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.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Chị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Hương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say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sưa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kể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rồi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       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thúc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: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Chuyện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này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đã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xảy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ra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từ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500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năm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trước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Nghe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vậy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Sơn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bỗng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          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mặt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ra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rồi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         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trồ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: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- Sao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mà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chị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có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       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nhớ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tốt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thế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?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3752005" y="2641260"/>
            <a:ext cx="771525" cy="481013"/>
          </a:xfrm>
          <a:prstGeom prst="rect">
            <a:avLst/>
          </a:prstGeom>
          <a:solidFill>
            <a:srgbClr val="FFFF00"/>
          </a:solidFill>
          <a:ln w="55000" cmpd="thickThin" algn="ctr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1584286" y="3733800"/>
            <a:ext cx="771525" cy="481013"/>
          </a:xfrm>
          <a:prstGeom prst="rect">
            <a:avLst/>
          </a:prstGeom>
          <a:solidFill>
            <a:srgbClr val="FFFF00"/>
          </a:solidFill>
          <a:ln w="55000" cmpd="thickThin" algn="ctr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8661361" y="3733800"/>
            <a:ext cx="771525" cy="481013"/>
          </a:xfrm>
          <a:prstGeom prst="rect">
            <a:avLst/>
          </a:prstGeom>
          <a:solidFill>
            <a:srgbClr val="FFFF00"/>
          </a:solidFill>
          <a:ln w="55000" cmpd="thickThin" algn="ctr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8984184" y="4876799"/>
            <a:ext cx="771525" cy="481013"/>
          </a:xfrm>
          <a:prstGeom prst="rect">
            <a:avLst/>
          </a:prstGeom>
          <a:solidFill>
            <a:srgbClr val="FFFF00"/>
          </a:solidFill>
          <a:ln w="55000" cmpd="thickThin" algn="ctr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5494525" y="4876799"/>
            <a:ext cx="771525" cy="481013"/>
          </a:xfrm>
          <a:prstGeom prst="rect">
            <a:avLst/>
          </a:prstGeom>
          <a:solidFill>
            <a:srgbClr val="FFFF00"/>
          </a:solidFill>
          <a:ln w="55000" cmpd="thickThin" algn="ctr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4589196" y="5393672"/>
            <a:ext cx="771525" cy="481013"/>
          </a:xfrm>
          <a:prstGeom prst="rect">
            <a:avLst/>
          </a:prstGeom>
          <a:solidFill>
            <a:srgbClr val="FFFF00"/>
          </a:solidFill>
          <a:ln w="55000" cmpd="thickThin" algn="ctr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240792" y="2598574"/>
            <a:ext cx="1912811" cy="539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5000" cmpd="thickThin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solidFill>
                  <a:srgbClr val="3333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nghếch</a:t>
            </a:r>
            <a:endParaRPr lang="en-US" altLang="en-US" sz="3600" b="1" dirty="0">
              <a:solidFill>
                <a:srgbClr val="3333FF"/>
              </a:solidFill>
              <a:latin typeface="UTM Aptim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1279486" y="3672313"/>
            <a:ext cx="12192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5000" cmpd="thickThin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solidFill>
                  <a:srgbClr val="3333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châu</a:t>
            </a:r>
            <a:endParaRPr lang="en-US" altLang="en-US" sz="3600" b="1" dirty="0">
              <a:solidFill>
                <a:srgbClr val="3333FF"/>
              </a:solidFill>
              <a:latin typeface="UTM Aptim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8628023" y="3669506"/>
            <a:ext cx="8382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5000" cmpd="thickThin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solidFill>
                  <a:srgbClr val="3333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kết</a:t>
            </a:r>
            <a:endParaRPr lang="en-US" altLang="en-US" sz="3600" b="1" dirty="0">
              <a:solidFill>
                <a:srgbClr val="3333FF"/>
              </a:solidFill>
              <a:latin typeface="UTM Aptim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5231746" y="4784072"/>
            <a:ext cx="13716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5000" cmpd="thickThin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solidFill>
                  <a:srgbClr val="3333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nghệt</a:t>
            </a:r>
            <a:endParaRPr lang="en-US" altLang="en-US" sz="3600" b="1" dirty="0">
              <a:solidFill>
                <a:srgbClr val="3333FF"/>
              </a:solidFill>
              <a:latin typeface="UTM Aptim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8856623" y="4784072"/>
            <a:ext cx="12192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5000" cmpd="thickThin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solidFill>
                  <a:srgbClr val="3333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trầm</a:t>
            </a:r>
            <a:endParaRPr lang="en-US" altLang="en-US" sz="3600" b="1" dirty="0">
              <a:solidFill>
                <a:srgbClr val="3333FF"/>
              </a:solidFill>
              <a:latin typeface="UTM Aptim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4549132" y="5340637"/>
            <a:ext cx="8382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5000" cmpd="thickThin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solidFill>
                  <a:srgbClr val="3333FF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trí</a:t>
            </a:r>
            <a:endParaRPr lang="en-US" altLang="en-US" sz="3600" b="1" dirty="0">
              <a:solidFill>
                <a:srgbClr val="3333FF"/>
              </a:solidFill>
              <a:latin typeface="UTM Aptim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45921" y="1925102"/>
            <a:ext cx="3410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UTM Guanine" panose="02040603050506020204" pitchFamily="18" charset="0"/>
              </a:rPr>
              <a:t>Trí</a:t>
            </a:r>
            <a:r>
              <a:rPr lang="en-US" sz="3600" dirty="0">
                <a:latin typeface="UTM Guanine" panose="02040603050506020204" pitchFamily="18" charset="0"/>
              </a:rPr>
              <a:t> </a:t>
            </a:r>
            <a:r>
              <a:rPr lang="en-US" sz="3600" dirty="0" err="1">
                <a:latin typeface="UTM Guanine" panose="02040603050506020204" pitchFamily="18" charset="0"/>
              </a:rPr>
              <a:t>nhớ</a:t>
            </a:r>
            <a:r>
              <a:rPr lang="en-US" sz="3600" dirty="0">
                <a:latin typeface="UTM Guanine" panose="02040603050506020204" pitchFamily="18" charset="0"/>
              </a:rPr>
              <a:t> </a:t>
            </a:r>
            <a:r>
              <a:rPr lang="en-US" sz="3600" dirty="0" err="1">
                <a:latin typeface="UTM Guanine" panose="02040603050506020204" pitchFamily="18" charset="0"/>
              </a:rPr>
              <a:t>tốt</a:t>
            </a:r>
            <a:endParaRPr lang="en-US" sz="3600" dirty="0">
              <a:latin typeface="UTM Guanin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57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192" b="64260" l="2731" r="52184">
                        <a14:foregroundMark x1="40534" y1="41201" x2="41505" y2="58495"/>
                        <a14:foregroundMark x1="38350" y1="44357" x2="31189" y2="52367"/>
                        <a14:foregroundMark x1="39502" y1="52124" x2="41323" y2="54915"/>
                        <a14:foregroundMark x1="31978" y1="51942" x2="41930" y2="53155"/>
                        <a14:foregroundMark x1="12682" y1="41383" x2="17415" y2="44357"/>
                        <a14:foregroundMark x1="17840" y1="41990" x2="16262" y2="44782"/>
                        <a14:foregroundMark x1="13653" y1="44600" x2="13653" y2="44600"/>
                        <a14:foregroundMark x1="38532" y1="41566" x2="37136" y2="44964"/>
                        <a14:foregroundMark x1="41687" y1="41566" x2="42294" y2="455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180" y="1975292"/>
            <a:ext cx="6858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89" b="33374" l="52488" r="100000">
                        <a14:foregroundMark x1="60255" y1="6978" x2="62075" y2="27063"/>
                        <a14:foregroundMark x1="87864" y1="11772" x2="87864" y2="11772"/>
                        <a14:foregroundMark x1="87075" y1="11165" x2="87864" y2="13714"/>
                        <a14:foregroundMark x1="62197" y1="11347" x2="62379" y2="13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450" y="4094018"/>
            <a:ext cx="6858000" cy="6858000"/>
          </a:xfrm>
          <a:prstGeom prst="rect">
            <a:avLst/>
          </a:prstGeom>
        </p:spPr>
      </p:pic>
      <p:sp>
        <p:nvSpPr>
          <p:cNvPr id="7" name="文本框 17">
            <a:extLst>
              <a:ext uri="{FF2B5EF4-FFF2-40B4-BE49-F238E27FC236}">
                <a16:creationId xmlns:a16="http://schemas.microsoft.com/office/drawing/2014/main" id="{CBD4AC5E-1B18-4557-9E8F-13ED46D3327F}"/>
              </a:ext>
            </a:extLst>
          </p:cNvPr>
          <p:cNvSpPr txBox="1"/>
          <p:nvPr/>
        </p:nvSpPr>
        <p:spPr>
          <a:xfrm>
            <a:off x="-62191" y="1705439"/>
            <a:ext cx="9264383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b="1" noProof="0" dirty="0">
                <a:ln w="5715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Guanine" panose="02040603050506020204" pitchFamily="18" charset="0"/>
                <a:ea typeface="inpin heiti" panose="00000500000000000000"/>
                <a:sym typeface="inpin heiti" panose="00000500000000000000" pitchFamily="2" charset="-122"/>
              </a:rPr>
              <a:t>CHÚC CÁC EM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b="1" noProof="0" dirty="0">
                <a:ln w="5715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Guanine" panose="02040603050506020204" pitchFamily="18" charset="0"/>
                <a:ea typeface="inpin heiti" panose="00000500000000000000"/>
                <a:sym typeface="inpin heiti" panose="00000500000000000000" pitchFamily="2" charset="-122"/>
              </a:rPr>
              <a:t>HỌC TỐT</a:t>
            </a:r>
            <a:endParaRPr kumimoji="0" lang="en-US" altLang="zh-CN" sz="6600" b="1" i="0" u="none" strike="noStrike" kern="1200" cap="none" spc="0" normalizeH="0" baseline="0" noProof="0" dirty="0">
              <a:ln w="57150">
                <a:solidFill>
                  <a:schemeClr val="bg1"/>
                </a:solidFill>
              </a:ln>
              <a:solidFill>
                <a:srgbClr val="FF0066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UTM Guanine" panose="02040603050506020204" pitchFamily="18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673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4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08333E-7 -2.22222E-6 L 2.08333E-7 -0.07222 " pathEditMode="relative" rAng="0" ptsTypes="AA">
                                      <p:cBhvr>
                                        <p:cTn id="1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2">
            <a:extLst>
              <a:ext uri="{FF2B5EF4-FFF2-40B4-BE49-F238E27FC236}">
                <a16:creationId xmlns:a16="http://schemas.microsoft.com/office/drawing/2014/main" id="{62A2A057-9BC5-4679-9C20-080F633084A7}"/>
              </a:ext>
            </a:extLst>
          </p:cNvPr>
          <p:cNvSpPr/>
          <p:nvPr/>
        </p:nvSpPr>
        <p:spPr>
          <a:xfrm>
            <a:off x="1097190" y="1728742"/>
            <a:ext cx="3376295" cy="1262742"/>
          </a:xfrm>
          <a:prstGeom prst="roundRect">
            <a:avLst/>
          </a:prstGeom>
          <a:gradFill flip="none" rotWithShape="1">
            <a:gsLst>
              <a:gs pos="0">
                <a:srgbClr val="E37E80">
                  <a:tint val="66000"/>
                  <a:satMod val="160000"/>
                </a:srgbClr>
              </a:gs>
              <a:gs pos="50000">
                <a:srgbClr val="E37E80">
                  <a:tint val="44500"/>
                  <a:satMod val="160000"/>
                </a:srgbClr>
              </a:gs>
              <a:gs pos="100000">
                <a:srgbClr val="E37E8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E37D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 err="1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Tìm</a:t>
            </a:r>
            <a:r>
              <a:rPr lang="en-US" altLang="zh-CN" sz="4000" b="1" dirty="0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hiểu</a:t>
            </a:r>
            <a:r>
              <a:rPr lang="en-US" altLang="zh-CN" sz="4000" b="1" dirty="0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bài</a:t>
            </a:r>
            <a:endParaRPr lang="zh-CN" altLang="en-US" sz="4000" b="1" dirty="0">
              <a:solidFill>
                <a:srgbClr val="002060"/>
              </a:solidFill>
              <a:latin typeface="UTM Isadora" panose="02040603050506020204" pitchFamily="18" charset="0"/>
              <a:ea typeface="字魂107号-萌趣欢乐体" panose="00000500000000000000" pitchFamily="2" charset="-122"/>
            </a:endParaRPr>
          </a:p>
        </p:txBody>
      </p:sp>
      <p:sp>
        <p:nvSpPr>
          <p:cNvPr id="3" name="椭圆 10">
            <a:extLst>
              <a:ext uri="{FF2B5EF4-FFF2-40B4-BE49-F238E27FC236}">
                <a16:creationId xmlns:a16="http://schemas.microsoft.com/office/drawing/2014/main" id="{BD9BB12F-A2BB-49E2-9A1B-AAD88E56F67D}"/>
              </a:ext>
            </a:extLst>
          </p:cNvPr>
          <p:cNvSpPr/>
          <p:nvPr/>
        </p:nvSpPr>
        <p:spPr>
          <a:xfrm>
            <a:off x="4348728" y="1786992"/>
            <a:ext cx="1089025" cy="1089025"/>
          </a:xfrm>
          <a:prstGeom prst="ellipse">
            <a:avLst/>
          </a:prstGeom>
          <a:solidFill>
            <a:srgbClr val="F5A9AD"/>
          </a:solidFill>
          <a:ln>
            <a:solidFill>
              <a:srgbClr val="E58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73485" y="1950128"/>
            <a:ext cx="1026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VN Binh Duong" pitchFamily="2" charset="0"/>
              </a:rPr>
              <a:t>01</a:t>
            </a:r>
          </a:p>
        </p:txBody>
      </p:sp>
      <p:pic>
        <p:nvPicPr>
          <p:cNvPr id="5" name="图片 60">
            <a:extLst>
              <a:ext uri="{FF2B5EF4-FFF2-40B4-BE49-F238E27FC236}">
                <a16:creationId xmlns:a16="http://schemas.microsoft.com/office/drawing/2014/main" id="{014B8FF2-731A-497D-9D1E-E05391D578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7479">
            <a:off x="3174175" y="2846159"/>
            <a:ext cx="5918109" cy="4265382"/>
          </a:xfrm>
          <a:prstGeom prst="rect">
            <a:avLst/>
          </a:prstGeom>
        </p:spPr>
      </p:pic>
      <p:sp>
        <p:nvSpPr>
          <p:cNvPr id="6" name="圆角矩形 2">
            <a:extLst>
              <a:ext uri="{FF2B5EF4-FFF2-40B4-BE49-F238E27FC236}">
                <a16:creationId xmlns:a16="http://schemas.microsoft.com/office/drawing/2014/main" id="{62A2A057-9BC5-4679-9C20-080F633084A7}"/>
              </a:ext>
            </a:extLst>
          </p:cNvPr>
          <p:cNvSpPr/>
          <p:nvPr/>
        </p:nvSpPr>
        <p:spPr>
          <a:xfrm>
            <a:off x="7558217" y="1728742"/>
            <a:ext cx="3376295" cy="1262742"/>
          </a:xfrm>
          <a:prstGeom prst="roundRect">
            <a:avLst/>
          </a:prstGeom>
          <a:gradFill flip="none" rotWithShape="1">
            <a:gsLst>
              <a:gs pos="0">
                <a:srgbClr val="E37E80">
                  <a:tint val="66000"/>
                  <a:satMod val="160000"/>
                </a:srgbClr>
              </a:gs>
              <a:gs pos="50000">
                <a:srgbClr val="E37E80">
                  <a:tint val="44500"/>
                  <a:satMod val="160000"/>
                </a:srgbClr>
              </a:gs>
              <a:gs pos="100000">
                <a:srgbClr val="E37E8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E37D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 err="1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Từ</a:t>
            </a:r>
            <a:r>
              <a:rPr lang="en-US" altLang="zh-CN" sz="4000" b="1" dirty="0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khó</a:t>
            </a:r>
            <a:r>
              <a:rPr lang="en-US" altLang="zh-CN" sz="4000" b="1" dirty="0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 </a:t>
            </a:r>
            <a:endParaRPr lang="zh-CN" altLang="en-US" sz="4000" b="1" dirty="0">
              <a:solidFill>
                <a:srgbClr val="002060"/>
              </a:solidFill>
              <a:latin typeface="UTM Isadora" panose="02040603050506020204" pitchFamily="18" charset="0"/>
              <a:ea typeface="字魂107号-萌趣欢乐体" panose="00000500000000000000" pitchFamily="2" charset="-122"/>
            </a:endParaRPr>
          </a:p>
        </p:txBody>
      </p:sp>
      <p:sp>
        <p:nvSpPr>
          <p:cNvPr id="7" name="圆角矩形 2">
            <a:extLst>
              <a:ext uri="{FF2B5EF4-FFF2-40B4-BE49-F238E27FC236}">
                <a16:creationId xmlns:a16="http://schemas.microsoft.com/office/drawing/2014/main" id="{62A2A057-9BC5-4679-9C20-080F633084A7}"/>
              </a:ext>
            </a:extLst>
          </p:cNvPr>
          <p:cNvSpPr/>
          <p:nvPr/>
        </p:nvSpPr>
        <p:spPr>
          <a:xfrm>
            <a:off x="940436" y="3693435"/>
            <a:ext cx="3376295" cy="1262742"/>
          </a:xfrm>
          <a:prstGeom prst="roundRect">
            <a:avLst/>
          </a:prstGeom>
          <a:gradFill flip="none" rotWithShape="1">
            <a:gsLst>
              <a:gs pos="0">
                <a:srgbClr val="E37E80">
                  <a:tint val="66000"/>
                  <a:satMod val="160000"/>
                </a:srgbClr>
              </a:gs>
              <a:gs pos="50000">
                <a:srgbClr val="E37E80">
                  <a:tint val="44500"/>
                  <a:satMod val="160000"/>
                </a:srgbClr>
              </a:gs>
              <a:gs pos="100000">
                <a:srgbClr val="E37E8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E37D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 err="1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Nghe</a:t>
            </a:r>
            <a:r>
              <a:rPr lang="en-US" altLang="zh-CN" sz="4000" b="1" dirty="0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 – </a:t>
            </a:r>
            <a:r>
              <a:rPr lang="en-US" altLang="zh-CN" sz="4000" b="1" dirty="0" err="1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viết</a:t>
            </a:r>
            <a:endParaRPr lang="zh-CN" altLang="en-US" sz="4000" b="1" dirty="0">
              <a:solidFill>
                <a:srgbClr val="002060"/>
              </a:solidFill>
              <a:latin typeface="UTM Isadora" panose="02040603050506020204" pitchFamily="18" charset="0"/>
              <a:ea typeface="字魂107号-萌趣欢乐体" panose="00000500000000000000" pitchFamily="2" charset="-122"/>
            </a:endParaRPr>
          </a:p>
        </p:txBody>
      </p:sp>
      <p:sp>
        <p:nvSpPr>
          <p:cNvPr id="8" name="圆角矩形 2">
            <a:extLst>
              <a:ext uri="{FF2B5EF4-FFF2-40B4-BE49-F238E27FC236}">
                <a16:creationId xmlns:a16="http://schemas.microsoft.com/office/drawing/2014/main" id="{62A2A057-9BC5-4679-9C20-080F633084A7}"/>
              </a:ext>
            </a:extLst>
          </p:cNvPr>
          <p:cNvSpPr/>
          <p:nvPr/>
        </p:nvSpPr>
        <p:spPr>
          <a:xfrm>
            <a:off x="7558216" y="3693435"/>
            <a:ext cx="3376295" cy="1262742"/>
          </a:xfrm>
          <a:prstGeom prst="roundRect">
            <a:avLst/>
          </a:prstGeom>
          <a:gradFill flip="none" rotWithShape="1">
            <a:gsLst>
              <a:gs pos="0">
                <a:srgbClr val="E37E80">
                  <a:tint val="66000"/>
                  <a:satMod val="160000"/>
                </a:srgbClr>
              </a:gs>
              <a:gs pos="50000">
                <a:srgbClr val="E37E80">
                  <a:tint val="44500"/>
                  <a:satMod val="160000"/>
                </a:srgbClr>
              </a:gs>
              <a:gs pos="100000">
                <a:srgbClr val="E37E8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E37D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 err="1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Bài</a:t>
            </a:r>
            <a:r>
              <a:rPr lang="en-US" altLang="zh-CN" sz="4000" b="1" dirty="0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UTM Isadora" panose="02040603050506020204" pitchFamily="18" charset="0"/>
                <a:ea typeface="字魂107号-萌趣欢乐体" panose="00000500000000000000" pitchFamily="2" charset="-122"/>
              </a:rPr>
              <a:t>tập</a:t>
            </a:r>
            <a:endParaRPr lang="zh-CN" altLang="en-US" sz="4000" b="1" dirty="0">
              <a:solidFill>
                <a:srgbClr val="002060"/>
              </a:solidFill>
              <a:latin typeface="UTM Isadora" panose="02040603050506020204" pitchFamily="18" charset="0"/>
              <a:ea typeface="字魂107号-萌趣欢乐体" panose="00000500000000000000" pitchFamily="2" charset="-122"/>
            </a:endParaRPr>
          </a:p>
        </p:txBody>
      </p:sp>
      <p:sp>
        <p:nvSpPr>
          <p:cNvPr id="9" name="椭圆 11">
            <a:extLst>
              <a:ext uri="{FF2B5EF4-FFF2-40B4-BE49-F238E27FC236}">
                <a16:creationId xmlns:a16="http://schemas.microsoft.com/office/drawing/2014/main" id="{9BBA4AF7-A327-428D-9DB6-6CB544586B47}"/>
              </a:ext>
            </a:extLst>
          </p:cNvPr>
          <p:cNvSpPr/>
          <p:nvPr/>
        </p:nvSpPr>
        <p:spPr>
          <a:xfrm>
            <a:off x="6650265" y="1796551"/>
            <a:ext cx="1089025" cy="1089025"/>
          </a:xfrm>
          <a:prstGeom prst="ellipse">
            <a:avLst/>
          </a:prstGeom>
          <a:solidFill>
            <a:srgbClr val="F5A9AD"/>
          </a:solidFill>
          <a:ln>
            <a:solidFill>
              <a:srgbClr val="E58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57147" y="1953952"/>
            <a:ext cx="1026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VN Binh Duong" pitchFamily="2" charset="0"/>
              </a:rPr>
              <a:t>02</a:t>
            </a:r>
          </a:p>
        </p:txBody>
      </p:sp>
      <p:sp>
        <p:nvSpPr>
          <p:cNvPr id="11" name="椭圆 12">
            <a:extLst>
              <a:ext uri="{FF2B5EF4-FFF2-40B4-BE49-F238E27FC236}">
                <a16:creationId xmlns:a16="http://schemas.microsoft.com/office/drawing/2014/main" id="{C2532DFD-23D2-4E41-BB55-6C975E4551A7}"/>
              </a:ext>
            </a:extLst>
          </p:cNvPr>
          <p:cNvSpPr/>
          <p:nvPr/>
        </p:nvSpPr>
        <p:spPr>
          <a:xfrm>
            <a:off x="4138490" y="3818495"/>
            <a:ext cx="1089025" cy="1089025"/>
          </a:xfrm>
          <a:prstGeom prst="ellipse">
            <a:avLst/>
          </a:prstGeom>
          <a:solidFill>
            <a:srgbClr val="F5A9AD"/>
          </a:solidFill>
          <a:ln>
            <a:solidFill>
              <a:srgbClr val="E58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38353" y="3981631"/>
            <a:ext cx="1026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VN Binh Duong" pitchFamily="2" charset="0"/>
              </a:rPr>
              <a:t>03</a:t>
            </a: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C2532DFD-23D2-4E41-BB55-6C975E4551A7}"/>
              </a:ext>
            </a:extLst>
          </p:cNvPr>
          <p:cNvSpPr/>
          <p:nvPr/>
        </p:nvSpPr>
        <p:spPr>
          <a:xfrm>
            <a:off x="6721818" y="3775575"/>
            <a:ext cx="1089025" cy="1089025"/>
          </a:xfrm>
          <a:prstGeom prst="ellipse">
            <a:avLst/>
          </a:prstGeom>
          <a:solidFill>
            <a:srgbClr val="F5A9AD"/>
          </a:solidFill>
          <a:ln>
            <a:solidFill>
              <a:srgbClr val="E58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34744" y="3925648"/>
            <a:ext cx="1026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VN Binh Duong" pitchFamily="2" charset="0"/>
              </a:rPr>
              <a:t>04</a:t>
            </a:r>
          </a:p>
        </p:txBody>
      </p:sp>
      <p:sp>
        <p:nvSpPr>
          <p:cNvPr id="15" name="任意多边形 10">
            <a:extLst>
              <a:ext uri="{FF2B5EF4-FFF2-40B4-BE49-F238E27FC236}">
                <a16:creationId xmlns:a16="http://schemas.microsoft.com/office/drawing/2014/main" id="{04A50CB7-5F18-4BB9-B1FE-05958FB010A0}"/>
              </a:ext>
            </a:extLst>
          </p:cNvPr>
          <p:cNvSpPr/>
          <p:nvPr/>
        </p:nvSpPr>
        <p:spPr>
          <a:xfrm>
            <a:off x="4278190" y="355269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CCCC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6" name="任意多边形 27">
            <a:extLst>
              <a:ext uri="{FF2B5EF4-FFF2-40B4-BE49-F238E27FC236}">
                <a16:creationId xmlns:a16="http://schemas.microsoft.com/office/drawing/2014/main" id="{8229216B-B510-4C4A-A145-8278E0B524C0}"/>
              </a:ext>
            </a:extLst>
          </p:cNvPr>
          <p:cNvSpPr/>
          <p:nvPr/>
        </p:nvSpPr>
        <p:spPr>
          <a:xfrm>
            <a:off x="1097190" y="236841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CCCC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7" name="任意多边形 10">
            <a:extLst>
              <a:ext uri="{FF2B5EF4-FFF2-40B4-BE49-F238E27FC236}">
                <a16:creationId xmlns:a16="http://schemas.microsoft.com/office/drawing/2014/main" id="{BEEBE440-689F-4564-8CB9-84E83B7B11CE}"/>
              </a:ext>
            </a:extLst>
          </p:cNvPr>
          <p:cNvSpPr/>
          <p:nvPr/>
        </p:nvSpPr>
        <p:spPr>
          <a:xfrm>
            <a:off x="2384208" y="1200471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CCCC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8" name="任意多边形 27">
            <a:extLst>
              <a:ext uri="{FF2B5EF4-FFF2-40B4-BE49-F238E27FC236}">
                <a16:creationId xmlns:a16="http://schemas.microsoft.com/office/drawing/2014/main" id="{BB5C801E-FF33-4556-9A85-BFAB4EB5B817}"/>
              </a:ext>
            </a:extLst>
          </p:cNvPr>
          <p:cNvSpPr/>
          <p:nvPr/>
        </p:nvSpPr>
        <p:spPr>
          <a:xfrm>
            <a:off x="8192347" y="167795"/>
            <a:ext cx="1308735" cy="656147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CCCC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9" name="任意多边形 27">
            <a:extLst>
              <a:ext uri="{FF2B5EF4-FFF2-40B4-BE49-F238E27FC236}">
                <a16:creationId xmlns:a16="http://schemas.microsoft.com/office/drawing/2014/main" id="{16906701-42D3-4F8C-B7C3-642A3686FE72}"/>
              </a:ext>
            </a:extLst>
          </p:cNvPr>
          <p:cNvSpPr/>
          <p:nvPr/>
        </p:nvSpPr>
        <p:spPr>
          <a:xfrm>
            <a:off x="9738375" y="764106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CCCC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20" name="任意多边形 10">
            <a:extLst>
              <a:ext uri="{FF2B5EF4-FFF2-40B4-BE49-F238E27FC236}">
                <a16:creationId xmlns:a16="http://schemas.microsoft.com/office/drawing/2014/main" id="{B0CD911D-4DA1-4C67-AC6F-7AF15C4B5E12}"/>
              </a:ext>
            </a:extLst>
          </p:cNvPr>
          <p:cNvSpPr/>
          <p:nvPr/>
        </p:nvSpPr>
        <p:spPr>
          <a:xfrm>
            <a:off x="11141923" y="198467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CCCC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79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25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25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25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25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25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25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25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75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825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75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25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9750"/>
                            </p:stCondLst>
                            <p:childTnLst>
                              <p:par>
                                <p:cTn id="6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250"/>
                            </p:stCondLst>
                            <p:childTnLst>
                              <p:par>
                                <p:cTn id="7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6" grpId="0" animBg="1"/>
      <p:bldP spid="7" grpId="0" animBg="1"/>
      <p:bldP spid="8" grpId="0" animBg="1"/>
      <p:bldP spid="9" grpId="0" animBg="1"/>
      <p:bldP spid="10" grpId="0"/>
      <p:bldP spid="11" grpId="0" animBg="1"/>
      <p:bldP spid="12" grpId="0"/>
      <p:bldP spid="13" grpId="0" animBg="1"/>
      <p:bldP spid="14" grpId="0"/>
      <p:bldP spid="16" grpId="0" bldLvl="0" animBg="1"/>
      <p:bldP spid="18" grpId="0" bldLvl="0" animBg="1"/>
      <p:bldP spid="19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2">
            <a:extLst>
              <a:ext uri="{FF2B5EF4-FFF2-40B4-BE49-F238E27FC236}">
                <a16:creationId xmlns:a16="http://schemas.microsoft.com/office/drawing/2014/main" id="{806E9674-AC3E-4D96-A0B3-03A9070E7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448" flipH="1">
            <a:off x="-340296" y="1689604"/>
            <a:ext cx="5177101" cy="5177101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id="{85162941-ED41-4757-9204-ABD7B88AC4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019" y="4965120"/>
            <a:ext cx="1373933" cy="1373933"/>
          </a:xfrm>
          <a:prstGeom prst="rect">
            <a:avLst/>
          </a:prstGeom>
        </p:spPr>
      </p:pic>
      <p:pic>
        <p:nvPicPr>
          <p:cNvPr id="9" name="图片 94">
            <a:extLst>
              <a:ext uri="{FF2B5EF4-FFF2-40B4-BE49-F238E27FC236}">
                <a16:creationId xmlns:a16="http://schemas.microsoft.com/office/drawing/2014/main" id="{5623725F-CC3B-4692-A052-6ED4B01132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pic>
        <p:nvPicPr>
          <p:cNvPr id="10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770" y="4965120"/>
            <a:ext cx="1158875" cy="1158875"/>
          </a:xfrm>
          <a:prstGeom prst="rect">
            <a:avLst/>
          </a:prstGeom>
        </p:spPr>
      </p:pic>
      <p:pic>
        <p:nvPicPr>
          <p:cNvPr id="12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556" y="5349242"/>
            <a:ext cx="1738312" cy="1738312"/>
          </a:xfrm>
          <a:prstGeom prst="rect">
            <a:avLst/>
          </a:prstGeom>
        </p:spPr>
      </p:pic>
      <p:sp>
        <p:nvSpPr>
          <p:cNvPr id="13" name="任意多边形 27">
            <a:extLst>
              <a:ext uri="{FF2B5EF4-FFF2-40B4-BE49-F238E27FC236}">
                <a16:creationId xmlns:a16="http://schemas.microsoft.com/office/drawing/2014/main" id="{8229216B-B510-4C4A-A145-8278E0B524C0}"/>
              </a:ext>
            </a:extLst>
          </p:cNvPr>
          <p:cNvSpPr/>
          <p:nvPr/>
        </p:nvSpPr>
        <p:spPr>
          <a:xfrm>
            <a:off x="3687039" y="863860"/>
            <a:ext cx="6906167" cy="410126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DF097C-253D-4C7F-BA4A-D533A8374A36}"/>
              </a:ext>
            </a:extLst>
          </p:cNvPr>
          <p:cNvSpPr txBox="1"/>
          <p:nvPr/>
        </p:nvSpPr>
        <p:spPr>
          <a:xfrm>
            <a:off x="6165362" y="1264954"/>
            <a:ext cx="16032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Loko" panose="02040603050506020204" pitchFamily="18" charset="0"/>
                <a:ea typeface="+mn-ea"/>
                <a:cs typeface="+mn-cs"/>
              </a:rPr>
              <a:t>01</a:t>
            </a:r>
          </a:p>
        </p:txBody>
      </p:sp>
      <p:grpSp>
        <p:nvGrpSpPr>
          <p:cNvPr id="15" name="组合 12">
            <a:extLst>
              <a:ext uri="{FF2B5EF4-FFF2-40B4-BE49-F238E27FC236}">
                <a16:creationId xmlns:a16="http://schemas.microsoft.com/office/drawing/2014/main" id="{02A769C6-8039-454B-B113-6DA16BAF6585}"/>
              </a:ext>
            </a:extLst>
          </p:cNvPr>
          <p:cNvGrpSpPr/>
          <p:nvPr/>
        </p:nvGrpSpPr>
        <p:grpSpPr>
          <a:xfrm>
            <a:off x="4309655" y="2673648"/>
            <a:ext cx="5788486" cy="1597722"/>
            <a:chOff x="2400573" y="873043"/>
            <a:chExt cx="5707785" cy="2229592"/>
          </a:xfrm>
        </p:grpSpPr>
        <p:grpSp>
          <p:nvGrpSpPr>
            <p:cNvPr id="16" name="组合 6">
              <a:extLst>
                <a:ext uri="{FF2B5EF4-FFF2-40B4-BE49-F238E27FC236}">
                  <a16:creationId xmlns:a16="http://schemas.microsoft.com/office/drawing/2014/main" id="{2F03D826-6368-43AE-A7C5-4D4386EEF718}"/>
                </a:ext>
              </a:extLst>
            </p:cNvPr>
            <p:cNvGrpSpPr/>
            <p:nvPr/>
          </p:nvGrpSpPr>
          <p:grpSpPr>
            <a:xfrm>
              <a:off x="2400573" y="931698"/>
              <a:ext cx="5707785" cy="1200366"/>
              <a:chOff x="3567428" y="1083236"/>
              <a:chExt cx="5707785" cy="1200366"/>
            </a:xfrm>
          </p:grpSpPr>
          <p:sp>
            <p:nvSpPr>
              <p:cNvPr id="20" name="矩形 7">
                <a:extLst>
                  <a:ext uri="{FF2B5EF4-FFF2-40B4-BE49-F238E27FC236}">
                    <a16:creationId xmlns:a16="http://schemas.microsoft.com/office/drawing/2014/main" id="{BB1DF911-5363-40C4-9836-3A8A50229085}"/>
                  </a:ext>
                </a:extLst>
              </p:cNvPr>
              <p:cNvSpPr/>
              <p:nvPr/>
            </p:nvSpPr>
            <p:spPr>
              <a:xfrm>
                <a:off x="3567428" y="1083236"/>
                <a:ext cx="5689379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altLang="zh-CN" sz="7200" b="1" dirty="0">
                    <a:ln w="1524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VN Bai Sau Nang" panose="04030905020802020C03" pitchFamily="82" charset="0"/>
                    <a:ea typeface="字魂27号-布丁体" panose="00000505000000000000" pitchFamily="2" charset="-122"/>
                  </a:rPr>
                  <a:t>TÌM HIỂU BÀI</a:t>
                </a:r>
                <a:endParaRPr lang="zh-CN" altLang="en-US" sz="7200" b="1" dirty="0">
                  <a:ln w="1524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VN Bai Sau Nang" panose="04030905020802020C03" pitchFamily="82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21" name="矩形 8">
                <a:extLst>
                  <a:ext uri="{FF2B5EF4-FFF2-40B4-BE49-F238E27FC236}">
                    <a16:creationId xmlns:a16="http://schemas.microsoft.com/office/drawing/2014/main" id="{A171BF52-FE1D-4699-BCA1-B606EA2C7F9E}"/>
                  </a:ext>
                </a:extLst>
              </p:cNvPr>
              <p:cNvSpPr/>
              <p:nvPr/>
            </p:nvSpPr>
            <p:spPr>
              <a:xfrm>
                <a:off x="3593851" y="1083273"/>
                <a:ext cx="5681362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altLang="zh-CN" sz="7200" dirty="0">
                    <a:solidFill>
                      <a:schemeClr val="accent2">
                        <a:lumMod val="75000"/>
                      </a:schemeClr>
                    </a:solidFill>
                    <a:latin typeface="UVN Bai Sau Nang" panose="04030905020802020C03" pitchFamily="82" charset="0"/>
                    <a:ea typeface="字魂27号-布丁体" panose="00000505000000000000" pitchFamily="2" charset="-122"/>
                  </a:rPr>
                  <a:t>TÌM HIỂU BÀI</a:t>
                </a:r>
                <a:endParaRPr lang="zh-CN" altLang="en-US" sz="7200" dirty="0">
                  <a:solidFill>
                    <a:schemeClr val="accent2">
                      <a:lumMod val="75000"/>
                    </a:schemeClr>
                  </a:solidFill>
                  <a:latin typeface="UVN Bai Sau Nang" panose="04030905020802020C03" pitchFamily="82" charset="0"/>
                  <a:ea typeface="字魂27号-布丁体" panose="00000505000000000000" pitchFamily="2" charset="-122"/>
                </a:endParaRPr>
              </a:p>
            </p:txBody>
          </p:sp>
        </p:grpSp>
        <p:grpSp>
          <p:nvGrpSpPr>
            <p:cNvPr id="17" name="组合 9">
              <a:extLst>
                <a:ext uri="{FF2B5EF4-FFF2-40B4-BE49-F238E27FC236}">
                  <a16:creationId xmlns:a16="http://schemas.microsoft.com/office/drawing/2014/main" id="{F343A2B9-1B18-49DF-B8C4-7312E3804A52}"/>
                </a:ext>
              </a:extLst>
            </p:cNvPr>
            <p:cNvGrpSpPr/>
            <p:nvPr/>
          </p:nvGrpSpPr>
          <p:grpSpPr>
            <a:xfrm>
              <a:off x="3583560" y="873043"/>
              <a:ext cx="184731" cy="2229592"/>
              <a:chOff x="3771007" y="1083236"/>
              <a:chExt cx="184731" cy="2229592"/>
            </a:xfrm>
          </p:grpSpPr>
          <p:sp>
            <p:nvSpPr>
              <p:cNvPr id="18" name="矩形 10">
                <a:extLst>
                  <a:ext uri="{FF2B5EF4-FFF2-40B4-BE49-F238E27FC236}">
                    <a16:creationId xmlns:a16="http://schemas.microsoft.com/office/drawing/2014/main" id="{B00B8D5B-3157-45AE-A80D-63BE1BD9C01A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4731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13800" dirty="0">
                  <a:ln w="1524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VN Bai Sau Nang" panose="04030905020802020C03" pitchFamily="82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19" name="矩形 11">
                <a:extLst>
                  <a:ext uri="{FF2B5EF4-FFF2-40B4-BE49-F238E27FC236}">
                    <a16:creationId xmlns:a16="http://schemas.microsoft.com/office/drawing/2014/main" id="{1B239183-4810-41D9-BC0B-F530775A55FA}"/>
                  </a:ext>
                </a:extLst>
              </p:cNvPr>
              <p:cNvSpPr/>
              <p:nvPr/>
            </p:nvSpPr>
            <p:spPr>
              <a:xfrm>
                <a:off x="3771007" y="1096837"/>
                <a:ext cx="184731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13800" dirty="0"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latin typeface="UVN Bai Sau Nang" panose="04030905020802020C03" pitchFamily="82" charset="0"/>
                  <a:ea typeface="字魂27号-布丁体" panose="00000505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314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450376" y="1119115"/>
            <a:ext cx="11163869" cy="5445458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404" y="0"/>
            <a:ext cx="7458211" cy="13761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20370" y="383933"/>
            <a:ext cx="7219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Ai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đã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nghĩ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ra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các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chữ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số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1,2,3,4...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8739" y="1280626"/>
            <a:ext cx="1094550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b="1">
                <a:solidFill>
                  <a:srgbClr val="002060"/>
                </a:solidFill>
                <a:latin typeface="UTM Aptima" panose="02040603050506020204" pitchFamily="18" charset="0"/>
              </a:rPr>
              <a:t>	Người 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ta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gọi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các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chữ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số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1, 2, 3, 4,…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là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chữ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số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A-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rập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vì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cho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rằng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chúng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do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người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A-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rập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nghĩ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ra.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Sự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thực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thì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không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phải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err="1">
                <a:solidFill>
                  <a:srgbClr val="002060"/>
                </a:solidFill>
                <a:latin typeface="UTM Aptima" panose="02040603050506020204" pitchFamily="18" charset="0"/>
              </a:rPr>
              <a:t>như</a:t>
            </a:r>
            <a:r>
              <a:rPr lang="en-US" sz="3400" b="1">
                <a:solidFill>
                  <a:srgbClr val="002060"/>
                </a:solidFill>
                <a:latin typeface="UTM Aptima" panose="02040603050506020204" pitchFamily="18" charset="0"/>
              </a:rPr>
              <a:t> vậy.</a:t>
            </a:r>
          </a:p>
          <a:p>
            <a:pPr algn="just"/>
            <a:r>
              <a:rPr lang="en-US" sz="3400" b="1">
                <a:solidFill>
                  <a:srgbClr val="002060"/>
                </a:solidFill>
                <a:latin typeface="UTM Aptima" panose="02040603050506020204" pitchFamily="18" charset="0"/>
              </a:rPr>
              <a:t>	Vào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năm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750,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một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nhà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thiên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văn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học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Ấn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Độ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đã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đến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thăm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Bát-đa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.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Ông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mang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theo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một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bảng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thiên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văn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do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người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Ấn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Độ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làm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ra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để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dâng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tặng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quốc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vương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đang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trị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vì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.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Các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chữ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số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Ấn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Độ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1, 2, 3, 4,…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dùng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trong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bảng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đó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đã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được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người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A-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rập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nhanh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chóng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tiếp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thu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và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về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sau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được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truyền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bá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rộng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rãi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.</a:t>
            </a:r>
            <a:endParaRPr lang="en-US" sz="3400" b="1" dirty="0">
              <a:latin typeface="UTM Aptima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53886" y="6112718"/>
            <a:ext cx="650998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2060"/>
                </a:solidFill>
                <a:latin typeface="UTM Aptima" panose="02040603050506020204" pitchFamily="18" charset="0"/>
              </a:rPr>
              <a:t>Theo </a:t>
            </a:r>
            <a:r>
              <a:rPr lang="en-US" sz="2800" i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báo</a:t>
            </a:r>
            <a:r>
              <a:rPr lang="en-US" sz="2800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UTM Aptima" panose="02040603050506020204" pitchFamily="18" charset="0"/>
              </a:rPr>
              <a:t>THIẾU NIÊN TIỀN PHONG</a:t>
            </a:r>
            <a:endParaRPr lang="en-US" sz="2800" dirty="0">
              <a:solidFill>
                <a:srgbClr val="002060"/>
              </a:solidFill>
              <a:latin typeface="UTM Aptima" panose="02040603050506020204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43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1351129" y="464024"/>
            <a:ext cx="5895832" cy="2292824"/>
          </a:xfrm>
          <a:prstGeom prst="wedgeRoundRectCallout">
            <a:avLst>
              <a:gd name="adj1" fmla="val 65160"/>
              <a:gd name="adj2" fmla="val 88862"/>
              <a:gd name="adj3" fmla="val 16667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Ai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đã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nghĩ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ra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các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chữ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số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A -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rập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1, 2, 3, 4…?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51129" y="3521123"/>
            <a:ext cx="5622877" cy="22109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7030A0"/>
                </a:solidFill>
                <a:latin typeface="UTM Guanine" panose="02040603050506020204" pitchFamily="18" charset="0"/>
              </a:rPr>
              <a:t>Các</a:t>
            </a:r>
            <a:r>
              <a:rPr lang="en-US" sz="4000" dirty="0">
                <a:solidFill>
                  <a:srgbClr val="7030A0"/>
                </a:solidFill>
                <a:latin typeface="UTM Guanine" panose="020406030505060202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UTM Guanine" panose="02040603050506020204" pitchFamily="18" charset="0"/>
              </a:rPr>
              <a:t>chữ</a:t>
            </a:r>
            <a:r>
              <a:rPr lang="en-US" sz="4000" dirty="0">
                <a:solidFill>
                  <a:srgbClr val="7030A0"/>
                </a:solidFill>
                <a:latin typeface="UTM Guanine" panose="020406030505060202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UTM Guanine" panose="02040603050506020204" pitchFamily="18" charset="0"/>
              </a:rPr>
              <a:t>số</a:t>
            </a:r>
            <a:r>
              <a:rPr lang="en-US" sz="4000" dirty="0">
                <a:solidFill>
                  <a:srgbClr val="7030A0"/>
                </a:solidFill>
                <a:latin typeface="UTM Guanine" panose="02040603050506020204" pitchFamily="18" charset="0"/>
              </a:rPr>
              <a:t> A- </a:t>
            </a:r>
            <a:r>
              <a:rPr lang="en-US" sz="4000" dirty="0" err="1">
                <a:solidFill>
                  <a:srgbClr val="7030A0"/>
                </a:solidFill>
                <a:latin typeface="UTM Guanine" panose="02040603050506020204" pitchFamily="18" charset="0"/>
              </a:rPr>
              <a:t>rập</a:t>
            </a:r>
            <a:r>
              <a:rPr lang="en-US" sz="4000" dirty="0">
                <a:solidFill>
                  <a:srgbClr val="7030A0"/>
                </a:solidFill>
                <a:latin typeface="UTM Guanine" panose="020406030505060202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UTM Guanine" panose="02040603050506020204" pitchFamily="18" charset="0"/>
              </a:rPr>
              <a:t>đó</a:t>
            </a:r>
            <a:r>
              <a:rPr lang="en-US" sz="4000" dirty="0">
                <a:solidFill>
                  <a:srgbClr val="7030A0"/>
                </a:solidFill>
                <a:latin typeface="UTM Guanine" panose="02040603050506020204" pitchFamily="18" charset="0"/>
              </a:rPr>
              <a:t> do </a:t>
            </a:r>
            <a:r>
              <a:rPr lang="en-US" sz="4000" dirty="0" err="1">
                <a:solidFill>
                  <a:srgbClr val="7030A0"/>
                </a:solidFill>
                <a:latin typeface="UTM Guanine" panose="02040603050506020204" pitchFamily="18" charset="0"/>
              </a:rPr>
              <a:t>người</a:t>
            </a:r>
            <a:r>
              <a:rPr lang="en-US" sz="4000" dirty="0">
                <a:solidFill>
                  <a:srgbClr val="7030A0"/>
                </a:solidFill>
                <a:latin typeface="UTM Guanine" panose="020406030505060202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UTM Guanine" panose="02040603050506020204" pitchFamily="18" charset="0"/>
              </a:rPr>
              <a:t>Ấn</a:t>
            </a:r>
            <a:r>
              <a:rPr lang="en-US" sz="4000" dirty="0">
                <a:solidFill>
                  <a:srgbClr val="7030A0"/>
                </a:solidFill>
                <a:latin typeface="UTM Guanine" panose="020406030505060202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UTM Guanine" panose="02040603050506020204" pitchFamily="18" charset="0"/>
              </a:rPr>
              <a:t>Độ</a:t>
            </a:r>
            <a:r>
              <a:rPr lang="en-US" sz="4000" dirty="0">
                <a:solidFill>
                  <a:srgbClr val="7030A0"/>
                </a:solidFill>
                <a:latin typeface="UTM Guanine" panose="020406030505060202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UTM Guanine" panose="02040603050506020204" pitchFamily="18" charset="0"/>
              </a:rPr>
              <a:t>nghĩ</a:t>
            </a:r>
            <a:r>
              <a:rPr lang="en-US" sz="4000" dirty="0">
                <a:solidFill>
                  <a:srgbClr val="7030A0"/>
                </a:solidFill>
                <a:latin typeface="UTM Guanine" panose="020406030505060202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UTM Guanine" panose="02040603050506020204" pitchFamily="18" charset="0"/>
              </a:rPr>
              <a:t>ra.</a:t>
            </a:r>
            <a:endParaRPr lang="en-US" sz="4000" dirty="0">
              <a:solidFill>
                <a:srgbClr val="7030A0"/>
              </a:solidFill>
              <a:latin typeface="UTM Guanin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74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3777806" y="340932"/>
            <a:ext cx="6702626" cy="2542946"/>
          </a:xfrm>
          <a:prstGeom prst="wedgeRoundRectCallout">
            <a:avLst>
              <a:gd name="adj1" fmla="val -75616"/>
              <a:gd name="adj2" fmla="val 87328"/>
              <a:gd name="adj3" fmla="val 16667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Vì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sao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các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chữ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số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1, 2, 3, 4…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là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các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chữ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số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 A-</a:t>
            </a:r>
            <a:r>
              <a:rPr lang="en-US" sz="4400" dirty="0" err="1">
                <a:solidFill>
                  <a:srgbClr val="002060"/>
                </a:solidFill>
                <a:latin typeface="UTM God's Word" panose="02040603050506020204" pitchFamily="18" charset="0"/>
              </a:rPr>
              <a:t>rập</a:t>
            </a:r>
            <a:r>
              <a:rPr lang="en-US" sz="4400" dirty="0">
                <a:solidFill>
                  <a:srgbClr val="002060"/>
                </a:solidFill>
                <a:latin typeface="UTM God's Word" panose="02040603050506020204" pitchFamily="18" charset="0"/>
              </a:rPr>
              <a:t>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918483" y="3398031"/>
            <a:ext cx="6210255" cy="25631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  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Mặc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dù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các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chữ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số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đó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do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người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Ấn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Độ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nghĩ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ra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nhưng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đã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tặng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cho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người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A-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rập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họ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nhanh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chóng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tiếp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thu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truyền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bá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rộng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ptima" panose="02040603050506020204" pitchFamily="18" charset="0"/>
              </a:rPr>
              <a:t>rãi</a:t>
            </a:r>
            <a:r>
              <a:rPr lang="en-US" sz="3200" b="1" dirty="0">
                <a:solidFill>
                  <a:srgbClr val="0070C0"/>
                </a:solidFill>
                <a:latin typeface="UTM Aptima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762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2">
            <a:extLst>
              <a:ext uri="{FF2B5EF4-FFF2-40B4-BE49-F238E27FC236}">
                <a16:creationId xmlns:a16="http://schemas.microsoft.com/office/drawing/2014/main" id="{806E9674-AC3E-4D96-A0B3-03A9070E7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448" flipH="1">
            <a:off x="-340296" y="1689604"/>
            <a:ext cx="5177101" cy="5177101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id="{85162941-ED41-4757-9204-ABD7B88AC4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019" y="4965120"/>
            <a:ext cx="1373933" cy="1373933"/>
          </a:xfrm>
          <a:prstGeom prst="rect">
            <a:avLst/>
          </a:prstGeom>
        </p:spPr>
      </p:pic>
      <p:pic>
        <p:nvPicPr>
          <p:cNvPr id="9" name="图片 94">
            <a:extLst>
              <a:ext uri="{FF2B5EF4-FFF2-40B4-BE49-F238E27FC236}">
                <a16:creationId xmlns:a16="http://schemas.microsoft.com/office/drawing/2014/main" id="{5623725F-CC3B-4692-A052-6ED4B01132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pic>
        <p:nvPicPr>
          <p:cNvPr id="10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770" y="4965120"/>
            <a:ext cx="1158875" cy="1158875"/>
          </a:xfrm>
          <a:prstGeom prst="rect">
            <a:avLst/>
          </a:prstGeom>
        </p:spPr>
      </p:pic>
      <p:pic>
        <p:nvPicPr>
          <p:cNvPr id="12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556" y="5349242"/>
            <a:ext cx="1738312" cy="1738312"/>
          </a:xfrm>
          <a:prstGeom prst="rect">
            <a:avLst/>
          </a:prstGeom>
        </p:spPr>
      </p:pic>
      <p:sp>
        <p:nvSpPr>
          <p:cNvPr id="13" name="任意多边形 27">
            <a:extLst>
              <a:ext uri="{FF2B5EF4-FFF2-40B4-BE49-F238E27FC236}">
                <a16:creationId xmlns:a16="http://schemas.microsoft.com/office/drawing/2014/main" id="{8229216B-B510-4C4A-A145-8278E0B524C0}"/>
              </a:ext>
            </a:extLst>
          </p:cNvPr>
          <p:cNvSpPr/>
          <p:nvPr/>
        </p:nvSpPr>
        <p:spPr>
          <a:xfrm>
            <a:off x="3559922" y="863860"/>
            <a:ext cx="6906167" cy="410126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DF097C-253D-4C7F-BA4A-D533A8374A36}"/>
              </a:ext>
            </a:extLst>
          </p:cNvPr>
          <p:cNvSpPr txBox="1"/>
          <p:nvPr/>
        </p:nvSpPr>
        <p:spPr>
          <a:xfrm>
            <a:off x="5997932" y="1096622"/>
            <a:ext cx="16032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Loko" panose="02040603050506020204" pitchFamily="18" charset="0"/>
                <a:ea typeface="+mn-ea"/>
                <a:cs typeface="+mn-cs"/>
              </a:rPr>
              <a:t>02</a:t>
            </a:r>
          </a:p>
        </p:txBody>
      </p:sp>
      <p:grpSp>
        <p:nvGrpSpPr>
          <p:cNvPr id="23" name="组合 12">
            <a:extLst>
              <a:ext uri="{FF2B5EF4-FFF2-40B4-BE49-F238E27FC236}">
                <a16:creationId xmlns:a16="http://schemas.microsoft.com/office/drawing/2014/main" id="{02A769C6-8039-454B-B113-6DA16BAF6585}"/>
              </a:ext>
            </a:extLst>
          </p:cNvPr>
          <p:cNvGrpSpPr/>
          <p:nvPr/>
        </p:nvGrpSpPr>
        <p:grpSpPr>
          <a:xfrm>
            <a:off x="5088808" y="2680620"/>
            <a:ext cx="3463099" cy="1597721"/>
            <a:chOff x="3548271" y="873043"/>
            <a:chExt cx="3414818" cy="2229592"/>
          </a:xfrm>
        </p:grpSpPr>
        <p:grpSp>
          <p:nvGrpSpPr>
            <p:cNvPr id="24" name="组合 6">
              <a:extLst>
                <a:ext uri="{FF2B5EF4-FFF2-40B4-BE49-F238E27FC236}">
                  <a16:creationId xmlns:a16="http://schemas.microsoft.com/office/drawing/2014/main" id="{2F03D826-6368-43AE-A7C5-4D4386EEF718}"/>
                </a:ext>
              </a:extLst>
            </p:cNvPr>
            <p:cNvGrpSpPr/>
            <p:nvPr/>
          </p:nvGrpSpPr>
          <p:grpSpPr>
            <a:xfrm>
              <a:off x="3548271" y="931698"/>
              <a:ext cx="3414818" cy="1693838"/>
              <a:chOff x="4715126" y="1083236"/>
              <a:chExt cx="3414818" cy="1693838"/>
            </a:xfrm>
          </p:grpSpPr>
          <p:sp>
            <p:nvSpPr>
              <p:cNvPr id="28" name="矩形 7">
                <a:extLst>
                  <a:ext uri="{FF2B5EF4-FFF2-40B4-BE49-F238E27FC236}">
                    <a16:creationId xmlns:a16="http://schemas.microsoft.com/office/drawing/2014/main" id="{BB1DF911-5363-40C4-9836-3A8A50229085}"/>
                  </a:ext>
                </a:extLst>
              </p:cNvPr>
              <p:cNvSpPr/>
              <p:nvPr/>
            </p:nvSpPr>
            <p:spPr>
              <a:xfrm>
                <a:off x="4715126" y="1083236"/>
                <a:ext cx="3393982" cy="16750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1" i="0" u="none" strike="noStrike" kern="1200" cap="none" spc="0" normalizeH="0" baseline="0" noProof="0" dirty="0">
                    <a:ln w="152400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uLnTx/>
                    <a:uFillTx/>
                    <a:latin typeface="UVN Bai Sau Nang" panose="04030905020802020C03" pitchFamily="82" charset="0"/>
                    <a:ea typeface="字魂27号-布丁体" panose="00000505000000000000" pitchFamily="2" charset="-122"/>
                    <a:cs typeface="+mn-cs"/>
                  </a:rPr>
                  <a:t>TỪ</a:t>
                </a:r>
                <a:r>
                  <a:rPr kumimoji="0" lang="en-US" altLang="zh-CN" sz="7200" b="1" i="0" u="none" strike="noStrike" kern="1200" cap="none" spc="0" normalizeH="0" noProof="0" dirty="0">
                    <a:ln w="152400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uLnTx/>
                    <a:uFillTx/>
                    <a:latin typeface="UVN Bai Sau Nang" panose="04030905020802020C03" pitchFamily="82" charset="0"/>
                    <a:ea typeface="字魂27号-布丁体" panose="00000505000000000000" pitchFamily="2" charset="-122"/>
                    <a:cs typeface="+mn-cs"/>
                  </a:rPr>
                  <a:t> KHÓ</a:t>
                </a:r>
                <a:endParaRPr kumimoji="0" lang="zh-CN" altLang="en-US" sz="7200" b="1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  <p:sp>
            <p:nvSpPr>
              <p:cNvPr id="29" name="矩形 8">
                <a:extLst>
                  <a:ext uri="{FF2B5EF4-FFF2-40B4-BE49-F238E27FC236}">
                    <a16:creationId xmlns:a16="http://schemas.microsoft.com/office/drawing/2014/main" id="{A171BF52-FE1D-4699-BCA1-B606EA2C7F9E}"/>
                  </a:ext>
                </a:extLst>
              </p:cNvPr>
              <p:cNvSpPr/>
              <p:nvPr/>
            </p:nvSpPr>
            <p:spPr>
              <a:xfrm>
                <a:off x="4739124" y="1102040"/>
                <a:ext cx="3390820" cy="16750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7200" dirty="0">
                    <a:solidFill>
                      <a:srgbClr val="ED7D31">
                        <a:lumMod val="75000"/>
                      </a:srgbClr>
                    </a:solidFill>
                    <a:latin typeface="UVN Bai Sau Nang" panose="04030905020802020C03" pitchFamily="82" charset="0"/>
                    <a:ea typeface="字魂27号-布丁体" panose="00000505000000000000" pitchFamily="2" charset="-122"/>
                  </a:rPr>
                  <a:t>TỪ KHÓ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</p:grpSp>
        <p:grpSp>
          <p:nvGrpSpPr>
            <p:cNvPr id="25" name="组合 9">
              <a:extLst>
                <a:ext uri="{FF2B5EF4-FFF2-40B4-BE49-F238E27FC236}">
                  <a16:creationId xmlns:a16="http://schemas.microsoft.com/office/drawing/2014/main" id="{F343A2B9-1B18-49DF-B8C4-7312E3804A52}"/>
                </a:ext>
              </a:extLst>
            </p:cNvPr>
            <p:cNvGrpSpPr/>
            <p:nvPr/>
          </p:nvGrpSpPr>
          <p:grpSpPr>
            <a:xfrm>
              <a:off x="3583560" y="873043"/>
              <a:ext cx="184731" cy="2229592"/>
              <a:chOff x="3771007" y="1083236"/>
              <a:chExt cx="184731" cy="2229592"/>
            </a:xfrm>
          </p:grpSpPr>
          <p:sp>
            <p:nvSpPr>
              <p:cNvPr id="26" name="矩形 10">
                <a:extLst>
                  <a:ext uri="{FF2B5EF4-FFF2-40B4-BE49-F238E27FC236}">
                    <a16:creationId xmlns:a16="http://schemas.microsoft.com/office/drawing/2014/main" id="{B00B8D5B-3157-45AE-A80D-63BE1BD9C01A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4731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  <p:sp>
            <p:nvSpPr>
              <p:cNvPr id="27" name="矩形 11">
                <a:extLst>
                  <a:ext uri="{FF2B5EF4-FFF2-40B4-BE49-F238E27FC236}">
                    <a16:creationId xmlns:a16="http://schemas.microsoft.com/office/drawing/2014/main" id="{1B239183-4810-41D9-BC0B-F530775A55FA}"/>
                  </a:ext>
                </a:extLst>
              </p:cNvPr>
              <p:cNvSpPr/>
              <p:nvPr/>
            </p:nvSpPr>
            <p:spPr>
              <a:xfrm>
                <a:off x="3771007" y="1096837"/>
                <a:ext cx="184731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8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8573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450376" y="1119115"/>
            <a:ext cx="11163869" cy="5445458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404" y="0"/>
            <a:ext cx="7458211" cy="13761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20370" y="383933"/>
            <a:ext cx="7219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Ai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đã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nghĩ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ra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các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chữ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UTM Guanine" panose="02040603050506020204" pitchFamily="18" charset="0"/>
              </a:rPr>
              <a:t>số</a:t>
            </a:r>
            <a:r>
              <a:rPr lang="en-US" sz="3200" dirty="0">
                <a:solidFill>
                  <a:srgbClr val="FF0066"/>
                </a:solidFill>
                <a:latin typeface="UTM Guanine" panose="02040603050506020204" pitchFamily="18" charset="0"/>
              </a:rPr>
              <a:t> 1,2,3,4...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8739" y="1280626"/>
            <a:ext cx="1094550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solidFill>
                  <a:srgbClr val="002060"/>
                </a:solidFill>
                <a:latin typeface="Times New Roman" pitchFamily="18" charset="0"/>
              </a:rPr>
              <a:t>    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Người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ta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gọi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các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chữ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số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1, 2, 3, 4,…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là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chữ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số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A-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rập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vì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cho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rằng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chúng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do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người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A-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rập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nghĩ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ra.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Sự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thực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thì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không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phải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như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err="1">
                <a:solidFill>
                  <a:srgbClr val="002060"/>
                </a:solidFill>
                <a:latin typeface="UTM Aptima" panose="02040603050506020204" pitchFamily="18" charset="0"/>
              </a:rPr>
              <a:t>vậy</a:t>
            </a:r>
            <a:r>
              <a:rPr lang="en-US" sz="3400" b="1">
                <a:solidFill>
                  <a:srgbClr val="002060"/>
                </a:solidFill>
                <a:latin typeface="UTM Aptima" panose="02040603050506020204" pitchFamily="18" charset="0"/>
              </a:rPr>
              <a:t>.</a:t>
            </a:r>
          </a:p>
          <a:p>
            <a:pPr algn="just"/>
            <a:r>
              <a:rPr lang="en-US" sz="3400" b="1">
                <a:solidFill>
                  <a:srgbClr val="002060"/>
                </a:solidFill>
                <a:latin typeface="UTM Aptima" panose="02040603050506020204" pitchFamily="18" charset="0"/>
              </a:rPr>
              <a:t>     Vào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năm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750,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một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nhà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thiên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văn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học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Ấn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Độ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đã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đến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thăm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Bát-đa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.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Ông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mang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theo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một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bảng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thiên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văn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do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người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Ấn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Độ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làm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ra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để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dâng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tặng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quốc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vương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đang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trị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vì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.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Các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chữ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số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Ấn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Độ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1, 2, 3, 4,…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dùng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trong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bảng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đó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đã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được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người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A-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rập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nhanh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chóng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tiếp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thu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và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về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sau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được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truyền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bá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rộng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rãi</a:t>
            </a:r>
            <a:r>
              <a:rPr lang="en-US" sz="3400" b="1" dirty="0">
                <a:solidFill>
                  <a:srgbClr val="002060"/>
                </a:solidFill>
                <a:latin typeface="UTM Aptima" panose="02040603050506020204" pitchFamily="18" charset="0"/>
              </a:rPr>
              <a:t>.</a:t>
            </a:r>
            <a:endParaRPr lang="en-US" sz="3400" b="1" dirty="0">
              <a:latin typeface="UTM Aptima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53886" y="6112718"/>
            <a:ext cx="650998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2060"/>
                </a:solidFill>
                <a:latin typeface="UTM Aptima" panose="02040603050506020204" pitchFamily="18" charset="0"/>
              </a:rPr>
              <a:t>Theo </a:t>
            </a:r>
            <a:r>
              <a:rPr lang="en-US" sz="2800" i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báo</a:t>
            </a:r>
            <a:r>
              <a:rPr lang="en-US" sz="2800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UTM Aptima" panose="02040603050506020204" pitchFamily="18" charset="0"/>
              </a:rPr>
              <a:t>THIẾU NIÊN TIỀN PHONG</a:t>
            </a:r>
            <a:endParaRPr lang="en-US" sz="2800" dirty="0">
              <a:solidFill>
                <a:srgbClr val="002060"/>
              </a:solidFill>
              <a:latin typeface="UTM Aptima" panose="02040603050506020204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9935570" y="1842447"/>
            <a:ext cx="109728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97364" y="2388272"/>
            <a:ext cx="109728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846478" y="3440625"/>
            <a:ext cx="11887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980290" y="3926005"/>
            <a:ext cx="128016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9118916" y="3926005"/>
            <a:ext cx="173736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194644" y="4465092"/>
            <a:ext cx="21031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04536" y="5982268"/>
            <a:ext cx="173736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10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1180</Words>
  <Application>Microsoft Office PowerPoint</Application>
  <PresentationFormat>Widescreen</PresentationFormat>
  <Paragraphs>161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46" baseType="lpstr">
      <vt:lpstr>UTM God's Word</vt:lpstr>
      <vt:lpstr>思源黑体</vt:lpstr>
      <vt:lpstr>SVN-Bear</vt:lpstr>
      <vt:lpstr>UVN Bai Sau Nang</vt:lpstr>
      <vt:lpstr>UTM Guanine</vt:lpstr>
      <vt:lpstr>Wingdings 3</vt:lpstr>
      <vt:lpstr>UVN Binh Duong</vt:lpstr>
      <vt:lpstr>#9Slide03 AmpleSoft Bold</vt:lpstr>
      <vt:lpstr>UTM Loko</vt:lpstr>
      <vt:lpstr>Tahoma</vt:lpstr>
      <vt:lpstr>UTM Aptima</vt:lpstr>
      <vt:lpstr>Calibri</vt:lpstr>
      <vt:lpstr>HP001 5 hàng</vt:lpstr>
      <vt:lpstr>UTM Cookies</vt:lpstr>
      <vt:lpstr>Times New Roman</vt:lpstr>
      <vt:lpstr>HP001 4 hàng</vt:lpstr>
      <vt:lpstr>UVN Banh Mi</vt:lpstr>
      <vt:lpstr>UTM Wedding K&amp;T</vt:lpstr>
      <vt:lpstr>UTM Isadora</vt:lpstr>
      <vt:lpstr>字魂107号-萌趣欢乐体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BICHTRAN</dc:creator>
  <cp:keywords>MĂNGNON</cp:keywords>
  <cp:lastModifiedBy>Lan Anh Dương</cp:lastModifiedBy>
  <cp:revision>45</cp:revision>
  <dcterms:created xsi:type="dcterms:W3CDTF">2022-03-15T16:23:34Z</dcterms:created>
  <dcterms:modified xsi:type="dcterms:W3CDTF">2023-07-24T17:10:04Z</dcterms:modified>
</cp:coreProperties>
</file>