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2"/>
  </p:notesMasterIdLst>
  <p:sldIdLst>
    <p:sldId id="256" r:id="rId2"/>
    <p:sldId id="257" r:id="rId3"/>
    <p:sldId id="258" r:id="rId4"/>
    <p:sldId id="275" r:id="rId5"/>
    <p:sldId id="259" r:id="rId6"/>
    <p:sldId id="261" r:id="rId7"/>
    <p:sldId id="262" r:id="rId8"/>
    <p:sldId id="263" r:id="rId9"/>
    <p:sldId id="264" r:id="rId10"/>
    <p:sldId id="265" r:id="rId11"/>
    <p:sldId id="266" r:id="rId12"/>
    <p:sldId id="267" r:id="rId13"/>
    <p:sldId id="269" r:id="rId14"/>
    <p:sldId id="270" r:id="rId15"/>
    <p:sldId id="272" r:id="rId16"/>
    <p:sldId id="271" r:id="rId17"/>
    <p:sldId id="273" r:id="rId18"/>
    <p:sldId id="274" r:id="rId19"/>
    <p:sldId id="268" r:id="rId20"/>
    <p:sldId id="260" r:id="rId21"/>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Calibri Light" panose="020F0302020204030204" pitchFamily="34" charset="0"/>
      <p:regular r:id="rId27"/>
      <p:italic r:id="rId28"/>
    </p:embeddedFont>
    <p:embeddedFont>
      <p:font typeface="UTM Aptima" panose="02040603050506020204" pitchFamily="18" charset="0"/>
      <p:regular r:id="rId29"/>
      <p:bold r:id="rId30"/>
      <p:italic r:id="rId31"/>
      <p:boldItalic r:id="rId32"/>
    </p:embeddedFont>
    <p:embeddedFont>
      <p:font typeface="UTM French Vanilla" panose="02040603050506020204" pitchFamily="18" charset="0"/>
      <p:regular r:id="rId33"/>
    </p:embeddedFont>
    <p:embeddedFont>
      <p:font typeface="UTM Guanine" panose="02040603050506020204" pitchFamily="18" charset="0"/>
      <p:regular r:id="rId34"/>
    </p:embeddedFont>
    <p:embeddedFont>
      <p:font typeface="UTM Showcard" panose="02040603050506020204" pitchFamily="18" charset="0"/>
      <p:regular r:id="rId35"/>
    </p:embeddedFont>
    <p:embeddedFont>
      <p:font typeface="UTM Wedding K&amp;T" panose="02040603050506020204" pitchFamily="18" charset="0"/>
      <p:regular r:id="rId36"/>
    </p:embeddedFont>
    <p:embeddedFont>
      <p:font typeface="UVN Vi Vi" pitchFamily="2" charset="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909" autoAdjust="0"/>
  </p:normalViewPr>
  <p:slideViewPr>
    <p:cSldViewPr snapToGrid="0">
      <p:cViewPr varScale="1">
        <p:scale>
          <a:sx n="67" d="100"/>
          <a:sy n="67" d="100"/>
        </p:scale>
        <p:origin x="109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10C9D6-3C87-4673-963B-168C119870DF}"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35FE37-34F2-44D7-B512-7A8C0EFB2477}" type="slidenum">
              <a:rPr lang="en-US" smtClean="0"/>
              <a:t>‹#›</a:t>
            </a:fld>
            <a:endParaRPr lang="en-US"/>
          </a:p>
        </p:txBody>
      </p:sp>
    </p:spTree>
    <p:extLst>
      <p:ext uri="{BB962C8B-B14F-4D97-AF65-F5344CB8AC3E}">
        <p14:creationId xmlns:p14="http://schemas.microsoft.com/office/powerpoint/2010/main" val="2039088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https://youtu.be/MVi79Q6pQws?t=37</a:t>
            </a:r>
          </a:p>
        </p:txBody>
      </p:sp>
      <p:sp>
        <p:nvSpPr>
          <p:cNvPr id="4" name="Slide Number Placeholder 3"/>
          <p:cNvSpPr>
            <a:spLocks noGrp="1"/>
          </p:cNvSpPr>
          <p:nvPr>
            <p:ph type="sldNum" sz="quarter" idx="10"/>
          </p:nvPr>
        </p:nvSpPr>
        <p:spPr/>
        <p:txBody>
          <a:bodyPr/>
          <a:lstStyle/>
          <a:p>
            <a:fld id="{A635FE37-34F2-44D7-B512-7A8C0EFB2477}" type="slidenum">
              <a:rPr lang="en-US" smtClean="0"/>
              <a:t>3</a:t>
            </a:fld>
            <a:endParaRPr lang="en-US"/>
          </a:p>
        </p:txBody>
      </p:sp>
    </p:spTree>
    <p:extLst>
      <p:ext uri="{BB962C8B-B14F-4D97-AF65-F5344CB8AC3E}">
        <p14:creationId xmlns:p14="http://schemas.microsoft.com/office/powerpoint/2010/main" val="11860980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540CF2B-C413-4CFE-AC0E-96BA3B18F1BF}"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ABFCA50-AA69-4E09-A208-2DC982A392B3}"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2001" cy="6940731"/>
          </a:xfrm>
          <a:prstGeom prst="rect">
            <a:avLst/>
          </a:prstGeom>
        </p:spPr>
      </p:pic>
      <p:sp>
        <p:nvSpPr>
          <p:cNvPr id="9" name="TextBox 8"/>
          <p:cNvSpPr txBox="1"/>
          <p:nvPr userDrawn="1"/>
        </p:nvSpPr>
        <p:spPr>
          <a:xfrm>
            <a:off x="11159066" y="6334780"/>
            <a:ext cx="1032934" cy="523220"/>
          </a:xfrm>
          <a:prstGeom prst="rect">
            <a:avLst/>
          </a:prstGeom>
          <a:noFill/>
        </p:spPr>
        <p:txBody>
          <a:bodyPr wrap="square" rtlCol="0">
            <a:spAutoFit/>
          </a:bodyPr>
          <a:lstStyle/>
          <a:p>
            <a:r>
              <a:rPr lang="en-US" sz="2800" dirty="0" err="1">
                <a:solidFill>
                  <a:schemeClr val="accent6">
                    <a:lumMod val="75000"/>
                  </a:schemeClr>
                </a:solidFill>
                <a:latin typeface="UTM Wedding K&amp;T" panose="02040603050506020204" pitchFamily="18" charset="0"/>
              </a:rPr>
              <a:t>Bich</a:t>
            </a:r>
            <a:endParaRPr lang="en-US" sz="2800" dirty="0">
              <a:solidFill>
                <a:schemeClr val="accent6">
                  <a:lumMod val="75000"/>
                </a:schemeClr>
              </a:solidFill>
              <a:latin typeface="UTM Wedding K&amp;T" panose="02040603050506020204" pitchFamily="18" charset="0"/>
            </a:endParaRPr>
          </a:p>
        </p:txBody>
      </p:sp>
    </p:spTree>
    <p:extLst>
      <p:ext uri="{BB962C8B-B14F-4D97-AF65-F5344CB8AC3E}">
        <p14:creationId xmlns:p14="http://schemas.microsoft.com/office/powerpoint/2010/main" val="3015831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540CF2B-C413-4CFE-AC0E-96BA3B18F1BF}"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ABFCA50-AA69-4E09-A208-2DC982A392B3}" type="slidenum">
              <a:rPr lang="en-US" smtClean="0"/>
              <a:t>‹#›</a:t>
            </a:fld>
            <a:endParaRPr lang="en-US"/>
          </a:p>
        </p:txBody>
      </p:sp>
    </p:spTree>
    <p:extLst>
      <p:ext uri="{BB962C8B-B14F-4D97-AF65-F5344CB8AC3E}">
        <p14:creationId xmlns:p14="http://schemas.microsoft.com/office/powerpoint/2010/main" val="1674497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540CF2B-C413-4CFE-AC0E-96BA3B18F1BF}"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ABFCA50-AA69-4E09-A208-2DC982A392B3}" type="slidenum">
              <a:rPr lang="en-US" smtClean="0"/>
              <a:t>‹#›</a:t>
            </a:fld>
            <a:endParaRPr lang="en-US"/>
          </a:p>
        </p:txBody>
      </p:sp>
    </p:spTree>
    <p:extLst>
      <p:ext uri="{BB962C8B-B14F-4D97-AF65-F5344CB8AC3E}">
        <p14:creationId xmlns:p14="http://schemas.microsoft.com/office/powerpoint/2010/main" val="3230924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540CF2B-C413-4CFE-AC0E-96BA3B18F1BF}"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ABFCA50-AA69-4E09-A208-2DC982A392B3}"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extBox 8"/>
          <p:cNvSpPr txBox="1"/>
          <p:nvPr userDrawn="1"/>
        </p:nvSpPr>
        <p:spPr>
          <a:xfrm>
            <a:off x="11159066" y="6334780"/>
            <a:ext cx="1032934" cy="523220"/>
          </a:xfrm>
          <a:prstGeom prst="rect">
            <a:avLst/>
          </a:prstGeom>
          <a:noFill/>
        </p:spPr>
        <p:txBody>
          <a:bodyPr wrap="square" rtlCol="0">
            <a:spAutoFit/>
          </a:bodyPr>
          <a:lstStyle/>
          <a:p>
            <a:r>
              <a:rPr lang="en-US" sz="2800" b="1" dirty="0" err="1">
                <a:solidFill>
                  <a:schemeClr val="accent6">
                    <a:lumMod val="75000"/>
                  </a:schemeClr>
                </a:solidFill>
                <a:latin typeface="UTM Wedding K&amp;T" panose="02040603050506020204" pitchFamily="18" charset="0"/>
              </a:rPr>
              <a:t>Bich</a:t>
            </a:r>
            <a:endParaRPr lang="en-US" sz="2800" b="1" dirty="0">
              <a:solidFill>
                <a:schemeClr val="accent6">
                  <a:lumMod val="75000"/>
                </a:schemeClr>
              </a:solidFill>
              <a:latin typeface="UTM Wedding K&amp;T" panose="02040603050506020204" pitchFamily="18" charset="0"/>
            </a:endParaRPr>
          </a:p>
        </p:txBody>
      </p:sp>
    </p:spTree>
    <p:extLst>
      <p:ext uri="{BB962C8B-B14F-4D97-AF65-F5344CB8AC3E}">
        <p14:creationId xmlns:p14="http://schemas.microsoft.com/office/powerpoint/2010/main" val="3822699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540CF2B-C413-4CFE-AC0E-96BA3B18F1BF}"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ABFCA50-AA69-4E09-A208-2DC982A392B3}" type="slidenum">
              <a:rPr lang="en-US" smtClean="0"/>
              <a:t>‹#›</a:t>
            </a:fld>
            <a:endParaRPr lang="en-US"/>
          </a:p>
        </p:txBody>
      </p:sp>
    </p:spTree>
    <p:extLst>
      <p:ext uri="{BB962C8B-B14F-4D97-AF65-F5344CB8AC3E}">
        <p14:creationId xmlns:p14="http://schemas.microsoft.com/office/powerpoint/2010/main" val="3542170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540CF2B-C413-4CFE-AC0E-96BA3B18F1BF}"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ABFCA50-AA69-4E09-A208-2DC982A392B3}" type="slidenum">
              <a:rPr lang="en-US" smtClean="0"/>
              <a:t>‹#›</a:t>
            </a:fld>
            <a:endParaRPr lang="en-US"/>
          </a:p>
        </p:txBody>
      </p:sp>
    </p:spTree>
    <p:extLst>
      <p:ext uri="{BB962C8B-B14F-4D97-AF65-F5344CB8AC3E}">
        <p14:creationId xmlns:p14="http://schemas.microsoft.com/office/powerpoint/2010/main" val="268626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D540CF2B-C413-4CFE-AC0E-96BA3B18F1BF}" type="datetimeFigureOut">
              <a:rPr lang="en-US" smtClean="0"/>
              <a:t>7/25/2023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3ABFCA50-AA69-4E09-A208-2DC982A392B3}" type="slidenum">
              <a:rPr lang="en-US" smtClean="0"/>
              <a:t>‹#›</a:t>
            </a:fld>
            <a:endParaRPr lang="en-US"/>
          </a:p>
        </p:txBody>
      </p:sp>
    </p:spTree>
    <p:extLst>
      <p:ext uri="{BB962C8B-B14F-4D97-AF65-F5344CB8AC3E}">
        <p14:creationId xmlns:p14="http://schemas.microsoft.com/office/powerpoint/2010/main" val="3407591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D540CF2B-C413-4CFE-AC0E-96BA3B18F1BF}" type="datetimeFigureOut">
              <a:rPr lang="en-US" smtClean="0"/>
              <a:t>7/25/2023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3ABFCA50-AA69-4E09-A208-2DC982A392B3}" type="slidenum">
              <a:rPr lang="en-US" smtClean="0"/>
              <a:t>‹#›</a:t>
            </a:fld>
            <a:endParaRPr lang="en-US"/>
          </a:p>
        </p:txBody>
      </p:sp>
    </p:spTree>
    <p:extLst>
      <p:ext uri="{BB962C8B-B14F-4D97-AF65-F5344CB8AC3E}">
        <p14:creationId xmlns:p14="http://schemas.microsoft.com/office/powerpoint/2010/main" val="3308247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D540CF2B-C413-4CFE-AC0E-96BA3B18F1BF}"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3ABFCA50-AA69-4E09-A208-2DC982A392B3}" type="slidenum">
              <a:rPr lang="en-US" smtClean="0"/>
              <a:t>‹#›</a:t>
            </a:fld>
            <a:endParaRPr lang="en-US"/>
          </a:p>
        </p:txBody>
      </p:sp>
    </p:spTree>
    <p:extLst>
      <p:ext uri="{BB962C8B-B14F-4D97-AF65-F5344CB8AC3E}">
        <p14:creationId xmlns:p14="http://schemas.microsoft.com/office/powerpoint/2010/main" val="3204128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540CF2B-C413-4CFE-AC0E-96BA3B18F1BF}"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ABFCA50-AA69-4E09-A208-2DC982A392B3}" type="slidenum">
              <a:rPr lang="en-US" smtClean="0"/>
              <a:t>‹#›</a:t>
            </a:fld>
            <a:endParaRPr lang="en-US"/>
          </a:p>
        </p:txBody>
      </p:sp>
    </p:spTree>
    <p:extLst>
      <p:ext uri="{BB962C8B-B14F-4D97-AF65-F5344CB8AC3E}">
        <p14:creationId xmlns:p14="http://schemas.microsoft.com/office/powerpoint/2010/main" val="807808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540CF2B-C413-4CFE-AC0E-96BA3B18F1BF}"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ABFCA50-AA69-4E09-A208-2DC982A392B3}" type="slidenum">
              <a:rPr lang="en-US" smtClean="0"/>
              <a:t>‹#›</a:t>
            </a:fld>
            <a:endParaRPr lang="en-US"/>
          </a:p>
        </p:txBody>
      </p:sp>
    </p:spTree>
    <p:extLst>
      <p:ext uri="{BB962C8B-B14F-4D97-AF65-F5344CB8AC3E}">
        <p14:creationId xmlns:p14="http://schemas.microsoft.com/office/powerpoint/2010/main" val="2479165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5957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5.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Unicorn alone in the nature Free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027" b="89933" l="9904" r="89936">
                        <a14:foregroundMark x1="64377" y1="10738" x2="65815" y2="8949"/>
                        <a14:foregroundMark x1="47604" y1="78971" x2="47604" y2="78971"/>
                        <a14:foregroundMark x1="51278" y1="79866" x2="51278" y2="79866"/>
                        <a14:foregroundMark x1="38179" y1="80089" x2="39617" y2="77629"/>
                        <a14:foregroundMark x1="43131" y1="80537" x2="42492" y2="77181"/>
                        <a14:foregroundMark x1="46166" y1="80089" x2="47284" y2="78523"/>
                        <a14:foregroundMark x1="49521" y1="80089" x2="50639" y2="78523"/>
                        <a14:foregroundMark x1="68850" y1="30201" x2="67732" y2="32886"/>
                        <a14:foregroundMark x1="43291" y1="57047" x2="42652" y2="52573"/>
                        <a14:backgroundMark x1="65495" y1="16555" x2="67412" y2="19016"/>
                        <a14:backgroundMark x1="64856" y1="10515" x2="62939" y2="13199"/>
                        <a14:backgroundMark x1="65335" y1="9396" x2="65335" y2="9396"/>
                      </a14:backgroundRemoval>
                    </a14:imgEffect>
                  </a14:imgLayer>
                </a14:imgProps>
              </a:ext>
              <a:ext uri="{28A0092B-C50C-407E-A947-70E740481C1C}">
                <a14:useLocalDpi xmlns:a14="http://schemas.microsoft.com/office/drawing/2010/main" val="0"/>
              </a:ext>
            </a:extLst>
          </a:blip>
          <a:srcRect/>
          <a:stretch>
            <a:fillRect/>
          </a:stretch>
        </p:blipFill>
        <p:spPr bwMode="auto">
          <a:xfrm>
            <a:off x="-1976848" y="1464429"/>
            <a:ext cx="8821785" cy="62992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9358" y="3027256"/>
            <a:ext cx="3407984" cy="3474506"/>
          </a:xfrm>
          <a:prstGeom prst="rect">
            <a:avLst/>
          </a:prstGeom>
        </p:spPr>
      </p:pic>
      <p:sp>
        <p:nvSpPr>
          <p:cNvPr id="10" name="任意多边形 27">
            <a:extLst>
              <a:ext uri="{FF2B5EF4-FFF2-40B4-BE49-F238E27FC236}">
                <a16:creationId xmlns:a16="http://schemas.microsoft.com/office/drawing/2014/main" id="{CC0495B2-286D-4E20-8E5A-F741514087C2}"/>
              </a:ext>
            </a:extLst>
          </p:cNvPr>
          <p:cNvSpPr/>
          <p:nvPr/>
        </p:nvSpPr>
        <p:spPr>
          <a:xfrm>
            <a:off x="3991480" y="415803"/>
            <a:ext cx="640502" cy="422029"/>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C00000"/>
              </a:solidFill>
              <a:latin typeface="字魂107号-萌趣欢乐体" panose="00000500000000000000" pitchFamily="2" charset="-122"/>
              <a:ea typeface="字魂107号-萌趣欢乐体" panose="00000500000000000000" pitchFamily="2" charset="-122"/>
            </a:endParaRPr>
          </a:p>
        </p:txBody>
      </p:sp>
      <p:sp>
        <p:nvSpPr>
          <p:cNvPr id="11" name="任意多边形 10">
            <a:extLst>
              <a:ext uri="{FF2B5EF4-FFF2-40B4-BE49-F238E27FC236}">
                <a16:creationId xmlns:a16="http://schemas.microsoft.com/office/drawing/2014/main" id="{2101CC3A-3BE7-4B8B-96AB-174E38447908}"/>
              </a:ext>
            </a:extLst>
          </p:cNvPr>
          <p:cNvSpPr/>
          <p:nvPr/>
        </p:nvSpPr>
        <p:spPr>
          <a:xfrm>
            <a:off x="2229642" y="838954"/>
            <a:ext cx="949325"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C00000"/>
              </a:solidFill>
              <a:latin typeface="字魂107号-萌趣欢乐体" panose="00000500000000000000" pitchFamily="2" charset="-122"/>
              <a:ea typeface="字魂107号-萌趣欢乐体" panose="00000500000000000000" pitchFamily="2" charset="-122"/>
            </a:endParaRPr>
          </a:p>
        </p:txBody>
      </p:sp>
      <p:sp>
        <p:nvSpPr>
          <p:cNvPr id="12" name="任意多边形 27">
            <a:extLst>
              <a:ext uri="{FF2B5EF4-FFF2-40B4-BE49-F238E27FC236}">
                <a16:creationId xmlns:a16="http://schemas.microsoft.com/office/drawing/2014/main" id="{A490F365-A44B-4046-A8AE-41FBE36CEFB5}"/>
              </a:ext>
            </a:extLst>
          </p:cNvPr>
          <p:cNvSpPr/>
          <p:nvPr/>
        </p:nvSpPr>
        <p:spPr>
          <a:xfrm>
            <a:off x="514650" y="527090"/>
            <a:ext cx="1308735" cy="8623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C00000"/>
              </a:solidFill>
            </a:endParaRPr>
          </a:p>
        </p:txBody>
      </p:sp>
      <p:sp>
        <p:nvSpPr>
          <p:cNvPr id="14" name="任意多边形 27">
            <a:extLst>
              <a:ext uri="{FF2B5EF4-FFF2-40B4-BE49-F238E27FC236}">
                <a16:creationId xmlns:a16="http://schemas.microsoft.com/office/drawing/2014/main" id="{CC0495B2-286D-4E20-8E5A-F741514087C2}"/>
              </a:ext>
            </a:extLst>
          </p:cNvPr>
          <p:cNvSpPr/>
          <p:nvPr/>
        </p:nvSpPr>
        <p:spPr>
          <a:xfrm>
            <a:off x="11104238" y="434769"/>
            <a:ext cx="640502" cy="422029"/>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C00000"/>
              </a:solidFill>
              <a:latin typeface="字魂107号-萌趣欢乐体" panose="00000500000000000000" pitchFamily="2" charset="-122"/>
              <a:ea typeface="字魂107号-萌趣欢乐体" panose="00000500000000000000" pitchFamily="2" charset="-122"/>
            </a:endParaRPr>
          </a:p>
        </p:txBody>
      </p:sp>
      <p:sp>
        <p:nvSpPr>
          <p:cNvPr id="15" name="Rounded Rectangle 14"/>
          <p:cNvSpPr/>
          <p:nvPr/>
        </p:nvSpPr>
        <p:spPr>
          <a:xfrm>
            <a:off x="6937473" y="3391240"/>
            <a:ext cx="3248526" cy="769441"/>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7178520" y="3351933"/>
            <a:ext cx="3630706" cy="769441"/>
          </a:xfrm>
          <a:prstGeom prst="rect">
            <a:avLst/>
          </a:prstGeom>
          <a:noFill/>
        </p:spPr>
        <p:txBody>
          <a:bodyPr wrap="square" rtlCol="0">
            <a:spAutoFit/>
            <a:scene3d>
              <a:camera prst="orthographicFront"/>
              <a:lightRig rig="threePt" dir="t"/>
            </a:scene3d>
            <a:sp3d extrusionH="57150">
              <a:bevelT h="25400" prst="softRound"/>
            </a:sp3d>
          </a:bodyPr>
          <a:lstStyle/>
          <a:p>
            <a:r>
              <a:rPr lang="en-US" sz="4400" dirty="0" err="1">
                <a:solidFill>
                  <a:schemeClr val="accent2">
                    <a:lumMod val="75000"/>
                  </a:schemeClr>
                </a:solidFill>
                <a:latin typeface="UVN Binh Duong" pitchFamily="2" charset="0"/>
              </a:rPr>
              <a:t>Kể</a:t>
            </a:r>
            <a:r>
              <a:rPr lang="en-US" sz="4400" dirty="0">
                <a:solidFill>
                  <a:schemeClr val="accent2">
                    <a:lumMod val="75000"/>
                  </a:schemeClr>
                </a:solidFill>
                <a:latin typeface="UVN Binh Duong" pitchFamily="2" charset="0"/>
              </a:rPr>
              <a:t> </a:t>
            </a:r>
            <a:r>
              <a:rPr lang="en-US" sz="4400" dirty="0" err="1">
                <a:solidFill>
                  <a:schemeClr val="accent2">
                    <a:lumMod val="75000"/>
                  </a:schemeClr>
                </a:solidFill>
                <a:latin typeface="UVN Binh Duong" pitchFamily="2" charset="0"/>
              </a:rPr>
              <a:t>chuyện</a:t>
            </a:r>
            <a:endParaRPr lang="en-US" sz="4400" dirty="0">
              <a:solidFill>
                <a:schemeClr val="accent2">
                  <a:lumMod val="75000"/>
                </a:schemeClr>
              </a:solidFill>
              <a:latin typeface="UVN Binh Duong" pitchFamily="2" charset="0"/>
            </a:endParaRPr>
          </a:p>
        </p:txBody>
      </p:sp>
      <p:pic>
        <p:nvPicPr>
          <p:cNvPr id="18" name="图片 2">
            <a:extLst>
              <a:ext uri="{FF2B5EF4-FFF2-40B4-BE49-F238E27FC236}">
                <a16:creationId xmlns:a16="http://schemas.microsoft.com/office/drawing/2014/main" id="{11C8FA62-D98F-4484-9095-1080ABEE978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0234"/>
          <a:stretch/>
        </p:blipFill>
        <p:spPr>
          <a:xfrm flipH="1">
            <a:off x="-27223" y="4429918"/>
            <a:ext cx="4848225" cy="2410483"/>
          </a:xfrm>
          <a:prstGeom prst="rect">
            <a:avLst/>
          </a:prstGeom>
        </p:spPr>
      </p:pic>
      <p:sp>
        <p:nvSpPr>
          <p:cNvPr id="21" name="文本框 17">
            <a:extLst>
              <a:ext uri="{FF2B5EF4-FFF2-40B4-BE49-F238E27FC236}">
                <a16:creationId xmlns:a16="http://schemas.microsoft.com/office/drawing/2014/main" id="{CBD4AC5E-1B18-4557-9E8F-13ED46D3327F}"/>
              </a:ext>
            </a:extLst>
          </p:cNvPr>
          <p:cNvSpPr txBox="1"/>
          <p:nvPr/>
        </p:nvSpPr>
        <p:spPr>
          <a:xfrm>
            <a:off x="3178967" y="4614060"/>
            <a:ext cx="9494380" cy="212365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6600" b="1" noProof="0" dirty="0">
                <a:ln w="28575">
                  <a:solidFill>
                    <a:schemeClr val="bg1"/>
                  </a:solidFill>
                </a:ln>
                <a:solidFill>
                  <a:srgbClr val="00B0F0"/>
                </a:solidFill>
                <a:effectLst>
                  <a:outerShdw blurRad="60007" dist="310007" dir="7680000" sy="30000" kx="1300200" algn="ctr" rotWithShape="0">
                    <a:prstClr val="black">
                      <a:alpha val="32000"/>
                    </a:prstClr>
                  </a:outerShdw>
                  <a:reflection blurRad="6350" stA="50000" endA="300" endPos="50000" dist="60007" dir="5400000" sy="-100000" algn="bl" rotWithShape="0"/>
                </a:effectLst>
                <a:latin typeface="UTM Guanine" panose="02040603050506020204" pitchFamily="18" charset="0"/>
                <a:ea typeface="inpin heiti" panose="00000500000000000000"/>
                <a:sym typeface="inpin heiti" panose="00000500000000000000" pitchFamily="2" charset="-122"/>
              </a:rPr>
              <a:t>ĐÔI CÁNH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6600" b="1" noProof="0" dirty="0">
                <a:ln w="28575">
                  <a:solidFill>
                    <a:schemeClr val="bg1"/>
                  </a:solidFill>
                </a:ln>
                <a:solidFill>
                  <a:srgbClr val="00B0F0"/>
                </a:solidFill>
                <a:effectLst>
                  <a:outerShdw blurRad="60007" dist="310007" dir="7680000" sy="30000" kx="1300200" algn="ctr" rotWithShape="0">
                    <a:prstClr val="black">
                      <a:alpha val="32000"/>
                    </a:prstClr>
                  </a:outerShdw>
                  <a:reflection blurRad="6350" stA="50000" endA="300" endPos="50000" dist="60007" dir="5400000" sy="-100000" algn="bl" rotWithShape="0"/>
                </a:effectLst>
                <a:latin typeface="UTM Guanine" panose="02040603050506020204" pitchFamily="18" charset="0"/>
                <a:ea typeface="inpin heiti" panose="00000500000000000000"/>
                <a:sym typeface="inpin heiti" panose="00000500000000000000" pitchFamily="2" charset="-122"/>
              </a:rPr>
              <a:t>CỦA NGỰA TRẮNG</a:t>
            </a:r>
            <a:endParaRPr kumimoji="0" lang="en-US" altLang="zh-CN" sz="6600" b="1" i="0" u="none" strike="noStrike" kern="1200" cap="none" spc="0" normalizeH="0" baseline="0" noProof="0" dirty="0">
              <a:ln w="28575">
                <a:solidFill>
                  <a:schemeClr val="bg1"/>
                </a:solidFill>
              </a:ln>
              <a:solidFill>
                <a:srgbClr val="00B0F0"/>
              </a:solidFill>
              <a:effectLst>
                <a:outerShdw blurRad="60007" dist="310007" dir="7680000" sy="30000" kx="1300200" algn="ctr" rotWithShape="0">
                  <a:prstClr val="black">
                    <a:alpha val="32000"/>
                  </a:prstClr>
                </a:outerShdw>
                <a:reflection blurRad="6350" stA="50000" endA="300" endPos="50000" dist="60007" dir="5400000" sy="-100000" algn="bl" rotWithShape="0"/>
              </a:effectLst>
              <a:uLnTx/>
              <a:uFillTx/>
              <a:latin typeface="UTM Guanine" panose="02040603050506020204" pitchFamily="18" charset="0"/>
              <a:ea typeface="inpin heiti" panose="00000500000000000000"/>
              <a:sym typeface="inpin heiti" panose="00000500000000000000" pitchFamily="2" charset="-122"/>
            </a:endParaRPr>
          </a:p>
        </p:txBody>
      </p:sp>
    </p:spTree>
    <p:extLst>
      <p:ext uri="{BB962C8B-B14F-4D97-AF65-F5344CB8AC3E}">
        <p14:creationId xmlns:p14="http://schemas.microsoft.com/office/powerpoint/2010/main" val="736892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randombar(horizontal)">
                                      <p:cBhvr>
                                        <p:cTn id="21" dur="500"/>
                                        <p:tgtEl>
                                          <p:spTgt spid="1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1000" fill="hold"/>
                                        <p:tgtEl>
                                          <p:spTgt spid="16"/>
                                        </p:tgtEl>
                                        <p:attrNameLst>
                                          <p:attrName>ppt_w</p:attrName>
                                        </p:attrNameLst>
                                      </p:cBhvr>
                                      <p:tavLst>
                                        <p:tav tm="0">
                                          <p:val>
                                            <p:fltVal val="0"/>
                                          </p:val>
                                        </p:tav>
                                        <p:tav tm="100000">
                                          <p:val>
                                            <p:strVal val="#ppt_w"/>
                                          </p:val>
                                        </p:tav>
                                      </p:tavLst>
                                    </p:anim>
                                    <p:anim calcmode="lin" valueType="num">
                                      <p:cBhvr>
                                        <p:cTn id="25" dur="1000" fill="hold"/>
                                        <p:tgtEl>
                                          <p:spTgt spid="16"/>
                                        </p:tgtEl>
                                        <p:attrNameLst>
                                          <p:attrName>ppt_h</p:attrName>
                                        </p:attrNameLst>
                                      </p:cBhvr>
                                      <p:tavLst>
                                        <p:tav tm="0">
                                          <p:val>
                                            <p:fltVal val="0"/>
                                          </p:val>
                                        </p:tav>
                                        <p:tav tm="100000">
                                          <p:val>
                                            <p:strVal val="#ppt_h"/>
                                          </p:val>
                                        </p:tav>
                                      </p:tavLst>
                                    </p:anim>
                                    <p:animEffect transition="in" filter="fade">
                                      <p:cBhvr>
                                        <p:cTn id="26" dur="1000"/>
                                        <p:tgtEl>
                                          <p:spTgt spid="16"/>
                                        </p:tgtEl>
                                      </p:cBhvr>
                                    </p:animEffect>
                                  </p:childTnLst>
                                </p:cTn>
                              </p:par>
                            </p:childTnLst>
                          </p:cTn>
                        </p:par>
                        <p:par>
                          <p:cTn id="27" fill="hold">
                            <p:stCondLst>
                              <p:cond delay="2000"/>
                            </p:stCondLst>
                            <p:childTnLst>
                              <p:par>
                                <p:cTn id="28" presetID="2" presetClass="entr" presetSubtype="8"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2000" fill="hold"/>
                                        <p:tgtEl>
                                          <p:spTgt spid="7"/>
                                        </p:tgtEl>
                                        <p:attrNameLst>
                                          <p:attrName>ppt_x</p:attrName>
                                        </p:attrNameLst>
                                      </p:cBhvr>
                                      <p:tavLst>
                                        <p:tav tm="0">
                                          <p:val>
                                            <p:strVal val="0-#ppt_w/2"/>
                                          </p:val>
                                        </p:tav>
                                        <p:tav tm="100000">
                                          <p:val>
                                            <p:strVal val="#ppt_x"/>
                                          </p:val>
                                        </p:tav>
                                      </p:tavLst>
                                    </p:anim>
                                    <p:anim calcmode="lin" valueType="num">
                                      <p:cBhvr additive="base">
                                        <p:cTn id="31" dur="2000" fill="hold"/>
                                        <p:tgtEl>
                                          <p:spTgt spid="7"/>
                                        </p:tgtEl>
                                        <p:attrNameLst>
                                          <p:attrName>ppt_y</p:attrName>
                                        </p:attrNameLst>
                                      </p:cBhvr>
                                      <p:tavLst>
                                        <p:tav tm="0">
                                          <p:val>
                                            <p:strVal val="#ppt_y"/>
                                          </p:val>
                                        </p:tav>
                                        <p:tav tm="100000">
                                          <p:val>
                                            <p:strVal val="#ppt_y"/>
                                          </p:val>
                                        </p:tav>
                                      </p:tavLst>
                                    </p:anim>
                                  </p:childTnLst>
                                </p:cTn>
                              </p:par>
                            </p:childTnLst>
                          </p:cTn>
                        </p:par>
                        <p:par>
                          <p:cTn id="32" fill="hold">
                            <p:stCondLst>
                              <p:cond delay="4000"/>
                            </p:stCondLst>
                            <p:childTnLst>
                              <p:par>
                                <p:cTn id="33" presetID="2" presetClass="entr" presetSubtype="8"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2000" fill="hold"/>
                                        <p:tgtEl>
                                          <p:spTgt spid="9"/>
                                        </p:tgtEl>
                                        <p:attrNameLst>
                                          <p:attrName>ppt_x</p:attrName>
                                        </p:attrNameLst>
                                      </p:cBhvr>
                                      <p:tavLst>
                                        <p:tav tm="0">
                                          <p:val>
                                            <p:strVal val="0-#ppt_w/2"/>
                                          </p:val>
                                        </p:tav>
                                        <p:tav tm="100000">
                                          <p:val>
                                            <p:strVal val="#ppt_x"/>
                                          </p:val>
                                        </p:tav>
                                      </p:tavLst>
                                    </p:anim>
                                    <p:anim calcmode="lin" valueType="num">
                                      <p:cBhvr additive="base">
                                        <p:cTn id="36" dur="2000" fill="hold"/>
                                        <p:tgtEl>
                                          <p:spTgt spid="9"/>
                                        </p:tgtEl>
                                        <p:attrNameLst>
                                          <p:attrName>ppt_y</p:attrName>
                                        </p:attrNameLst>
                                      </p:cBhvr>
                                      <p:tavLst>
                                        <p:tav tm="0">
                                          <p:val>
                                            <p:strVal val="#ppt_y"/>
                                          </p:val>
                                        </p:tav>
                                        <p:tav tm="100000">
                                          <p:val>
                                            <p:strVal val="#ppt_y"/>
                                          </p:val>
                                        </p:tav>
                                      </p:tavLst>
                                    </p:anim>
                                  </p:childTnLst>
                                </p:cTn>
                              </p:par>
                              <p:par>
                                <p:cTn id="37" presetID="41" presetClass="entr" presetSubtype="0" fill="hold" grpId="0" nodeType="withEffect">
                                  <p:stCondLst>
                                    <p:cond delay="0"/>
                                  </p:stCondLst>
                                  <p:iterate type="lt">
                                    <p:tmPct val="10000"/>
                                  </p:iterate>
                                  <p:childTnLst>
                                    <p:set>
                                      <p:cBhvr>
                                        <p:cTn id="38" dur="1" fill="hold">
                                          <p:stCondLst>
                                            <p:cond delay="0"/>
                                          </p:stCondLst>
                                        </p:cTn>
                                        <p:tgtEl>
                                          <p:spTgt spid="21"/>
                                        </p:tgtEl>
                                        <p:attrNameLst>
                                          <p:attrName>style.visibility</p:attrName>
                                        </p:attrNameLst>
                                      </p:cBhvr>
                                      <p:to>
                                        <p:strVal val="visible"/>
                                      </p:to>
                                    </p:set>
                                    <p:anim calcmode="lin" valueType="num">
                                      <p:cBhvr>
                                        <p:cTn id="39"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21"/>
                                        </p:tgtEl>
                                        <p:attrNameLst>
                                          <p:attrName>ppt_y</p:attrName>
                                        </p:attrNameLst>
                                      </p:cBhvr>
                                      <p:tavLst>
                                        <p:tav tm="0">
                                          <p:val>
                                            <p:strVal val="#ppt_y"/>
                                          </p:val>
                                        </p:tav>
                                        <p:tav tm="100000">
                                          <p:val>
                                            <p:strVal val="#ppt_y"/>
                                          </p:val>
                                        </p:tav>
                                      </p:tavLst>
                                    </p:anim>
                                    <p:anim calcmode="lin" valueType="num">
                                      <p:cBhvr>
                                        <p:cTn id="41"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21"/>
                                        </p:tgtEl>
                                      </p:cBhvr>
                                    </p:animEffect>
                                  </p:childTnLst>
                                </p:cTn>
                              </p:par>
                              <p:par>
                                <p:cTn id="44" presetID="34" presetClass="emph" presetSubtype="0" repeatCount="5000" fill="hold" grpId="1" nodeType="withEffect">
                                  <p:stCondLst>
                                    <p:cond delay="0"/>
                                  </p:stCondLst>
                                  <p:iterate type="lt">
                                    <p:tmPct val="10000"/>
                                  </p:iterate>
                                  <p:childTnLst>
                                    <p:animMotion origin="layout" path="M -2.91667E-6 2.22222E-6 L -2.91667E-6 -0.07222 " pathEditMode="relative" rAng="0" ptsTypes="AA">
                                      <p:cBhvr>
                                        <p:cTn id="45" dur="500" accel="50000" decel="50000" autoRev="1" fill="hold">
                                          <p:stCondLst>
                                            <p:cond delay="0"/>
                                          </p:stCondLst>
                                        </p:cTn>
                                        <p:tgtEl>
                                          <p:spTgt spid="21"/>
                                        </p:tgtEl>
                                        <p:attrNameLst>
                                          <p:attrName>ppt_x</p:attrName>
                                          <p:attrName>ppt_y</p:attrName>
                                        </p:attrNameLst>
                                      </p:cBhvr>
                                      <p:rCtr x="0" y="-3611"/>
                                    </p:animMotion>
                                    <p:animRot by="1500000">
                                      <p:cBhvr>
                                        <p:cTn id="46" dur="250" fill="hold">
                                          <p:stCondLst>
                                            <p:cond delay="0"/>
                                          </p:stCondLst>
                                        </p:cTn>
                                        <p:tgtEl>
                                          <p:spTgt spid="21"/>
                                        </p:tgtEl>
                                        <p:attrNameLst>
                                          <p:attrName>r</p:attrName>
                                        </p:attrNameLst>
                                      </p:cBhvr>
                                    </p:animRot>
                                    <p:animRot by="-1500000">
                                      <p:cBhvr>
                                        <p:cTn id="47" dur="250" fill="hold">
                                          <p:stCondLst>
                                            <p:cond delay="250"/>
                                          </p:stCondLst>
                                        </p:cTn>
                                        <p:tgtEl>
                                          <p:spTgt spid="21"/>
                                        </p:tgtEl>
                                        <p:attrNameLst>
                                          <p:attrName>r</p:attrName>
                                        </p:attrNameLst>
                                      </p:cBhvr>
                                    </p:animRot>
                                    <p:animRot by="-1500000">
                                      <p:cBhvr>
                                        <p:cTn id="48" dur="250" fill="hold">
                                          <p:stCondLst>
                                            <p:cond delay="500"/>
                                          </p:stCondLst>
                                        </p:cTn>
                                        <p:tgtEl>
                                          <p:spTgt spid="21"/>
                                        </p:tgtEl>
                                        <p:attrNameLst>
                                          <p:attrName>r</p:attrName>
                                        </p:attrNameLst>
                                      </p:cBhvr>
                                    </p:animRot>
                                    <p:animRot by="1500000">
                                      <p:cBhvr>
                                        <p:cTn id="49" dur="250" fill="hold">
                                          <p:stCondLst>
                                            <p:cond delay="750"/>
                                          </p:stCondLst>
                                        </p:cTn>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2" grpId="0" bldLvl="0" animBg="1"/>
      <p:bldP spid="14" grpId="0" bldLvl="0" animBg="1"/>
      <p:bldP spid="15" grpId="0" animBg="1"/>
      <p:bldP spid="16" grpId="0"/>
      <p:bldP spid="21" grpId="0"/>
      <p:bldP spid="21"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descr="5"/>
          <p:cNvPicPr>
            <a:picLocks noChangeAspect="1" noChangeArrowheads="1"/>
          </p:cNvPicPr>
          <p:nvPr/>
        </p:nvPicPr>
        <p:blipFill>
          <a:blip r:embed="rId2"/>
          <a:srcRect/>
          <a:stretch>
            <a:fillRect/>
          </a:stretch>
        </p:blipFill>
        <p:spPr bwMode="auto">
          <a:xfrm>
            <a:off x="6569149" y="2775898"/>
            <a:ext cx="5622851" cy="4082102"/>
          </a:xfrm>
          <a:prstGeom prst="roundRect">
            <a:avLst>
              <a:gd name="adj" fmla="val 8594"/>
            </a:avLst>
          </a:prstGeom>
          <a:solidFill>
            <a:srgbClr val="FFFFFF">
              <a:shade val="85000"/>
            </a:srgbClr>
          </a:solidFill>
          <a:ln>
            <a:no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p:spPr>
      </p:pic>
      <p:sp>
        <p:nvSpPr>
          <p:cNvPr id="5" name="Round Diagonal Corner Rectangle 4"/>
          <p:cNvSpPr/>
          <p:nvPr/>
        </p:nvSpPr>
        <p:spPr>
          <a:xfrm>
            <a:off x="109182" y="1023581"/>
            <a:ext cx="6073254" cy="5700335"/>
          </a:xfrm>
          <a:prstGeom prst="round2DiagRect">
            <a:avLst/>
          </a:prstGeom>
          <a:solidFill>
            <a:schemeClr val="bg1">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50000"/>
              </a:spcBef>
            </a:pPr>
            <a:r>
              <a:rPr lang="en-US" altLang="en-US" sz="2800" b="1" dirty="0" err="1">
                <a:solidFill>
                  <a:srgbClr val="002060"/>
                </a:solidFill>
                <a:latin typeface="UTM Aptima" panose="02040603050506020204" pitchFamily="18" charset="0"/>
              </a:rPr>
              <a:t>Ngựa</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Trắng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mở</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mắt</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thấy</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loang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loáng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bóng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Đại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Bàng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Núi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Thì</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ra</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đúng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lúc</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Sói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vồ</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Ngựa</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Đại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Bàng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từ</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trên</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cao</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đã</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lao</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tới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kịp</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thời</a:t>
            </a:r>
            <a:r>
              <a:rPr lang="en-US" altLang="en-US" sz="2800" b="1" dirty="0">
                <a:solidFill>
                  <a:srgbClr val="002060"/>
                </a:solidFill>
                <a:latin typeface="UTM Aptima" panose="02040603050506020204" pitchFamily="18" charset="0"/>
              </a:rPr>
              <a:t>. </a:t>
            </a:r>
          </a:p>
          <a:p>
            <a:pPr>
              <a:spcBef>
                <a:spcPct val="50000"/>
              </a:spcBef>
            </a:pPr>
            <a:r>
              <a:rPr lang="en-US" altLang="en-US" sz="2800" b="1" dirty="0" err="1">
                <a:solidFill>
                  <a:srgbClr val="002060"/>
                </a:solidFill>
                <a:latin typeface="UTM Aptima" panose="02040603050506020204" pitchFamily="18" charset="0"/>
              </a:rPr>
              <a:t>Ngựa</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Trắng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lại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khóc</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gọi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mẹ</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Đại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Bàng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Núi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vỗ</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nhẹ</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cánh</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dỗ</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dành</a:t>
            </a:r>
            <a:r>
              <a:rPr lang="en-US" altLang="en-US" sz="2800" b="1" dirty="0">
                <a:solidFill>
                  <a:srgbClr val="002060"/>
                </a:solidFill>
                <a:latin typeface="UTM Aptima" panose="02040603050506020204" pitchFamily="18" charset="0"/>
              </a:rPr>
              <a:t> :</a:t>
            </a:r>
          </a:p>
          <a:p>
            <a:pPr>
              <a:spcBef>
                <a:spcPct val="50000"/>
              </a:spcBef>
            </a:pPr>
            <a:r>
              <a:rPr lang="en-US" altLang="en-US" sz="2800" b="1" dirty="0">
                <a:solidFill>
                  <a:srgbClr val="002060"/>
                </a:solidFill>
                <a:latin typeface="UTM Aptima" panose="02040603050506020204" pitchFamily="18" charset="0"/>
              </a:rPr>
              <a:t>  - </a:t>
            </a:r>
            <a:r>
              <a:rPr lang="en-US" altLang="en-US" sz="2800" b="1" dirty="0" err="1">
                <a:solidFill>
                  <a:srgbClr val="002060"/>
                </a:solidFill>
                <a:latin typeface="UTM Aptima" panose="02040603050506020204" pitchFamily="18" charset="0"/>
              </a:rPr>
              <a:t>Đừng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khóc</a:t>
            </a:r>
            <a:r>
              <a:rPr lang="en-US" altLang="en-US" sz="2800" b="1" dirty="0">
                <a:solidFill>
                  <a:srgbClr val="002060"/>
                </a:solidFill>
                <a:latin typeface="UTM Aptima" panose="02040603050506020204" pitchFamily="18" charset="0"/>
              </a:rPr>
              <a:t> ! </a:t>
            </a:r>
            <a:r>
              <a:rPr lang="en-US" altLang="en-US" sz="2800" b="1" dirty="0" err="1">
                <a:solidFill>
                  <a:srgbClr val="002060"/>
                </a:solidFill>
                <a:latin typeface="UTM Aptima" panose="02040603050506020204" pitchFamily="18" charset="0"/>
              </a:rPr>
              <a:t>Anh</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đưa</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về</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với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mẹ</a:t>
            </a:r>
            <a:r>
              <a:rPr lang="en-US" altLang="en-US" sz="2800" b="1" dirty="0">
                <a:solidFill>
                  <a:srgbClr val="002060"/>
                </a:solidFill>
                <a:latin typeface="UTM Aptima" panose="02040603050506020204" pitchFamily="18" charset="0"/>
              </a:rPr>
              <a:t> !</a:t>
            </a:r>
          </a:p>
          <a:p>
            <a:pPr>
              <a:spcBef>
                <a:spcPct val="50000"/>
              </a:spcBef>
            </a:pPr>
            <a:r>
              <a:rPr lang="en-US" altLang="en-US" sz="2800" b="1" dirty="0">
                <a:solidFill>
                  <a:srgbClr val="002060"/>
                </a:solidFill>
                <a:latin typeface="UTM Aptima" panose="02040603050506020204" pitchFamily="18" charset="0"/>
              </a:rPr>
              <a:t>  - </a:t>
            </a:r>
            <a:r>
              <a:rPr lang="en-US" altLang="en-US" sz="2800" b="1" dirty="0" err="1">
                <a:solidFill>
                  <a:srgbClr val="002060"/>
                </a:solidFill>
                <a:latin typeface="UTM Aptima" panose="02040603050506020204" pitchFamily="18" charset="0"/>
              </a:rPr>
              <a:t>Nhưng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mà</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em</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không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có</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cánh</a:t>
            </a:r>
            <a:r>
              <a:rPr lang="en-US" altLang="en-US" sz="2800" b="1" dirty="0">
                <a:solidFill>
                  <a:srgbClr val="002060"/>
                </a:solidFill>
                <a:latin typeface="UTM Aptima" panose="02040603050506020204" pitchFamily="18" charset="0"/>
              </a:rPr>
              <a:t> !</a:t>
            </a:r>
          </a:p>
          <a:p>
            <a:pPr algn="just">
              <a:spcBef>
                <a:spcPct val="50000"/>
              </a:spcBef>
            </a:pPr>
            <a:endParaRPr lang="en-US" altLang="en-US" sz="3600" b="1" dirty="0">
              <a:solidFill>
                <a:srgbClr val="002060"/>
              </a:solidFill>
              <a:latin typeface="UTM Aptima" panose="02040603050506020204" pitchFamily="18" charset="0"/>
            </a:endParaRPr>
          </a:p>
        </p:txBody>
      </p:sp>
      <p:sp>
        <p:nvSpPr>
          <p:cNvPr id="6" name="Oval Callout 5"/>
          <p:cNvSpPr/>
          <p:nvPr/>
        </p:nvSpPr>
        <p:spPr>
          <a:xfrm>
            <a:off x="8775510" y="232012"/>
            <a:ext cx="3739487" cy="2019869"/>
          </a:xfrm>
          <a:prstGeom prst="wedgeEllipseCallout">
            <a:avLst>
              <a:gd name="adj1" fmla="val -9250"/>
              <a:gd name="adj2" fmla="val 86326"/>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accent2">
                    <a:lumMod val="75000"/>
                  </a:schemeClr>
                </a:solidFill>
                <a:latin typeface="UTM French Vanilla" panose="02040603050506020204" pitchFamily="18" charset="0"/>
              </a:rPr>
              <a:t>Nhưng</a:t>
            </a:r>
            <a:r>
              <a:rPr lang="en-US" sz="3200" b="1" dirty="0">
                <a:solidFill>
                  <a:schemeClr val="accent2">
                    <a:lumMod val="75000"/>
                  </a:schemeClr>
                </a:solidFill>
                <a:latin typeface="UTM French Vanilla" panose="02040603050506020204" pitchFamily="18" charset="0"/>
              </a:rPr>
              <a:t> </a:t>
            </a:r>
            <a:r>
              <a:rPr lang="en-US" sz="3200" b="1" dirty="0" err="1">
                <a:solidFill>
                  <a:schemeClr val="accent2">
                    <a:lumMod val="75000"/>
                  </a:schemeClr>
                </a:solidFill>
                <a:latin typeface="UTM French Vanilla" panose="02040603050506020204" pitchFamily="18" charset="0"/>
              </a:rPr>
              <a:t>mà</a:t>
            </a:r>
            <a:r>
              <a:rPr lang="en-US" sz="3200" b="1" dirty="0">
                <a:solidFill>
                  <a:schemeClr val="accent2">
                    <a:lumMod val="75000"/>
                  </a:schemeClr>
                </a:solidFill>
                <a:latin typeface="UTM French Vanilla" panose="02040603050506020204" pitchFamily="18" charset="0"/>
              </a:rPr>
              <a:t>… </a:t>
            </a:r>
            <a:r>
              <a:rPr lang="en-US" sz="3200" b="1" dirty="0" err="1">
                <a:solidFill>
                  <a:schemeClr val="accent2">
                    <a:lumMod val="75000"/>
                  </a:schemeClr>
                </a:solidFill>
                <a:latin typeface="UTM French Vanilla" panose="02040603050506020204" pitchFamily="18" charset="0"/>
              </a:rPr>
              <a:t>em</a:t>
            </a:r>
            <a:r>
              <a:rPr lang="en-US" sz="3200" b="1" dirty="0">
                <a:solidFill>
                  <a:schemeClr val="accent2">
                    <a:lumMod val="75000"/>
                  </a:schemeClr>
                </a:solidFill>
                <a:latin typeface="UTM French Vanilla" panose="02040603050506020204" pitchFamily="18" charset="0"/>
              </a:rPr>
              <a:t> </a:t>
            </a:r>
            <a:r>
              <a:rPr lang="en-US" sz="3200" b="1" dirty="0" err="1">
                <a:solidFill>
                  <a:schemeClr val="accent2">
                    <a:lumMod val="75000"/>
                  </a:schemeClr>
                </a:solidFill>
                <a:latin typeface="UTM French Vanilla" panose="02040603050506020204" pitchFamily="18" charset="0"/>
              </a:rPr>
              <a:t>không</a:t>
            </a:r>
            <a:r>
              <a:rPr lang="en-US" sz="3200" b="1" dirty="0">
                <a:solidFill>
                  <a:schemeClr val="accent2">
                    <a:lumMod val="75000"/>
                  </a:schemeClr>
                </a:solidFill>
                <a:latin typeface="UTM French Vanilla" panose="02040603050506020204" pitchFamily="18" charset="0"/>
              </a:rPr>
              <a:t> </a:t>
            </a:r>
            <a:r>
              <a:rPr lang="en-US" sz="3200" b="1" dirty="0" err="1">
                <a:solidFill>
                  <a:schemeClr val="accent2">
                    <a:lumMod val="75000"/>
                  </a:schemeClr>
                </a:solidFill>
                <a:latin typeface="UTM French Vanilla" panose="02040603050506020204" pitchFamily="18" charset="0"/>
              </a:rPr>
              <a:t>có</a:t>
            </a:r>
            <a:r>
              <a:rPr lang="en-US" sz="3200" b="1" dirty="0">
                <a:solidFill>
                  <a:schemeClr val="accent2">
                    <a:lumMod val="75000"/>
                  </a:schemeClr>
                </a:solidFill>
                <a:latin typeface="UTM French Vanilla" panose="02040603050506020204" pitchFamily="18" charset="0"/>
              </a:rPr>
              <a:t> </a:t>
            </a:r>
            <a:r>
              <a:rPr lang="en-US" sz="3200" b="1" dirty="0" err="1">
                <a:solidFill>
                  <a:schemeClr val="accent2">
                    <a:lumMod val="75000"/>
                  </a:schemeClr>
                </a:solidFill>
                <a:latin typeface="UTM French Vanilla" panose="02040603050506020204" pitchFamily="18" charset="0"/>
              </a:rPr>
              <a:t>cánh</a:t>
            </a:r>
            <a:r>
              <a:rPr lang="en-US" sz="2800" b="1" dirty="0">
                <a:solidFill>
                  <a:schemeClr val="accent2">
                    <a:lumMod val="75000"/>
                  </a:schemeClr>
                </a:solidFill>
                <a:latin typeface="UTM French Vanilla" panose="02040603050506020204" pitchFamily="18" charset="0"/>
              </a:rPr>
              <a:t>.</a:t>
            </a:r>
          </a:p>
        </p:txBody>
      </p:sp>
      <p:sp>
        <p:nvSpPr>
          <p:cNvPr id="7" name="Rounded Rectangular Callout 6"/>
          <p:cNvSpPr/>
          <p:nvPr/>
        </p:nvSpPr>
        <p:spPr>
          <a:xfrm>
            <a:off x="3640410" y="232012"/>
            <a:ext cx="4000463" cy="1774209"/>
          </a:xfrm>
          <a:prstGeom prst="wedgeRoundRectCallout">
            <a:avLst>
              <a:gd name="adj1" fmla="val 41297"/>
              <a:gd name="adj2" fmla="val 126967"/>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accent6">
                    <a:lumMod val="75000"/>
                  </a:schemeClr>
                </a:solidFill>
                <a:latin typeface="UTM French Vanilla" panose="02040603050506020204" pitchFamily="18" charset="0"/>
              </a:rPr>
              <a:t>Đừng</a:t>
            </a:r>
            <a:r>
              <a:rPr lang="en-US" sz="3600" b="1" dirty="0">
                <a:solidFill>
                  <a:schemeClr val="accent6">
                    <a:lumMod val="75000"/>
                  </a:schemeClr>
                </a:solidFill>
                <a:latin typeface="UTM French Vanilla" panose="02040603050506020204" pitchFamily="18" charset="0"/>
              </a:rPr>
              <a:t> </a:t>
            </a:r>
            <a:r>
              <a:rPr lang="en-US" sz="3600" b="1" dirty="0" err="1">
                <a:solidFill>
                  <a:schemeClr val="accent6">
                    <a:lumMod val="75000"/>
                  </a:schemeClr>
                </a:solidFill>
                <a:latin typeface="UTM French Vanilla" panose="02040603050506020204" pitchFamily="18" charset="0"/>
              </a:rPr>
              <a:t>khóc</a:t>
            </a:r>
            <a:r>
              <a:rPr lang="en-US" sz="3600" b="1" dirty="0">
                <a:solidFill>
                  <a:schemeClr val="accent6">
                    <a:lumMod val="75000"/>
                  </a:schemeClr>
                </a:solidFill>
                <a:latin typeface="UTM French Vanilla" panose="02040603050506020204" pitchFamily="18" charset="0"/>
              </a:rPr>
              <a:t>! </a:t>
            </a:r>
            <a:r>
              <a:rPr lang="en-US" sz="3600" b="1" dirty="0" err="1">
                <a:solidFill>
                  <a:schemeClr val="accent6">
                    <a:lumMod val="75000"/>
                  </a:schemeClr>
                </a:solidFill>
                <a:latin typeface="UTM French Vanilla" panose="02040603050506020204" pitchFamily="18" charset="0"/>
              </a:rPr>
              <a:t>Anh</a:t>
            </a:r>
            <a:r>
              <a:rPr lang="en-US" sz="3600" b="1" dirty="0">
                <a:solidFill>
                  <a:schemeClr val="accent6">
                    <a:lumMod val="75000"/>
                  </a:schemeClr>
                </a:solidFill>
                <a:latin typeface="UTM French Vanilla" panose="02040603050506020204" pitchFamily="18" charset="0"/>
              </a:rPr>
              <a:t> </a:t>
            </a:r>
            <a:r>
              <a:rPr lang="en-US" sz="3600" b="1" dirty="0" err="1">
                <a:solidFill>
                  <a:schemeClr val="accent6">
                    <a:lumMod val="75000"/>
                  </a:schemeClr>
                </a:solidFill>
                <a:latin typeface="UTM French Vanilla" panose="02040603050506020204" pitchFamily="18" charset="0"/>
              </a:rPr>
              <a:t>sẽ</a:t>
            </a:r>
            <a:r>
              <a:rPr lang="en-US" sz="3600" b="1" dirty="0">
                <a:solidFill>
                  <a:schemeClr val="accent6">
                    <a:lumMod val="75000"/>
                  </a:schemeClr>
                </a:solidFill>
                <a:latin typeface="UTM French Vanilla" panose="02040603050506020204" pitchFamily="18" charset="0"/>
              </a:rPr>
              <a:t> </a:t>
            </a:r>
            <a:r>
              <a:rPr lang="en-US" sz="3600" b="1" dirty="0" err="1">
                <a:solidFill>
                  <a:schemeClr val="accent6">
                    <a:lumMod val="75000"/>
                  </a:schemeClr>
                </a:solidFill>
                <a:latin typeface="UTM French Vanilla" panose="02040603050506020204" pitchFamily="18" charset="0"/>
              </a:rPr>
              <a:t>đưa</a:t>
            </a:r>
            <a:r>
              <a:rPr lang="en-US" sz="3600" b="1" dirty="0">
                <a:solidFill>
                  <a:schemeClr val="accent6">
                    <a:lumMod val="75000"/>
                  </a:schemeClr>
                </a:solidFill>
                <a:latin typeface="UTM French Vanilla" panose="02040603050506020204" pitchFamily="18" charset="0"/>
              </a:rPr>
              <a:t> </a:t>
            </a:r>
            <a:r>
              <a:rPr lang="en-US" sz="3600" b="1" dirty="0" err="1">
                <a:solidFill>
                  <a:schemeClr val="accent6">
                    <a:lumMod val="75000"/>
                  </a:schemeClr>
                </a:solidFill>
                <a:latin typeface="UTM French Vanilla" panose="02040603050506020204" pitchFamily="18" charset="0"/>
              </a:rPr>
              <a:t>em</a:t>
            </a:r>
            <a:r>
              <a:rPr lang="en-US" sz="3600" b="1" dirty="0">
                <a:solidFill>
                  <a:schemeClr val="accent6">
                    <a:lumMod val="75000"/>
                  </a:schemeClr>
                </a:solidFill>
                <a:latin typeface="UTM French Vanilla" panose="02040603050506020204" pitchFamily="18" charset="0"/>
              </a:rPr>
              <a:t> </a:t>
            </a:r>
            <a:r>
              <a:rPr lang="en-US" sz="3600" b="1" dirty="0" err="1">
                <a:solidFill>
                  <a:schemeClr val="accent6">
                    <a:lumMod val="75000"/>
                  </a:schemeClr>
                </a:solidFill>
                <a:latin typeface="UTM French Vanilla" panose="02040603050506020204" pitchFamily="18" charset="0"/>
              </a:rPr>
              <a:t>về</a:t>
            </a:r>
            <a:r>
              <a:rPr lang="en-US" sz="3600" b="1" dirty="0">
                <a:solidFill>
                  <a:schemeClr val="accent6">
                    <a:lumMod val="75000"/>
                  </a:schemeClr>
                </a:solidFill>
                <a:latin typeface="UTM French Vanilla" panose="02040603050506020204" pitchFamily="18" charset="0"/>
              </a:rPr>
              <a:t> </a:t>
            </a:r>
            <a:r>
              <a:rPr lang="en-US" sz="3600" b="1" dirty="0" err="1">
                <a:solidFill>
                  <a:schemeClr val="accent6">
                    <a:lumMod val="75000"/>
                  </a:schemeClr>
                </a:solidFill>
                <a:latin typeface="UTM French Vanilla" panose="02040603050506020204" pitchFamily="18" charset="0"/>
              </a:rPr>
              <a:t>với</a:t>
            </a:r>
            <a:r>
              <a:rPr lang="en-US" sz="3600" b="1" dirty="0">
                <a:solidFill>
                  <a:schemeClr val="accent6">
                    <a:lumMod val="75000"/>
                  </a:schemeClr>
                </a:solidFill>
                <a:latin typeface="UTM French Vanilla" panose="02040603050506020204" pitchFamily="18" charset="0"/>
              </a:rPr>
              <a:t> </a:t>
            </a:r>
            <a:r>
              <a:rPr lang="en-US" sz="3600" b="1" dirty="0" err="1">
                <a:solidFill>
                  <a:schemeClr val="accent6">
                    <a:lumMod val="75000"/>
                  </a:schemeClr>
                </a:solidFill>
                <a:latin typeface="UTM French Vanilla" panose="02040603050506020204" pitchFamily="18" charset="0"/>
              </a:rPr>
              <a:t>mẹ</a:t>
            </a:r>
            <a:r>
              <a:rPr lang="en-US" sz="3600" b="1" dirty="0">
                <a:solidFill>
                  <a:schemeClr val="accent6">
                    <a:lumMod val="75000"/>
                  </a:schemeClr>
                </a:solidFill>
                <a:latin typeface="UTM French Vanilla" panose="02040603050506020204" pitchFamily="18" charset="0"/>
              </a:rPr>
              <a:t>.</a:t>
            </a:r>
            <a:endParaRPr lang="en-US" sz="3600" dirty="0">
              <a:solidFill>
                <a:schemeClr val="accent6">
                  <a:lumMod val="75000"/>
                </a:schemeClr>
              </a:solidFill>
              <a:latin typeface="UTM French Vanilla" panose="02040603050506020204" pitchFamily="18" charset="0"/>
            </a:endParaRPr>
          </a:p>
        </p:txBody>
      </p:sp>
    </p:spTree>
    <p:extLst>
      <p:ext uri="{BB962C8B-B14F-4D97-AF65-F5344CB8AC3E}">
        <p14:creationId xmlns:p14="http://schemas.microsoft.com/office/powerpoint/2010/main" val="1818965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descr="6"/>
          <p:cNvPicPr>
            <a:picLocks noChangeAspect="1" noChangeArrowheads="1"/>
          </p:cNvPicPr>
          <p:nvPr/>
        </p:nvPicPr>
        <p:blipFill>
          <a:blip r:embed="rId2"/>
          <a:srcRect/>
          <a:stretch>
            <a:fillRect/>
          </a:stretch>
        </p:blipFill>
        <p:spPr bwMode="auto">
          <a:xfrm>
            <a:off x="1" y="2137672"/>
            <a:ext cx="5813946" cy="45730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ound Diagonal Corner Rectangle 4"/>
          <p:cNvSpPr/>
          <p:nvPr/>
        </p:nvSpPr>
        <p:spPr>
          <a:xfrm>
            <a:off x="6118746" y="1528549"/>
            <a:ext cx="6073254" cy="5182215"/>
          </a:xfrm>
          <a:prstGeom prst="round2DiagRect">
            <a:avLst/>
          </a:prstGeom>
          <a:solidFill>
            <a:schemeClr val="bg1">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50000"/>
              </a:spcBef>
            </a:pPr>
            <a:r>
              <a:rPr lang="en-US" altLang="en-US" sz="2800" b="1" dirty="0" err="1">
                <a:solidFill>
                  <a:srgbClr val="002060"/>
                </a:solidFill>
                <a:latin typeface="UTM Aptima" panose="02040603050506020204" pitchFamily="18" charset="0"/>
              </a:rPr>
              <a:t>Đại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Bàng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cười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chỉ</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vào</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bốn</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chân</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ngựa</a:t>
            </a:r>
            <a:r>
              <a:rPr lang="en-US" altLang="en-US" sz="2800" b="1" dirty="0">
                <a:solidFill>
                  <a:srgbClr val="002060"/>
                </a:solidFill>
                <a:latin typeface="UTM Aptima" panose="02040603050506020204" pitchFamily="18" charset="0"/>
              </a:rPr>
              <a:t> : </a:t>
            </a:r>
          </a:p>
          <a:p>
            <a:pPr>
              <a:spcBef>
                <a:spcPct val="50000"/>
              </a:spcBef>
            </a:pPr>
            <a:r>
              <a:rPr lang="en-US" altLang="en-US" sz="2800" b="1" dirty="0">
                <a:solidFill>
                  <a:srgbClr val="002060"/>
                </a:solidFill>
                <a:latin typeface="UTM Aptima" panose="02040603050506020204" pitchFamily="18" charset="0"/>
              </a:rPr>
              <a:t>  - </a:t>
            </a:r>
            <a:r>
              <a:rPr lang="en-US" altLang="en-US" sz="2800" b="1" dirty="0" err="1">
                <a:solidFill>
                  <a:srgbClr val="002060"/>
                </a:solidFill>
                <a:latin typeface="UTM Aptima" panose="02040603050506020204" pitchFamily="18" charset="0"/>
              </a:rPr>
              <a:t>Cánh</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của</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em</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đấy</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chứ</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đâu</a:t>
            </a:r>
            <a:r>
              <a:rPr lang="en-US" altLang="en-US" sz="2800" b="1" dirty="0">
                <a:solidFill>
                  <a:srgbClr val="002060"/>
                </a:solidFill>
                <a:latin typeface="UTM Aptima" panose="02040603050506020204" pitchFamily="18" charset="0"/>
              </a:rPr>
              <a:t> ! </a:t>
            </a:r>
            <a:r>
              <a:rPr lang="en-US" altLang="en-US" sz="2800" b="1" dirty="0" err="1">
                <a:solidFill>
                  <a:srgbClr val="002060"/>
                </a:solidFill>
                <a:latin typeface="UTM Aptima" panose="02040603050506020204" pitchFamily="18" charset="0"/>
              </a:rPr>
              <a:t>Nếu</a:t>
            </a:r>
            <a:r>
              <a:rPr lang="en-US" altLang="en-US" sz="2800" b="1" dirty="0">
                <a:solidFill>
                  <a:srgbClr val="002060"/>
                </a:solidFill>
                <a:latin typeface="UTM Aptima" panose="02040603050506020204" pitchFamily="18" charset="0"/>
              </a:rPr>
              <a:t> phi </a:t>
            </a:r>
            <a:r>
              <a:rPr lang="en-US" altLang="en-US" sz="2800" b="1" dirty="0" err="1">
                <a:solidFill>
                  <a:srgbClr val="002060"/>
                </a:solidFill>
                <a:latin typeface="UTM Aptima" panose="02040603050506020204" pitchFamily="18" charset="0"/>
              </a:rPr>
              <a:t>nước</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đại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em</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còn</a:t>
            </a:r>
            <a:r>
              <a:rPr lang="en-US" altLang="en-US" sz="2800" b="1" dirty="0">
                <a:solidFill>
                  <a:srgbClr val="002060"/>
                </a:solidFill>
                <a:latin typeface="UTM Aptima" panose="02040603050506020204" pitchFamily="18" charset="0"/>
              </a:rPr>
              <a:t> “ bay ” </a:t>
            </a:r>
            <a:r>
              <a:rPr lang="en-US" altLang="en-US" sz="2800" b="1" dirty="0" err="1">
                <a:solidFill>
                  <a:srgbClr val="002060"/>
                </a:solidFill>
                <a:latin typeface="UTM Aptima" panose="02040603050506020204" pitchFamily="18" charset="0"/>
              </a:rPr>
              <a:t>nhanh</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hơn</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cả</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anh</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nữa</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ấy</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chứ</a:t>
            </a:r>
            <a:r>
              <a:rPr lang="en-US" altLang="en-US" sz="2800" b="1" dirty="0">
                <a:solidFill>
                  <a:srgbClr val="002060"/>
                </a:solidFill>
                <a:latin typeface="UTM Aptima" panose="02040603050506020204" pitchFamily="18" charset="0"/>
              </a:rPr>
              <a:t> ! </a:t>
            </a:r>
          </a:p>
          <a:p>
            <a:pPr algn="just">
              <a:spcBef>
                <a:spcPct val="50000"/>
              </a:spcBef>
            </a:pPr>
            <a:r>
              <a:rPr lang="en-US" altLang="en-US" sz="2800" b="1" dirty="0">
                <a:solidFill>
                  <a:srgbClr val="002060"/>
                </a:solidFill>
                <a:latin typeface="UTM Aptima" panose="02040603050506020204" pitchFamily="18" charset="0"/>
              </a:rPr>
              <a:t>6. </a:t>
            </a:r>
            <a:r>
              <a:rPr lang="en-US" altLang="en-US" sz="2800" b="1" dirty="0" err="1">
                <a:solidFill>
                  <a:srgbClr val="002060"/>
                </a:solidFill>
                <a:latin typeface="UTM Aptima" panose="02040603050506020204" pitchFamily="18" charset="0"/>
              </a:rPr>
              <a:t>Đại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Bàng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Núi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sải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cánh</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Ngựa</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Trắng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chồm</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lên</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và</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thấy</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bốn</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chân</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mình</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thật</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sự</a:t>
            </a:r>
            <a:r>
              <a:rPr lang="en-US" altLang="en-US" sz="2800" b="1" dirty="0">
                <a:solidFill>
                  <a:srgbClr val="002060"/>
                </a:solidFill>
                <a:latin typeface="UTM Aptima" panose="02040603050506020204" pitchFamily="18" charset="0"/>
              </a:rPr>
              <a:t> bay </a:t>
            </a:r>
            <a:r>
              <a:rPr lang="en-US" altLang="en-US" sz="2800" b="1" dirty="0" err="1">
                <a:solidFill>
                  <a:srgbClr val="002060"/>
                </a:solidFill>
                <a:latin typeface="UTM Aptima" panose="02040603050506020204" pitchFamily="18" charset="0"/>
              </a:rPr>
              <a:t>như</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Đại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Bàng</a:t>
            </a:r>
            <a:r>
              <a:rPr lang="en-US" altLang="en-US" sz="2800" b="1" dirty="0">
                <a:solidFill>
                  <a:srgbClr val="002060"/>
                </a:solidFill>
                <a:latin typeface="UTM Aptima" panose="02040603050506020204" pitchFamily="18" charset="0"/>
              </a:rPr>
              <a:t>.</a:t>
            </a:r>
          </a:p>
        </p:txBody>
      </p:sp>
      <p:sp>
        <p:nvSpPr>
          <p:cNvPr id="6" name="Rounded Rectangular Callout 5"/>
          <p:cNvSpPr/>
          <p:nvPr/>
        </p:nvSpPr>
        <p:spPr>
          <a:xfrm>
            <a:off x="3640410" y="232012"/>
            <a:ext cx="5176044" cy="1774209"/>
          </a:xfrm>
          <a:prstGeom prst="wedgeRoundRectCallout">
            <a:avLst>
              <a:gd name="adj1" fmla="val -76401"/>
              <a:gd name="adj2" fmla="val 75429"/>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accent1">
                    <a:lumMod val="75000"/>
                  </a:schemeClr>
                </a:solidFill>
                <a:latin typeface="UTM French Vanilla" panose="02040603050506020204" pitchFamily="18" charset="0"/>
              </a:rPr>
              <a:t>Cánh</a:t>
            </a:r>
            <a:r>
              <a:rPr lang="en-US" sz="3200" dirty="0">
                <a:solidFill>
                  <a:schemeClr val="accent1">
                    <a:lumMod val="75000"/>
                  </a:schemeClr>
                </a:solidFill>
                <a:latin typeface="UTM French Vanilla" panose="02040603050506020204" pitchFamily="18" charset="0"/>
              </a:rPr>
              <a:t> </a:t>
            </a:r>
            <a:r>
              <a:rPr lang="en-US" sz="3200" dirty="0" err="1">
                <a:solidFill>
                  <a:schemeClr val="accent1">
                    <a:lumMod val="75000"/>
                  </a:schemeClr>
                </a:solidFill>
                <a:latin typeface="UTM French Vanilla" panose="02040603050506020204" pitchFamily="18" charset="0"/>
              </a:rPr>
              <a:t>của</a:t>
            </a:r>
            <a:r>
              <a:rPr lang="en-US" sz="3200" dirty="0">
                <a:solidFill>
                  <a:schemeClr val="accent1">
                    <a:lumMod val="75000"/>
                  </a:schemeClr>
                </a:solidFill>
                <a:latin typeface="UTM French Vanilla" panose="02040603050506020204" pitchFamily="18" charset="0"/>
              </a:rPr>
              <a:t> </a:t>
            </a:r>
            <a:r>
              <a:rPr lang="en-US" sz="3200" dirty="0" err="1">
                <a:solidFill>
                  <a:schemeClr val="accent1">
                    <a:lumMod val="75000"/>
                  </a:schemeClr>
                </a:solidFill>
                <a:latin typeface="UTM French Vanilla" panose="02040603050506020204" pitchFamily="18" charset="0"/>
              </a:rPr>
              <a:t>em</a:t>
            </a:r>
            <a:r>
              <a:rPr lang="en-US" sz="3200" dirty="0">
                <a:solidFill>
                  <a:schemeClr val="accent1">
                    <a:lumMod val="75000"/>
                  </a:schemeClr>
                </a:solidFill>
                <a:latin typeface="UTM French Vanilla" panose="02040603050506020204" pitchFamily="18" charset="0"/>
              </a:rPr>
              <a:t> </a:t>
            </a:r>
            <a:r>
              <a:rPr lang="en-US" sz="3200" dirty="0" err="1">
                <a:solidFill>
                  <a:schemeClr val="accent1">
                    <a:lumMod val="75000"/>
                  </a:schemeClr>
                </a:solidFill>
                <a:latin typeface="UTM French Vanilla" panose="02040603050506020204" pitchFamily="18" charset="0"/>
              </a:rPr>
              <a:t>đây</a:t>
            </a:r>
            <a:r>
              <a:rPr lang="en-US" sz="3200" dirty="0">
                <a:solidFill>
                  <a:schemeClr val="accent1">
                    <a:lumMod val="75000"/>
                  </a:schemeClr>
                </a:solidFill>
                <a:latin typeface="UTM French Vanilla" panose="02040603050506020204" pitchFamily="18" charset="0"/>
              </a:rPr>
              <a:t> </a:t>
            </a:r>
            <a:r>
              <a:rPr lang="en-US" sz="3200" dirty="0" err="1">
                <a:solidFill>
                  <a:schemeClr val="accent1">
                    <a:lumMod val="75000"/>
                  </a:schemeClr>
                </a:solidFill>
                <a:latin typeface="UTM French Vanilla" panose="02040603050506020204" pitchFamily="18" charset="0"/>
              </a:rPr>
              <a:t>chứ</a:t>
            </a:r>
            <a:r>
              <a:rPr lang="en-US" sz="3200" dirty="0">
                <a:solidFill>
                  <a:schemeClr val="accent1">
                    <a:lumMod val="75000"/>
                  </a:schemeClr>
                </a:solidFill>
                <a:latin typeface="UTM French Vanilla" panose="02040603050506020204" pitchFamily="18" charset="0"/>
              </a:rPr>
              <a:t> </a:t>
            </a:r>
            <a:r>
              <a:rPr lang="en-US" sz="3200" dirty="0" err="1">
                <a:solidFill>
                  <a:schemeClr val="accent1">
                    <a:lumMod val="75000"/>
                  </a:schemeClr>
                </a:solidFill>
                <a:latin typeface="UTM French Vanilla" panose="02040603050506020204" pitchFamily="18" charset="0"/>
              </a:rPr>
              <a:t>đâu</a:t>
            </a:r>
            <a:r>
              <a:rPr lang="en-US" sz="3200" dirty="0">
                <a:solidFill>
                  <a:schemeClr val="accent1">
                    <a:lumMod val="75000"/>
                  </a:schemeClr>
                </a:solidFill>
                <a:latin typeface="UTM French Vanilla" panose="02040603050506020204" pitchFamily="18" charset="0"/>
              </a:rPr>
              <a:t>! </a:t>
            </a:r>
            <a:r>
              <a:rPr lang="en-US" sz="3200" dirty="0" err="1">
                <a:solidFill>
                  <a:schemeClr val="accent1">
                    <a:lumMod val="75000"/>
                  </a:schemeClr>
                </a:solidFill>
                <a:latin typeface="UTM French Vanilla" panose="02040603050506020204" pitchFamily="18" charset="0"/>
              </a:rPr>
              <a:t>Nếu</a:t>
            </a:r>
            <a:r>
              <a:rPr lang="en-US" sz="3200" dirty="0">
                <a:solidFill>
                  <a:schemeClr val="accent1">
                    <a:lumMod val="75000"/>
                  </a:schemeClr>
                </a:solidFill>
                <a:latin typeface="UTM French Vanilla" panose="02040603050506020204" pitchFamily="18" charset="0"/>
              </a:rPr>
              <a:t> phi </a:t>
            </a:r>
            <a:r>
              <a:rPr lang="en-US" sz="3200" dirty="0" err="1">
                <a:solidFill>
                  <a:schemeClr val="accent1">
                    <a:lumMod val="75000"/>
                  </a:schemeClr>
                </a:solidFill>
                <a:latin typeface="UTM French Vanilla" panose="02040603050506020204" pitchFamily="18" charset="0"/>
              </a:rPr>
              <a:t>nước</a:t>
            </a:r>
            <a:r>
              <a:rPr lang="en-US" sz="3200" dirty="0">
                <a:solidFill>
                  <a:schemeClr val="accent1">
                    <a:lumMod val="75000"/>
                  </a:schemeClr>
                </a:solidFill>
                <a:latin typeface="UTM French Vanilla" panose="02040603050506020204" pitchFamily="18" charset="0"/>
              </a:rPr>
              <a:t> </a:t>
            </a:r>
            <a:r>
              <a:rPr lang="en-US" sz="3200" dirty="0" err="1">
                <a:solidFill>
                  <a:schemeClr val="accent1">
                    <a:lumMod val="75000"/>
                  </a:schemeClr>
                </a:solidFill>
                <a:latin typeface="UTM French Vanilla" panose="02040603050506020204" pitchFamily="18" charset="0"/>
              </a:rPr>
              <a:t>đại</a:t>
            </a:r>
            <a:r>
              <a:rPr lang="en-US" sz="3200" dirty="0">
                <a:solidFill>
                  <a:schemeClr val="accent1">
                    <a:lumMod val="75000"/>
                  </a:schemeClr>
                </a:solidFill>
                <a:latin typeface="UTM French Vanilla" panose="02040603050506020204" pitchFamily="18" charset="0"/>
              </a:rPr>
              <a:t>, </a:t>
            </a:r>
            <a:r>
              <a:rPr lang="en-US" sz="3200" dirty="0" err="1">
                <a:solidFill>
                  <a:schemeClr val="accent1">
                    <a:lumMod val="75000"/>
                  </a:schemeClr>
                </a:solidFill>
                <a:latin typeface="UTM French Vanilla" panose="02040603050506020204" pitchFamily="18" charset="0"/>
              </a:rPr>
              <a:t>em</a:t>
            </a:r>
            <a:r>
              <a:rPr lang="en-US" sz="3200" dirty="0">
                <a:solidFill>
                  <a:schemeClr val="accent1">
                    <a:lumMod val="75000"/>
                  </a:schemeClr>
                </a:solidFill>
                <a:latin typeface="UTM French Vanilla" panose="02040603050506020204" pitchFamily="18" charset="0"/>
              </a:rPr>
              <a:t> </a:t>
            </a:r>
            <a:r>
              <a:rPr lang="en-US" sz="3200" dirty="0" err="1">
                <a:solidFill>
                  <a:schemeClr val="accent1">
                    <a:lumMod val="75000"/>
                  </a:schemeClr>
                </a:solidFill>
                <a:latin typeface="UTM French Vanilla" panose="02040603050506020204" pitchFamily="18" charset="0"/>
              </a:rPr>
              <a:t>còn</a:t>
            </a:r>
            <a:r>
              <a:rPr lang="en-US" sz="3200" dirty="0">
                <a:solidFill>
                  <a:schemeClr val="accent1">
                    <a:lumMod val="75000"/>
                  </a:schemeClr>
                </a:solidFill>
                <a:latin typeface="UTM French Vanilla" panose="02040603050506020204" pitchFamily="18" charset="0"/>
              </a:rPr>
              <a:t> “bay” </a:t>
            </a:r>
            <a:r>
              <a:rPr lang="en-US" sz="3200" dirty="0" err="1">
                <a:solidFill>
                  <a:schemeClr val="accent1">
                    <a:lumMod val="75000"/>
                  </a:schemeClr>
                </a:solidFill>
                <a:latin typeface="UTM French Vanilla" panose="02040603050506020204" pitchFamily="18" charset="0"/>
              </a:rPr>
              <a:t>nhanh</a:t>
            </a:r>
            <a:r>
              <a:rPr lang="en-US" sz="3200" dirty="0">
                <a:solidFill>
                  <a:schemeClr val="accent1">
                    <a:lumMod val="75000"/>
                  </a:schemeClr>
                </a:solidFill>
                <a:latin typeface="UTM French Vanilla" panose="02040603050506020204" pitchFamily="18" charset="0"/>
              </a:rPr>
              <a:t> </a:t>
            </a:r>
            <a:r>
              <a:rPr lang="en-US" sz="3200" dirty="0" err="1">
                <a:solidFill>
                  <a:schemeClr val="accent1">
                    <a:lumMod val="75000"/>
                  </a:schemeClr>
                </a:solidFill>
                <a:latin typeface="UTM French Vanilla" panose="02040603050506020204" pitchFamily="18" charset="0"/>
              </a:rPr>
              <a:t>hơn</a:t>
            </a:r>
            <a:r>
              <a:rPr lang="en-US" sz="3200" dirty="0">
                <a:solidFill>
                  <a:schemeClr val="accent1">
                    <a:lumMod val="75000"/>
                  </a:schemeClr>
                </a:solidFill>
                <a:latin typeface="UTM French Vanilla" panose="02040603050506020204" pitchFamily="18" charset="0"/>
              </a:rPr>
              <a:t> </a:t>
            </a:r>
            <a:r>
              <a:rPr lang="en-US" sz="3200" dirty="0" err="1">
                <a:solidFill>
                  <a:schemeClr val="accent1">
                    <a:lumMod val="75000"/>
                  </a:schemeClr>
                </a:solidFill>
                <a:latin typeface="UTM French Vanilla" panose="02040603050506020204" pitchFamily="18" charset="0"/>
              </a:rPr>
              <a:t>cả</a:t>
            </a:r>
            <a:r>
              <a:rPr lang="en-US" sz="3200" dirty="0">
                <a:solidFill>
                  <a:schemeClr val="accent1">
                    <a:lumMod val="75000"/>
                  </a:schemeClr>
                </a:solidFill>
                <a:latin typeface="UTM French Vanilla" panose="02040603050506020204" pitchFamily="18" charset="0"/>
              </a:rPr>
              <a:t> </a:t>
            </a:r>
            <a:r>
              <a:rPr lang="en-US" sz="3200" dirty="0" err="1">
                <a:solidFill>
                  <a:schemeClr val="accent1">
                    <a:lumMod val="75000"/>
                  </a:schemeClr>
                </a:solidFill>
                <a:latin typeface="UTM French Vanilla" panose="02040603050506020204" pitchFamily="18" charset="0"/>
              </a:rPr>
              <a:t>anh</a:t>
            </a:r>
            <a:r>
              <a:rPr lang="en-US" sz="3200" dirty="0">
                <a:solidFill>
                  <a:schemeClr val="accent1">
                    <a:lumMod val="75000"/>
                  </a:schemeClr>
                </a:solidFill>
                <a:latin typeface="UTM French Vanilla" panose="02040603050506020204" pitchFamily="18" charset="0"/>
              </a:rPr>
              <a:t> </a:t>
            </a:r>
            <a:r>
              <a:rPr lang="en-US" sz="3200" dirty="0" err="1">
                <a:solidFill>
                  <a:schemeClr val="accent1">
                    <a:lumMod val="75000"/>
                  </a:schemeClr>
                </a:solidFill>
                <a:latin typeface="UTM French Vanilla" panose="02040603050506020204" pitchFamily="18" charset="0"/>
              </a:rPr>
              <a:t>đấy</a:t>
            </a:r>
            <a:r>
              <a:rPr lang="en-US" sz="3200" dirty="0">
                <a:solidFill>
                  <a:schemeClr val="accent1">
                    <a:lumMod val="75000"/>
                  </a:schemeClr>
                </a:solidFill>
                <a:latin typeface="UTM French Vanilla" panose="02040603050506020204" pitchFamily="18" charset="0"/>
              </a:rPr>
              <a:t> </a:t>
            </a:r>
            <a:r>
              <a:rPr lang="en-US" sz="3200" dirty="0" err="1">
                <a:solidFill>
                  <a:schemeClr val="accent1">
                    <a:lumMod val="75000"/>
                  </a:schemeClr>
                </a:solidFill>
                <a:latin typeface="UTM French Vanilla" panose="02040603050506020204" pitchFamily="18" charset="0"/>
              </a:rPr>
              <a:t>chứ</a:t>
            </a:r>
            <a:r>
              <a:rPr lang="en-US" sz="3200" dirty="0">
                <a:solidFill>
                  <a:schemeClr val="accent1">
                    <a:lumMod val="75000"/>
                  </a:schemeClr>
                </a:solidFill>
                <a:latin typeface="UTM French Vanilla" panose="02040603050506020204" pitchFamily="18" charset="0"/>
              </a:rPr>
              <a:t>!</a:t>
            </a:r>
          </a:p>
        </p:txBody>
      </p:sp>
    </p:spTree>
    <p:extLst>
      <p:ext uri="{BB962C8B-B14F-4D97-AF65-F5344CB8AC3E}">
        <p14:creationId xmlns:p14="http://schemas.microsoft.com/office/powerpoint/2010/main" val="29677589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backgroundRemoval t="38387" b="99212" l="9927" r="89944">
                        <a14:foregroundMark x1="34574" y1="69739" x2="33547" y2="72589"/>
                        <a14:foregroundMark x1="69919" y1="65737" x2="73727" y2="61431"/>
                        <a14:foregroundMark x1="75011" y1="56398" x2="75011" y2="56398"/>
                        <a14:foregroundMark x1="76423" y1="59430" x2="76423" y2="59430"/>
                        <a14:foregroundMark x1="56183" y1="61795" x2="56183" y2="61795"/>
                        <a14:foregroundMark x1="56568" y1="61977" x2="58365" y2="65252"/>
                      </a14:backgroundRemoval>
                    </a14:imgEffect>
                  </a14:imgLayer>
                </a14:imgProps>
              </a:ext>
              <a:ext uri="{28A0092B-C50C-407E-A947-70E740481C1C}">
                <a14:useLocalDpi xmlns:a14="http://schemas.microsoft.com/office/drawing/2010/main" val="0"/>
              </a:ext>
            </a:extLst>
          </a:blip>
          <a:stretch>
            <a:fillRect/>
          </a:stretch>
        </p:blipFill>
        <p:spPr>
          <a:xfrm>
            <a:off x="3388326" y="172995"/>
            <a:ext cx="9715500" cy="6858000"/>
          </a:xfrm>
          <a:prstGeom prst="rect">
            <a:avLst/>
          </a:prstGeom>
        </p:spPr>
      </p:pic>
      <p:sp>
        <p:nvSpPr>
          <p:cNvPr id="5" name="TextBox 4"/>
          <p:cNvSpPr txBox="1"/>
          <p:nvPr/>
        </p:nvSpPr>
        <p:spPr>
          <a:xfrm>
            <a:off x="561855" y="900014"/>
            <a:ext cx="5852592" cy="1200329"/>
          </a:xfrm>
          <a:prstGeom prst="rect">
            <a:avLst/>
          </a:prstGeom>
          <a:noFill/>
        </p:spPr>
        <p:txBody>
          <a:bodyPr wrap="square" rtlCol="0">
            <a:spAutoFit/>
          </a:bodyPr>
          <a:lstStyle/>
          <a:p>
            <a:pPr algn="ctr"/>
            <a:r>
              <a:rPr lang="en-US" sz="3600" dirty="0">
                <a:ln w="28575">
                  <a:solidFill>
                    <a:schemeClr val="bg1"/>
                  </a:solidFill>
                </a:ln>
                <a:solidFill>
                  <a:srgbClr val="0070C0"/>
                </a:solidFill>
                <a:effectLst>
                  <a:outerShdw blurRad="63500" sx="102000" sy="102000" algn="ctr" rotWithShape="0">
                    <a:prstClr val="black">
                      <a:alpha val="40000"/>
                    </a:prstClr>
                  </a:outerShdw>
                </a:effectLst>
                <a:latin typeface="UTM Guanine" panose="02040603050506020204" pitchFamily="18" charset="0"/>
              </a:rPr>
              <a:t>TÌM HIỂU NỘI DUNG CÂU  CHUYỆN</a:t>
            </a:r>
          </a:p>
        </p:txBody>
      </p:sp>
    </p:spTree>
    <p:extLst>
      <p:ext uri="{BB962C8B-B14F-4D97-AF65-F5344CB8AC3E}">
        <p14:creationId xmlns:p14="http://schemas.microsoft.com/office/powerpoint/2010/main" val="382453375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4B86D33-0E2C-4799-A9B4-3CFA82D34800}"/>
              </a:ext>
            </a:extLst>
          </p:cNvPr>
          <p:cNvGrpSpPr/>
          <p:nvPr/>
        </p:nvGrpSpPr>
        <p:grpSpPr>
          <a:xfrm>
            <a:off x="504966" y="284464"/>
            <a:ext cx="11013743" cy="1339632"/>
            <a:chOff x="-361998" y="2809824"/>
            <a:chExt cx="3442953" cy="1503888"/>
          </a:xfrm>
        </p:grpSpPr>
        <p:sp>
          <p:nvSpPr>
            <p:cNvPr id="5" name="TextBox 4">
              <a:extLst>
                <a:ext uri="{FF2B5EF4-FFF2-40B4-BE49-F238E27FC236}">
                  <a16:creationId xmlns:a16="http://schemas.microsoft.com/office/drawing/2014/main" id="{C153C45A-B5D6-449D-95DE-B5F4E0CA7A2A}"/>
                </a:ext>
              </a:extLst>
            </p:cNvPr>
            <p:cNvSpPr txBox="1"/>
            <p:nvPr/>
          </p:nvSpPr>
          <p:spPr>
            <a:xfrm>
              <a:off x="-361998" y="2809824"/>
              <a:ext cx="3442953" cy="1503888"/>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3300" b="1" dirty="0">
                  <a:solidFill>
                    <a:srgbClr val="C00000"/>
                  </a:solidFill>
                  <a:latin typeface="Times New Roman" panose="02020603050405020304" pitchFamily="18" charset="0"/>
                  <a:cs typeface="Times New Roman" panose="02020603050405020304" pitchFamily="18" charset="0"/>
                </a:rPr>
                <a:t>1. </a:t>
              </a:r>
              <a:r>
                <a:rPr lang="en-US" sz="3600" b="1" dirty="0" err="1">
                  <a:solidFill>
                    <a:srgbClr val="C00000"/>
                  </a:solidFill>
                  <a:latin typeface="Times New Roman" panose="02020603050405020304" pitchFamily="18" charset="0"/>
                  <a:cs typeface="Times New Roman" panose="02020603050405020304" pitchFamily="18" charset="0"/>
                </a:rPr>
                <a:t>Câu</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chuyện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có</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những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nhân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vật</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nào</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Nhân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vật</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nào</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là</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nhân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vật</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chính</a:t>
              </a:r>
              <a:r>
                <a:rPr lang="en-US" sz="3600" b="1" dirty="0">
                  <a:solidFill>
                    <a:srgbClr val="C00000"/>
                  </a:solidFill>
                  <a:latin typeface="Times New Roman" panose="02020603050405020304" pitchFamily="18" charset="0"/>
                  <a:cs typeface="Times New Roman" panose="02020603050405020304" pitchFamily="18" charset="0"/>
                </a:rPr>
                <a:t>?</a:t>
              </a:r>
              <a:endParaRPr lang="en-US" sz="3600" b="1" dirty="0">
                <a:solidFill>
                  <a:srgbClr val="C00000"/>
                </a:solidFill>
              </a:endParaRPr>
            </a:p>
          </p:txBody>
        </p:sp>
        <p:grpSp>
          <p:nvGrpSpPr>
            <p:cNvPr id="6"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7"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8"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pic>
        <p:nvPicPr>
          <p:cNvPr id="9" name="Picture 11" descr="5"/>
          <p:cNvPicPr>
            <a:picLocks noChangeAspect="1" noChangeArrowheads="1"/>
          </p:cNvPicPr>
          <p:nvPr/>
        </p:nvPicPr>
        <p:blipFill rotWithShape="1">
          <a:blip r:embed="rId2"/>
          <a:srcRect l="33333" t="58751"/>
          <a:stretch/>
        </p:blipFill>
        <p:spPr bwMode="auto">
          <a:xfrm>
            <a:off x="5796754" y="2926941"/>
            <a:ext cx="5428747" cy="32554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6" descr="3"/>
          <p:cNvPicPr>
            <a:picLocks noChangeAspect="1" noChangeArrowheads="1"/>
          </p:cNvPicPr>
          <p:nvPr/>
        </p:nvPicPr>
        <p:blipFill>
          <a:blip r:embed="rId3"/>
          <a:srcRect/>
          <a:stretch>
            <a:fillRect/>
          </a:stretch>
        </p:blipFill>
        <p:spPr bwMode="auto">
          <a:xfrm>
            <a:off x="601857" y="2926941"/>
            <a:ext cx="5023162" cy="32554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297524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4B86D33-0E2C-4799-A9B4-3CFA82D34800}"/>
              </a:ext>
            </a:extLst>
          </p:cNvPr>
          <p:cNvGrpSpPr/>
          <p:nvPr/>
        </p:nvGrpSpPr>
        <p:grpSpPr>
          <a:xfrm>
            <a:off x="504966" y="284464"/>
            <a:ext cx="11013743" cy="1339632"/>
            <a:chOff x="-361998" y="2809824"/>
            <a:chExt cx="3442953" cy="1503888"/>
          </a:xfrm>
        </p:grpSpPr>
        <p:sp>
          <p:nvSpPr>
            <p:cNvPr id="5" name="TextBox 4">
              <a:extLst>
                <a:ext uri="{FF2B5EF4-FFF2-40B4-BE49-F238E27FC236}">
                  <a16:creationId xmlns:a16="http://schemas.microsoft.com/office/drawing/2014/main" id="{C153C45A-B5D6-449D-95DE-B5F4E0CA7A2A}"/>
                </a:ext>
              </a:extLst>
            </p:cNvPr>
            <p:cNvSpPr txBox="1"/>
            <p:nvPr/>
          </p:nvSpPr>
          <p:spPr>
            <a:xfrm>
              <a:off x="-361998" y="2809824"/>
              <a:ext cx="3442953" cy="1503888"/>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3300" b="1" dirty="0">
                  <a:solidFill>
                    <a:srgbClr val="C00000"/>
                  </a:solidFill>
                  <a:latin typeface="Times New Roman" panose="02020603050405020304" pitchFamily="18" charset="0"/>
                  <a:cs typeface="Times New Roman" panose="02020603050405020304" pitchFamily="18" charset="0"/>
                </a:rPr>
                <a:t>2.</a:t>
              </a:r>
              <a:r>
                <a:rPr lang="en-US" sz="3600" b="1" dirty="0">
                  <a:solidFill>
                    <a:srgbClr val="C00000"/>
                  </a:solidFill>
                  <a:latin typeface="Times New Roman" panose="02020603050405020304" pitchFamily="18" charset="0"/>
                  <a:cs typeface="Times New Roman" panose="02020603050405020304" pitchFamily="18" charset="0"/>
                </a:rPr>
                <a:t>Vì </a:t>
              </a:r>
              <a:r>
                <a:rPr lang="en-US" sz="3600" b="1" dirty="0" err="1">
                  <a:solidFill>
                    <a:srgbClr val="C00000"/>
                  </a:solidFill>
                  <a:latin typeface="Times New Roman" panose="02020603050405020304" pitchFamily="18" charset="0"/>
                  <a:cs typeface="Times New Roman" panose="02020603050405020304" pitchFamily="18" charset="0"/>
                </a:rPr>
                <a:t>sao</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Ngựa</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Trắng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lại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xin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phép</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mẹ</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chơi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err="1">
                  <a:solidFill>
                    <a:srgbClr val="C00000"/>
                  </a:solidFill>
                  <a:latin typeface="Times New Roman" panose="02020603050405020304" pitchFamily="18" charset="0"/>
                  <a:cs typeface="Times New Roman" panose="02020603050405020304" pitchFamily="18" charset="0"/>
                </a:rPr>
                <a:t>xa</a:t>
              </a:r>
              <a:r>
                <a:rPr lang="en-US" sz="3600" b="1">
                  <a:solidFill>
                    <a:srgbClr val="C00000"/>
                  </a:solidFill>
                  <a:latin typeface="Times New Roman" panose="02020603050405020304" pitchFamily="18" charset="0"/>
                  <a:cs typeface="Times New Roman" panose="02020603050405020304" pitchFamily="18" charset="0"/>
                </a:rPr>
                <a:t> với</a:t>
              </a:r>
            </a:p>
            <a:p>
              <a:pPr algn="ctr"/>
              <a:r>
                <a:rPr lang="en-US" sz="3600" b="1">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Đại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Bàng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Núi</a:t>
              </a:r>
              <a:r>
                <a:rPr lang="en-US" sz="3600" b="1" dirty="0">
                  <a:solidFill>
                    <a:srgbClr val="C00000"/>
                  </a:solidFill>
                  <a:latin typeface="Times New Roman" panose="02020603050405020304" pitchFamily="18" charset="0"/>
                  <a:cs typeface="Times New Roman" panose="02020603050405020304" pitchFamily="18" charset="0"/>
                </a:rPr>
                <a:t>?</a:t>
              </a:r>
              <a:endParaRPr lang="en-US" sz="3600" b="1" dirty="0">
                <a:solidFill>
                  <a:srgbClr val="C00000"/>
                </a:solidFill>
              </a:endParaRPr>
            </a:p>
          </p:txBody>
        </p:sp>
        <p:grpSp>
          <p:nvGrpSpPr>
            <p:cNvPr id="6"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7"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8"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pic>
        <p:nvPicPr>
          <p:cNvPr id="11" name="Picture 10"/>
          <p:cNvPicPr>
            <a:picLocks noChangeAspect="1"/>
          </p:cNvPicPr>
          <p:nvPr/>
        </p:nvPicPr>
        <p:blipFill>
          <a:blip r:embed="rId2">
            <a:extLst>
              <a:ext uri="{BEBA8EAE-BF5A-486C-A8C5-ECC9F3942E4B}">
                <a14:imgProps xmlns:a14="http://schemas.microsoft.com/office/drawing/2010/main">
                  <a14:imgLayer r:embed="rId3">
                    <a14:imgEffect>
                      <a14:backgroundRemoval t="9867" b="95287" l="9910" r="89940"/>
                    </a14:imgEffect>
                  </a14:imgLayer>
                </a14:imgProps>
              </a:ext>
              <a:ext uri="{28A0092B-C50C-407E-A947-70E740481C1C}">
                <a14:useLocalDpi xmlns:a14="http://schemas.microsoft.com/office/drawing/2010/main" val="0"/>
              </a:ext>
            </a:extLst>
          </a:blip>
          <a:stretch>
            <a:fillRect/>
          </a:stretch>
        </p:blipFill>
        <p:spPr>
          <a:xfrm>
            <a:off x="0" y="2575803"/>
            <a:ext cx="4203032" cy="4285073"/>
          </a:xfrm>
          <a:prstGeom prst="rect">
            <a:avLst/>
          </a:prstGeom>
        </p:spPr>
      </p:pic>
      <p:sp>
        <p:nvSpPr>
          <p:cNvPr id="12" name="Cloud Callout 11"/>
          <p:cNvSpPr/>
          <p:nvPr/>
        </p:nvSpPr>
        <p:spPr>
          <a:xfrm>
            <a:off x="4366396" y="3116012"/>
            <a:ext cx="5363571" cy="3430581"/>
          </a:xfrm>
          <a:prstGeom prst="cloudCallout">
            <a:avLst>
              <a:gd name="adj1" fmla="val -66810"/>
              <a:gd name="adj2" fmla="val 1778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accent1">
                    <a:lumMod val="75000"/>
                  </a:schemeClr>
                </a:solidFill>
                <a:latin typeface="UTM French Vanilla" panose="02040603050506020204" pitchFamily="18" charset="0"/>
              </a:rPr>
              <a:t>Vì</a:t>
            </a:r>
            <a:r>
              <a:rPr lang="en-US" sz="3600" b="1" dirty="0">
                <a:solidFill>
                  <a:schemeClr val="accent1">
                    <a:lumMod val="75000"/>
                  </a:schemeClr>
                </a:solidFill>
                <a:latin typeface="UTM French Vanilla" panose="02040603050506020204" pitchFamily="18" charset="0"/>
              </a:rPr>
              <a:t> </a:t>
            </a:r>
            <a:r>
              <a:rPr lang="en-US" sz="3600" b="1" dirty="0" err="1">
                <a:solidFill>
                  <a:schemeClr val="accent1">
                    <a:lumMod val="75000"/>
                  </a:schemeClr>
                </a:solidFill>
                <a:latin typeface="UTM French Vanilla" panose="02040603050506020204" pitchFamily="18" charset="0"/>
              </a:rPr>
              <a:t>nó</a:t>
            </a:r>
            <a:r>
              <a:rPr lang="en-US" sz="3600" b="1" dirty="0">
                <a:solidFill>
                  <a:schemeClr val="accent1">
                    <a:lumMod val="75000"/>
                  </a:schemeClr>
                </a:solidFill>
                <a:latin typeface="UTM French Vanilla" panose="02040603050506020204" pitchFamily="18" charset="0"/>
              </a:rPr>
              <a:t> </a:t>
            </a:r>
            <a:r>
              <a:rPr lang="en-US" sz="3600" b="1" dirty="0" err="1">
                <a:solidFill>
                  <a:schemeClr val="accent1">
                    <a:lumMod val="75000"/>
                  </a:schemeClr>
                </a:solidFill>
                <a:latin typeface="UTM French Vanilla" panose="02040603050506020204" pitchFamily="18" charset="0"/>
              </a:rPr>
              <a:t>ước</a:t>
            </a:r>
            <a:r>
              <a:rPr lang="en-US" sz="3600" b="1" dirty="0">
                <a:solidFill>
                  <a:schemeClr val="accent1">
                    <a:lumMod val="75000"/>
                  </a:schemeClr>
                </a:solidFill>
                <a:latin typeface="UTM French Vanilla" panose="02040603050506020204" pitchFamily="18" charset="0"/>
              </a:rPr>
              <a:t> </a:t>
            </a:r>
            <a:r>
              <a:rPr lang="en-US" sz="3600" b="1" dirty="0" err="1">
                <a:solidFill>
                  <a:schemeClr val="accent1">
                    <a:lumMod val="75000"/>
                  </a:schemeClr>
                </a:solidFill>
                <a:latin typeface="UTM French Vanilla" panose="02040603050506020204" pitchFamily="18" charset="0"/>
              </a:rPr>
              <a:t>mơ</a:t>
            </a:r>
            <a:r>
              <a:rPr lang="en-US" sz="3600" b="1" dirty="0">
                <a:solidFill>
                  <a:schemeClr val="accent1">
                    <a:lumMod val="75000"/>
                  </a:schemeClr>
                </a:solidFill>
                <a:latin typeface="UTM French Vanilla" panose="02040603050506020204" pitchFamily="18" charset="0"/>
              </a:rPr>
              <a:t> </a:t>
            </a:r>
            <a:r>
              <a:rPr lang="en-US" sz="3600" b="1" dirty="0" err="1">
                <a:solidFill>
                  <a:schemeClr val="accent1">
                    <a:lumMod val="75000"/>
                  </a:schemeClr>
                </a:solidFill>
                <a:latin typeface="UTM French Vanilla" panose="02040603050506020204" pitchFamily="18" charset="0"/>
              </a:rPr>
              <a:t>có</a:t>
            </a:r>
            <a:r>
              <a:rPr lang="en-US" sz="3600" b="1" dirty="0">
                <a:solidFill>
                  <a:schemeClr val="accent1">
                    <a:lumMod val="75000"/>
                  </a:schemeClr>
                </a:solidFill>
                <a:latin typeface="UTM French Vanilla" panose="02040603050506020204" pitchFamily="18" charset="0"/>
              </a:rPr>
              <a:t> </a:t>
            </a:r>
            <a:r>
              <a:rPr lang="en-US" sz="3600" b="1" dirty="0" err="1">
                <a:solidFill>
                  <a:schemeClr val="accent1">
                    <a:lumMod val="75000"/>
                  </a:schemeClr>
                </a:solidFill>
                <a:latin typeface="UTM French Vanilla" panose="02040603050506020204" pitchFamily="18" charset="0"/>
              </a:rPr>
              <a:t>một</a:t>
            </a:r>
            <a:r>
              <a:rPr lang="en-US" sz="3600" b="1" dirty="0">
                <a:solidFill>
                  <a:schemeClr val="accent1">
                    <a:lumMod val="75000"/>
                  </a:schemeClr>
                </a:solidFill>
                <a:latin typeface="UTM French Vanilla" panose="02040603050506020204" pitchFamily="18" charset="0"/>
              </a:rPr>
              <a:t> </a:t>
            </a:r>
            <a:r>
              <a:rPr lang="en-US" sz="3600" b="1" dirty="0" err="1">
                <a:solidFill>
                  <a:schemeClr val="accent1">
                    <a:lumMod val="75000"/>
                  </a:schemeClr>
                </a:solidFill>
                <a:latin typeface="UTM French Vanilla" panose="02040603050506020204" pitchFamily="18" charset="0"/>
              </a:rPr>
              <a:t>đôi</a:t>
            </a:r>
            <a:r>
              <a:rPr lang="en-US" sz="3600" b="1" dirty="0">
                <a:solidFill>
                  <a:schemeClr val="accent1">
                    <a:lumMod val="75000"/>
                  </a:schemeClr>
                </a:solidFill>
                <a:latin typeface="UTM French Vanilla" panose="02040603050506020204" pitchFamily="18" charset="0"/>
              </a:rPr>
              <a:t> </a:t>
            </a:r>
            <a:r>
              <a:rPr lang="en-US" sz="3600" b="1" dirty="0" err="1">
                <a:solidFill>
                  <a:schemeClr val="accent1">
                    <a:lumMod val="75000"/>
                  </a:schemeClr>
                </a:solidFill>
                <a:latin typeface="UTM French Vanilla" panose="02040603050506020204" pitchFamily="18" charset="0"/>
              </a:rPr>
              <a:t>cánh</a:t>
            </a:r>
            <a:r>
              <a:rPr lang="en-US" sz="3600" b="1" dirty="0">
                <a:solidFill>
                  <a:schemeClr val="accent1">
                    <a:lumMod val="75000"/>
                  </a:schemeClr>
                </a:solidFill>
                <a:latin typeface="UTM French Vanilla" panose="02040603050506020204" pitchFamily="18" charset="0"/>
              </a:rPr>
              <a:t> </a:t>
            </a:r>
            <a:r>
              <a:rPr lang="en-US" sz="3600" b="1" dirty="0" err="1">
                <a:solidFill>
                  <a:schemeClr val="accent1">
                    <a:lumMod val="75000"/>
                  </a:schemeClr>
                </a:solidFill>
                <a:latin typeface="UTM French Vanilla" panose="02040603050506020204" pitchFamily="18" charset="0"/>
              </a:rPr>
              <a:t>để</a:t>
            </a:r>
            <a:r>
              <a:rPr lang="en-US" sz="3600" b="1" dirty="0">
                <a:solidFill>
                  <a:schemeClr val="accent1">
                    <a:lumMod val="75000"/>
                  </a:schemeClr>
                </a:solidFill>
                <a:latin typeface="UTM French Vanilla" panose="02040603050506020204" pitchFamily="18" charset="0"/>
              </a:rPr>
              <a:t> bay </a:t>
            </a:r>
            <a:r>
              <a:rPr lang="en-US" sz="3600" b="1" dirty="0" err="1">
                <a:solidFill>
                  <a:schemeClr val="accent1">
                    <a:lumMod val="75000"/>
                  </a:schemeClr>
                </a:solidFill>
                <a:latin typeface="UTM French Vanilla" panose="02040603050506020204" pitchFamily="18" charset="0"/>
              </a:rPr>
              <a:t>được</a:t>
            </a:r>
            <a:r>
              <a:rPr lang="en-US" sz="3600" b="1" dirty="0">
                <a:solidFill>
                  <a:schemeClr val="accent1">
                    <a:lumMod val="75000"/>
                  </a:schemeClr>
                </a:solidFill>
                <a:latin typeface="UTM French Vanilla" panose="02040603050506020204" pitchFamily="18" charset="0"/>
              </a:rPr>
              <a:t> </a:t>
            </a:r>
            <a:r>
              <a:rPr lang="en-US" sz="3600" b="1" dirty="0" err="1">
                <a:solidFill>
                  <a:schemeClr val="accent1">
                    <a:lumMod val="75000"/>
                  </a:schemeClr>
                </a:solidFill>
                <a:latin typeface="UTM French Vanilla" panose="02040603050506020204" pitchFamily="18" charset="0"/>
              </a:rPr>
              <a:t>xa</a:t>
            </a:r>
            <a:r>
              <a:rPr lang="en-US" sz="3600" b="1" dirty="0">
                <a:solidFill>
                  <a:schemeClr val="accent1">
                    <a:lumMod val="75000"/>
                  </a:schemeClr>
                </a:solidFill>
                <a:latin typeface="UTM French Vanilla" panose="02040603050506020204" pitchFamily="18" charset="0"/>
              </a:rPr>
              <a:t> </a:t>
            </a:r>
            <a:r>
              <a:rPr lang="en-US" sz="3600" b="1" dirty="0" err="1">
                <a:solidFill>
                  <a:schemeClr val="accent1">
                    <a:lumMod val="75000"/>
                  </a:schemeClr>
                </a:solidFill>
                <a:latin typeface="UTM French Vanilla" panose="02040603050506020204" pitchFamily="18" charset="0"/>
              </a:rPr>
              <a:t>như</a:t>
            </a:r>
            <a:r>
              <a:rPr lang="en-US" sz="3600" b="1" dirty="0">
                <a:solidFill>
                  <a:schemeClr val="accent1">
                    <a:lumMod val="75000"/>
                  </a:schemeClr>
                </a:solidFill>
                <a:latin typeface="UTM French Vanilla" panose="02040603050506020204" pitchFamily="18" charset="0"/>
              </a:rPr>
              <a:t> </a:t>
            </a:r>
            <a:r>
              <a:rPr lang="en-US" sz="3600" b="1" dirty="0" err="1">
                <a:solidFill>
                  <a:schemeClr val="accent1">
                    <a:lumMod val="75000"/>
                  </a:schemeClr>
                </a:solidFill>
                <a:latin typeface="UTM French Vanilla" panose="02040603050506020204" pitchFamily="18" charset="0"/>
              </a:rPr>
              <a:t>Đại</a:t>
            </a:r>
            <a:r>
              <a:rPr lang="en-US" sz="3600" b="1" dirty="0">
                <a:solidFill>
                  <a:schemeClr val="accent1">
                    <a:lumMod val="75000"/>
                  </a:schemeClr>
                </a:solidFill>
                <a:latin typeface="UTM French Vanilla" panose="02040603050506020204" pitchFamily="18" charset="0"/>
              </a:rPr>
              <a:t> </a:t>
            </a:r>
            <a:r>
              <a:rPr lang="en-US" sz="3600" b="1" dirty="0" err="1">
                <a:solidFill>
                  <a:schemeClr val="accent1">
                    <a:lumMod val="75000"/>
                  </a:schemeClr>
                </a:solidFill>
                <a:latin typeface="UTM French Vanilla" panose="02040603050506020204" pitchFamily="18" charset="0"/>
              </a:rPr>
              <a:t>Bàng</a:t>
            </a:r>
            <a:r>
              <a:rPr lang="en-US" sz="3600" b="1" dirty="0">
                <a:solidFill>
                  <a:schemeClr val="accent1">
                    <a:lumMod val="75000"/>
                  </a:schemeClr>
                </a:solidFill>
                <a:latin typeface="UTM French Vanilla" panose="02040603050506020204" pitchFamily="18" charset="0"/>
              </a:rPr>
              <a:t>.</a:t>
            </a:r>
          </a:p>
        </p:txBody>
      </p:sp>
      <p:pic>
        <p:nvPicPr>
          <p:cNvPr id="2" name="Picture 1"/>
          <p:cNvPicPr>
            <a:picLocks noChangeAspect="1"/>
          </p:cNvPicPr>
          <p:nvPr/>
        </p:nvPicPr>
        <p:blipFill>
          <a:blip r:embed="rId4" cstate="print">
            <a:extLst>
              <a:ext uri="{BEBA8EAE-BF5A-486C-A8C5-ECC9F3942E4B}">
                <a14:imgProps xmlns:a14="http://schemas.microsoft.com/office/drawing/2010/main">
                  <a14:imgLayer r:embed="rId5">
                    <a14:imgEffect>
                      <a14:backgroundRemoval t="222" b="99112" l="661" r="51982"/>
                    </a14:imgEffect>
                  </a14:imgLayer>
                </a14:imgProps>
              </a:ext>
              <a:ext uri="{28A0092B-C50C-407E-A947-70E740481C1C}">
                <a14:useLocalDpi xmlns:a14="http://schemas.microsoft.com/office/drawing/2010/main" val="0"/>
              </a:ext>
            </a:extLst>
          </a:blip>
          <a:stretch>
            <a:fillRect/>
          </a:stretch>
        </p:blipFill>
        <p:spPr>
          <a:xfrm>
            <a:off x="7668127" y="1624096"/>
            <a:ext cx="8768565" cy="3261391"/>
          </a:xfrm>
          <a:prstGeom prst="rect">
            <a:avLst/>
          </a:prstGeom>
        </p:spPr>
      </p:pic>
    </p:spTree>
    <p:extLst>
      <p:ext uri="{BB962C8B-B14F-4D97-AF65-F5344CB8AC3E}">
        <p14:creationId xmlns:p14="http://schemas.microsoft.com/office/powerpoint/2010/main" val="35750732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2000" fill="hold"/>
                                        <p:tgtEl>
                                          <p:spTgt spid="11"/>
                                        </p:tgtEl>
                                        <p:attrNameLst>
                                          <p:attrName>ppt_x</p:attrName>
                                        </p:attrNameLst>
                                      </p:cBhvr>
                                      <p:tavLst>
                                        <p:tav tm="0">
                                          <p:val>
                                            <p:strVal val="0-#ppt_w/2"/>
                                          </p:val>
                                        </p:tav>
                                        <p:tav tm="100000">
                                          <p:val>
                                            <p:strVal val="#ppt_x"/>
                                          </p:val>
                                        </p:tav>
                                      </p:tavLst>
                                    </p:anim>
                                    <p:anim calcmode="lin" valueType="num">
                                      <p:cBhvr additive="base">
                                        <p:cTn id="14" dur="2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3"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1250" fill="hold"/>
                                        <p:tgtEl>
                                          <p:spTgt spid="2"/>
                                        </p:tgtEl>
                                        <p:attrNameLst>
                                          <p:attrName>ppt_x</p:attrName>
                                        </p:attrNameLst>
                                      </p:cBhvr>
                                      <p:tavLst>
                                        <p:tav tm="0">
                                          <p:val>
                                            <p:strVal val="1+#ppt_w/2"/>
                                          </p:val>
                                        </p:tav>
                                        <p:tav tm="100000">
                                          <p:val>
                                            <p:strVal val="#ppt_x"/>
                                          </p:val>
                                        </p:tav>
                                      </p:tavLst>
                                    </p:anim>
                                    <p:anim calcmode="lin" valueType="num">
                                      <p:cBhvr additive="base">
                                        <p:cTn id="27" dur="125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53"/>
          <p:cNvSpPr/>
          <p:nvPr/>
        </p:nvSpPr>
        <p:spPr>
          <a:xfrm>
            <a:off x="237804" y="2899336"/>
            <a:ext cx="5558950" cy="3489433"/>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dirty="0" err="1">
                <a:solidFill>
                  <a:srgbClr val="0070C0"/>
                </a:solidFill>
                <a:latin typeface="UTM French Vanilla" panose="02040603050506020204" pitchFamily="18" charset="0"/>
                <a:cs typeface="Times New Roman" panose="02020603050405020304" pitchFamily="18" charset="0"/>
              </a:rPr>
              <a:t>Vì</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Ngựa</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Trắng</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còn</a:t>
            </a:r>
            <a:r>
              <a:rPr lang="en-US" sz="3600" b="1" dirty="0">
                <a:solidFill>
                  <a:srgbClr val="0070C0"/>
                </a:solidFill>
                <a:latin typeface="UTM French Vanilla" panose="02040603050506020204" pitchFamily="18" charset="0"/>
                <a:cs typeface="Times New Roman" panose="02020603050405020304" pitchFamily="18" charset="0"/>
              </a:rPr>
              <a:t> non </a:t>
            </a:r>
            <a:r>
              <a:rPr lang="en-US" sz="3600" b="1" dirty="0" err="1">
                <a:solidFill>
                  <a:srgbClr val="0070C0"/>
                </a:solidFill>
                <a:latin typeface="UTM French Vanilla" panose="02040603050506020204" pitchFamily="18" charset="0"/>
                <a:cs typeface="Times New Roman" panose="02020603050405020304" pitchFamily="18" charset="0"/>
              </a:rPr>
              <a:t>nớt</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chưa</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được</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luyện</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tập</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rèn</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luyện</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nên</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chưa</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có</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sức</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mạnh</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chưa</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đủ</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bản</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lĩnh</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để</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đối</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phó</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với</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Sói</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Xám</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nanh</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ác</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và</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có</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thể</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Ngựa</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Trắng</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sẽ</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mất</a:t>
            </a:r>
            <a:r>
              <a:rPr lang="en-US" sz="3600" b="1" dirty="0">
                <a:solidFill>
                  <a:srgbClr val="0070C0"/>
                </a:solidFill>
                <a:latin typeface="UTM French Vanilla" panose="02040603050506020204" pitchFamily="18" charset="0"/>
                <a:cs typeface="Times New Roman" panose="02020603050405020304" pitchFamily="18" charset="0"/>
              </a:rPr>
              <a:t> </a:t>
            </a:r>
            <a:r>
              <a:rPr lang="en-US" sz="3600" b="1" dirty="0" err="1">
                <a:solidFill>
                  <a:srgbClr val="0070C0"/>
                </a:solidFill>
                <a:latin typeface="UTM French Vanilla" panose="02040603050506020204" pitchFamily="18" charset="0"/>
                <a:cs typeface="Times New Roman" panose="02020603050405020304" pitchFamily="18" charset="0"/>
              </a:rPr>
              <a:t>mạng</a:t>
            </a:r>
            <a:r>
              <a:rPr lang="en-US" sz="3600" b="1" dirty="0">
                <a:solidFill>
                  <a:srgbClr val="0070C0"/>
                </a:solidFill>
                <a:latin typeface="UTM French Vanilla" panose="02040603050506020204" pitchFamily="18" charset="0"/>
                <a:cs typeface="Times New Roman" panose="02020603050405020304" pitchFamily="18" charset="0"/>
              </a:rPr>
              <a:t>.</a:t>
            </a:r>
          </a:p>
        </p:txBody>
      </p:sp>
      <p:grpSp>
        <p:nvGrpSpPr>
          <p:cNvPr id="4" name="Group 3">
            <a:extLst>
              <a:ext uri="{FF2B5EF4-FFF2-40B4-BE49-F238E27FC236}">
                <a16:creationId xmlns:a16="http://schemas.microsoft.com/office/drawing/2014/main" id="{E4B86D33-0E2C-4799-A9B4-3CFA82D34800}"/>
              </a:ext>
            </a:extLst>
          </p:cNvPr>
          <p:cNvGrpSpPr/>
          <p:nvPr/>
        </p:nvGrpSpPr>
        <p:grpSpPr>
          <a:xfrm>
            <a:off x="504966" y="284464"/>
            <a:ext cx="11013743" cy="1339632"/>
            <a:chOff x="-361998" y="2809824"/>
            <a:chExt cx="3442953" cy="1503888"/>
          </a:xfrm>
        </p:grpSpPr>
        <p:sp>
          <p:nvSpPr>
            <p:cNvPr id="5" name="TextBox 4">
              <a:extLst>
                <a:ext uri="{FF2B5EF4-FFF2-40B4-BE49-F238E27FC236}">
                  <a16:creationId xmlns:a16="http://schemas.microsoft.com/office/drawing/2014/main" id="{C153C45A-B5D6-449D-95DE-B5F4E0CA7A2A}"/>
                </a:ext>
              </a:extLst>
            </p:cNvPr>
            <p:cNvSpPr txBox="1"/>
            <p:nvPr/>
          </p:nvSpPr>
          <p:spPr>
            <a:xfrm>
              <a:off x="-361998" y="2809824"/>
              <a:ext cx="3442953" cy="1503888"/>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3600" b="1" dirty="0">
                  <a:solidFill>
                    <a:srgbClr val="C00000"/>
                  </a:solidFill>
                  <a:latin typeface="Times New Roman" panose="02020603050405020304" pitchFamily="18" charset="0"/>
                  <a:cs typeface="Times New Roman" panose="02020603050405020304" pitchFamily="18" charset="0"/>
                </a:rPr>
                <a:t>3.Nếu </a:t>
              </a:r>
              <a:r>
                <a:rPr lang="en-US" sz="3600" b="1" dirty="0" err="1">
                  <a:solidFill>
                    <a:srgbClr val="C00000"/>
                  </a:solidFill>
                  <a:latin typeface="Times New Roman" panose="02020603050405020304" pitchFamily="18" charset="0"/>
                  <a:cs typeface="Times New Roman" panose="02020603050405020304" pitchFamily="18" charset="0"/>
                </a:rPr>
                <a:t>không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có</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Đại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Bàng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thì</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tình</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huống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sẽ</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err="1">
                  <a:solidFill>
                    <a:srgbClr val="C00000"/>
                  </a:solidFill>
                  <a:latin typeface="Times New Roman" panose="02020603050405020304" pitchFamily="18" charset="0"/>
                  <a:cs typeface="Times New Roman" panose="02020603050405020304" pitchFamily="18" charset="0"/>
                </a:rPr>
                <a:t>xảy</a:t>
              </a:r>
              <a:r>
                <a:rPr lang="en-US" sz="3600" b="1">
                  <a:solidFill>
                    <a:srgbClr val="C00000"/>
                  </a:solidFill>
                  <a:latin typeface="Times New Roman" panose="02020603050405020304" pitchFamily="18" charset="0"/>
                  <a:cs typeface="Times New Roman" panose="02020603050405020304" pitchFamily="18" charset="0"/>
                </a:rPr>
                <a:t> ra</a:t>
              </a:r>
            </a:p>
            <a:p>
              <a:pPr algn="ctr"/>
              <a:r>
                <a:rPr lang="en-US" sz="3600" b="1">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như</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thế</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nào</a:t>
              </a:r>
              <a:r>
                <a:rPr lang="en-US" sz="3600" b="1" dirty="0">
                  <a:solidFill>
                    <a:srgbClr val="C00000"/>
                  </a:solidFill>
                  <a:latin typeface="Times New Roman" panose="02020603050405020304" pitchFamily="18" charset="0"/>
                  <a:cs typeface="Times New Roman" panose="02020603050405020304" pitchFamily="18" charset="0"/>
                </a:rPr>
                <a:t>?</a:t>
              </a:r>
              <a:endParaRPr lang="en-US" sz="3600" b="1" dirty="0">
                <a:solidFill>
                  <a:srgbClr val="C00000"/>
                </a:solidFill>
              </a:endParaRPr>
            </a:p>
          </p:txBody>
        </p:sp>
        <p:grpSp>
          <p:nvGrpSpPr>
            <p:cNvPr id="6"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7"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8"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pic>
        <p:nvPicPr>
          <p:cNvPr id="11" name="Picture 10"/>
          <p:cNvPicPr>
            <a:picLocks noChangeAspect="1"/>
          </p:cNvPicPr>
          <p:nvPr/>
        </p:nvPicPr>
        <p:blipFill>
          <a:blip r:embed="rId2">
            <a:extLst>
              <a:ext uri="{BEBA8EAE-BF5A-486C-A8C5-ECC9F3942E4B}">
                <a14:imgProps xmlns:a14="http://schemas.microsoft.com/office/drawing/2010/main">
                  <a14:imgLayer r:embed="rId3">
                    <a14:imgEffect>
                      <a14:backgroundRemoval t="9867" b="95287" l="9910" r="89940"/>
                    </a14:imgEffect>
                  </a14:imgLayer>
                </a14:imgProps>
              </a:ext>
              <a:ext uri="{28A0092B-C50C-407E-A947-70E740481C1C}">
                <a14:useLocalDpi xmlns:a14="http://schemas.microsoft.com/office/drawing/2010/main" val="0"/>
              </a:ext>
            </a:extLst>
          </a:blip>
          <a:stretch>
            <a:fillRect/>
          </a:stretch>
        </p:blipFill>
        <p:spPr>
          <a:xfrm>
            <a:off x="7507706" y="2572927"/>
            <a:ext cx="4203032" cy="4285073"/>
          </a:xfrm>
          <a:prstGeom prst="rect">
            <a:avLst/>
          </a:prstGeom>
        </p:spPr>
      </p:pic>
      <p:pic>
        <p:nvPicPr>
          <p:cNvPr id="2" name="Picture 1"/>
          <p:cNvPicPr>
            <a:picLocks noChangeAspect="1"/>
          </p:cNvPicPr>
          <p:nvPr/>
        </p:nvPicPr>
        <p:blipFill>
          <a:blip r:embed="rId4" cstate="print">
            <a:extLst>
              <a:ext uri="{BEBA8EAE-BF5A-486C-A8C5-ECC9F3942E4B}">
                <a14:imgProps xmlns:a14="http://schemas.microsoft.com/office/drawing/2010/main">
                  <a14:imgLayer r:embed="rId5">
                    <a14:imgEffect>
                      <a14:backgroundRemoval t="222" b="99112" l="661" r="51982"/>
                    </a14:imgEffect>
                  </a14:imgLayer>
                </a14:imgProps>
              </a:ext>
              <a:ext uri="{28A0092B-C50C-407E-A947-70E740481C1C}">
                <a14:useLocalDpi xmlns:a14="http://schemas.microsoft.com/office/drawing/2010/main" val="0"/>
              </a:ext>
            </a:extLst>
          </a:blip>
          <a:stretch>
            <a:fillRect/>
          </a:stretch>
        </p:blipFill>
        <p:spPr>
          <a:xfrm flipH="1">
            <a:off x="1677180" y="1368020"/>
            <a:ext cx="7064266" cy="2627492"/>
          </a:xfrm>
          <a:prstGeom prst="rect">
            <a:avLst/>
          </a:prstGeom>
        </p:spPr>
      </p:pic>
    </p:spTree>
    <p:extLst>
      <p:ext uri="{BB962C8B-B14F-4D97-AF65-F5344CB8AC3E}">
        <p14:creationId xmlns:p14="http://schemas.microsoft.com/office/powerpoint/2010/main" val="436286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2000" fill="hold"/>
                                        <p:tgtEl>
                                          <p:spTgt spid="11"/>
                                        </p:tgtEl>
                                        <p:attrNameLst>
                                          <p:attrName>ppt_x</p:attrName>
                                        </p:attrNameLst>
                                      </p:cBhvr>
                                      <p:tavLst>
                                        <p:tav tm="0">
                                          <p:val>
                                            <p:strVal val="0-#ppt_w/2"/>
                                          </p:val>
                                        </p:tav>
                                        <p:tav tm="100000">
                                          <p:val>
                                            <p:strVal val="#ppt_x"/>
                                          </p:val>
                                        </p:tav>
                                      </p:tavLst>
                                    </p:anim>
                                    <p:anim calcmode="lin" valueType="num">
                                      <p:cBhvr additive="base">
                                        <p:cTn id="14" dur="2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1250" fill="hold"/>
                                        <p:tgtEl>
                                          <p:spTgt spid="2"/>
                                        </p:tgtEl>
                                        <p:attrNameLst>
                                          <p:attrName>ppt_x</p:attrName>
                                        </p:attrNameLst>
                                      </p:cBhvr>
                                      <p:tavLst>
                                        <p:tav tm="0">
                                          <p:val>
                                            <p:strVal val="0-#ppt_w/2"/>
                                          </p:val>
                                        </p:tav>
                                        <p:tav tm="100000">
                                          <p:val>
                                            <p:strVal val="#ppt_x"/>
                                          </p:val>
                                        </p:tav>
                                      </p:tavLst>
                                    </p:anim>
                                    <p:anim calcmode="lin" valueType="num">
                                      <p:cBhvr additive="base">
                                        <p:cTn id="20" dur="125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backgroundRemoval t="10418" b="95518" l="4058" r="93163">
                        <a14:foregroundMark x1="39466" y1="47547" x2="46026" y2="84797"/>
                        <a14:foregroundMark x1="15175" y1="50757" x2="21012" y2="90127"/>
                        <a14:foregroundMark x1="11173" y1="53725" x2="10450" y2="61478"/>
                        <a14:foregroundMark x1="25069" y1="70260" x2="27237" y2="69836"/>
                        <a14:foregroundMark x1="16843" y1="87583" x2="14452" y2="90551"/>
                        <a14:foregroundMark x1="22679" y1="91339" x2="22679" y2="91339"/>
                        <a14:foregroundMark x1="52084" y1="54755" x2="50417" y2="61114"/>
                        <a14:foregroundMark x1="48249" y1="63295" x2="48249" y2="66081"/>
                        <a14:foregroundMark x1="49861" y1="63295" x2="50417" y2="64506"/>
                        <a14:foregroundMark x1="38355" y1="78619" x2="39466" y2="87947"/>
                        <a14:foregroundMark x1="45303" y1="86796" x2="48416" y2="88552"/>
                        <a14:foregroundMark x1="38021" y1="63113" x2="33797" y2="69655"/>
                        <a14:foregroundMark x1="24847" y1="72865" x2="17176" y2="72865"/>
                        <a14:foregroundMark x1="62813" y1="33434" x2="67037" y2="39976"/>
                        <a14:foregroundMark x1="65370" y1="46396" x2="78377" y2="48758"/>
                        <a14:foregroundMark x1="76543" y1="43368" x2="72318" y2="43610"/>
                        <a14:foregroundMark x1="65370" y1="42217" x2="71039" y2="46760"/>
                        <a14:foregroundMark x1="65370" y1="42762" x2="63924" y2="44155"/>
                        <a14:foregroundMark x1="81101" y1="32041" x2="78933" y2="39431"/>
                        <a14:foregroundMark x1="22679" y1="88855" x2="23291" y2="89885"/>
                        <a14:foregroundMark x1="39298" y1="73688" x2="39477" y2="80298"/>
                        <a14:backgroundMark x1="18788" y1="84373" x2="18788" y2="84373"/>
                      </a14:backgroundRemoval>
                    </a14:imgEffect>
                  </a14:imgLayer>
                </a14:imgProps>
              </a:ext>
              <a:ext uri="{28A0092B-C50C-407E-A947-70E740481C1C}">
                <a14:useLocalDpi xmlns:a14="http://schemas.microsoft.com/office/drawing/2010/main" val="0"/>
              </a:ext>
            </a:extLst>
          </a:blip>
          <a:stretch>
            <a:fillRect/>
          </a:stretch>
        </p:blipFill>
        <p:spPr>
          <a:xfrm>
            <a:off x="2985968" y="649748"/>
            <a:ext cx="6990545" cy="6412968"/>
          </a:xfrm>
          <a:prstGeom prst="rect">
            <a:avLst/>
          </a:prstGeom>
        </p:spPr>
      </p:pic>
      <p:sp>
        <p:nvSpPr>
          <p:cNvPr id="5" name="Rounded Rectangular Callout 4"/>
          <p:cNvSpPr/>
          <p:nvPr/>
        </p:nvSpPr>
        <p:spPr>
          <a:xfrm>
            <a:off x="2411315" y="286602"/>
            <a:ext cx="4426213" cy="1897039"/>
          </a:xfrm>
          <a:prstGeom prst="wedgeRoundRectCallout">
            <a:avLst>
              <a:gd name="adj1" fmla="val 55287"/>
              <a:gd name="adj2" fmla="val 67536"/>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70C0"/>
                </a:solidFill>
                <a:latin typeface="UTM Aptima" panose="02040603050506020204" pitchFamily="18" charset="0"/>
                <a:cs typeface="Times New Roman" panose="02020603050405020304" pitchFamily="18" charset="0"/>
              </a:rPr>
              <a:t>  Theo </a:t>
            </a:r>
            <a:r>
              <a:rPr lang="en-US" sz="3600" b="1" dirty="0" err="1">
                <a:solidFill>
                  <a:srgbClr val="0070C0"/>
                </a:solidFill>
                <a:latin typeface="UTM Aptima" panose="02040603050506020204" pitchFamily="18" charset="0"/>
                <a:cs typeface="Times New Roman" panose="02020603050405020304" pitchFamily="18" charset="0"/>
              </a:rPr>
              <a:t>em</a:t>
            </a:r>
            <a:r>
              <a:rPr lang="en-US" sz="3600" b="1" dirty="0">
                <a:solidFill>
                  <a:srgbClr val="0070C0"/>
                </a:solidFill>
                <a:latin typeface="UTM Aptima" panose="02040603050506020204" pitchFamily="18" charset="0"/>
                <a:cs typeface="Times New Roman" panose="02020603050405020304" pitchFamily="18" charset="0"/>
              </a:rPr>
              <a:t> </a:t>
            </a:r>
            <a:r>
              <a:rPr lang="en-US" sz="3600" b="1" dirty="0" err="1">
                <a:solidFill>
                  <a:srgbClr val="0070C0"/>
                </a:solidFill>
                <a:latin typeface="UTM Aptima" panose="02040603050506020204" pitchFamily="18" charset="0"/>
                <a:cs typeface="Times New Roman" panose="02020603050405020304" pitchFamily="18" charset="0"/>
              </a:rPr>
              <a:t>đôi</a:t>
            </a:r>
            <a:r>
              <a:rPr lang="en-US" sz="3600" b="1" dirty="0">
                <a:solidFill>
                  <a:srgbClr val="0070C0"/>
                </a:solidFill>
                <a:latin typeface="UTM Aptima" panose="02040603050506020204" pitchFamily="18" charset="0"/>
                <a:cs typeface="Times New Roman" panose="02020603050405020304" pitchFamily="18" charset="0"/>
              </a:rPr>
              <a:t> </a:t>
            </a:r>
            <a:r>
              <a:rPr lang="en-US" sz="3600" b="1" dirty="0" err="1">
                <a:solidFill>
                  <a:srgbClr val="0070C0"/>
                </a:solidFill>
                <a:latin typeface="UTM Aptima" panose="02040603050506020204" pitchFamily="18" charset="0"/>
                <a:cs typeface="Times New Roman" panose="02020603050405020304" pitchFamily="18" charset="0"/>
              </a:rPr>
              <a:t>cánh</a:t>
            </a:r>
            <a:r>
              <a:rPr lang="en-US" sz="3600" b="1" dirty="0">
                <a:solidFill>
                  <a:srgbClr val="0070C0"/>
                </a:solidFill>
                <a:latin typeface="UTM Aptima" panose="02040603050506020204" pitchFamily="18" charset="0"/>
                <a:cs typeface="Times New Roman" panose="02020603050405020304" pitchFamily="18" charset="0"/>
              </a:rPr>
              <a:t> </a:t>
            </a:r>
            <a:r>
              <a:rPr lang="en-US" sz="3600" b="1" dirty="0" err="1">
                <a:solidFill>
                  <a:srgbClr val="0070C0"/>
                </a:solidFill>
                <a:latin typeface="UTM Aptima" panose="02040603050506020204" pitchFamily="18" charset="0"/>
                <a:cs typeface="Times New Roman" panose="02020603050405020304" pitchFamily="18" charset="0"/>
              </a:rPr>
              <a:t>của</a:t>
            </a:r>
            <a:r>
              <a:rPr lang="en-US" sz="3600" b="1" dirty="0">
                <a:solidFill>
                  <a:srgbClr val="0070C0"/>
                </a:solidFill>
                <a:latin typeface="UTM Aptima" panose="02040603050506020204" pitchFamily="18" charset="0"/>
                <a:cs typeface="Times New Roman" panose="02020603050405020304" pitchFamily="18" charset="0"/>
              </a:rPr>
              <a:t> </a:t>
            </a:r>
            <a:r>
              <a:rPr lang="en-US" sz="3600" b="1" dirty="0" err="1">
                <a:solidFill>
                  <a:srgbClr val="0070C0"/>
                </a:solidFill>
                <a:latin typeface="UTM Aptima" panose="02040603050506020204" pitchFamily="18" charset="0"/>
                <a:cs typeface="Times New Roman" panose="02020603050405020304" pitchFamily="18" charset="0"/>
              </a:rPr>
              <a:t>Ngựa</a:t>
            </a:r>
            <a:r>
              <a:rPr lang="en-US" sz="3600" b="1" dirty="0">
                <a:solidFill>
                  <a:srgbClr val="0070C0"/>
                </a:solidFill>
                <a:latin typeface="UTM Aptima" panose="02040603050506020204" pitchFamily="18" charset="0"/>
                <a:cs typeface="Times New Roman" panose="02020603050405020304" pitchFamily="18" charset="0"/>
              </a:rPr>
              <a:t> </a:t>
            </a:r>
            <a:r>
              <a:rPr lang="en-US" sz="3600" b="1" dirty="0" err="1">
                <a:solidFill>
                  <a:srgbClr val="0070C0"/>
                </a:solidFill>
                <a:latin typeface="UTM Aptima" panose="02040603050506020204" pitchFamily="18" charset="0"/>
                <a:cs typeface="Times New Roman" panose="02020603050405020304" pitchFamily="18" charset="0"/>
              </a:rPr>
              <a:t>Trắng</a:t>
            </a:r>
            <a:r>
              <a:rPr lang="en-US" sz="3600" b="1" dirty="0">
                <a:solidFill>
                  <a:srgbClr val="0070C0"/>
                </a:solidFill>
                <a:latin typeface="UTM Aptima" panose="02040603050506020204" pitchFamily="18" charset="0"/>
                <a:cs typeface="Times New Roman" panose="02020603050405020304" pitchFamily="18" charset="0"/>
              </a:rPr>
              <a:t> </a:t>
            </a:r>
            <a:r>
              <a:rPr lang="en-US" sz="3600" b="1" dirty="0" err="1">
                <a:solidFill>
                  <a:srgbClr val="0070C0"/>
                </a:solidFill>
                <a:latin typeface="UTM Aptima" panose="02040603050506020204" pitchFamily="18" charset="0"/>
                <a:cs typeface="Times New Roman" panose="02020603050405020304" pitchFamily="18" charset="0"/>
              </a:rPr>
              <a:t>chính</a:t>
            </a:r>
            <a:r>
              <a:rPr lang="en-US" sz="3600" b="1" dirty="0">
                <a:solidFill>
                  <a:srgbClr val="0070C0"/>
                </a:solidFill>
                <a:latin typeface="UTM Aptima" panose="02040603050506020204" pitchFamily="18" charset="0"/>
                <a:cs typeface="Times New Roman" panose="02020603050405020304" pitchFamily="18" charset="0"/>
              </a:rPr>
              <a:t> </a:t>
            </a:r>
            <a:r>
              <a:rPr lang="en-US" sz="3600" b="1" dirty="0" err="1">
                <a:solidFill>
                  <a:srgbClr val="0070C0"/>
                </a:solidFill>
                <a:latin typeface="UTM Aptima" panose="02040603050506020204" pitchFamily="18" charset="0"/>
                <a:cs typeface="Times New Roman" panose="02020603050405020304" pitchFamily="18" charset="0"/>
              </a:rPr>
              <a:t>là</a:t>
            </a:r>
            <a:r>
              <a:rPr lang="en-US" sz="3600" b="1" dirty="0">
                <a:solidFill>
                  <a:srgbClr val="0070C0"/>
                </a:solidFill>
                <a:latin typeface="UTM Aptima" panose="02040603050506020204" pitchFamily="18" charset="0"/>
                <a:cs typeface="Times New Roman" panose="02020603050405020304" pitchFamily="18" charset="0"/>
              </a:rPr>
              <a:t> </a:t>
            </a:r>
            <a:r>
              <a:rPr lang="en-US" sz="3600" b="1" dirty="0" err="1">
                <a:solidFill>
                  <a:srgbClr val="0070C0"/>
                </a:solidFill>
                <a:latin typeface="UTM Aptima" panose="02040603050506020204" pitchFamily="18" charset="0"/>
                <a:cs typeface="Times New Roman" panose="02020603050405020304" pitchFamily="18" charset="0"/>
              </a:rPr>
              <a:t>gì</a:t>
            </a:r>
            <a:r>
              <a:rPr lang="en-US" sz="3600" b="1" dirty="0">
                <a:solidFill>
                  <a:srgbClr val="0070C0"/>
                </a:solidFill>
                <a:latin typeface="UTM Aptima"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2233295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53"/>
          <p:cNvSpPr/>
          <p:nvPr/>
        </p:nvSpPr>
        <p:spPr>
          <a:xfrm>
            <a:off x="237804" y="2899336"/>
            <a:ext cx="5558950" cy="3489433"/>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Chuyến</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đi</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mang</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lại</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cho</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Ngựa</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Trắng</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nhiều</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điều</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hiểu</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biết</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làm</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cho</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Ngựa</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Trắng</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bạo</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dạn</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hơn</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làm</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cho</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bốn</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vó</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Ngựa</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Trắng</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thật</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sự</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trở</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thành</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những</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cái</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600" dirty="0" err="1">
                <a:solidFill>
                  <a:schemeClr val="tx1">
                    <a:lumMod val="95000"/>
                    <a:lumOff val="5000"/>
                  </a:schemeClr>
                </a:solidFill>
                <a:latin typeface="Times New Roman" panose="02020603050405020304" pitchFamily="18" charset="0"/>
                <a:cs typeface="Times New Roman" panose="02020603050405020304" pitchFamily="18" charset="0"/>
              </a:rPr>
              <a:t>cánh</a:t>
            </a:r>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a:t>
            </a:r>
          </a:p>
        </p:txBody>
      </p:sp>
      <p:grpSp>
        <p:nvGrpSpPr>
          <p:cNvPr id="4" name="Group 3">
            <a:extLst>
              <a:ext uri="{FF2B5EF4-FFF2-40B4-BE49-F238E27FC236}">
                <a16:creationId xmlns:a16="http://schemas.microsoft.com/office/drawing/2014/main" id="{E4B86D33-0E2C-4799-A9B4-3CFA82D34800}"/>
              </a:ext>
            </a:extLst>
          </p:cNvPr>
          <p:cNvGrpSpPr/>
          <p:nvPr/>
        </p:nvGrpSpPr>
        <p:grpSpPr>
          <a:xfrm>
            <a:off x="504966" y="284466"/>
            <a:ext cx="11013743" cy="721340"/>
            <a:chOff x="-361998" y="2809824"/>
            <a:chExt cx="3442953" cy="809785"/>
          </a:xfrm>
        </p:grpSpPr>
        <p:sp>
          <p:nvSpPr>
            <p:cNvPr id="5" name="TextBox 4">
              <a:extLst>
                <a:ext uri="{FF2B5EF4-FFF2-40B4-BE49-F238E27FC236}">
                  <a16:creationId xmlns:a16="http://schemas.microsoft.com/office/drawing/2014/main" id="{C153C45A-B5D6-449D-95DE-B5F4E0CA7A2A}"/>
                </a:ext>
              </a:extLst>
            </p:cNvPr>
            <p:cNvSpPr txBox="1"/>
            <p:nvPr/>
          </p:nvSpPr>
          <p:spPr>
            <a:xfrm>
              <a:off x="-361998" y="2809824"/>
              <a:ext cx="3442953" cy="809785"/>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3600" b="1" dirty="0">
                  <a:solidFill>
                    <a:srgbClr val="C00000"/>
                  </a:solidFill>
                  <a:latin typeface="Times New Roman" panose="02020603050405020304" pitchFamily="18" charset="0"/>
                  <a:cs typeface="Times New Roman" panose="02020603050405020304" pitchFamily="18" charset="0"/>
                </a:rPr>
                <a:t>5.Chuyến </a:t>
              </a:r>
              <a:r>
                <a:rPr lang="en-US" sz="3600" b="1" dirty="0" err="1">
                  <a:solidFill>
                    <a:srgbClr val="C00000"/>
                  </a:solidFill>
                  <a:latin typeface="Times New Roman" panose="02020603050405020304" pitchFamily="18" charset="0"/>
                  <a:cs typeface="Times New Roman" panose="02020603050405020304" pitchFamily="18" charset="0"/>
                </a:rPr>
                <a:t>đi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đã</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để</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lại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cho</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Ngựa</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Trắng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điều</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gì</a:t>
              </a:r>
              <a:r>
                <a:rPr lang="en-US" sz="3600" b="1" dirty="0">
                  <a:solidFill>
                    <a:srgbClr val="C00000"/>
                  </a:solidFill>
                  <a:latin typeface="Times New Roman" panose="02020603050405020304" pitchFamily="18" charset="0"/>
                  <a:cs typeface="Times New Roman" panose="02020603050405020304" pitchFamily="18" charset="0"/>
                </a:rPr>
                <a:t>?</a:t>
              </a:r>
            </a:p>
          </p:txBody>
        </p:sp>
        <p:grpSp>
          <p:nvGrpSpPr>
            <p:cNvPr id="6"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7"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8"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pic>
        <p:nvPicPr>
          <p:cNvPr id="11" name="Picture 10"/>
          <p:cNvPicPr>
            <a:picLocks noChangeAspect="1"/>
          </p:cNvPicPr>
          <p:nvPr/>
        </p:nvPicPr>
        <p:blipFill>
          <a:blip r:embed="rId2">
            <a:extLst>
              <a:ext uri="{BEBA8EAE-BF5A-486C-A8C5-ECC9F3942E4B}">
                <a14:imgProps xmlns:a14="http://schemas.microsoft.com/office/drawing/2010/main">
                  <a14:imgLayer r:embed="rId3">
                    <a14:imgEffect>
                      <a14:backgroundRemoval t="9867" b="95287" l="9910" r="89940"/>
                    </a14:imgEffect>
                  </a14:imgLayer>
                </a14:imgProps>
              </a:ext>
              <a:ext uri="{28A0092B-C50C-407E-A947-70E740481C1C}">
                <a14:useLocalDpi xmlns:a14="http://schemas.microsoft.com/office/drawing/2010/main" val="0"/>
              </a:ext>
            </a:extLst>
          </a:blip>
          <a:stretch>
            <a:fillRect/>
          </a:stretch>
        </p:blipFill>
        <p:spPr>
          <a:xfrm>
            <a:off x="7507706" y="2572927"/>
            <a:ext cx="4203032" cy="4285073"/>
          </a:xfrm>
          <a:prstGeom prst="rect">
            <a:avLst/>
          </a:prstGeom>
        </p:spPr>
      </p:pic>
      <p:pic>
        <p:nvPicPr>
          <p:cNvPr id="2" name="Picture 1"/>
          <p:cNvPicPr>
            <a:picLocks noChangeAspect="1"/>
          </p:cNvPicPr>
          <p:nvPr/>
        </p:nvPicPr>
        <p:blipFill>
          <a:blip r:embed="rId4" cstate="print">
            <a:extLst>
              <a:ext uri="{BEBA8EAE-BF5A-486C-A8C5-ECC9F3942E4B}">
                <a14:imgProps xmlns:a14="http://schemas.microsoft.com/office/drawing/2010/main">
                  <a14:imgLayer r:embed="rId5">
                    <a14:imgEffect>
                      <a14:backgroundRemoval t="222" b="99112" l="661" r="51982"/>
                    </a14:imgEffect>
                  </a14:imgLayer>
                </a14:imgProps>
              </a:ext>
              <a:ext uri="{28A0092B-C50C-407E-A947-70E740481C1C}">
                <a14:useLocalDpi xmlns:a14="http://schemas.microsoft.com/office/drawing/2010/main" val="0"/>
              </a:ext>
            </a:extLst>
          </a:blip>
          <a:stretch>
            <a:fillRect/>
          </a:stretch>
        </p:blipFill>
        <p:spPr>
          <a:xfrm flipH="1">
            <a:off x="1677180" y="1368020"/>
            <a:ext cx="7064266" cy="2627492"/>
          </a:xfrm>
          <a:prstGeom prst="rect">
            <a:avLst/>
          </a:prstGeom>
        </p:spPr>
      </p:pic>
    </p:spTree>
    <p:extLst>
      <p:ext uri="{BB962C8B-B14F-4D97-AF65-F5344CB8AC3E}">
        <p14:creationId xmlns:p14="http://schemas.microsoft.com/office/powerpoint/2010/main" val="1777925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2000" fill="hold"/>
                                        <p:tgtEl>
                                          <p:spTgt spid="11"/>
                                        </p:tgtEl>
                                        <p:attrNameLst>
                                          <p:attrName>ppt_x</p:attrName>
                                        </p:attrNameLst>
                                      </p:cBhvr>
                                      <p:tavLst>
                                        <p:tav tm="0">
                                          <p:val>
                                            <p:strVal val="0-#ppt_w/2"/>
                                          </p:val>
                                        </p:tav>
                                        <p:tav tm="100000">
                                          <p:val>
                                            <p:strVal val="#ppt_x"/>
                                          </p:val>
                                        </p:tav>
                                      </p:tavLst>
                                    </p:anim>
                                    <p:anim calcmode="lin" valueType="num">
                                      <p:cBhvr additive="base">
                                        <p:cTn id="14" dur="2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1250" fill="hold"/>
                                        <p:tgtEl>
                                          <p:spTgt spid="2"/>
                                        </p:tgtEl>
                                        <p:attrNameLst>
                                          <p:attrName>ppt_x</p:attrName>
                                        </p:attrNameLst>
                                      </p:cBhvr>
                                      <p:tavLst>
                                        <p:tav tm="0">
                                          <p:val>
                                            <p:strVal val="0-#ppt_w/2"/>
                                          </p:val>
                                        </p:tav>
                                        <p:tav tm="100000">
                                          <p:val>
                                            <p:strVal val="#ppt_x"/>
                                          </p:val>
                                        </p:tav>
                                      </p:tavLst>
                                    </p:anim>
                                    <p:anim calcmode="lin" valueType="num">
                                      <p:cBhvr additive="base">
                                        <p:cTn id="20" dur="125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6948" y="859070"/>
            <a:ext cx="6139195" cy="769441"/>
          </a:xfrm>
          <a:prstGeom prst="rect">
            <a:avLst/>
          </a:prstGeom>
          <a:noFill/>
        </p:spPr>
        <p:txBody>
          <a:bodyPr wrap="square" rtlCol="0">
            <a:spAutoFit/>
            <a:scene3d>
              <a:camera prst="orthographicFront"/>
              <a:lightRig rig="threePt" dir="t"/>
            </a:scene3d>
            <a:sp3d extrusionH="57150">
              <a:bevelT w="38100" h="38100"/>
            </a:sp3d>
          </a:bodyPr>
          <a:lstStyle/>
          <a:p>
            <a:r>
              <a:rPr lang="en-US" sz="4400" dirty="0">
                <a:solidFill>
                  <a:srgbClr val="00FF00"/>
                </a:solidFill>
                <a:latin typeface="UTM Guanine" panose="02040603050506020204" pitchFamily="18" charset="0"/>
              </a:rPr>
              <a:t>THI  KỂ CHUYỆN</a:t>
            </a:r>
          </a:p>
        </p:txBody>
      </p:sp>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backgroundRemoval t="9993" b="89934" l="3222" r="98637">
                        <a14:foregroundMark x1="9211" y1="14622" x2="9211" y2="14622"/>
                        <a14:foregroundMark x1="8261" y1="47245" x2="10822" y2="55694"/>
                        <a14:foregroundMark x1="6609" y1="51359" x2="7559" y2="56650"/>
                        <a14:foregroundMark x1="6609" y1="51359" x2="6609" y2="51359"/>
                        <a14:foregroundMark x1="10409" y1="72079" x2="8261" y2="75018"/>
                        <a14:foregroundMark x1="16274" y1="71859" x2="18422" y2="74504"/>
                        <a14:foregroundMark x1="28872" y1="81999" x2="30525" y2="84864"/>
                        <a14:foregroundMark x1="33912" y1="78619" x2="35275" y2="80309"/>
                        <a14:foregroundMark x1="47997" y1="47686" x2="47336" y2="56870"/>
                        <a14:foregroundMark x1="71871" y1="18222" x2="73110" y2="76194"/>
                        <a14:foregroundMark x1="68360" y1="43350" x2="66997" y2="75974"/>
                        <a14:foregroundMark x1="60512" y1="33431" x2="64312" y2="44306"/>
                        <a14:foregroundMark x1="64684" y1="40926" x2="67699" y2="49155"/>
                        <a14:foregroundMark x1="86948" y1="41220" x2="89674" y2="85599"/>
                        <a14:foregroundMark x1="83271" y1="80088" x2="80834" y2="85599"/>
                        <a14:foregroundMark x1="80297" y1="77663" x2="78521" y2="82219"/>
                        <a14:foregroundMark x1="85171" y1="84423" x2="87898" y2="85819"/>
                        <a14:foregroundMark x1="56836" y1="47245" x2="56010" y2="48200"/>
                        <a14:backgroundMark x1="42586" y1="45775" x2="41347" y2="55400"/>
                        <a14:backgroundMark x1="64147" y1="35856" x2="66460" y2="41220"/>
                        <a14:backgroundMark x1="41347" y1="36150" x2="41347" y2="37325"/>
                      </a14:backgroundRemoval>
                    </a14:imgEffect>
                  </a14:imgLayer>
                </a14:imgProps>
              </a:ext>
              <a:ext uri="{28A0092B-C50C-407E-A947-70E740481C1C}">
                <a14:useLocalDpi xmlns:a14="http://schemas.microsoft.com/office/drawing/2010/main" val="0"/>
              </a:ext>
            </a:extLst>
          </a:blip>
          <a:stretch>
            <a:fillRect/>
          </a:stretch>
        </p:blipFill>
        <p:spPr>
          <a:xfrm>
            <a:off x="2292824" y="1855099"/>
            <a:ext cx="9899176" cy="5563866"/>
          </a:xfrm>
          <a:prstGeom prst="rect">
            <a:avLst/>
          </a:prstGeom>
        </p:spPr>
      </p:pic>
    </p:spTree>
    <p:extLst>
      <p:ext uri="{BB962C8B-B14F-4D97-AF65-F5344CB8AC3E}">
        <p14:creationId xmlns:p14="http://schemas.microsoft.com/office/powerpoint/2010/main" val="2342174513"/>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082" y="2868300"/>
            <a:ext cx="3407984" cy="3474506"/>
          </a:xfrm>
          <a:prstGeom prst="rect">
            <a:avLst/>
          </a:prstGeom>
        </p:spPr>
      </p:pic>
      <p:pic>
        <p:nvPicPr>
          <p:cNvPr id="4" name="Picture 4" descr="Unicorn alone in the nature Free Vecto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027" b="89933" l="9904" r="89936">
                        <a14:foregroundMark x1="64377" y1="10738" x2="65815" y2="8949"/>
                        <a14:foregroundMark x1="47604" y1="78971" x2="47604" y2="78971"/>
                        <a14:foregroundMark x1="51278" y1="79866" x2="51278" y2="79866"/>
                        <a14:foregroundMark x1="38179" y1="80089" x2="39617" y2="77629"/>
                        <a14:foregroundMark x1="43131" y1="80537" x2="42492" y2="77181"/>
                        <a14:foregroundMark x1="46166" y1="80089" x2="47284" y2="78523"/>
                        <a14:foregroundMark x1="49521" y1="80089" x2="50639" y2="78523"/>
                        <a14:foregroundMark x1="68850" y1="30201" x2="67732" y2="32886"/>
                        <a14:foregroundMark x1="43291" y1="57047" x2="42652" y2="52573"/>
                        <a14:backgroundMark x1="65495" y1="16555" x2="67412" y2="19016"/>
                        <a14:backgroundMark x1="64856" y1="10515" x2="62939" y2="13199"/>
                        <a14:backgroundMark x1="65335" y1="9396" x2="65335" y2="9396"/>
                      </a14:backgroundRemoval>
                    </a14:imgEffect>
                  </a14:imgLayer>
                </a14:imgProps>
              </a:ext>
              <a:ext uri="{28A0092B-C50C-407E-A947-70E740481C1C}">
                <a14:useLocalDpi xmlns:a14="http://schemas.microsoft.com/office/drawing/2010/main" val="0"/>
              </a:ext>
            </a:extLst>
          </a:blip>
          <a:srcRect/>
          <a:stretch>
            <a:fillRect/>
          </a:stretch>
        </p:blipFill>
        <p:spPr bwMode="auto">
          <a:xfrm>
            <a:off x="-2258397" y="1608451"/>
            <a:ext cx="8821785" cy="6299262"/>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2">
            <a:extLst>
              <a:ext uri="{FF2B5EF4-FFF2-40B4-BE49-F238E27FC236}">
                <a16:creationId xmlns:a16="http://schemas.microsoft.com/office/drawing/2014/main" id="{11C8FA62-D98F-4484-9095-1080ABEE978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0234"/>
          <a:stretch/>
        </p:blipFill>
        <p:spPr>
          <a:xfrm flipH="1">
            <a:off x="75245" y="4447517"/>
            <a:ext cx="4848225" cy="2410483"/>
          </a:xfrm>
          <a:prstGeom prst="rect">
            <a:avLst/>
          </a:prstGeom>
        </p:spPr>
      </p:pic>
      <p:sp>
        <p:nvSpPr>
          <p:cNvPr id="7" name="Rounded Rectangle 6"/>
          <p:cNvSpPr/>
          <p:nvPr/>
        </p:nvSpPr>
        <p:spPr>
          <a:xfrm>
            <a:off x="7100177" y="744603"/>
            <a:ext cx="2453256" cy="916566"/>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217550" y="797320"/>
            <a:ext cx="2298379" cy="769441"/>
          </a:xfrm>
          <a:prstGeom prst="rect">
            <a:avLst/>
          </a:prstGeom>
          <a:noFill/>
        </p:spPr>
        <p:txBody>
          <a:bodyPr wrap="square" rtlCol="0">
            <a:spAutoFit/>
            <a:scene3d>
              <a:camera prst="orthographicFront"/>
              <a:lightRig rig="threePt" dir="t"/>
            </a:scene3d>
            <a:sp3d extrusionH="57150">
              <a:bevelT h="25400" prst="softRound"/>
            </a:sp3d>
          </a:bodyPr>
          <a:lstStyle/>
          <a:p>
            <a:r>
              <a:rPr lang="en-US" sz="4400" dirty="0">
                <a:solidFill>
                  <a:schemeClr val="accent2">
                    <a:lumMod val="75000"/>
                  </a:schemeClr>
                </a:solidFill>
                <a:latin typeface="UVN Binh Duong" pitchFamily="2" charset="0"/>
              </a:rPr>
              <a:t>Ý </a:t>
            </a:r>
            <a:r>
              <a:rPr lang="en-US" sz="4400" dirty="0" err="1">
                <a:solidFill>
                  <a:schemeClr val="accent2">
                    <a:lumMod val="75000"/>
                  </a:schemeClr>
                </a:solidFill>
                <a:latin typeface="UVN Binh Duong" pitchFamily="2" charset="0"/>
              </a:rPr>
              <a:t>nghĩa</a:t>
            </a:r>
            <a:endParaRPr lang="en-US" sz="4400" dirty="0">
              <a:solidFill>
                <a:schemeClr val="accent2">
                  <a:lumMod val="75000"/>
                </a:schemeClr>
              </a:solidFill>
              <a:latin typeface="UVN Binh Duong" pitchFamily="2" charset="0"/>
            </a:endParaRPr>
          </a:p>
        </p:txBody>
      </p:sp>
      <p:sp>
        <p:nvSpPr>
          <p:cNvPr id="9" name="圆角矩形 53"/>
          <p:cNvSpPr/>
          <p:nvPr/>
        </p:nvSpPr>
        <p:spPr>
          <a:xfrm>
            <a:off x="4940138" y="2279175"/>
            <a:ext cx="6977377" cy="4408227"/>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dirty="0">
                <a:solidFill>
                  <a:schemeClr val="tx1">
                    <a:lumMod val="95000"/>
                    <a:lumOff val="5000"/>
                  </a:schemeClr>
                </a:solidFill>
                <a:latin typeface="Times New Roman" panose="02020603050405020304" pitchFamily="18" charset="0"/>
                <a:cs typeface="Times New Roman" panose="02020603050405020304" pitchFamily="18" charset="0"/>
              </a:rPr>
              <a:t>      </a:t>
            </a:r>
          </a:p>
          <a:p>
            <a:pPr algn="just"/>
            <a:r>
              <a:rPr lang="en-US" sz="36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Chỉ</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có</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việc</a:t>
            </a:r>
            <a:r>
              <a:rPr lang="en-US" sz="2800" b="1" dirty="0">
                <a:solidFill>
                  <a:schemeClr val="tx1"/>
                </a:solidFill>
                <a:latin typeface="UTM Aptima" panose="02040603050506020204" pitchFamily="18" charset="0"/>
                <a:cs typeface="Times New Roman" panose="02020603050405020304" pitchFamily="18" charset="0"/>
              </a:rPr>
              <a:t> ham </a:t>
            </a:r>
            <a:r>
              <a:rPr lang="en-US" sz="2800" b="1" dirty="0" err="1">
                <a:solidFill>
                  <a:schemeClr val="tx1"/>
                </a:solidFill>
                <a:latin typeface="UTM Aptima" panose="02040603050506020204" pitchFamily="18" charset="0"/>
                <a:cs typeface="Times New Roman" panose="02020603050405020304" pitchFamily="18" charset="0"/>
              </a:rPr>
              <a:t>học</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hỏi</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đi</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đây</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đi</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đó</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tìm</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hiểu</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mọi</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thứ</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xung</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quanh</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mình</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khám</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phá</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nhiều</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hơn</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nữa</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những</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khả</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năng</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của</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bản</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thân</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mình</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mới</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có</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thể</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khiến</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bản</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thân</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ngày</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càng</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tiến</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bộ</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ngày</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càng</a:t>
            </a:r>
            <a:r>
              <a:rPr lang="en-US" sz="2800" b="1" dirty="0">
                <a:solidFill>
                  <a:schemeClr val="tx1"/>
                </a:solidFill>
                <a:latin typeface="UTM Aptima" panose="02040603050506020204" pitchFamily="18" charset="0"/>
                <a:cs typeface="Times New Roman" panose="02020603050405020304" pitchFamily="18" charset="0"/>
              </a:rPr>
              <a:t> bay </a:t>
            </a:r>
            <a:r>
              <a:rPr lang="en-US" sz="2800" b="1" dirty="0" err="1">
                <a:solidFill>
                  <a:schemeClr val="tx1"/>
                </a:solidFill>
                <a:latin typeface="UTM Aptima" panose="02040603050506020204" pitchFamily="18" charset="0"/>
                <a:cs typeface="Times New Roman" panose="02020603050405020304" pitchFamily="18" charset="0"/>
              </a:rPr>
              <a:t>cao</a:t>
            </a:r>
            <a:r>
              <a:rPr lang="en-US" sz="2800" b="1" dirty="0">
                <a:solidFill>
                  <a:schemeClr val="tx1"/>
                </a:solidFill>
                <a:latin typeface="UTM Aptima" panose="02040603050506020204" pitchFamily="18" charset="0"/>
                <a:cs typeface="Times New Roman" panose="02020603050405020304" pitchFamily="18" charset="0"/>
              </a:rPr>
              <a:t> bay </a:t>
            </a:r>
            <a:r>
              <a:rPr lang="en-US" sz="2800" b="1" dirty="0" err="1">
                <a:solidFill>
                  <a:schemeClr val="tx1"/>
                </a:solidFill>
                <a:latin typeface="UTM Aptima" panose="02040603050506020204" pitchFamily="18" charset="0"/>
                <a:cs typeface="Times New Roman" panose="02020603050405020304" pitchFamily="18" charset="0"/>
              </a:rPr>
              <a:t>xa</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hơn</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Giống</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như</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ông</a:t>
            </a:r>
            <a:r>
              <a:rPr lang="en-US" sz="2800" b="1" dirty="0">
                <a:solidFill>
                  <a:schemeClr val="tx1"/>
                </a:solidFill>
                <a:latin typeface="UTM Aptima" panose="02040603050506020204" pitchFamily="18" charset="0"/>
                <a:cs typeface="Times New Roman" panose="02020603050405020304" pitchFamily="18" charset="0"/>
              </a:rPr>
              <a:t> cha ta </a:t>
            </a:r>
            <a:r>
              <a:rPr lang="en-US" sz="2800" b="1" dirty="0" err="1">
                <a:solidFill>
                  <a:schemeClr val="tx1"/>
                </a:solidFill>
                <a:latin typeface="UTM Aptima" panose="02040603050506020204" pitchFamily="18" charset="0"/>
                <a:cs typeface="Times New Roman" panose="02020603050405020304" pitchFamily="18" charset="0"/>
              </a:rPr>
              <a:t>từng</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răn</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dạy</a:t>
            </a:r>
            <a:r>
              <a:rPr lang="en-US" sz="2800" b="1" dirty="0">
                <a:solidFill>
                  <a:schemeClr val="tx1"/>
                </a:solidFill>
                <a:latin typeface="UTM Aptima" panose="02040603050506020204" pitchFamily="18" charset="0"/>
                <a:cs typeface="Times New Roman" panose="02020603050405020304" pitchFamily="18" charset="0"/>
              </a:rPr>
              <a:t> con </a:t>
            </a:r>
            <a:r>
              <a:rPr lang="en-US" sz="2800" b="1" dirty="0" err="1">
                <a:solidFill>
                  <a:schemeClr val="tx1"/>
                </a:solidFill>
                <a:latin typeface="UTM Aptima" panose="02040603050506020204" pitchFamily="18" charset="0"/>
                <a:cs typeface="Times New Roman" panose="02020603050405020304" pitchFamily="18" charset="0"/>
              </a:rPr>
              <a:t>cháu</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mình</a:t>
            </a:r>
            <a:r>
              <a:rPr lang="en-US" sz="2800" b="1" dirty="0">
                <a:solidFill>
                  <a:schemeClr val="tx1"/>
                </a:solidFill>
                <a:latin typeface="UTM Aptima" panose="02040603050506020204" pitchFamily="18" charset="0"/>
                <a:cs typeface="Times New Roman" panose="02020603050405020304" pitchFamily="18" charset="0"/>
              </a:rPr>
              <a:t> qua </a:t>
            </a:r>
            <a:r>
              <a:rPr lang="en-US" sz="2800" b="1" dirty="0" err="1">
                <a:solidFill>
                  <a:schemeClr val="tx1"/>
                </a:solidFill>
                <a:latin typeface="UTM Aptima" panose="02040603050506020204" pitchFamily="18" charset="0"/>
                <a:cs typeface="Times New Roman" panose="02020603050405020304" pitchFamily="18" charset="0"/>
              </a:rPr>
              <a:t>câu</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tục</a:t>
            </a:r>
            <a:r>
              <a:rPr lang="en-US" sz="2800" b="1" dirty="0">
                <a:solidFill>
                  <a:schemeClr val="tx1"/>
                </a:solidFill>
                <a:latin typeface="UTM Aptima" panose="02040603050506020204" pitchFamily="18" charset="0"/>
                <a:cs typeface="Times New Roman" panose="02020603050405020304" pitchFamily="18" charset="0"/>
              </a:rPr>
              <a:t> </a:t>
            </a:r>
            <a:r>
              <a:rPr lang="en-US" sz="2800" b="1" dirty="0" err="1">
                <a:solidFill>
                  <a:schemeClr val="tx1"/>
                </a:solidFill>
                <a:latin typeface="UTM Aptima" panose="02040603050506020204" pitchFamily="18" charset="0"/>
                <a:cs typeface="Times New Roman" panose="02020603050405020304" pitchFamily="18" charset="0"/>
              </a:rPr>
              <a:t>ngữ</a:t>
            </a:r>
            <a:r>
              <a:rPr lang="en-US" sz="2800" b="1" dirty="0">
                <a:solidFill>
                  <a:schemeClr val="tx1"/>
                </a:solidFill>
                <a:latin typeface="UTM Aptima" panose="02040603050506020204" pitchFamily="18" charset="0"/>
                <a:cs typeface="Times New Roman" panose="02020603050405020304" pitchFamily="18" charset="0"/>
              </a:rPr>
              <a:t>:</a:t>
            </a:r>
          </a:p>
          <a:p>
            <a:pPr algn="ctr"/>
            <a:r>
              <a:rPr lang="en-US" sz="2800" b="1" i="1" dirty="0">
                <a:solidFill>
                  <a:schemeClr val="tx1"/>
                </a:solidFill>
                <a:latin typeface="UTM Aptima" panose="02040603050506020204" pitchFamily="18" charset="0"/>
                <a:cs typeface="Times New Roman" panose="02020603050405020304" pitchFamily="18" charset="0"/>
              </a:rPr>
              <a:t>        </a:t>
            </a:r>
            <a:r>
              <a:rPr lang="en-US" sz="2800" b="1" i="1" dirty="0" err="1">
                <a:solidFill>
                  <a:schemeClr val="tx1"/>
                </a:solidFill>
                <a:latin typeface="UTM Aptima" panose="02040603050506020204" pitchFamily="18" charset="0"/>
                <a:cs typeface="Times New Roman" panose="02020603050405020304" pitchFamily="18" charset="0"/>
              </a:rPr>
              <a:t>Đi</a:t>
            </a:r>
            <a:r>
              <a:rPr lang="en-US" sz="2800" b="1" i="1" dirty="0">
                <a:solidFill>
                  <a:schemeClr val="tx1"/>
                </a:solidFill>
                <a:latin typeface="UTM Aptima" panose="02040603050506020204" pitchFamily="18" charset="0"/>
                <a:cs typeface="Times New Roman" panose="02020603050405020304" pitchFamily="18" charset="0"/>
              </a:rPr>
              <a:t> </a:t>
            </a:r>
            <a:r>
              <a:rPr lang="en-US" sz="2800" b="1" i="1" dirty="0" err="1">
                <a:solidFill>
                  <a:schemeClr val="tx1"/>
                </a:solidFill>
                <a:latin typeface="UTM Aptima" panose="02040603050506020204" pitchFamily="18" charset="0"/>
                <a:cs typeface="Times New Roman" panose="02020603050405020304" pitchFamily="18" charset="0"/>
              </a:rPr>
              <a:t>cho</a:t>
            </a:r>
            <a:r>
              <a:rPr lang="en-US" sz="2800" b="1" i="1" dirty="0">
                <a:solidFill>
                  <a:schemeClr val="tx1"/>
                </a:solidFill>
                <a:latin typeface="UTM Aptima" panose="02040603050506020204" pitchFamily="18" charset="0"/>
                <a:cs typeface="Times New Roman" panose="02020603050405020304" pitchFamily="18" charset="0"/>
              </a:rPr>
              <a:t> </a:t>
            </a:r>
            <a:r>
              <a:rPr lang="en-US" sz="2800" b="1" i="1" dirty="0" err="1">
                <a:solidFill>
                  <a:schemeClr val="tx1"/>
                </a:solidFill>
                <a:latin typeface="UTM Aptima" panose="02040603050506020204" pitchFamily="18" charset="0"/>
                <a:cs typeface="Times New Roman" panose="02020603050405020304" pitchFamily="18" charset="0"/>
              </a:rPr>
              <a:t>biết</a:t>
            </a:r>
            <a:r>
              <a:rPr lang="en-US" sz="2800" b="1" i="1" dirty="0">
                <a:solidFill>
                  <a:schemeClr val="tx1"/>
                </a:solidFill>
                <a:latin typeface="UTM Aptima" panose="02040603050506020204" pitchFamily="18" charset="0"/>
                <a:cs typeface="Times New Roman" panose="02020603050405020304" pitchFamily="18" charset="0"/>
              </a:rPr>
              <a:t> </a:t>
            </a:r>
            <a:r>
              <a:rPr lang="en-US" sz="2800" b="1" i="1" dirty="0" err="1">
                <a:solidFill>
                  <a:schemeClr val="tx1"/>
                </a:solidFill>
                <a:latin typeface="UTM Aptima" panose="02040603050506020204" pitchFamily="18" charset="0"/>
                <a:cs typeface="Times New Roman" panose="02020603050405020304" pitchFamily="18" charset="0"/>
              </a:rPr>
              <a:t>đó</a:t>
            </a:r>
            <a:r>
              <a:rPr lang="en-US" sz="2800" b="1" i="1" dirty="0">
                <a:solidFill>
                  <a:schemeClr val="tx1"/>
                </a:solidFill>
                <a:latin typeface="UTM Aptima" panose="02040603050506020204" pitchFamily="18" charset="0"/>
                <a:cs typeface="Times New Roman" panose="02020603050405020304" pitchFamily="18" charset="0"/>
              </a:rPr>
              <a:t> </a:t>
            </a:r>
            <a:r>
              <a:rPr lang="en-US" sz="2800" b="1" i="1" dirty="0" err="1">
                <a:solidFill>
                  <a:schemeClr val="tx1"/>
                </a:solidFill>
                <a:latin typeface="UTM Aptima" panose="02040603050506020204" pitchFamily="18" charset="0"/>
                <a:cs typeface="Times New Roman" panose="02020603050405020304" pitchFamily="18" charset="0"/>
              </a:rPr>
              <a:t>biết</a:t>
            </a:r>
            <a:r>
              <a:rPr lang="en-US" sz="2800" b="1" i="1" dirty="0">
                <a:solidFill>
                  <a:schemeClr val="tx1"/>
                </a:solidFill>
                <a:latin typeface="UTM Aptima" panose="02040603050506020204" pitchFamily="18" charset="0"/>
                <a:cs typeface="Times New Roman" panose="02020603050405020304" pitchFamily="18" charset="0"/>
              </a:rPr>
              <a:t> </a:t>
            </a:r>
            <a:r>
              <a:rPr lang="en-US" sz="2800" b="1" i="1" dirty="0" err="1">
                <a:solidFill>
                  <a:schemeClr val="tx1"/>
                </a:solidFill>
                <a:latin typeface="UTM Aptima" panose="02040603050506020204" pitchFamily="18" charset="0"/>
                <a:cs typeface="Times New Roman" panose="02020603050405020304" pitchFamily="18" charset="0"/>
              </a:rPr>
              <a:t>đây</a:t>
            </a:r>
            <a:endParaRPr lang="en-US" sz="2800" b="1" i="1" dirty="0">
              <a:solidFill>
                <a:schemeClr val="tx1"/>
              </a:solidFill>
              <a:latin typeface="UTM Aptima" panose="02040603050506020204" pitchFamily="18" charset="0"/>
              <a:cs typeface="Times New Roman" panose="02020603050405020304" pitchFamily="18" charset="0"/>
            </a:endParaRPr>
          </a:p>
          <a:p>
            <a:pPr algn="ctr"/>
            <a:r>
              <a:rPr lang="en-US" sz="2800" b="1" i="1" dirty="0">
                <a:solidFill>
                  <a:schemeClr val="tx1"/>
                </a:solidFill>
                <a:latin typeface="UTM Aptima" panose="02040603050506020204" pitchFamily="18" charset="0"/>
                <a:cs typeface="Times New Roman" panose="02020603050405020304" pitchFamily="18" charset="0"/>
              </a:rPr>
              <a:t>    Ở </a:t>
            </a:r>
            <a:r>
              <a:rPr lang="en-US" sz="2800" b="1" i="1" dirty="0" err="1">
                <a:solidFill>
                  <a:schemeClr val="tx1"/>
                </a:solidFill>
                <a:latin typeface="UTM Aptima" panose="02040603050506020204" pitchFamily="18" charset="0"/>
                <a:cs typeface="Times New Roman" panose="02020603050405020304" pitchFamily="18" charset="0"/>
              </a:rPr>
              <a:t>nhà</a:t>
            </a:r>
            <a:r>
              <a:rPr lang="en-US" sz="2800" b="1" i="1" dirty="0">
                <a:solidFill>
                  <a:schemeClr val="tx1"/>
                </a:solidFill>
                <a:latin typeface="UTM Aptima" panose="02040603050506020204" pitchFamily="18" charset="0"/>
                <a:cs typeface="Times New Roman" panose="02020603050405020304" pitchFamily="18" charset="0"/>
              </a:rPr>
              <a:t> </a:t>
            </a:r>
            <a:r>
              <a:rPr lang="en-US" sz="2800" b="1" i="1" dirty="0" err="1">
                <a:solidFill>
                  <a:schemeClr val="tx1"/>
                </a:solidFill>
                <a:latin typeface="UTM Aptima" panose="02040603050506020204" pitchFamily="18" charset="0"/>
                <a:cs typeface="Times New Roman" panose="02020603050405020304" pitchFamily="18" charset="0"/>
              </a:rPr>
              <a:t>với</a:t>
            </a:r>
            <a:r>
              <a:rPr lang="en-US" sz="2800" b="1" i="1" dirty="0">
                <a:solidFill>
                  <a:schemeClr val="tx1"/>
                </a:solidFill>
                <a:latin typeface="UTM Aptima" panose="02040603050506020204" pitchFamily="18" charset="0"/>
                <a:cs typeface="Times New Roman" panose="02020603050405020304" pitchFamily="18" charset="0"/>
              </a:rPr>
              <a:t> </a:t>
            </a:r>
            <a:r>
              <a:rPr lang="en-US" sz="2800" b="1" i="1" dirty="0" err="1">
                <a:solidFill>
                  <a:schemeClr val="tx1"/>
                </a:solidFill>
                <a:latin typeface="UTM Aptima" panose="02040603050506020204" pitchFamily="18" charset="0"/>
                <a:cs typeface="Times New Roman" panose="02020603050405020304" pitchFamily="18" charset="0"/>
              </a:rPr>
              <a:t>mẹ</a:t>
            </a:r>
            <a:r>
              <a:rPr lang="en-US" sz="2800" b="1" i="1" dirty="0">
                <a:solidFill>
                  <a:schemeClr val="tx1"/>
                </a:solidFill>
                <a:latin typeface="UTM Aptima" panose="02040603050506020204" pitchFamily="18" charset="0"/>
                <a:cs typeface="Times New Roman" panose="02020603050405020304" pitchFamily="18" charset="0"/>
              </a:rPr>
              <a:t> </a:t>
            </a:r>
            <a:r>
              <a:rPr lang="en-US" sz="2800" b="1" i="1" dirty="0" err="1">
                <a:solidFill>
                  <a:schemeClr val="tx1"/>
                </a:solidFill>
                <a:latin typeface="UTM Aptima" panose="02040603050506020204" pitchFamily="18" charset="0"/>
                <a:cs typeface="Times New Roman" panose="02020603050405020304" pitchFamily="18" charset="0"/>
              </a:rPr>
              <a:t>có</a:t>
            </a:r>
            <a:r>
              <a:rPr lang="en-US" sz="2800" b="1" i="1" dirty="0">
                <a:solidFill>
                  <a:schemeClr val="tx1"/>
                </a:solidFill>
                <a:latin typeface="UTM Aptima" panose="02040603050506020204" pitchFamily="18" charset="0"/>
                <a:cs typeface="Times New Roman" panose="02020603050405020304" pitchFamily="18" charset="0"/>
              </a:rPr>
              <a:t> </a:t>
            </a:r>
            <a:r>
              <a:rPr lang="en-US" sz="2800" b="1" i="1" dirty="0" err="1">
                <a:solidFill>
                  <a:schemeClr val="tx1"/>
                </a:solidFill>
                <a:latin typeface="UTM Aptima" panose="02040603050506020204" pitchFamily="18" charset="0"/>
                <a:cs typeface="Times New Roman" panose="02020603050405020304" pitchFamily="18" charset="0"/>
              </a:rPr>
              <a:t>ngày</a:t>
            </a:r>
            <a:r>
              <a:rPr lang="en-US" sz="2800" b="1" i="1" dirty="0">
                <a:solidFill>
                  <a:schemeClr val="tx1"/>
                </a:solidFill>
                <a:latin typeface="UTM Aptima" panose="02040603050506020204" pitchFamily="18" charset="0"/>
                <a:cs typeface="Times New Roman" panose="02020603050405020304" pitchFamily="18" charset="0"/>
              </a:rPr>
              <a:t> </a:t>
            </a:r>
            <a:r>
              <a:rPr lang="en-US" sz="2800" b="1" i="1" dirty="0" err="1">
                <a:solidFill>
                  <a:schemeClr val="tx1"/>
                </a:solidFill>
                <a:latin typeface="UTM Aptima" panose="02040603050506020204" pitchFamily="18" charset="0"/>
                <a:cs typeface="Times New Roman" panose="02020603050405020304" pitchFamily="18" charset="0"/>
              </a:rPr>
              <a:t>nào</a:t>
            </a:r>
            <a:r>
              <a:rPr lang="en-US" sz="2800" b="1" i="1" dirty="0">
                <a:solidFill>
                  <a:schemeClr val="tx1"/>
                </a:solidFill>
                <a:latin typeface="UTM Aptima" panose="02040603050506020204" pitchFamily="18" charset="0"/>
                <a:cs typeface="Times New Roman" panose="02020603050405020304" pitchFamily="18" charset="0"/>
              </a:rPr>
              <a:t> </a:t>
            </a:r>
            <a:r>
              <a:rPr lang="en-US" sz="2800" b="1" i="1" dirty="0" err="1">
                <a:solidFill>
                  <a:schemeClr val="tx1"/>
                </a:solidFill>
                <a:latin typeface="UTM Aptima" panose="02040603050506020204" pitchFamily="18" charset="0"/>
                <a:cs typeface="Times New Roman" panose="02020603050405020304" pitchFamily="18" charset="0"/>
              </a:rPr>
              <a:t>khôn</a:t>
            </a:r>
            <a:endParaRPr lang="vi-VN" sz="2800" b="1" i="1" dirty="0">
              <a:solidFill>
                <a:schemeClr val="tx1"/>
              </a:solidFill>
              <a:latin typeface="Times New Roman" panose="02020603050405020304" pitchFamily="18" charset="0"/>
              <a:cs typeface="Times New Roman" panose="02020603050405020304" pitchFamily="18" charset="0"/>
            </a:endParaRPr>
          </a:p>
          <a:p>
            <a:pPr algn="just"/>
            <a:endParaRPr lang="en-US" sz="36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0" name="Rounded Rectangle 9"/>
          <p:cNvSpPr/>
          <p:nvPr/>
        </p:nvSpPr>
        <p:spPr>
          <a:xfrm>
            <a:off x="7175183" y="797320"/>
            <a:ext cx="2303243" cy="811131"/>
          </a:xfrm>
          <a:prstGeom prst="roundRect">
            <a:avLst/>
          </a:prstGeom>
          <a:noFill/>
          <a:ln w="28575">
            <a:solidFill>
              <a:srgbClr val="FF0000"/>
            </a:solidFill>
            <a:prstDash val="sysDash"/>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481559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0-#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8"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2000" fill="hold"/>
                                        <p:tgtEl>
                                          <p:spTgt spid="5"/>
                                        </p:tgtEl>
                                        <p:attrNameLst>
                                          <p:attrName>ppt_x</p:attrName>
                                        </p:attrNameLst>
                                      </p:cBhvr>
                                      <p:tavLst>
                                        <p:tav tm="0">
                                          <p:val>
                                            <p:strVal val="0-#ppt_w/2"/>
                                          </p:val>
                                        </p:tav>
                                        <p:tav tm="100000">
                                          <p:val>
                                            <p:strVal val="#ppt_x"/>
                                          </p:val>
                                        </p:tav>
                                      </p:tavLst>
                                    </p:anim>
                                    <p:anim calcmode="lin" valueType="num">
                                      <p:cBhvr additive="base">
                                        <p:cTn id="13" dur="2000" fill="hold"/>
                                        <p:tgtEl>
                                          <p:spTgt spid="5"/>
                                        </p:tgtEl>
                                        <p:attrNameLst>
                                          <p:attrName>ppt_y</p:attrName>
                                        </p:attrNameLst>
                                      </p:cBhvr>
                                      <p:tavLst>
                                        <p:tav tm="0">
                                          <p:val>
                                            <p:strVal val="#ppt_y"/>
                                          </p:val>
                                        </p:tav>
                                        <p:tav tm="100000">
                                          <p:val>
                                            <p:strVal val="#ppt_y"/>
                                          </p:val>
                                        </p:tav>
                                      </p:tavLst>
                                    </p:anim>
                                  </p:childTnLst>
                                </p:cTn>
                              </p:par>
                              <p:par>
                                <p:cTn id="14" presetID="14"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Effect transition="in" filter="fade">
                                      <p:cBhvr>
                                        <p:cTn id="21" dur="1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14" presetClass="entr" presetSubtype="1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Same Side Corner Rectangle 1"/>
          <p:cNvSpPr/>
          <p:nvPr/>
        </p:nvSpPr>
        <p:spPr>
          <a:xfrm>
            <a:off x="378823" y="535577"/>
            <a:ext cx="11377748" cy="6139543"/>
          </a:xfrm>
          <a:prstGeom prst="round2SameRect">
            <a:avLst/>
          </a:prstGeom>
          <a:solidFill>
            <a:schemeClr val="bg1">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p:nvGrpSpPr>
        <p:grpSpPr>
          <a:xfrm>
            <a:off x="3928395" y="187125"/>
            <a:ext cx="4165877" cy="1033181"/>
            <a:chOff x="1286188" y="673239"/>
            <a:chExt cx="3874285" cy="946220"/>
          </a:xfrm>
        </p:grpSpPr>
        <p:sp>
          <p:nvSpPr>
            <p:cNvPr id="4" name="Round Diagonal Corner Rectangle 3"/>
            <p:cNvSpPr/>
            <p:nvPr/>
          </p:nvSpPr>
          <p:spPr>
            <a:xfrm>
              <a:off x="1490505" y="815591"/>
              <a:ext cx="3669967" cy="803868"/>
            </a:xfrm>
            <a:prstGeom prst="round2DiagRect">
              <a:avLst/>
            </a:prstGeom>
            <a:solidFill>
              <a:srgbClr val="A6DFBC"/>
            </a:solidFill>
            <a:ln w="57150">
              <a:solidFill>
                <a:srgbClr val="A6DFBC"/>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Round Diagonal Corner Rectangle 4"/>
            <p:cNvSpPr/>
            <p:nvPr/>
          </p:nvSpPr>
          <p:spPr>
            <a:xfrm>
              <a:off x="1286188" y="673239"/>
              <a:ext cx="3620435" cy="803868"/>
            </a:xfrm>
            <a:prstGeom prst="round2DiagRect">
              <a:avLst/>
            </a:prstGeom>
            <a:noFill/>
            <a:ln w="57150">
              <a:solidFill>
                <a:srgbClr val="71B288"/>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extBox 5"/>
            <p:cNvSpPr txBox="1"/>
            <p:nvPr/>
          </p:nvSpPr>
          <p:spPr>
            <a:xfrm>
              <a:off x="1428541" y="673239"/>
              <a:ext cx="3731932" cy="704679"/>
            </a:xfrm>
            <a:prstGeom prst="rect">
              <a:avLst/>
            </a:prstGeom>
            <a:noFill/>
          </p:spPr>
          <p:txBody>
            <a:bodyPr wrap="square" rtlCol="0">
              <a:spAutoFit/>
            </a:bodyPr>
            <a:lstStyle/>
            <a:p>
              <a:r>
                <a:rPr lang="en-US" sz="4400" b="1" dirty="0" err="1">
                  <a:solidFill>
                    <a:srgbClr val="FFFF00"/>
                  </a:solidFill>
                  <a:effectLst>
                    <a:outerShdw blurRad="38100" dist="38100" dir="2700000" algn="tl">
                      <a:srgbClr val="000000">
                        <a:alpha val="43137"/>
                      </a:srgbClr>
                    </a:outerShdw>
                  </a:effectLst>
                  <a:latin typeface="UTM French Vanilla" panose="02040603050506020204" pitchFamily="18" charset="0"/>
                </a:rPr>
                <a:t>Yêu</a:t>
              </a:r>
              <a:r>
                <a:rPr lang="en-US" sz="4400" b="1" dirty="0">
                  <a:solidFill>
                    <a:srgbClr val="FFFF00"/>
                  </a:solidFill>
                  <a:effectLst>
                    <a:outerShdw blurRad="38100" dist="38100" dir="2700000" algn="tl">
                      <a:srgbClr val="000000">
                        <a:alpha val="43137"/>
                      </a:srgbClr>
                    </a:outerShdw>
                  </a:effectLst>
                  <a:latin typeface="UTM French Vanilla" panose="02040603050506020204" pitchFamily="18" charset="0"/>
                </a:rPr>
                <a:t> </a:t>
              </a:r>
              <a:r>
                <a:rPr lang="en-US" sz="4400" b="1" dirty="0" err="1">
                  <a:solidFill>
                    <a:srgbClr val="FFFF00"/>
                  </a:solidFill>
                  <a:effectLst>
                    <a:outerShdw blurRad="38100" dist="38100" dir="2700000" algn="tl">
                      <a:srgbClr val="000000">
                        <a:alpha val="43137"/>
                      </a:srgbClr>
                    </a:outerShdw>
                  </a:effectLst>
                  <a:latin typeface="UTM French Vanilla" panose="02040603050506020204" pitchFamily="18" charset="0"/>
                </a:rPr>
                <a:t>cầu</a:t>
              </a:r>
              <a:r>
                <a:rPr lang="en-US" sz="4400" b="1" dirty="0">
                  <a:solidFill>
                    <a:srgbClr val="FFFF00"/>
                  </a:solidFill>
                  <a:effectLst>
                    <a:outerShdw blurRad="38100" dist="38100" dir="2700000" algn="tl">
                      <a:srgbClr val="000000">
                        <a:alpha val="43137"/>
                      </a:srgbClr>
                    </a:outerShdw>
                  </a:effectLst>
                  <a:latin typeface="UTM French Vanilla" panose="02040603050506020204" pitchFamily="18" charset="0"/>
                </a:rPr>
                <a:t> </a:t>
              </a:r>
              <a:r>
                <a:rPr lang="en-US" sz="4400" b="1" dirty="0" err="1">
                  <a:solidFill>
                    <a:srgbClr val="FFFF00"/>
                  </a:solidFill>
                  <a:effectLst>
                    <a:outerShdw blurRad="38100" dist="38100" dir="2700000" algn="tl">
                      <a:srgbClr val="000000">
                        <a:alpha val="43137"/>
                      </a:srgbClr>
                    </a:outerShdw>
                  </a:effectLst>
                  <a:latin typeface="UTM French Vanilla" panose="02040603050506020204" pitchFamily="18" charset="0"/>
                </a:rPr>
                <a:t>cần</a:t>
              </a:r>
              <a:r>
                <a:rPr lang="en-US" sz="4400" b="1" dirty="0">
                  <a:solidFill>
                    <a:srgbClr val="FFFF00"/>
                  </a:solidFill>
                  <a:effectLst>
                    <a:outerShdw blurRad="38100" dist="38100" dir="2700000" algn="tl">
                      <a:srgbClr val="000000">
                        <a:alpha val="43137"/>
                      </a:srgbClr>
                    </a:outerShdw>
                  </a:effectLst>
                  <a:latin typeface="UTM French Vanilla" panose="02040603050506020204" pitchFamily="18" charset="0"/>
                </a:rPr>
                <a:t> </a:t>
              </a:r>
              <a:r>
                <a:rPr lang="en-US" sz="4400" b="1" dirty="0" err="1">
                  <a:solidFill>
                    <a:srgbClr val="FFFF00"/>
                  </a:solidFill>
                  <a:effectLst>
                    <a:outerShdw blurRad="38100" dist="38100" dir="2700000" algn="tl">
                      <a:srgbClr val="000000">
                        <a:alpha val="43137"/>
                      </a:srgbClr>
                    </a:outerShdw>
                  </a:effectLst>
                  <a:latin typeface="UTM French Vanilla" panose="02040603050506020204" pitchFamily="18" charset="0"/>
                </a:rPr>
                <a:t>đạt</a:t>
              </a:r>
              <a:endParaRPr lang="en-US" sz="4400" b="1" dirty="0">
                <a:solidFill>
                  <a:srgbClr val="FFFF00"/>
                </a:solidFill>
                <a:effectLst>
                  <a:outerShdw blurRad="38100" dist="38100" dir="2700000" algn="tl">
                    <a:srgbClr val="000000">
                      <a:alpha val="43137"/>
                    </a:srgbClr>
                  </a:outerShdw>
                </a:effectLst>
                <a:latin typeface="UTM French Vanilla" panose="02040603050506020204" pitchFamily="18" charset="0"/>
              </a:endParaRPr>
            </a:p>
          </p:txBody>
        </p:sp>
      </p:grpSp>
      <p:sp>
        <p:nvSpPr>
          <p:cNvPr id="7" name="TextBox 6"/>
          <p:cNvSpPr txBox="1"/>
          <p:nvPr/>
        </p:nvSpPr>
        <p:spPr>
          <a:xfrm>
            <a:off x="849086" y="1436911"/>
            <a:ext cx="10398034" cy="5170646"/>
          </a:xfrm>
          <a:prstGeom prst="rect">
            <a:avLst/>
          </a:prstGeom>
          <a:noFill/>
        </p:spPr>
        <p:txBody>
          <a:bodyPr wrap="square" rtlCol="0">
            <a:spAutoFit/>
          </a:bodyPr>
          <a:lstStyle/>
          <a:p>
            <a:r>
              <a:rPr lang="nl-NL" sz="2400" b="1" dirty="0">
                <a:solidFill>
                  <a:schemeClr val="accent1">
                    <a:lumMod val="50000"/>
                  </a:schemeClr>
                </a:solidFill>
                <a:latin typeface="UTM Guanine" panose="02040603050506020204" pitchFamily="18" charset="0"/>
              </a:rPr>
              <a:t>1. Kiến thức</a:t>
            </a:r>
            <a:endParaRPr lang="en-US" sz="2400" dirty="0">
              <a:solidFill>
                <a:schemeClr val="accent1">
                  <a:lumMod val="50000"/>
                </a:schemeClr>
              </a:solidFill>
              <a:latin typeface="UTM Guanine" panose="02040603050506020204" pitchFamily="18" charset="0"/>
            </a:endParaRPr>
          </a:p>
          <a:p>
            <a:r>
              <a:rPr lang="nl-NL" sz="2400" dirty="0">
                <a:solidFill>
                  <a:schemeClr val="accent1">
                    <a:lumMod val="50000"/>
                  </a:schemeClr>
                </a:solidFill>
                <a:latin typeface="UVN Ai Cap Nang" panose="02040803050506020204" pitchFamily="18" charset="0"/>
              </a:rPr>
              <a:t>- Hiểu được nội dung, ý nghĩa của câu chuyện: phải mạnh dạn, tự tin mới sớm mở rộng tầm hiểu biết, mới mau khôn lớn, vững vàng.</a:t>
            </a:r>
            <a:endParaRPr lang="en-US" sz="2400" dirty="0">
              <a:solidFill>
                <a:schemeClr val="accent1">
                  <a:lumMod val="50000"/>
                </a:schemeClr>
              </a:solidFill>
              <a:latin typeface="UVN Ai Cap Nang" panose="02040803050506020204" pitchFamily="18" charset="0"/>
            </a:endParaRPr>
          </a:p>
          <a:p>
            <a:r>
              <a:rPr lang="nl-NL" sz="2400" b="1" dirty="0">
                <a:solidFill>
                  <a:schemeClr val="accent1">
                    <a:lumMod val="50000"/>
                  </a:schemeClr>
                </a:solidFill>
                <a:latin typeface="UTM Guanine" panose="02040603050506020204" pitchFamily="18" charset="0"/>
              </a:rPr>
              <a:t>2. Kĩ năng</a:t>
            </a:r>
            <a:endParaRPr lang="en-US" sz="2400" dirty="0">
              <a:solidFill>
                <a:schemeClr val="accent1">
                  <a:lumMod val="50000"/>
                </a:schemeClr>
              </a:solidFill>
              <a:latin typeface="UTM Guanine" panose="02040603050506020204" pitchFamily="18" charset="0"/>
            </a:endParaRPr>
          </a:p>
          <a:p>
            <a:r>
              <a:rPr lang="nl-NL" sz="2400" dirty="0">
                <a:solidFill>
                  <a:schemeClr val="accent1">
                    <a:lumMod val="50000"/>
                  </a:schemeClr>
                </a:solidFill>
                <a:latin typeface="UVN Ai Cap Nang" panose="02040803050506020204" pitchFamily="18" charset="0"/>
              </a:rPr>
              <a:t>- Dựa theo lời kể của GV và tranh minh hoạ (SGK), kể lại được từng đoạn và kể nối tiếp toàn bộ câu chuyện Đôi cánh của ngựa trắng rõ ràng, đủ ý (BT1).</a:t>
            </a:r>
            <a:endParaRPr lang="en-US" sz="2400" dirty="0">
              <a:solidFill>
                <a:schemeClr val="accent1">
                  <a:lumMod val="50000"/>
                </a:schemeClr>
              </a:solidFill>
              <a:latin typeface="UVN Ai Cap Nang" panose="02040803050506020204" pitchFamily="18" charset="0"/>
            </a:endParaRPr>
          </a:p>
          <a:p>
            <a:r>
              <a:rPr lang="nl-NL" sz="2400" b="1" dirty="0">
                <a:solidFill>
                  <a:schemeClr val="accent1">
                    <a:lumMod val="50000"/>
                  </a:schemeClr>
                </a:solidFill>
                <a:latin typeface="UTM Guanine" panose="02040603050506020204" pitchFamily="18" charset="0"/>
              </a:rPr>
              <a:t>3. Phẩm chất</a:t>
            </a:r>
            <a:endParaRPr lang="en-US" sz="2400" dirty="0">
              <a:solidFill>
                <a:schemeClr val="accent1">
                  <a:lumMod val="50000"/>
                </a:schemeClr>
              </a:solidFill>
              <a:latin typeface="UTM Guanine" panose="02040603050506020204" pitchFamily="18" charset="0"/>
            </a:endParaRPr>
          </a:p>
          <a:p>
            <a:r>
              <a:rPr lang="nl-NL" sz="2400" dirty="0">
                <a:solidFill>
                  <a:schemeClr val="accent1">
                    <a:lumMod val="50000"/>
                  </a:schemeClr>
                </a:solidFill>
                <a:latin typeface="UVN Ai Cap Nang" panose="02040803050506020204" pitchFamily="18" charset="0"/>
              </a:rPr>
              <a:t>- Giáo dục HS mạnh dạn học hỏi, chịu khó tìm tòi.</a:t>
            </a:r>
            <a:endParaRPr lang="en-US" sz="2400" dirty="0">
              <a:solidFill>
                <a:schemeClr val="accent1">
                  <a:lumMod val="50000"/>
                </a:schemeClr>
              </a:solidFill>
              <a:latin typeface="UVN Ai Cap Nang" panose="02040803050506020204" pitchFamily="18" charset="0"/>
            </a:endParaRPr>
          </a:p>
          <a:p>
            <a:r>
              <a:rPr lang="nl-NL" sz="2400" b="1" dirty="0">
                <a:solidFill>
                  <a:schemeClr val="accent1">
                    <a:lumMod val="50000"/>
                  </a:schemeClr>
                </a:solidFill>
                <a:latin typeface="UTM Guanine" panose="02040603050506020204" pitchFamily="18" charset="0"/>
              </a:rPr>
              <a:t>4. Góp phần bồi dưỡng các năng lực</a:t>
            </a:r>
            <a:endParaRPr lang="en-US" sz="2400" dirty="0">
              <a:solidFill>
                <a:schemeClr val="accent1">
                  <a:lumMod val="50000"/>
                </a:schemeClr>
              </a:solidFill>
              <a:latin typeface="UTM Guanine" panose="02040603050506020204" pitchFamily="18" charset="0"/>
            </a:endParaRPr>
          </a:p>
          <a:p>
            <a:r>
              <a:rPr lang="nl-NL" sz="2400" dirty="0">
                <a:solidFill>
                  <a:schemeClr val="accent1">
                    <a:lumMod val="50000"/>
                  </a:schemeClr>
                </a:solidFill>
                <a:latin typeface="UVN Ai Cap Nang" panose="02040803050506020204" pitchFamily="18" charset="0"/>
              </a:rPr>
              <a:t>- NL giao tiếp và hợp tác, NL sáng tạo, NL ngôn ngữ, NL thẩm mĩ.</a:t>
            </a:r>
            <a:endParaRPr lang="en-US" sz="2400" dirty="0">
              <a:solidFill>
                <a:schemeClr val="accent1">
                  <a:lumMod val="50000"/>
                </a:schemeClr>
              </a:solidFill>
              <a:latin typeface="UVN Ai Cap Nang" panose="02040803050506020204" pitchFamily="18" charset="0"/>
            </a:endParaRPr>
          </a:p>
          <a:p>
            <a:r>
              <a:rPr lang="nl-NL" sz="2400" b="1" i="1" dirty="0">
                <a:solidFill>
                  <a:schemeClr val="accent1">
                    <a:lumMod val="50000"/>
                  </a:schemeClr>
                </a:solidFill>
                <a:latin typeface="UVN Ai Cap Nang" panose="02040803050506020204" pitchFamily="18" charset="0"/>
              </a:rPr>
              <a:t>* GD BVMT:</a:t>
            </a:r>
            <a:r>
              <a:rPr lang="nl-NL" sz="2400" i="1" u="sng" dirty="0">
                <a:solidFill>
                  <a:schemeClr val="accent1">
                    <a:lumMod val="50000"/>
                  </a:schemeClr>
                </a:solidFill>
                <a:latin typeface="UVN Ai Cap Nang" panose="02040803050506020204" pitchFamily="18" charset="0"/>
              </a:rPr>
              <a:t> </a:t>
            </a:r>
            <a:r>
              <a:rPr lang="nl-NL" sz="2400" i="1" dirty="0">
                <a:solidFill>
                  <a:schemeClr val="accent1">
                    <a:lumMod val="50000"/>
                  </a:schemeClr>
                </a:solidFill>
                <a:latin typeface="UVN Ai Cap Nang" panose="02040803050506020204" pitchFamily="18" charset="0"/>
              </a:rPr>
              <a:t>HS thấy được nét ngây thơ và đáng yêu của Ngựa Trắng, từ đó có ý thức bảo vệ các loài động vật hoang dã.</a:t>
            </a:r>
            <a:endParaRPr lang="en-US" sz="2400" dirty="0">
              <a:solidFill>
                <a:schemeClr val="accent1">
                  <a:lumMod val="50000"/>
                </a:schemeClr>
              </a:solidFill>
              <a:latin typeface="UVN Ai Cap Nang" panose="02040803050506020204" pitchFamily="18" charset="0"/>
            </a:endParaRPr>
          </a:p>
          <a:p>
            <a:endParaRPr lang="en-US" dirty="0">
              <a:solidFill>
                <a:schemeClr val="accent1">
                  <a:lumMod val="50000"/>
                </a:schemeClr>
              </a:solidFill>
            </a:endParaRPr>
          </a:p>
        </p:txBody>
      </p:sp>
    </p:spTree>
    <p:extLst>
      <p:ext uri="{BB962C8B-B14F-4D97-AF65-F5344CB8AC3E}">
        <p14:creationId xmlns:p14="http://schemas.microsoft.com/office/powerpoint/2010/main" val="287197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 presetClass="entr" presetSubtype="4"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87451" cy="6858000"/>
          </a:xfrm>
          <a:prstGeom prst="rect">
            <a:avLst/>
          </a:prstGeom>
        </p:spPr>
      </p:pic>
      <p:sp>
        <p:nvSpPr>
          <p:cNvPr id="4" name="TextBox 3"/>
          <p:cNvSpPr txBox="1"/>
          <p:nvPr/>
        </p:nvSpPr>
        <p:spPr>
          <a:xfrm>
            <a:off x="4009985" y="5052593"/>
            <a:ext cx="8106770" cy="1200329"/>
          </a:xfrm>
          <a:prstGeom prst="rect">
            <a:avLst/>
          </a:prstGeom>
          <a:noFill/>
        </p:spPr>
        <p:txBody>
          <a:bodyPr wrap="square" rtlCol="0">
            <a:spAutoFit/>
          </a:bodyPr>
          <a:lstStyle/>
          <a:p>
            <a:r>
              <a:rPr lang="en-US" sz="7200">
                <a:solidFill>
                  <a:srgbClr val="FFFF00"/>
                </a:solidFill>
                <a:effectLst>
                  <a:outerShdw blurRad="50800" dist="38100" dir="2700000" algn="tl" rotWithShape="0">
                    <a:prstClr val="black">
                      <a:alpha val="40000"/>
                    </a:prstClr>
                  </a:outerShdw>
                </a:effectLst>
                <a:latin typeface="UTM Showcard" panose="02040603050506020204" pitchFamily="18" charset="0"/>
              </a:rPr>
              <a:t>TẠM BIỆT CÁC EM</a:t>
            </a:r>
            <a:endParaRPr lang="en-US" sz="7200" dirty="0">
              <a:solidFill>
                <a:srgbClr val="FFFF00"/>
              </a:solidFill>
              <a:effectLst>
                <a:outerShdw blurRad="50800" dist="38100" dir="2700000" algn="tl" rotWithShape="0">
                  <a:prstClr val="black">
                    <a:alpha val="40000"/>
                  </a:prstClr>
                </a:outerShdw>
              </a:effectLst>
              <a:latin typeface="UTM Showcard" panose="02040603050506020204" pitchFamily="18" charset="0"/>
            </a:endParaRPr>
          </a:p>
        </p:txBody>
      </p:sp>
      <p:pic>
        <p:nvPicPr>
          <p:cNvPr id="5" name="Picture 4" descr="Unicorn alone in the nature Free Vector">
            <a:extLst>
              <a:ext uri="{FF2B5EF4-FFF2-40B4-BE49-F238E27FC236}">
                <a16:creationId xmlns:a16="http://schemas.microsoft.com/office/drawing/2014/main" id="{5512470B-3D84-46EA-911B-2EFBE1DB005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027" b="89933" l="9904" r="89936">
                        <a14:foregroundMark x1="64377" y1="10738" x2="65815" y2="8949"/>
                        <a14:foregroundMark x1="47604" y1="78971" x2="47604" y2="78971"/>
                        <a14:foregroundMark x1="51278" y1="79866" x2="51278" y2="79866"/>
                        <a14:foregroundMark x1="38179" y1="80089" x2="39617" y2="77629"/>
                        <a14:foregroundMark x1="43131" y1="80537" x2="42492" y2="77181"/>
                        <a14:foregroundMark x1="46166" y1="80089" x2="47284" y2="78523"/>
                        <a14:foregroundMark x1="49521" y1="80089" x2="50639" y2="78523"/>
                        <a14:foregroundMark x1="68850" y1="30201" x2="67732" y2="32886"/>
                        <a14:foregroundMark x1="43291" y1="57047" x2="42652" y2="52573"/>
                        <a14:backgroundMark x1="65495" y1="16555" x2="67412" y2="19016"/>
                        <a14:backgroundMark x1="64856" y1="10515" x2="62939" y2="13199"/>
                        <a14:backgroundMark x1="65335" y1="9396" x2="65335" y2="9396"/>
                      </a14:backgroundRemoval>
                    </a14:imgEffect>
                  </a14:imgLayer>
                </a14:imgProps>
              </a:ext>
              <a:ext uri="{28A0092B-C50C-407E-A947-70E740481C1C}">
                <a14:useLocalDpi xmlns:a14="http://schemas.microsoft.com/office/drawing/2010/main" val="0"/>
              </a:ext>
            </a:extLst>
          </a:blip>
          <a:srcRect/>
          <a:stretch>
            <a:fillRect/>
          </a:stretch>
        </p:blipFill>
        <p:spPr bwMode="auto">
          <a:xfrm>
            <a:off x="-2495464" y="1464429"/>
            <a:ext cx="8821785" cy="6299262"/>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2">
            <a:extLst>
              <a:ext uri="{FF2B5EF4-FFF2-40B4-BE49-F238E27FC236}">
                <a16:creationId xmlns:a16="http://schemas.microsoft.com/office/drawing/2014/main" id="{5A7E7A0D-63EA-4BCF-9AD5-84A07DB7C23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0234"/>
          <a:stretch/>
        </p:blipFill>
        <p:spPr>
          <a:xfrm flipH="1">
            <a:off x="75245" y="4447517"/>
            <a:ext cx="4848225" cy="2410483"/>
          </a:xfrm>
          <a:prstGeom prst="rect">
            <a:avLst/>
          </a:prstGeom>
        </p:spPr>
      </p:pic>
    </p:spTree>
    <p:extLst>
      <p:ext uri="{BB962C8B-B14F-4D97-AF65-F5344CB8AC3E}">
        <p14:creationId xmlns:p14="http://schemas.microsoft.com/office/powerpoint/2010/main" val="427408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0-#ppt_w/2"/>
                                          </p:val>
                                        </p:tav>
                                        <p:tav tm="100000">
                                          <p:val>
                                            <p:strVal val="#ppt_x"/>
                                          </p:val>
                                        </p:tav>
                                      </p:tavLst>
                                    </p:anim>
                                    <p:anim calcmode="lin" valueType="num">
                                      <p:cBhvr additive="base">
                                        <p:cTn id="8" dur="2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backgroundRemoval t="38387" b="99212" l="9927" r="89944">
                        <a14:foregroundMark x1="34574" y1="69739" x2="33547" y2="72589"/>
                        <a14:foregroundMark x1="69919" y1="65737" x2="73727" y2="61431"/>
                        <a14:foregroundMark x1="75011" y1="56398" x2="75011" y2="56398"/>
                        <a14:foregroundMark x1="76423" y1="59430" x2="76423" y2="59430"/>
                        <a14:foregroundMark x1="56183" y1="61795" x2="56183" y2="61795"/>
                        <a14:foregroundMark x1="56568" y1="61977" x2="58365" y2="65252"/>
                      </a14:backgroundRemoval>
                    </a14:imgEffect>
                  </a14:imgLayer>
                </a14:imgProps>
              </a:ext>
              <a:ext uri="{28A0092B-C50C-407E-A947-70E740481C1C}">
                <a14:useLocalDpi xmlns:a14="http://schemas.microsoft.com/office/drawing/2010/main" val="0"/>
              </a:ext>
            </a:extLst>
          </a:blip>
          <a:stretch>
            <a:fillRect/>
          </a:stretch>
        </p:blipFill>
        <p:spPr>
          <a:xfrm>
            <a:off x="3388326" y="172995"/>
            <a:ext cx="9715500" cy="6858000"/>
          </a:xfrm>
          <a:prstGeom prst="rect">
            <a:avLst/>
          </a:prstGeom>
        </p:spPr>
      </p:pic>
      <p:sp>
        <p:nvSpPr>
          <p:cNvPr id="5" name="TextBox 4"/>
          <p:cNvSpPr txBox="1"/>
          <p:nvPr/>
        </p:nvSpPr>
        <p:spPr>
          <a:xfrm>
            <a:off x="984936" y="790832"/>
            <a:ext cx="4806779" cy="584775"/>
          </a:xfrm>
          <a:prstGeom prst="rect">
            <a:avLst/>
          </a:prstGeom>
          <a:noFill/>
        </p:spPr>
        <p:txBody>
          <a:bodyPr wrap="square" rtlCol="0">
            <a:spAutoFit/>
            <a:scene3d>
              <a:camera prst="orthographicFront"/>
              <a:lightRig rig="threePt" dir="t"/>
            </a:scene3d>
            <a:sp3d extrusionH="57150">
              <a:bevelT w="38100" h="38100"/>
            </a:sp3d>
          </a:bodyPr>
          <a:lstStyle/>
          <a:p>
            <a:r>
              <a:rPr lang="en-US" sz="3200" dirty="0">
                <a:solidFill>
                  <a:srgbClr val="00FF00"/>
                </a:solidFill>
                <a:latin typeface="UTM Guanine" panose="02040603050506020204" pitchFamily="18" charset="0"/>
              </a:rPr>
              <a:t>NGHE KỂ CHUYỆN</a:t>
            </a:r>
          </a:p>
        </p:txBody>
      </p:sp>
      <p:sp>
        <p:nvSpPr>
          <p:cNvPr id="6" name="TextBox 5"/>
          <p:cNvSpPr txBox="1"/>
          <p:nvPr/>
        </p:nvSpPr>
        <p:spPr>
          <a:xfrm>
            <a:off x="1569308" y="1375607"/>
            <a:ext cx="7191632" cy="830997"/>
          </a:xfrm>
          <a:prstGeom prst="rect">
            <a:avLst/>
          </a:prstGeom>
          <a:noFill/>
        </p:spPr>
        <p:txBody>
          <a:bodyPr wrap="square" rtlCol="0">
            <a:spAutoFit/>
          </a:bodyPr>
          <a:lstStyle/>
          <a:p>
            <a:r>
              <a:rPr lang="en-US" sz="4800" b="1" dirty="0" err="1">
                <a:solidFill>
                  <a:schemeClr val="accent3">
                    <a:lumMod val="50000"/>
                  </a:schemeClr>
                </a:solidFill>
                <a:effectLst>
                  <a:outerShdw blurRad="50800" dist="38100" dir="5400000" algn="t" rotWithShape="0">
                    <a:prstClr val="black">
                      <a:alpha val="40000"/>
                    </a:prstClr>
                  </a:outerShdw>
                </a:effectLst>
                <a:latin typeface="UVN Vi Vi" pitchFamily="2" charset="0"/>
              </a:rPr>
              <a:t>Đôi</a:t>
            </a:r>
            <a:r>
              <a:rPr lang="en-US" sz="4800" b="1" dirty="0">
                <a:solidFill>
                  <a:schemeClr val="accent3">
                    <a:lumMod val="50000"/>
                  </a:schemeClr>
                </a:solidFill>
                <a:effectLst>
                  <a:outerShdw blurRad="50800" dist="38100" dir="5400000" algn="t" rotWithShape="0">
                    <a:prstClr val="black">
                      <a:alpha val="40000"/>
                    </a:prstClr>
                  </a:outerShdw>
                </a:effectLst>
                <a:latin typeface="UVN Vi Vi" pitchFamily="2" charset="0"/>
              </a:rPr>
              <a:t> </a:t>
            </a:r>
            <a:r>
              <a:rPr lang="en-US" sz="4800" b="1" dirty="0" err="1">
                <a:solidFill>
                  <a:schemeClr val="accent3">
                    <a:lumMod val="50000"/>
                  </a:schemeClr>
                </a:solidFill>
                <a:effectLst>
                  <a:outerShdw blurRad="50800" dist="38100" dir="5400000" algn="t" rotWithShape="0">
                    <a:prstClr val="black">
                      <a:alpha val="40000"/>
                    </a:prstClr>
                  </a:outerShdw>
                </a:effectLst>
                <a:latin typeface="UVN Vi Vi" pitchFamily="2" charset="0"/>
              </a:rPr>
              <a:t>cánh</a:t>
            </a:r>
            <a:r>
              <a:rPr lang="en-US" sz="4800" b="1" dirty="0">
                <a:solidFill>
                  <a:schemeClr val="accent3">
                    <a:lumMod val="50000"/>
                  </a:schemeClr>
                </a:solidFill>
                <a:effectLst>
                  <a:outerShdw blurRad="50800" dist="38100" dir="5400000" algn="t" rotWithShape="0">
                    <a:prstClr val="black">
                      <a:alpha val="40000"/>
                    </a:prstClr>
                  </a:outerShdw>
                </a:effectLst>
                <a:latin typeface="UVN Vi Vi" pitchFamily="2" charset="0"/>
              </a:rPr>
              <a:t> </a:t>
            </a:r>
            <a:r>
              <a:rPr lang="en-US" sz="4800" b="1" dirty="0" err="1">
                <a:solidFill>
                  <a:schemeClr val="accent3">
                    <a:lumMod val="50000"/>
                  </a:schemeClr>
                </a:solidFill>
                <a:effectLst>
                  <a:outerShdw blurRad="50800" dist="38100" dir="5400000" algn="t" rotWithShape="0">
                    <a:prstClr val="black">
                      <a:alpha val="40000"/>
                    </a:prstClr>
                  </a:outerShdw>
                </a:effectLst>
                <a:latin typeface="UVN Vi Vi" pitchFamily="2" charset="0"/>
              </a:rPr>
              <a:t>của</a:t>
            </a:r>
            <a:r>
              <a:rPr lang="en-US" sz="4800" b="1" dirty="0">
                <a:solidFill>
                  <a:schemeClr val="accent3">
                    <a:lumMod val="50000"/>
                  </a:schemeClr>
                </a:solidFill>
                <a:effectLst>
                  <a:outerShdw blurRad="50800" dist="38100" dir="5400000" algn="t" rotWithShape="0">
                    <a:prstClr val="black">
                      <a:alpha val="40000"/>
                    </a:prstClr>
                  </a:outerShdw>
                </a:effectLst>
                <a:latin typeface="UVN Vi Vi" pitchFamily="2" charset="0"/>
              </a:rPr>
              <a:t> </a:t>
            </a:r>
            <a:r>
              <a:rPr lang="en-US" sz="4800" b="1" dirty="0" err="1">
                <a:solidFill>
                  <a:schemeClr val="accent3">
                    <a:lumMod val="50000"/>
                  </a:schemeClr>
                </a:solidFill>
                <a:effectLst>
                  <a:outerShdw blurRad="50800" dist="38100" dir="5400000" algn="t" rotWithShape="0">
                    <a:prstClr val="black">
                      <a:alpha val="40000"/>
                    </a:prstClr>
                  </a:outerShdw>
                </a:effectLst>
                <a:latin typeface="UVN Vi Vi" pitchFamily="2" charset="0"/>
              </a:rPr>
              <a:t>Ngựa</a:t>
            </a:r>
            <a:r>
              <a:rPr lang="en-US" sz="4800" b="1" dirty="0">
                <a:solidFill>
                  <a:schemeClr val="accent3">
                    <a:lumMod val="50000"/>
                  </a:schemeClr>
                </a:solidFill>
                <a:effectLst>
                  <a:outerShdw blurRad="50800" dist="38100" dir="5400000" algn="t" rotWithShape="0">
                    <a:prstClr val="black">
                      <a:alpha val="40000"/>
                    </a:prstClr>
                  </a:outerShdw>
                </a:effectLst>
                <a:latin typeface="UVN Vi Vi" pitchFamily="2" charset="0"/>
              </a:rPr>
              <a:t> </a:t>
            </a:r>
            <a:r>
              <a:rPr lang="en-US" sz="4800" b="1" dirty="0" err="1">
                <a:solidFill>
                  <a:schemeClr val="accent3">
                    <a:lumMod val="50000"/>
                  </a:schemeClr>
                </a:solidFill>
                <a:effectLst>
                  <a:outerShdw blurRad="50800" dist="38100" dir="5400000" algn="t" rotWithShape="0">
                    <a:prstClr val="black">
                      <a:alpha val="40000"/>
                    </a:prstClr>
                  </a:outerShdw>
                </a:effectLst>
                <a:latin typeface="UVN Vi Vi" pitchFamily="2" charset="0"/>
              </a:rPr>
              <a:t>Trắng</a:t>
            </a:r>
            <a:endParaRPr lang="en-US" sz="4800" b="1" dirty="0">
              <a:solidFill>
                <a:schemeClr val="accent3">
                  <a:lumMod val="50000"/>
                </a:schemeClr>
              </a:solidFill>
              <a:effectLst>
                <a:outerShdw blurRad="50800" dist="38100" dir="5400000" algn="t" rotWithShape="0">
                  <a:prstClr val="black">
                    <a:alpha val="40000"/>
                  </a:prstClr>
                </a:outerShdw>
              </a:effectLst>
              <a:latin typeface="UVN Vi Vi" pitchFamily="2" charset="0"/>
            </a:endParaRPr>
          </a:p>
        </p:txBody>
      </p:sp>
    </p:spTree>
    <p:extLst>
      <p:ext uri="{BB962C8B-B14F-4D97-AF65-F5344CB8AC3E}">
        <p14:creationId xmlns:p14="http://schemas.microsoft.com/office/powerpoint/2010/main" val="3975301526"/>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574065822069970357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68732"/>
          </a:xfrm>
          <a:prstGeom prst="rect">
            <a:avLst/>
          </a:prstGeom>
        </p:spPr>
      </p:pic>
    </p:spTree>
    <p:extLst>
      <p:ext uri="{BB962C8B-B14F-4D97-AF65-F5344CB8AC3E}">
        <p14:creationId xmlns:p14="http://schemas.microsoft.com/office/powerpoint/2010/main" val="20020837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7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4B86D33-0E2C-4799-A9B4-3CFA82D34800}"/>
              </a:ext>
            </a:extLst>
          </p:cNvPr>
          <p:cNvGrpSpPr/>
          <p:nvPr/>
        </p:nvGrpSpPr>
        <p:grpSpPr>
          <a:xfrm>
            <a:off x="491318" y="120689"/>
            <a:ext cx="11013743" cy="874808"/>
            <a:chOff x="-361998" y="2809824"/>
            <a:chExt cx="3442953" cy="982071"/>
          </a:xfrm>
        </p:grpSpPr>
        <p:sp>
          <p:nvSpPr>
            <p:cNvPr id="11" name="TextBox 10">
              <a:extLst>
                <a:ext uri="{FF2B5EF4-FFF2-40B4-BE49-F238E27FC236}">
                  <a16:creationId xmlns:a16="http://schemas.microsoft.com/office/drawing/2014/main" id="{C153C45A-B5D6-449D-95DE-B5F4E0CA7A2A}"/>
                </a:ext>
              </a:extLst>
            </p:cNvPr>
            <p:cNvSpPr txBox="1"/>
            <p:nvPr/>
          </p:nvSpPr>
          <p:spPr>
            <a:xfrm>
              <a:off x="-361998" y="2809824"/>
              <a:ext cx="3442953" cy="982071"/>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3300" b="1" dirty="0">
                  <a:solidFill>
                    <a:srgbClr val="C00000"/>
                  </a:solidFill>
                  <a:latin typeface="Times New Roman" panose="02020603050405020304" pitchFamily="18" charset="0"/>
                  <a:cs typeface="Times New Roman" panose="02020603050405020304" pitchFamily="18" charset="0"/>
                </a:rPr>
                <a:t>1. </a:t>
              </a:r>
              <a:r>
                <a:rPr lang="en-US" sz="3300" b="1" dirty="0" err="1">
                  <a:solidFill>
                    <a:srgbClr val="C00000"/>
                  </a:solidFill>
                  <a:latin typeface="Times New Roman" panose="02020603050405020304" pitchFamily="18" charset="0"/>
                  <a:cs typeface="Times New Roman" panose="02020603050405020304" pitchFamily="18" charset="0"/>
                </a:rPr>
                <a:t>Dựa</a:t>
              </a:r>
              <a:r>
                <a:rPr lang="en-US" sz="3300" b="1" dirty="0">
                  <a:solidFill>
                    <a:srgbClr val="C00000"/>
                  </a:solidFill>
                  <a:latin typeface="Times New Roman" panose="02020603050405020304" pitchFamily="18" charset="0"/>
                  <a:cs typeface="Times New Roman" panose="02020603050405020304" pitchFamily="18" charset="0"/>
                </a:rPr>
                <a:t> </a:t>
              </a:r>
              <a:r>
                <a:rPr lang="en-US" sz="3300" b="1" dirty="0" err="1">
                  <a:solidFill>
                    <a:srgbClr val="C00000"/>
                  </a:solidFill>
                  <a:latin typeface="Times New Roman" panose="02020603050405020304" pitchFamily="18" charset="0"/>
                  <a:cs typeface="Times New Roman" panose="02020603050405020304" pitchFamily="18" charset="0"/>
                </a:rPr>
                <a:t>vào</a:t>
              </a:r>
              <a:r>
                <a:rPr lang="en-US" sz="3300" b="1" dirty="0">
                  <a:solidFill>
                    <a:srgbClr val="C00000"/>
                  </a:solidFill>
                  <a:latin typeface="Times New Roman" panose="02020603050405020304" pitchFamily="18" charset="0"/>
                  <a:cs typeface="Times New Roman" panose="02020603050405020304" pitchFamily="18" charset="0"/>
                </a:rPr>
                <a:t> </a:t>
              </a:r>
              <a:r>
                <a:rPr lang="en-US" sz="3300" b="1" dirty="0" err="1">
                  <a:solidFill>
                    <a:srgbClr val="C00000"/>
                  </a:solidFill>
                  <a:latin typeface="Times New Roman" panose="02020603050405020304" pitchFamily="18" charset="0"/>
                  <a:cs typeface="Times New Roman" panose="02020603050405020304" pitchFamily="18" charset="0"/>
                </a:rPr>
                <a:t>tranh</a:t>
              </a:r>
              <a:r>
                <a:rPr lang="en-US" sz="3300" b="1" dirty="0">
                  <a:solidFill>
                    <a:srgbClr val="C00000"/>
                  </a:solidFill>
                  <a:latin typeface="Times New Roman" panose="02020603050405020304" pitchFamily="18" charset="0"/>
                  <a:cs typeface="Times New Roman" panose="02020603050405020304" pitchFamily="18" charset="0"/>
                </a:rPr>
                <a:t> </a:t>
              </a:r>
              <a:r>
                <a:rPr lang="en-US" sz="3300" b="1" dirty="0" err="1">
                  <a:solidFill>
                    <a:srgbClr val="C00000"/>
                  </a:solidFill>
                  <a:latin typeface="Times New Roman" panose="02020603050405020304" pitchFamily="18" charset="0"/>
                  <a:cs typeface="Times New Roman" panose="02020603050405020304" pitchFamily="18" charset="0"/>
                </a:rPr>
                <a:t>dưới</a:t>
              </a:r>
              <a:r>
                <a:rPr lang="en-US" sz="3300" b="1" dirty="0">
                  <a:solidFill>
                    <a:srgbClr val="C00000"/>
                  </a:solidFill>
                  <a:latin typeface="Times New Roman" panose="02020603050405020304" pitchFamily="18" charset="0"/>
                  <a:cs typeface="Times New Roman" panose="02020603050405020304" pitchFamily="18" charset="0"/>
                </a:rPr>
                <a:t> </a:t>
              </a:r>
              <a:r>
                <a:rPr lang="en-US" sz="3300" b="1" dirty="0" err="1">
                  <a:solidFill>
                    <a:srgbClr val="C00000"/>
                  </a:solidFill>
                  <a:latin typeface="Times New Roman" panose="02020603050405020304" pitchFamily="18" charset="0"/>
                  <a:cs typeface="Times New Roman" panose="02020603050405020304" pitchFamily="18" charset="0"/>
                </a:rPr>
                <a:t>đây</a:t>
              </a:r>
              <a:r>
                <a:rPr lang="en-US" sz="3300" b="1" dirty="0">
                  <a:solidFill>
                    <a:srgbClr val="C00000"/>
                  </a:solidFill>
                  <a:latin typeface="Times New Roman" panose="02020603050405020304" pitchFamily="18" charset="0"/>
                  <a:cs typeface="Times New Roman" panose="02020603050405020304" pitchFamily="18" charset="0"/>
                </a:rPr>
                <a:t>, </a:t>
              </a:r>
              <a:r>
                <a:rPr lang="en-US" sz="3300" b="1" dirty="0" err="1">
                  <a:solidFill>
                    <a:srgbClr val="C00000"/>
                  </a:solidFill>
                  <a:latin typeface="Times New Roman" panose="02020603050405020304" pitchFamily="18" charset="0"/>
                  <a:cs typeface="Times New Roman" panose="02020603050405020304" pitchFamily="18" charset="0"/>
                </a:rPr>
                <a:t>kể</a:t>
              </a:r>
              <a:r>
                <a:rPr lang="en-US" sz="3300" b="1" dirty="0">
                  <a:solidFill>
                    <a:srgbClr val="C00000"/>
                  </a:solidFill>
                  <a:latin typeface="Times New Roman" panose="02020603050405020304" pitchFamily="18" charset="0"/>
                  <a:cs typeface="Times New Roman" panose="02020603050405020304" pitchFamily="18" charset="0"/>
                </a:rPr>
                <a:t> </a:t>
              </a:r>
              <a:r>
                <a:rPr lang="en-US" sz="3300" b="1" dirty="0" err="1">
                  <a:solidFill>
                    <a:srgbClr val="C00000"/>
                  </a:solidFill>
                  <a:latin typeface="Times New Roman" panose="02020603050405020304" pitchFamily="18" charset="0"/>
                  <a:cs typeface="Times New Roman" panose="02020603050405020304" pitchFamily="18" charset="0"/>
                </a:rPr>
                <a:t>lại</a:t>
              </a:r>
              <a:r>
                <a:rPr lang="en-US" sz="3300" b="1" dirty="0">
                  <a:solidFill>
                    <a:srgbClr val="C00000"/>
                  </a:solidFill>
                  <a:latin typeface="Times New Roman" panose="02020603050405020304" pitchFamily="18" charset="0"/>
                  <a:cs typeface="Times New Roman" panose="02020603050405020304" pitchFamily="18" charset="0"/>
                </a:rPr>
                <a:t> </a:t>
              </a:r>
              <a:r>
                <a:rPr lang="en-US" sz="3300" b="1" dirty="0" err="1">
                  <a:solidFill>
                    <a:srgbClr val="C00000"/>
                  </a:solidFill>
                  <a:latin typeface="Times New Roman" panose="02020603050405020304" pitchFamily="18" charset="0"/>
                  <a:cs typeface="Times New Roman" panose="02020603050405020304" pitchFamily="18" charset="0"/>
                </a:rPr>
                <a:t>câu</a:t>
              </a:r>
              <a:r>
                <a:rPr lang="en-US" sz="3300" b="1" dirty="0">
                  <a:solidFill>
                    <a:srgbClr val="C00000"/>
                  </a:solidFill>
                  <a:latin typeface="Times New Roman" panose="02020603050405020304" pitchFamily="18" charset="0"/>
                  <a:cs typeface="Times New Roman" panose="02020603050405020304" pitchFamily="18" charset="0"/>
                </a:rPr>
                <a:t> </a:t>
              </a:r>
              <a:r>
                <a:rPr lang="en-US" sz="3300" b="1" dirty="0" err="1">
                  <a:solidFill>
                    <a:srgbClr val="C00000"/>
                  </a:solidFill>
                  <a:latin typeface="Times New Roman" panose="02020603050405020304" pitchFamily="18" charset="0"/>
                  <a:cs typeface="Times New Roman" panose="02020603050405020304" pitchFamily="18" charset="0"/>
                </a:rPr>
                <a:t>chuyện</a:t>
              </a:r>
              <a:r>
                <a:rPr lang="en-US" sz="3300" b="1" dirty="0">
                  <a:solidFill>
                    <a:srgbClr val="C00000"/>
                  </a:solidFill>
                  <a:latin typeface="Times New Roman" panose="02020603050405020304" pitchFamily="18" charset="0"/>
                  <a:cs typeface="Times New Roman" panose="02020603050405020304" pitchFamily="18" charset="0"/>
                </a:rPr>
                <a:t> </a:t>
              </a:r>
              <a:r>
                <a:rPr lang="en-US" sz="3300" b="1" dirty="0" err="1">
                  <a:solidFill>
                    <a:srgbClr val="C00000"/>
                  </a:solidFill>
                  <a:latin typeface="Times New Roman" panose="02020603050405020304" pitchFamily="18" charset="0"/>
                  <a:cs typeface="Times New Roman" panose="02020603050405020304" pitchFamily="18" charset="0"/>
                </a:rPr>
                <a:t>đã</a:t>
              </a:r>
              <a:r>
                <a:rPr lang="en-US" sz="3300" b="1" dirty="0">
                  <a:solidFill>
                    <a:srgbClr val="C00000"/>
                  </a:solidFill>
                  <a:latin typeface="Times New Roman" panose="02020603050405020304" pitchFamily="18" charset="0"/>
                  <a:cs typeface="Times New Roman" panose="02020603050405020304" pitchFamily="18" charset="0"/>
                </a:rPr>
                <a:t> </a:t>
              </a:r>
              <a:r>
                <a:rPr lang="en-US" sz="3300" b="1" dirty="0" err="1">
                  <a:solidFill>
                    <a:srgbClr val="C00000"/>
                  </a:solidFill>
                  <a:latin typeface="Times New Roman" panose="02020603050405020304" pitchFamily="18" charset="0"/>
                  <a:cs typeface="Times New Roman" panose="02020603050405020304" pitchFamily="18" charset="0"/>
                </a:rPr>
                <a:t>được</a:t>
              </a:r>
              <a:r>
                <a:rPr lang="en-US" sz="3300" b="1" dirty="0">
                  <a:solidFill>
                    <a:srgbClr val="C00000"/>
                  </a:solidFill>
                  <a:latin typeface="Times New Roman" panose="02020603050405020304" pitchFamily="18" charset="0"/>
                  <a:cs typeface="Times New Roman" panose="02020603050405020304" pitchFamily="18" charset="0"/>
                </a:rPr>
                <a:t> </a:t>
              </a:r>
              <a:r>
                <a:rPr lang="en-US" sz="3300" b="1" dirty="0" err="1">
                  <a:solidFill>
                    <a:srgbClr val="C00000"/>
                  </a:solidFill>
                  <a:latin typeface="Times New Roman" panose="02020603050405020304" pitchFamily="18" charset="0"/>
                  <a:cs typeface="Times New Roman" panose="02020603050405020304" pitchFamily="18" charset="0"/>
                </a:rPr>
                <a:t>nghe</a:t>
              </a:r>
              <a:r>
                <a:rPr lang="en-US" sz="3300" b="1" dirty="0">
                  <a:solidFill>
                    <a:srgbClr val="C00000"/>
                  </a:solidFill>
                  <a:latin typeface="Times New Roman" panose="02020603050405020304" pitchFamily="18" charset="0"/>
                  <a:cs typeface="Times New Roman" panose="02020603050405020304" pitchFamily="18" charset="0"/>
                </a:rPr>
                <a:t>.</a:t>
              </a:r>
            </a:p>
          </p:txBody>
        </p:sp>
        <p:grpSp>
          <p:nvGrpSpPr>
            <p:cNvPr id="12"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13"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4"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pic>
        <p:nvPicPr>
          <p:cNvPr id="15" name="Picture 14" descr="1">
            <a:extLst>
              <a:ext uri="{FF2B5EF4-FFF2-40B4-BE49-F238E27FC236}">
                <a16:creationId xmlns:a16="http://schemas.microsoft.com/office/drawing/2014/main" id="{E88EAAA0-1BD7-41DE-909D-78A8F17B3C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627" y="1119116"/>
            <a:ext cx="3530672" cy="2841352"/>
          </a:xfrm>
          <a:prstGeom prst="roundRect">
            <a:avLst>
              <a:gd name="adj" fmla="val 8594"/>
            </a:avLst>
          </a:prstGeom>
          <a:solidFill>
            <a:srgbClr val="FFFFFF">
              <a:shade val="85000"/>
            </a:srgbClr>
          </a:solidFill>
          <a:ln>
            <a:no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a:extLst>
            <a:ext uri="{91240B29-F687-4F45-9708-019B960494DF}">
              <a14:hiddenLine xmlns:a14="http://schemas.microsoft.com/office/drawing/2010/main" w="9525">
                <a:solidFill>
                  <a:srgbClr val="000000"/>
                </a:solidFill>
                <a:miter lim="800000"/>
                <a:headEnd/>
                <a:tailEnd/>
              </a14:hiddenLine>
            </a:ext>
          </a:extLst>
        </p:spPr>
      </p:pic>
      <p:pic>
        <p:nvPicPr>
          <p:cNvPr id="16" name="Picture 15" descr="2">
            <a:extLst>
              <a:ext uri="{FF2B5EF4-FFF2-40B4-BE49-F238E27FC236}">
                <a16:creationId xmlns:a16="http://schemas.microsoft.com/office/drawing/2014/main" id="{CE55D561-BC71-4C35-9DB9-8E10588B70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8027" y="1215455"/>
            <a:ext cx="3334152" cy="2716129"/>
          </a:xfrm>
          <a:prstGeom prst="roundRect">
            <a:avLst>
              <a:gd name="adj" fmla="val 8594"/>
            </a:avLst>
          </a:prstGeom>
          <a:solidFill>
            <a:srgbClr val="FFFFFF">
              <a:shade val="85000"/>
            </a:srgbClr>
          </a:solidFill>
          <a:ln>
            <a:no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a:extLst>
            <a:ext uri="{91240B29-F687-4F45-9708-019B960494DF}">
              <a14:hiddenLine xmlns:a14="http://schemas.microsoft.com/office/drawing/2010/main" w="9525">
                <a:solidFill>
                  <a:srgbClr val="000000"/>
                </a:solidFill>
                <a:miter lim="800000"/>
                <a:headEnd/>
                <a:tailEnd/>
              </a14:hiddenLine>
            </a:ext>
          </a:extLst>
        </p:spPr>
      </p:pic>
      <p:pic>
        <p:nvPicPr>
          <p:cNvPr id="17" name="Picture 16" descr="3">
            <a:extLst>
              <a:ext uri="{FF2B5EF4-FFF2-40B4-BE49-F238E27FC236}">
                <a16:creationId xmlns:a16="http://schemas.microsoft.com/office/drawing/2014/main" id="{40C355F1-94FD-4896-AC7E-25ED573065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4429" y="1229950"/>
            <a:ext cx="3457693" cy="2715282"/>
          </a:xfrm>
          <a:prstGeom prst="roundRect">
            <a:avLst>
              <a:gd name="adj" fmla="val 8594"/>
            </a:avLst>
          </a:prstGeom>
          <a:solidFill>
            <a:srgbClr val="FFFFFF">
              <a:shade val="85000"/>
            </a:srgbClr>
          </a:solidFill>
          <a:ln>
            <a:no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a:extLst>
            <a:ext uri="{91240B29-F687-4F45-9708-019B960494DF}">
              <a14:hiddenLine xmlns:a14="http://schemas.microsoft.com/office/drawing/2010/main" w="9525">
                <a:solidFill>
                  <a:srgbClr val="000000"/>
                </a:solidFill>
                <a:miter lim="800000"/>
                <a:headEnd/>
                <a:tailEnd/>
              </a14:hiddenLine>
            </a:ext>
          </a:extLst>
        </p:spPr>
      </p:pic>
      <p:pic>
        <p:nvPicPr>
          <p:cNvPr id="18" name="Picture 10" descr="4">
            <a:extLst>
              <a:ext uri="{FF2B5EF4-FFF2-40B4-BE49-F238E27FC236}">
                <a16:creationId xmlns:a16="http://schemas.microsoft.com/office/drawing/2014/main" id="{A68C955E-3A58-4263-93C9-709896CF14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627" y="4005262"/>
            <a:ext cx="3530672" cy="2852738"/>
          </a:xfrm>
          <a:prstGeom prst="roundRect">
            <a:avLst>
              <a:gd name="adj" fmla="val 8594"/>
            </a:avLst>
          </a:prstGeom>
          <a:solidFill>
            <a:srgbClr val="FFFFFF">
              <a:shade val="85000"/>
            </a:srgbClr>
          </a:solidFill>
          <a:ln>
            <a:no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a:extLst>
            <a:ext uri="{91240B29-F687-4F45-9708-019B960494DF}">
              <a14:hiddenLine xmlns:a14="http://schemas.microsoft.com/office/drawing/2010/main" w="9525">
                <a:solidFill>
                  <a:srgbClr val="000000"/>
                </a:solidFill>
                <a:miter lim="800000"/>
                <a:headEnd/>
                <a:tailEnd/>
              </a14:hiddenLine>
            </a:ext>
          </a:extLst>
        </p:spPr>
      </p:pic>
      <p:pic>
        <p:nvPicPr>
          <p:cNvPr id="19" name="Picture 11" descr="5">
            <a:extLst>
              <a:ext uri="{FF2B5EF4-FFF2-40B4-BE49-F238E27FC236}">
                <a16:creationId xmlns:a16="http://schemas.microsoft.com/office/drawing/2014/main" id="{52402F24-8643-449A-929C-95BC5FA3AC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8027" y="3999824"/>
            <a:ext cx="3334152" cy="2808288"/>
          </a:xfrm>
          <a:prstGeom prst="roundRect">
            <a:avLst>
              <a:gd name="adj" fmla="val 8594"/>
            </a:avLst>
          </a:prstGeom>
          <a:solidFill>
            <a:srgbClr val="FFFFFF">
              <a:shade val="85000"/>
            </a:srgbClr>
          </a:solidFill>
          <a:ln>
            <a:no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a:extLst>
            <a:ext uri="{91240B29-F687-4F45-9708-019B960494DF}">
              <a14:hiddenLine xmlns:a14="http://schemas.microsoft.com/office/drawing/2010/main" w="9525">
                <a:solidFill>
                  <a:srgbClr val="000000"/>
                </a:solidFill>
                <a:miter lim="800000"/>
                <a:headEnd/>
                <a:tailEnd/>
              </a14:hiddenLine>
            </a:ext>
          </a:extLst>
        </p:spPr>
      </p:pic>
      <p:pic>
        <p:nvPicPr>
          <p:cNvPr id="20" name="Picture 12" descr="6">
            <a:extLst>
              <a:ext uri="{FF2B5EF4-FFF2-40B4-BE49-F238E27FC236}">
                <a16:creationId xmlns:a16="http://schemas.microsoft.com/office/drawing/2014/main" id="{18727A4D-AAF7-4FD3-9C19-0CCC15F7075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84429" y="3987764"/>
            <a:ext cx="3457693" cy="2806700"/>
          </a:xfrm>
          <a:prstGeom prst="roundRect">
            <a:avLst>
              <a:gd name="adj" fmla="val 8594"/>
            </a:avLst>
          </a:prstGeom>
          <a:solidFill>
            <a:srgbClr val="FFFFFF">
              <a:shade val="85000"/>
            </a:srgbClr>
          </a:solidFill>
          <a:ln>
            <a:no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77781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par>
                          <p:cTn id="10" fill="hold">
                            <p:stCondLst>
                              <p:cond delay="1000"/>
                            </p:stCondLst>
                            <p:childTnLst>
                              <p:par>
                                <p:cTn id="11" presetID="2" presetClass="entr" presetSubtype="3"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1+#ppt_w/2"/>
                                          </p:val>
                                        </p:tav>
                                        <p:tav tm="100000">
                                          <p:val>
                                            <p:strVal val="#ppt_x"/>
                                          </p:val>
                                        </p:tav>
                                      </p:tavLst>
                                    </p:anim>
                                    <p:anim calcmode="lin" valueType="num">
                                      <p:cBhvr additive="base">
                                        <p:cTn id="14" dur="500" fill="hold"/>
                                        <p:tgtEl>
                                          <p:spTgt spid="15"/>
                                        </p:tgtEl>
                                        <p:attrNameLst>
                                          <p:attrName>ppt_y</p:attrName>
                                        </p:attrNameLst>
                                      </p:cBhvr>
                                      <p:tavLst>
                                        <p:tav tm="0">
                                          <p:val>
                                            <p:strVal val="0-#ppt_h/2"/>
                                          </p:val>
                                        </p:tav>
                                        <p:tav tm="100000">
                                          <p:val>
                                            <p:strVal val="#ppt_y"/>
                                          </p:val>
                                        </p:tav>
                                      </p:tavLst>
                                    </p:anim>
                                  </p:childTnLst>
                                </p:cTn>
                              </p:par>
                            </p:childTnLst>
                          </p:cTn>
                        </p:par>
                        <p:par>
                          <p:cTn id="15" fill="hold">
                            <p:stCondLst>
                              <p:cond delay="1500"/>
                            </p:stCondLst>
                            <p:childTnLst>
                              <p:par>
                                <p:cTn id="16" presetID="2" presetClass="entr" presetSubtype="4"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childTnLst>
                          </p:cTn>
                        </p:par>
                        <p:par>
                          <p:cTn id="20" fill="hold">
                            <p:stCondLst>
                              <p:cond delay="2000"/>
                            </p:stCondLst>
                            <p:childTnLst>
                              <p:par>
                                <p:cTn id="21" presetID="2" presetClass="entr" presetSubtype="9"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0-#ppt_w/2"/>
                                          </p:val>
                                        </p:tav>
                                        <p:tav tm="100000">
                                          <p:val>
                                            <p:strVal val="#ppt_x"/>
                                          </p:val>
                                        </p:tav>
                                      </p:tavLst>
                                    </p:anim>
                                    <p:anim calcmode="lin" valueType="num">
                                      <p:cBhvr additive="base">
                                        <p:cTn id="24" dur="500" fill="hold"/>
                                        <p:tgtEl>
                                          <p:spTgt spid="17"/>
                                        </p:tgtEl>
                                        <p:attrNameLst>
                                          <p:attrName>ppt_y</p:attrName>
                                        </p:attrNameLst>
                                      </p:cBhvr>
                                      <p:tavLst>
                                        <p:tav tm="0">
                                          <p:val>
                                            <p:strVal val="0-#ppt_h/2"/>
                                          </p:val>
                                        </p:tav>
                                        <p:tav tm="100000">
                                          <p:val>
                                            <p:strVal val="#ppt_y"/>
                                          </p:val>
                                        </p:tav>
                                      </p:tavLst>
                                    </p:anim>
                                  </p:childTnLst>
                                </p:cTn>
                              </p:par>
                            </p:childTnLst>
                          </p:cTn>
                        </p:par>
                        <p:par>
                          <p:cTn id="25" fill="hold">
                            <p:stCondLst>
                              <p:cond delay="2500"/>
                            </p:stCondLst>
                            <p:childTnLst>
                              <p:par>
                                <p:cTn id="26" presetID="2" presetClass="entr" presetSubtype="3"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1+#ppt_w/2"/>
                                          </p:val>
                                        </p:tav>
                                        <p:tav tm="100000">
                                          <p:val>
                                            <p:strVal val="#ppt_x"/>
                                          </p:val>
                                        </p:tav>
                                      </p:tavLst>
                                    </p:anim>
                                    <p:anim calcmode="lin" valueType="num">
                                      <p:cBhvr additive="base">
                                        <p:cTn id="29" dur="500" fill="hold"/>
                                        <p:tgtEl>
                                          <p:spTgt spid="18"/>
                                        </p:tgtEl>
                                        <p:attrNameLst>
                                          <p:attrName>ppt_y</p:attrName>
                                        </p:attrNameLst>
                                      </p:cBhvr>
                                      <p:tavLst>
                                        <p:tav tm="0">
                                          <p:val>
                                            <p:strVal val="0-#ppt_h/2"/>
                                          </p:val>
                                        </p:tav>
                                        <p:tav tm="100000">
                                          <p:val>
                                            <p:strVal val="#ppt_y"/>
                                          </p:val>
                                        </p:tav>
                                      </p:tavLst>
                                    </p:anim>
                                  </p:childTnLst>
                                </p:cTn>
                              </p:par>
                            </p:childTnLst>
                          </p:cTn>
                        </p:par>
                        <p:par>
                          <p:cTn id="30" fill="hold">
                            <p:stCondLst>
                              <p:cond delay="3000"/>
                            </p:stCondLst>
                            <p:childTnLst>
                              <p:par>
                                <p:cTn id="31" presetID="2" presetClass="entr" presetSubtype="1"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0-#ppt_h/2"/>
                                          </p:val>
                                        </p:tav>
                                        <p:tav tm="100000">
                                          <p:val>
                                            <p:strVal val="#ppt_y"/>
                                          </p:val>
                                        </p:tav>
                                      </p:tavLst>
                                    </p:anim>
                                  </p:childTnLst>
                                </p:cTn>
                              </p:par>
                            </p:childTnLst>
                          </p:cTn>
                        </p:par>
                        <p:par>
                          <p:cTn id="35" fill="hold">
                            <p:stCondLst>
                              <p:cond delay="3500"/>
                            </p:stCondLst>
                            <p:childTnLst>
                              <p:par>
                                <p:cTn id="36" presetID="2" presetClass="entr" presetSubtype="9" fill="hold" nodeType="after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additive="base">
                                        <p:cTn id="38" dur="500" fill="hold"/>
                                        <p:tgtEl>
                                          <p:spTgt spid="20"/>
                                        </p:tgtEl>
                                        <p:attrNameLst>
                                          <p:attrName>ppt_x</p:attrName>
                                        </p:attrNameLst>
                                      </p:cBhvr>
                                      <p:tavLst>
                                        <p:tav tm="0">
                                          <p:val>
                                            <p:strVal val="0-#ppt_w/2"/>
                                          </p:val>
                                        </p:tav>
                                        <p:tav tm="100000">
                                          <p:val>
                                            <p:strVal val="#ppt_x"/>
                                          </p:val>
                                        </p:tav>
                                      </p:tavLst>
                                    </p:anim>
                                    <p:anim calcmode="lin" valueType="num">
                                      <p:cBhvr additive="base">
                                        <p:cTn id="39"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
            <a:extLst>
              <a:ext uri="{FF2B5EF4-FFF2-40B4-BE49-F238E27FC236}">
                <a16:creationId xmlns:a16="http://schemas.microsoft.com/office/drawing/2014/main" id="{A7CD1BD2-5A22-404D-914E-C28963D9CF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9283" y="1146412"/>
            <a:ext cx="5582717" cy="5711588"/>
          </a:xfrm>
          <a:prstGeom prst="roundRect">
            <a:avLst>
              <a:gd name="adj" fmla="val 8594"/>
            </a:avLst>
          </a:prstGeom>
          <a:solidFill>
            <a:srgbClr val="FFFFFF">
              <a:shade val="85000"/>
            </a:srgbClr>
          </a:solidFill>
          <a:ln>
            <a:no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a:extLst>
            <a:ext uri="{91240B29-F687-4F45-9708-019B960494DF}">
              <a14:hiddenLine xmlns:a14="http://schemas.microsoft.com/office/drawing/2010/main" w="9525">
                <a:solidFill>
                  <a:srgbClr val="000000"/>
                </a:solidFill>
                <a:miter lim="800000"/>
                <a:headEnd/>
                <a:tailEnd/>
              </a14:hiddenLine>
            </a:ext>
          </a:extLst>
        </p:spPr>
      </p:pic>
      <p:sp>
        <p:nvSpPr>
          <p:cNvPr id="5" name="Round Diagonal Corner Rectangle 4"/>
          <p:cNvSpPr/>
          <p:nvPr/>
        </p:nvSpPr>
        <p:spPr>
          <a:xfrm>
            <a:off x="204716" y="232012"/>
            <a:ext cx="5800297" cy="6516806"/>
          </a:xfrm>
          <a:prstGeom prst="round2DiagRect">
            <a:avLst/>
          </a:prstGeom>
          <a:solidFill>
            <a:schemeClr val="bg1">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50000"/>
              </a:spcBef>
            </a:pPr>
            <a:r>
              <a:rPr lang="en-US" altLang="en-US" sz="2800" dirty="0">
                <a:solidFill>
                  <a:schemeClr val="accent3">
                    <a:lumMod val="50000"/>
                  </a:schemeClr>
                </a:solidFill>
                <a:latin typeface="Arial" panose="020B0604020202020204" pitchFamily="34" charset="0"/>
              </a:rPr>
              <a:t>1</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Ngày</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xưa</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có</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một</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chú</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ngựa</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trắng</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trắng</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nõn</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nà</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như</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một</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đám</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mây</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bồng</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bềnh</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trên</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nền</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trời</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xanh</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thắm</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Mẹ</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chú</a:t>
            </a:r>
            <a:r>
              <a:rPr lang="en-US" altLang="en-US" sz="2800" b="1" dirty="0">
                <a:solidFill>
                  <a:schemeClr val="accent3">
                    <a:lumMod val="50000"/>
                  </a:schemeClr>
                </a:solidFill>
                <a:latin typeface="UTM Aptima" panose="02040603050506020204" pitchFamily="18" charset="0"/>
              </a:rPr>
              <a:t> ta </a:t>
            </a:r>
            <a:r>
              <a:rPr lang="en-US" altLang="en-US" sz="2800" b="1" dirty="0" err="1">
                <a:solidFill>
                  <a:schemeClr val="accent3">
                    <a:lumMod val="50000"/>
                  </a:schemeClr>
                </a:solidFill>
                <a:latin typeface="UTM Aptima" panose="02040603050506020204" pitchFamily="18" charset="0"/>
              </a:rPr>
              <a:t>yêu</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chú</a:t>
            </a:r>
            <a:r>
              <a:rPr lang="en-US" altLang="en-US" sz="2800" b="1" dirty="0">
                <a:solidFill>
                  <a:schemeClr val="accent3">
                    <a:lumMod val="50000"/>
                  </a:schemeClr>
                </a:solidFill>
                <a:latin typeface="UTM Aptima" panose="02040603050506020204" pitchFamily="18" charset="0"/>
              </a:rPr>
              <a:t> ta </a:t>
            </a:r>
            <a:r>
              <a:rPr lang="en-US" altLang="en-US" sz="2800" b="1" dirty="0" err="1">
                <a:solidFill>
                  <a:schemeClr val="accent3">
                    <a:lumMod val="50000"/>
                  </a:schemeClr>
                </a:solidFill>
                <a:latin typeface="UTM Aptima" panose="02040603050506020204" pitchFamily="18" charset="0"/>
              </a:rPr>
              <a:t>nhất</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lúc</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nào</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cũng</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dặn</a:t>
            </a:r>
            <a:r>
              <a:rPr lang="en-US" altLang="en-US" sz="2800" b="1" dirty="0">
                <a:solidFill>
                  <a:schemeClr val="accent3">
                    <a:lumMod val="50000"/>
                  </a:schemeClr>
                </a:solidFill>
                <a:latin typeface="UTM Aptima" panose="02040603050506020204" pitchFamily="18" charset="0"/>
              </a:rPr>
              <a:t> :</a:t>
            </a:r>
          </a:p>
          <a:p>
            <a:pPr algn="just">
              <a:spcBef>
                <a:spcPct val="50000"/>
              </a:spcBef>
            </a:pPr>
            <a:r>
              <a:rPr lang="en-US" altLang="en-US" sz="2800" b="1" dirty="0">
                <a:solidFill>
                  <a:schemeClr val="accent3">
                    <a:lumMod val="50000"/>
                  </a:schemeClr>
                </a:solidFill>
                <a:latin typeface="UTM Aptima" panose="02040603050506020204" pitchFamily="18" charset="0"/>
              </a:rPr>
              <a:t>  - Con </a:t>
            </a:r>
            <a:r>
              <a:rPr lang="en-US" altLang="en-US" sz="2800" b="1" dirty="0" err="1">
                <a:solidFill>
                  <a:schemeClr val="accent3">
                    <a:lumMod val="50000"/>
                  </a:schemeClr>
                </a:solidFill>
                <a:latin typeface="UTM Aptima" panose="02040603050506020204" pitchFamily="18" charset="0"/>
              </a:rPr>
              <a:t>phải</a:t>
            </a:r>
            <a:r>
              <a:rPr lang="en-US" altLang="en-US" sz="2800" b="1" dirty="0">
                <a:solidFill>
                  <a:schemeClr val="accent3">
                    <a:lumMod val="50000"/>
                  </a:schemeClr>
                </a:solidFill>
                <a:latin typeface="UTM Aptima" panose="02040603050506020204" pitchFamily="18" charset="0"/>
              </a:rPr>
              <a:t> ở </a:t>
            </a:r>
            <a:r>
              <a:rPr lang="en-US" altLang="en-US" sz="2800" b="1" dirty="0" err="1">
                <a:solidFill>
                  <a:schemeClr val="accent3">
                    <a:lumMod val="50000"/>
                  </a:schemeClr>
                </a:solidFill>
                <a:latin typeface="UTM Aptima" panose="02040603050506020204" pitchFamily="18" charset="0"/>
              </a:rPr>
              <a:t>cạnh</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mẹ</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đây</a:t>
            </a:r>
            <a:r>
              <a:rPr lang="en-US" altLang="en-US" sz="2800" b="1" dirty="0">
                <a:solidFill>
                  <a:schemeClr val="accent3">
                    <a:lumMod val="50000"/>
                  </a:schemeClr>
                </a:solidFill>
                <a:latin typeface="UTM Aptima" panose="02040603050506020204" pitchFamily="18" charset="0"/>
              </a:rPr>
              <a:t>. Con </a:t>
            </a:r>
            <a:r>
              <a:rPr lang="en-US" altLang="en-US" sz="2800" b="1" dirty="0" err="1">
                <a:solidFill>
                  <a:schemeClr val="accent3">
                    <a:lumMod val="50000"/>
                  </a:schemeClr>
                </a:solidFill>
                <a:latin typeface="UTM Aptima" panose="02040603050506020204" pitchFamily="18" charset="0"/>
              </a:rPr>
              <a:t>hãy</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hí</a:t>
            </a:r>
            <a:r>
              <a:rPr lang="en-US" altLang="en-US" sz="2800" b="1" dirty="0">
                <a:solidFill>
                  <a:schemeClr val="accent3">
                    <a:lumMod val="50000"/>
                  </a:schemeClr>
                </a:solidFill>
                <a:latin typeface="UTM Aptima" panose="02040603050506020204" pitchFamily="18" charset="0"/>
              </a:rPr>
              <a:t> to </a:t>
            </a:r>
            <a:r>
              <a:rPr lang="en-US" altLang="en-US" sz="2800" b="1" dirty="0" err="1">
                <a:solidFill>
                  <a:schemeClr val="accent3">
                    <a:lumMod val="50000"/>
                  </a:schemeClr>
                </a:solidFill>
                <a:latin typeface="UTM Aptima" panose="02040603050506020204" pitchFamily="18" charset="0"/>
              </a:rPr>
              <a:t>lên</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khi</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mẹ</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gọi</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nhé</a:t>
            </a:r>
            <a:r>
              <a:rPr lang="en-US" altLang="en-US" sz="2800" b="1" dirty="0">
                <a:solidFill>
                  <a:schemeClr val="accent3">
                    <a:lumMod val="50000"/>
                  </a:schemeClr>
                </a:solidFill>
                <a:latin typeface="UTM Aptima" panose="02040603050506020204" pitchFamily="18" charset="0"/>
              </a:rPr>
              <a:t> !</a:t>
            </a:r>
          </a:p>
          <a:p>
            <a:pPr algn="just">
              <a:spcBef>
                <a:spcPct val="50000"/>
              </a:spcBef>
            </a:pP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Ngựa</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Mẹ</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gọi</a:t>
            </a:r>
            <a:r>
              <a:rPr lang="en-US" altLang="en-US" sz="2800" b="1" dirty="0">
                <a:solidFill>
                  <a:schemeClr val="accent3">
                    <a:lumMod val="50000"/>
                  </a:schemeClr>
                </a:solidFill>
                <a:latin typeface="UTM Aptima" panose="02040603050506020204" pitchFamily="18" charset="0"/>
              </a:rPr>
              <a:t> con </a:t>
            </a:r>
            <a:r>
              <a:rPr lang="en-US" altLang="en-US" sz="2800" b="1" dirty="0" err="1">
                <a:solidFill>
                  <a:schemeClr val="accent3">
                    <a:lumMod val="50000"/>
                  </a:schemeClr>
                </a:solidFill>
                <a:latin typeface="UTM Aptima" panose="02040603050506020204" pitchFamily="18" charset="0"/>
              </a:rPr>
              <a:t>suốt</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ngày</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Tiếng</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ngựa</a:t>
            </a:r>
            <a:r>
              <a:rPr lang="en-US" altLang="en-US" sz="2800" b="1" dirty="0">
                <a:solidFill>
                  <a:schemeClr val="accent3">
                    <a:lumMod val="50000"/>
                  </a:schemeClr>
                </a:solidFill>
                <a:latin typeface="UTM Aptima" panose="02040603050506020204" pitchFamily="18" charset="0"/>
              </a:rPr>
              <a:t> non </a:t>
            </a:r>
            <a:r>
              <a:rPr lang="en-US" altLang="en-US" sz="2800" b="1" dirty="0" err="1">
                <a:solidFill>
                  <a:schemeClr val="accent3">
                    <a:lumMod val="50000"/>
                  </a:schemeClr>
                </a:solidFill>
                <a:latin typeface="UTM Aptima" panose="02040603050506020204" pitchFamily="18" charset="0"/>
              </a:rPr>
              <a:t>hí</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thật</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đáng</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yêu</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Ngựa</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Mẹ</a:t>
            </a:r>
            <a:r>
              <a:rPr lang="en-US" altLang="en-US" sz="2800" b="1" dirty="0">
                <a:solidFill>
                  <a:schemeClr val="accent3">
                    <a:lumMod val="50000"/>
                  </a:schemeClr>
                </a:solidFill>
                <a:latin typeface="UTM Aptima" panose="02040603050506020204" pitchFamily="18" charset="0"/>
              </a:rPr>
              <a:t> sung </a:t>
            </a:r>
            <a:r>
              <a:rPr lang="en-US" altLang="en-US" sz="2800" b="1" dirty="0" err="1">
                <a:solidFill>
                  <a:schemeClr val="accent3">
                    <a:lumMod val="50000"/>
                  </a:schemeClr>
                </a:solidFill>
                <a:latin typeface="UTM Aptima" panose="02040603050506020204" pitchFamily="18" charset="0"/>
              </a:rPr>
              <a:t>sướng</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lắm</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nên</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thích</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dạy</a:t>
            </a:r>
            <a:r>
              <a:rPr lang="en-US" altLang="en-US" sz="2800" b="1" dirty="0">
                <a:solidFill>
                  <a:schemeClr val="accent3">
                    <a:lumMod val="50000"/>
                  </a:schemeClr>
                </a:solidFill>
                <a:latin typeface="UTM Aptima" panose="02040603050506020204" pitchFamily="18" charset="0"/>
              </a:rPr>
              <a:t> con </a:t>
            </a:r>
            <a:r>
              <a:rPr lang="en-US" altLang="en-US" sz="2800" b="1" dirty="0" err="1">
                <a:solidFill>
                  <a:schemeClr val="accent3">
                    <a:lumMod val="50000"/>
                  </a:schemeClr>
                </a:solidFill>
                <a:latin typeface="UTM Aptima" panose="02040603050506020204" pitchFamily="18" charset="0"/>
              </a:rPr>
              <a:t>tập</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hí</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hơn</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là</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luyện</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cho</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vó</a:t>
            </a:r>
            <a:r>
              <a:rPr lang="en-US" altLang="en-US" sz="2800" b="1" dirty="0">
                <a:solidFill>
                  <a:schemeClr val="accent3">
                    <a:lumMod val="50000"/>
                  </a:schemeClr>
                </a:solidFill>
                <a:latin typeface="UTM Aptima" panose="02040603050506020204" pitchFamily="18" charset="0"/>
              </a:rPr>
              <a:t> con phi </a:t>
            </a:r>
            <a:r>
              <a:rPr lang="en-US" altLang="en-US" sz="2800" b="1" dirty="0" err="1">
                <a:solidFill>
                  <a:schemeClr val="accent3">
                    <a:lumMod val="50000"/>
                  </a:schemeClr>
                </a:solidFill>
                <a:latin typeface="UTM Aptima" panose="02040603050506020204" pitchFamily="18" charset="0"/>
              </a:rPr>
              <a:t>dẻo</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dai</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hoặc</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đá</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hậu</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thật</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mạnh</a:t>
            </a:r>
            <a:r>
              <a:rPr lang="en-US" altLang="en-US" sz="2800" b="1" dirty="0">
                <a:solidFill>
                  <a:schemeClr val="accent3">
                    <a:lumMod val="50000"/>
                  </a:schemeClr>
                </a:solidFill>
                <a:latin typeface="UTM Aptima" panose="02040603050506020204" pitchFamily="18" charset="0"/>
              </a:rPr>
              <a:t> </a:t>
            </a:r>
            <a:r>
              <a:rPr lang="en-US" altLang="en-US" sz="2800" b="1" dirty="0" err="1">
                <a:solidFill>
                  <a:schemeClr val="accent3">
                    <a:lumMod val="50000"/>
                  </a:schemeClr>
                </a:solidFill>
                <a:latin typeface="UTM Aptima" panose="02040603050506020204" pitchFamily="18" charset="0"/>
              </a:rPr>
              <a:t>mẽ</a:t>
            </a:r>
            <a:r>
              <a:rPr lang="en-US" altLang="en-US" sz="2800" b="1" dirty="0">
                <a:solidFill>
                  <a:schemeClr val="accent3">
                    <a:lumMod val="50000"/>
                  </a:schemeClr>
                </a:solidFill>
                <a:latin typeface="UTM Aptima" panose="02040603050506020204" pitchFamily="18" charset="0"/>
              </a:rPr>
              <a:t>.</a:t>
            </a:r>
            <a:r>
              <a:rPr lang="en-US" altLang="en-US" b="1" dirty="0">
                <a:latin typeface="UTM Aptima" panose="02040603050506020204" pitchFamily="18" charset="0"/>
              </a:rPr>
              <a:t>.</a:t>
            </a:r>
          </a:p>
          <a:p>
            <a:pPr algn="ctr"/>
            <a:endParaRPr lang="en-US" dirty="0">
              <a:solidFill>
                <a:schemeClr val="accent3">
                  <a:lumMod val="50000"/>
                </a:schemeClr>
              </a:solidFill>
            </a:endParaRPr>
          </a:p>
        </p:txBody>
      </p:sp>
      <p:sp>
        <p:nvSpPr>
          <p:cNvPr id="6" name="Oval Callout 5"/>
          <p:cNvSpPr/>
          <p:nvPr/>
        </p:nvSpPr>
        <p:spPr>
          <a:xfrm>
            <a:off x="7847462" y="-150125"/>
            <a:ext cx="4735774" cy="1842448"/>
          </a:xfrm>
          <a:prstGeom prst="wedgeEllipseCallout">
            <a:avLst>
              <a:gd name="adj1" fmla="val -19843"/>
              <a:gd name="adj2" fmla="val 7253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accent2">
                    <a:lumMod val="75000"/>
                  </a:schemeClr>
                </a:solidFill>
                <a:latin typeface="UTM French Vanilla" panose="02040603050506020204" pitchFamily="18" charset="0"/>
              </a:rPr>
              <a:t>Con </a:t>
            </a:r>
            <a:r>
              <a:rPr lang="en-US" sz="3200" b="1" dirty="0" err="1">
                <a:solidFill>
                  <a:schemeClr val="accent2">
                    <a:lumMod val="75000"/>
                  </a:schemeClr>
                </a:solidFill>
                <a:latin typeface="UTM French Vanilla" panose="02040603050506020204" pitchFamily="18" charset="0"/>
              </a:rPr>
              <a:t>phải</a:t>
            </a:r>
            <a:r>
              <a:rPr lang="en-US" sz="3200" b="1" dirty="0">
                <a:solidFill>
                  <a:schemeClr val="accent2">
                    <a:lumMod val="75000"/>
                  </a:schemeClr>
                </a:solidFill>
                <a:latin typeface="UTM French Vanilla" panose="02040603050506020204" pitchFamily="18" charset="0"/>
              </a:rPr>
              <a:t> ở </a:t>
            </a:r>
            <a:r>
              <a:rPr lang="en-US" sz="3200" b="1" dirty="0" err="1">
                <a:solidFill>
                  <a:schemeClr val="accent2">
                    <a:lumMod val="75000"/>
                  </a:schemeClr>
                </a:solidFill>
                <a:latin typeface="UTM French Vanilla" panose="02040603050506020204" pitchFamily="18" charset="0"/>
              </a:rPr>
              <a:t>cạnh</a:t>
            </a:r>
            <a:r>
              <a:rPr lang="en-US" sz="3200" b="1" dirty="0">
                <a:solidFill>
                  <a:schemeClr val="accent2">
                    <a:lumMod val="75000"/>
                  </a:schemeClr>
                </a:solidFill>
                <a:latin typeface="UTM French Vanilla" panose="02040603050506020204" pitchFamily="18" charset="0"/>
              </a:rPr>
              <a:t> </a:t>
            </a:r>
            <a:r>
              <a:rPr lang="en-US" sz="3200" b="1" dirty="0" err="1">
                <a:solidFill>
                  <a:schemeClr val="accent2">
                    <a:lumMod val="75000"/>
                  </a:schemeClr>
                </a:solidFill>
                <a:latin typeface="UTM French Vanilla" panose="02040603050506020204" pitchFamily="18" charset="0"/>
              </a:rPr>
              <a:t>mẹ</a:t>
            </a:r>
            <a:r>
              <a:rPr lang="en-US" sz="3200" b="1" dirty="0">
                <a:solidFill>
                  <a:schemeClr val="accent2">
                    <a:lumMod val="75000"/>
                  </a:schemeClr>
                </a:solidFill>
                <a:latin typeface="UTM French Vanilla" panose="02040603050506020204" pitchFamily="18" charset="0"/>
              </a:rPr>
              <a:t> </a:t>
            </a:r>
            <a:r>
              <a:rPr lang="en-US" sz="3200" b="1" dirty="0" err="1">
                <a:solidFill>
                  <a:schemeClr val="accent2">
                    <a:lumMod val="75000"/>
                  </a:schemeClr>
                </a:solidFill>
                <a:latin typeface="UTM French Vanilla" panose="02040603050506020204" pitchFamily="18" charset="0"/>
              </a:rPr>
              <a:t>đây</a:t>
            </a:r>
            <a:r>
              <a:rPr lang="en-US" sz="3200" b="1" dirty="0">
                <a:solidFill>
                  <a:schemeClr val="accent2">
                    <a:lumMod val="75000"/>
                  </a:schemeClr>
                </a:solidFill>
                <a:latin typeface="UTM French Vanilla" panose="02040603050506020204" pitchFamily="18" charset="0"/>
              </a:rPr>
              <a:t>. Con </a:t>
            </a:r>
            <a:r>
              <a:rPr lang="en-US" sz="3200" b="1" dirty="0" err="1">
                <a:solidFill>
                  <a:schemeClr val="accent2">
                    <a:lumMod val="75000"/>
                  </a:schemeClr>
                </a:solidFill>
                <a:latin typeface="UTM French Vanilla" panose="02040603050506020204" pitchFamily="18" charset="0"/>
              </a:rPr>
              <a:t>hãy</a:t>
            </a:r>
            <a:r>
              <a:rPr lang="en-US" sz="3200" b="1" dirty="0">
                <a:solidFill>
                  <a:schemeClr val="accent2">
                    <a:lumMod val="75000"/>
                  </a:schemeClr>
                </a:solidFill>
                <a:latin typeface="UTM French Vanilla" panose="02040603050506020204" pitchFamily="18" charset="0"/>
              </a:rPr>
              <a:t> </a:t>
            </a:r>
            <a:r>
              <a:rPr lang="en-US" sz="3200" b="1" dirty="0" err="1">
                <a:solidFill>
                  <a:schemeClr val="accent2">
                    <a:lumMod val="75000"/>
                  </a:schemeClr>
                </a:solidFill>
                <a:latin typeface="UTM French Vanilla" panose="02040603050506020204" pitchFamily="18" charset="0"/>
              </a:rPr>
              <a:t>hí</a:t>
            </a:r>
            <a:r>
              <a:rPr lang="en-US" sz="3200" b="1" dirty="0">
                <a:solidFill>
                  <a:schemeClr val="accent2">
                    <a:lumMod val="75000"/>
                  </a:schemeClr>
                </a:solidFill>
                <a:latin typeface="UTM French Vanilla" panose="02040603050506020204" pitchFamily="18" charset="0"/>
              </a:rPr>
              <a:t> to </a:t>
            </a:r>
            <a:r>
              <a:rPr lang="en-US" sz="3200" b="1" dirty="0" err="1">
                <a:solidFill>
                  <a:schemeClr val="accent2">
                    <a:lumMod val="75000"/>
                  </a:schemeClr>
                </a:solidFill>
                <a:latin typeface="UTM French Vanilla" panose="02040603050506020204" pitchFamily="18" charset="0"/>
              </a:rPr>
              <a:t>lên</a:t>
            </a:r>
            <a:r>
              <a:rPr lang="en-US" sz="3200" b="1" dirty="0">
                <a:solidFill>
                  <a:schemeClr val="accent2">
                    <a:lumMod val="75000"/>
                  </a:schemeClr>
                </a:solidFill>
                <a:latin typeface="UTM French Vanilla" panose="02040603050506020204" pitchFamily="18" charset="0"/>
              </a:rPr>
              <a:t> </a:t>
            </a:r>
            <a:r>
              <a:rPr lang="en-US" sz="3200" b="1" dirty="0" err="1">
                <a:solidFill>
                  <a:schemeClr val="accent2">
                    <a:lumMod val="75000"/>
                  </a:schemeClr>
                </a:solidFill>
                <a:latin typeface="UTM French Vanilla" panose="02040603050506020204" pitchFamily="18" charset="0"/>
              </a:rPr>
              <a:t>khi</a:t>
            </a:r>
            <a:r>
              <a:rPr lang="en-US" sz="3200" b="1" dirty="0">
                <a:solidFill>
                  <a:schemeClr val="accent2">
                    <a:lumMod val="75000"/>
                  </a:schemeClr>
                </a:solidFill>
                <a:latin typeface="UTM French Vanilla" panose="02040603050506020204" pitchFamily="18" charset="0"/>
              </a:rPr>
              <a:t> </a:t>
            </a:r>
            <a:r>
              <a:rPr lang="en-US" sz="3200" b="1" dirty="0" err="1">
                <a:solidFill>
                  <a:schemeClr val="accent2">
                    <a:lumMod val="75000"/>
                  </a:schemeClr>
                </a:solidFill>
                <a:latin typeface="UTM French Vanilla" panose="02040603050506020204" pitchFamily="18" charset="0"/>
              </a:rPr>
              <a:t>mẹ</a:t>
            </a:r>
            <a:r>
              <a:rPr lang="en-US" sz="3200" b="1" dirty="0">
                <a:solidFill>
                  <a:schemeClr val="accent2">
                    <a:lumMod val="75000"/>
                  </a:schemeClr>
                </a:solidFill>
                <a:latin typeface="UTM French Vanilla" panose="02040603050506020204" pitchFamily="18" charset="0"/>
              </a:rPr>
              <a:t> </a:t>
            </a:r>
            <a:r>
              <a:rPr lang="en-US" sz="3200" b="1" dirty="0" err="1">
                <a:solidFill>
                  <a:schemeClr val="accent2">
                    <a:lumMod val="75000"/>
                  </a:schemeClr>
                </a:solidFill>
                <a:latin typeface="UTM French Vanilla" panose="02040603050506020204" pitchFamily="18" charset="0"/>
              </a:rPr>
              <a:t>gọi</a:t>
            </a:r>
            <a:r>
              <a:rPr lang="en-US" sz="3200" b="1" dirty="0">
                <a:solidFill>
                  <a:schemeClr val="accent2">
                    <a:lumMod val="75000"/>
                  </a:schemeClr>
                </a:solidFill>
                <a:latin typeface="UTM French Vanilla" panose="02040603050506020204" pitchFamily="18" charset="0"/>
              </a:rPr>
              <a:t> </a:t>
            </a:r>
            <a:r>
              <a:rPr lang="en-US" sz="3200" b="1" dirty="0" err="1">
                <a:solidFill>
                  <a:schemeClr val="accent2">
                    <a:lumMod val="75000"/>
                  </a:schemeClr>
                </a:solidFill>
                <a:latin typeface="UTM French Vanilla" panose="02040603050506020204" pitchFamily="18" charset="0"/>
              </a:rPr>
              <a:t>nhé</a:t>
            </a:r>
            <a:r>
              <a:rPr lang="en-US" sz="3200" b="1" dirty="0">
                <a:solidFill>
                  <a:schemeClr val="accent2">
                    <a:lumMod val="75000"/>
                  </a:schemeClr>
                </a:solidFill>
                <a:latin typeface="UTM French Vanilla" panose="02040603050506020204" pitchFamily="18" charset="0"/>
              </a:rPr>
              <a:t>!</a:t>
            </a:r>
          </a:p>
        </p:txBody>
      </p:sp>
    </p:spTree>
    <p:extLst>
      <p:ext uri="{BB962C8B-B14F-4D97-AF65-F5344CB8AC3E}">
        <p14:creationId xmlns:p14="http://schemas.microsoft.com/office/powerpoint/2010/main" val="29343090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Rectangle 4"/>
          <p:cNvSpPr/>
          <p:nvPr/>
        </p:nvSpPr>
        <p:spPr>
          <a:xfrm>
            <a:off x="204716" y="232012"/>
            <a:ext cx="6168788" cy="6516806"/>
          </a:xfrm>
          <a:prstGeom prst="round2DiagRect">
            <a:avLst/>
          </a:prstGeom>
          <a:solidFill>
            <a:schemeClr val="bg1">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50000"/>
              </a:spcBef>
            </a:pPr>
            <a:r>
              <a:rPr lang="en-US" altLang="en-US" sz="2600" b="1" dirty="0">
                <a:solidFill>
                  <a:srgbClr val="002060"/>
                </a:solidFill>
                <a:latin typeface="UTM Aptima" panose="02040603050506020204" pitchFamily="18" charset="0"/>
              </a:rPr>
              <a:t>2. </a:t>
            </a:r>
            <a:r>
              <a:rPr lang="en-US" altLang="en-US" sz="2600" b="1" dirty="0" err="1">
                <a:solidFill>
                  <a:srgbClr val="002060"/>
                </a:solidFill>
                <a:latin typeface="UTM Aptima" panose="02040603050506020204" pitchFamily="18" charset="0"/>
              </a:rPr>
              <a:t>Gần</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nhà</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Ngựa</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có</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anh</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Đại</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Bàng</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Núi</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Đó</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là</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một</a:t>
            </a:r>
            <a:r>
              <a:rPr lang="en-US" altLang="en-US" sz="2600" b="1" dirty="0">
                <a:solidFill>
                  <a:srgbClr val="002060"/>
                </a:solidFill>
                <a:latin typeface="UTM Aptima" panose="02040603050506020204" pitchFamily="18" charset="0"/>
              </a:rPr>
              <a:t> con </a:t>
            </a:r>
            <a:r>
              <a:rPr lang="en-US" altLang="en-US" sz="2600" b="1" dirty="0" err="1">
                <a:solidFill>
                  <a:srgbClr val="002060"/>
                </a:solidFill>
                <a:latin typeface="UTM Aptima" panose="02040603050506020204" pitchFamily="18" charset="0"/>
              </a:rPr>
              <a:t>chim</a:t>
            </a:r>
            <a:r>
              <a:rPr lang="en-US" altLang="en-US" sz="2600" b="1" dirty="0">
                <a:solidFill>
                  <a:srgbClr val="002060"/>
                </a:solidFill>
                <a:latin typeface="UTM Aptima" panose="02040603050506020204" pitchFamily="18" charset="0"/>
              </a:rPr>
              <a:t> non </a:t>
            </a:r>
            <a:r>
              <a:rPr lang="en-US" altLang="en-US" sz="2600" b="1" dirty="0" err="1">
                <a:solidFill>
                  <a:srgbClr val="002060"/>
                </a:solidFill>
                <a:latin typeface="UTM Aptima" panose="02040603050506020204" pitchFamily="18" charset="0"/>
              </a:rPr>
              <a:t>nhưng</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sải</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cánh</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đã</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vững</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vàng</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Mỗi</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lúc</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nó</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liệng</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vòng</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cánh</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không</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động</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khẽ</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nghiêng</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bên</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nào</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là</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chao</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bên</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ấy</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bóng</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cứ</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loang</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loáng</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trên</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bãi</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cỏ</a:t>
            </a:r>
            <a:r>
              <a:rPr lang="en-US" altLang="en-US" sz="2600" b="1" dirty="0">
                <a:solidFill>
                  <a:srgbClr val="002060"/>
                </a:solidFill>
                <a:latin typeface="UTM Aptima" panose="02040603050506020204" pitchFamily="18" charset="0"/>
              </a:rPr>
              <a:t>.</a:t>
            </a:r>
          </a:p>
          <a:p>
            <a:pPr algn="just">
              <a:spcBef>
                <a:spcPct val="50000"/>
              </a:spcBef>
            </a:pP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Ngựa</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Trắng</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mê</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quá</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cứ</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ước</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ao</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được</a:t>
            </a:r>
            <a:r>
              <a:rPr lang="en-US" altLang="en-US" sz="2600" b="1" dirty="0">
                <a:solidFill>
                  <a:srgbClr val="002060"/>
                </a:solidFill>
                <a:latin typeface="UTM Aptima" panose="02040603050506020204" pitchFamily="18" charset="0"/>
              </a:rPr>
              <a:t> bay </a:t>
            </a:r>
            <a:r>
              <a:rPr lang="en-US" altLang="en-US" sz="2600" b="1" dirty="0" err="1">
                <a:solidFill>
                  <a:srgbClr val="002060"/>
                </a:solidFill>
                <a:latin typeface="UTM Aptima" panose="02040603050506020204" pitchFamily="18" charset="0"/>
              </a:rPr>
              <a:t>như</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Đại</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Bàng</a:t>
            </a:r>
            <a:r>
              <a:rPr lang="en-US" altLang="en-US" sz="2600" b="1" dirty="0">
                <a:solidFill>
                  <a:srgbClr val="002060"/>
                </a:solidFill>
                <a:latin typeface="UTM Aptima" panose="02040603050506020204" pitchFamily="18" charset="0"/>
              </a:rPr>
              <a:t>.</a:t>
            </a:r>
          </a:p>
          <a:p>
            <a:pPr algn="just">
              <a:spcBef>
                <a:spcPct val="50000"/>
              </a:spcBef>
            </a:pPr>
            <a:r>
              <a:rPr lang="en-US" altLang="en-US" sz="2600" b="1" dirty="0">
                <a:solidFill>
                  <a:srgbClr val="002060"/>
                </a:solidFill>
                <a:latin typeface="UTM Aptima" panose="02040603050506020204" pitchFamily="18" charset="0"/>
              </a:rPr>
              <a:t>  - </a:t>
            </a:r>
            <a:r>
              <a:rPr lang="en-US" altLang="en-US" sz="2600" b="1" dirty="0" err="1">
                <a:solidFill>
                  <a:srgbClr val="002060"/>
                </a:solidFill>
                <a:latin typeface="UTM Aptima" panose="02040603050506020204" pitchFamily="18" charset="0"/>
              </a:rPr>
              <a:t>Anh</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Đại</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Bàng</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ơi</a:t>
            </a:r>
            <a:r>
              <a:rPr lang="en-US" altLang="en-US" sz="2600" b="1" dirty="0">
                <a:solidFill>
                  <a:srgbClr val="002060"/>
                </a:solidFill>
                <a:latin typeface="UTM Aptima" panose="02040603050506020204" pitchFamily="18" charset="0"/>
              </a:rPr>
              <a:t> ! </a:t>
            </a:r>
            <a:r>
              <a:rPr lang="en-US" altLang="en-US" sz="2600" b="1" dirty="0" err="1">
                <a:solidFill>
                  <a:srgbClr val="002060"/>
                </a:solidFill>
                <a:latin typeface="UTM Aptima" panose="02040603050506020204" pitchFamily="18" charset="0"/>
              </a:rPr>
              <a:t>Làm</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thế</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nào</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để</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có</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cánh</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như</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anh</a:t>
            </a:r>
            <a:r>
              <a:rPr lang="en-US" altLang="en-US" sz="2600" b="1" dirty="0">
                <a:solidFill>
                  <a:srgbClr val="002060"/>
                </a:solidFill>
                <a:latin typeface="UTM Aptima" panose="02040603050506020204" pitchFamily="18" charset="0"/>
              </a:rPr>
              <a:t> ?</a:t>
            </a:r>
          </a:p>
          <a:p>
            <a:pPr algn="just">
              <a:spcBef>
                <a:spcPct val="50000"/>
              </a:spcBef>
            </a:pP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Đại</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Bàng</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cười</a:t>
            </a:r>
            <a:r>
              <a:rPr lang="en-US" altLang="en-US" sz="2600" b="1" dirty="0">
                <a:solidFill>
                  <a:srgbClr val="002060"/>
                </a:solidFill>
                <a:latin typeface="UTM Aptima" panose="02040603050506020204" pitchFamily="18" charset="0"/>
              </a:rPr>
              <a:t> : </a:t>
            </a:r>
          </a:p>
          <a:p>
            <a:pPr algn="just">
              <a:spcBef>
                <a:spcPct val="50000"/>
              </a:spcBef>
            </a:pPr>
            <a:r>
              <a:rPr lang="en-US" altLang="en-US" sz="2600" b="1" dirty="0">
                <a:solidFill>
                  <a:srgbClr val="002060"/>
                </a:solidFill>
                <a:latin typeface="UTM Aptima" panose="02040603050506020204" pitchFamily="18" charset="0"/>
              </a:rPr>
              <a:t>  - </a:t>
            </a:r>
            <a:r>
              <a:rPr lang="en-US" altLang="en-US" sz="2600" b="1" dirty="0" err="1">
                <a:solidFill>
                  <a:srgbClr val="002060"/>
                </a:solidFill>
                <a:latin typeface="UTM Aptima" panose="02040603050506020204" pitchFamily="18" charset="0"/>
              </a:rPr>
              <a:t>Phải</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đi</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tìm</a:t>
            </a:r>
            <a:r>
              <a:rPr lang="en-US" altLang="en-US" sz="2600" b="1" dirty="0">
                <a:solidFill>
                  <a:srgbClr val="002060"/>
                </a:solidFill>
                <a:latin typeface="UTM Aptima" panose="02040603050506020204" pitchFamily="18" charset="0"/>
              </a:rPr>
              <a:t> ! </a:t>
            </a:r>
            <a:r>
              <a:rPr lang="en-US" altLang="en-US" sz="2600" b="1" dirty="0" err="1">
                <a:solidFill>
                  <a:srgbClr val="002060"/>
                </a:solidFill>
                <a:latin typeface="UTM Aptima" panose="02040603050506020204" pitchFamily="18" charset="0"/>
              </a:rPr>
              <a:t>Cứ</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quanh</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quẩn</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cạnh</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mẹ</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biết</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bao</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giờ</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mới</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có</a:t>
            </a:r>
            <a:r>
              <a:rPr lang="en-US" altLang="en-US" sz="2600" b="1" dirty="0">
                <a:solidFill>
                  <a:srgbClr val="002060"/>
                </a:solidFill>
                <a:latin typeface="UTM Aptima" panose="02040603050506020204" pitchFamily="18" charset="0"/>
              </a:rPr>
              <a:t> </a:t>
            </a:r>
            <a:r>
              <a:rPr lang="en-US" altLang="en-US" sz="2600" b="1" dirty="0" err="1">
                <a:solidFill>
                  <a:srgbClr val="002060"/>
                </a:solidFill>
                <a:latin typeface="UTM Aptima" panose="02040603050506020204" pitchFamily="18" charset="0"/>
              </a:rPr>
              <a:t>cánh</a:t>
            </a:r>
            <a:r>
              <a:rPr lang="en-US" altLang="en-US" sz="2600" b="1" dirty="0">
                <a:solidFill>
                  <a:srgbClr val="002060"/>
                </a:solidFill>
                <a:latin typeface="UTM Aptima" panose="02040603050506020204" pitchFamily="18" charset="0"/>
              </a:rPr>
              <a:t> </a:t>
            </a:r>
            <a:r>
              <a:rPr lang="en-US" altLang="en-US" sz="2800" dirty="0">
                <a:latin typeface="Arial" panose="020B0604020202020204" pitchFamily="34" charset="0"/>
              </a:rPr>
              <a:t>!</a:t>
            </a:r>
          </a:p>
        </p:txBody>
      </p:sp>
      <p:pic>
        <p:nvPicPr>
          <p:cNvPr id="6" name="Picture 5" descr="2">
            <a:extLst>
              <a:ext uri="{FF2B5EF4-FFF2-40B4-BE49-F238E27FC236}">
                <a16:creationId xmlns:a16="http://schemas.microsoft.com/office/drawing/2014/main" id="{52435816-AAAF-445F-828A-C6127FCF45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8438" y="1766522"/>
            <a:ext cx="5397233" cy="4982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Callout 1"/>
          <p:cNvSpPr/>
          <p:nvPr/>
        </p:nvSpPr>
        <p:spPr>
          <a:xfrm>
            <a:off x="8775510" y="232012"/>
            <a:ext cx="3739487" cy="2019869"/>
          </a:xfrm>
          <a:prstGeom prst="wedgeEllipseCallout">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accent2">
                    <a:lumMod val="75000"/>
                  </a:schemeClr>
                </a:solidFill>
                <a:latin typeface="UTM French Vanilla" panose="02040603050506020204" pitchFamily="18" charset="0"/>
              </a:rPr>
              <a:t>Anh</a:t>
            </a:r>
            <a:r>
              <a:rPr lang="en-US" sz="2800" b="1" dirty="0">
                <a:solidFill>
                  <a:schemeClr val="accent2">
                    <a:lumMod val="75000"/>
                  </a:schemeClr>
                </a:solidFill>
                <a:latin typeface="UTM French Vanilla" panose="02040603050506020204" pitchFamily="18" charset="0"/>
              </a:rPr>
              <a:t> </a:t>
            </a:r>
            <a:r>
              <a:rPr lang="en-US" sz="2800" b="1" dirty="0" err="1">
                <a:solidFill>
                  <a:schemeClr val="accent2">
                    <a:lumMod val="75000"/>
                  </a:schemeClr>
                </a:solidFill>
                <a:latin typeface="UTM French Vanilla" panose="02040603050506020204" pitchFamily="18" charset="0"/>
              </a:rPr>
              <a:t>Đại</a:t>
            </a:r>
            <a:r>
              <a:rPr lang="en-US" sz="2800" b="1" dirty="0">
                <a:solidFill>
                  <a:schemeClr val="accent2">
                    <a:lumMod val="75000"/>
                  </a:schemeClr>
                </a:solidFill>
                <a:latin typeface="UTM French Vanilla" panose="02040603050506020204" pitchFamily="18" charset="0"/>
              </a:rPr>
              <a:t> </a:t>
            </a:r>
            <a:r>
              <a:rPr lang="en-US" sz="2800" b="1" dirty="0" err="1">
                <a:solidFill>
                  <a:schemeClr val="accent2">
                    <a:lumMod val="75000"/>
                  </a:schemeClr>
                </a:solidFill>
                <a:latin typeface="UTM French Vanilla" panose="02040603050506020204" pitchFamily="18" charset="0"/>
              </a:rPr>
              <a:t>Bàng</a:t>
            </a:r>
            <a:r>
              <a:rPr lang="en-US" sz="2800" b="1" dirty="0">
                <a:solidFill>
                  <a:schemeClr val="accent2">
                    <a:lumMod val="75000"/>
                  </a:schemeClr>
                </a:solidFill>
                <a:latin typeface="UTM French Vanilla" panose="02040603050506020204" pitchFamily="18" charset="0"/>
              </a:rPr>
              <a:t> </a:t>
            </a:r>
            <a:r>
              <a:rPr lang="en-US" sz="2800" b="1" dirty="0" err="1">
                <a:solidFill>
                  <a:schemeClr val="accent2">
                    <a:lumMod val="75000"/>
                  </a:schemeClr>
                </a:solidFill>
                <a:latin typeface="UTM French Vanilla" panose="02040603050506020204" pitchFamily="18" charset="0"/>
              </a:rPr>
              <a:t>ơi</a:t>
            </a:r>
            <a:r>
              <a:rPr lang="en-US" sz="2800" b="1" dirty="0">
                <a:solidFill>
                  <a:schemeClr val="accent2">
                    <a:lumMod val="75000"/>
                  </a:schemeClr>
                </a:solidFill>
                <a:latin typeface="UTM French Vanilla" panose="02040603050506020204" pitchFamily="18" charset="0"/>
              </a:rPr>
              <a:t>! </a:t>
            </a:r>
            <a:r>
              <a:rPr lang="en-US" altLang="en-US" sz="2800" b="1" dirty="0" err="1">
                <a:solidFill>
                  <a:schemeClr val="accent2">
                    <a:lumMod val="75000"/>
                  </a:schemeClr>
                </a:solidFill>
                <a:latin typeface="UTM French Vanilla" panose="02040603050506020204" pitchFamily="18" charset="0"/>
              </a:rPr>
              <a:t>Làm</a:t>
            </a:r>
            <a:r>
              <a:rPr lang="en-US" altLang="en-US" sz="2800" b="1" dirty="0">
                <a:solidFill>
                  <a:schemeClr val="accent2">
                    <a:lumMod val="75000"/>
                  </a:schemeClr>
                </a:solidFill>
                <a:latin typeface="UTM French Vanilla" panose="02040603050506020204" pitchFamily="18" charset="0"/>
              </a:rPr>
              <a:t> </a:t>
            </a:r>
            <a:r>
              <a:rPr lang="en-US" altLang="en-US" sz="2800" b="1" dirty="0" err="1">
                <a:solidFill>
                  <a:schemeClr val="accent2">
                    <a:lumMod val="75000"/>
                  </a:schemeClr>
                </a:solidFill>
                <a:latin typeface="UTM French Vanilla" panose="02040603050506020204" pitchFamily="18" charset="0"/>
              </a:rPr>
              <a:t>thế</a:t>
            </a:r>
            <a:r>
              <a:rPr lang="en-US" altLang="en-US" sz="2800" b="1" dirty="0">
                <a:solidFill>
                  <a:schemeClr val="accent2">
                    <a:lumMod val="75000"/>
                  </a:schemeClr>
                </a:solidFill>
                <a:latin typeface="UTM French Vanilla" panose="02040603050506020204" pitchFamily="18" charset="0"/>
              </a:rPr>
              <a:t> </a:t>
            </a:r>
            <a:r>
              <a:rPr lang="en-US" altLang="en-US" sz="2800" b="1" dirty="0" err="1">
                <a:solidFill>
                  <a:schemeClr val="accent2">
                    <a:lumMod val="75000"/>
                  </a:schemeClr>
                </a:solidFill>
                <a:latin typeface="UTM French Vanilla" panose="02040603050506020204" pitchFamily="18" charset="0"/>
              </a:rPr>
              <a:t>nào</a:t>
            </a:r>
            <a:r>
              <a:rPr lang="en-US" altLang="en-US" sz="2800" b="1" dirty="0">
                <a:solidFill>
                  <a:schemeClr val="accent2">
                    <a:lumMod val="75000"/>
                  </a:schemeClr>
                </a:solidFill>
                <a:latin typeface="UTM French Vanilla" panose="02040603050506020204" pitchFamily="18" charset="0"/>
              </a:rPr>
              <a:t> </a:t>
            </a:r>
            <a:r>
              <a:rPr lang="en-US" altLang="en-US" sz="2800" b="1" dirty="0" err="1">
                <a:solidFill>
                  <a:schemeClr val="accent2">
                    <a:lumMod val="75000"/>
                  </a:schemeClr>
                </a:solidFill>
                <a:latin typeface="UTM French Vanilla" panose="02040603050506020204" pitchFamily="18" charset="0"/>
              </a:rPr>
              <a:t>để</a:t>
            </a:r>
            <a:r>
              <a:rPr lang="en-US" altLang="en-US" sz="2800" b="1" dirty="0">
                <a:solidFill>
                  <a:schemeClr val="accent2">
                    <a:lumMod val="75000"/>
                  </a:schemeClr>
                </a:solidFill>
                <a:latin typeface="UTM French Vanilla" panose="02040603050506020204" pitchFamily="18" charset="0"/>
              </a:rPr>
              <a:t> </a:t>
            </a:r>
            <a:r>
              <a:rPr lang="en-US" altLang="en-US" sz="2800" b="1" dirty="0" err="1">
                <a:solidFill>
                  <a:schemeClr val="accent2">
                    <a:lumMod val="75000"/>
                  </a:schemeClr>
                </a:solidFill>
                <a:latin typeface="UTM French Vanilla" panose="02040603050506020204" pitchFamily="18" charset="0"/>
              </a:rPr>
              <a:t>có</a:t>
            </a:r>
            <a:r>
              <a:rPr lang="en-US" altLang="en-US" sz="2800" b="1" dirty="0">
                <a:solidFill>
                  <a:schemeClr val="accent2">
                    <a:lumMod val="75000"/>
                  </a:schemeClr>
                </a:solidFill>
                <a:latin typeface="UTM French Vanilla" panose="02040603050506020204" pitchFamily="18" charset="0"/>
              </a:rPr>
              <a:t> </a:t>
            </a:r>
            <a:r>
              <a:rPr lang="en-US" altLang="en-US" sz="2800" b="1" dirty="0" err="1">
                <a:solidFill>
                  <a:schemeClr val="accent2">
                    <a:lumMod val="75000"/>
                  </a:schemeClr>
                </a:solidFill>
                <a:latin typeface="UTM French Vanilla" panose="02040603050506020204" pitchFamily="18" charset="0"/>
              </a:rPr>
              <a:t>cánh</a:t>
            </a:r>
            <a:r>
              <a:rPr lang="en-US" altLang="en-US" sz="2800" b="1" dirty="0">
                <a:solidFill>
                  <a:schemeClr val="accent2">
                    <a:lumMod val="75000"/>
                  </a:schemeClr>
                </a:solidFill>
                <a:latin typeface="UTM French Vanilla" panose="02040603050506020204" pitchFamily="18" charset="0"/>
              </a:rPr>
              <a:t> </a:t>
            </a:r>
            <a:r>
              <a:rPr lang="en-US" altLang="en-US" sz="2800" b="1" dirty="0" err="1">
                <a:solidFill>
                  <a:schemeClr val="accent2">
                    <a:lumMod val="75000"/>
                  </a:schemeClr>
                </a:solidFill>
                <a:latin typeface="UTM French Vanilla" panose="02040603050506020204" pitchFamily="18" charset="0"/>
              </a:rPr>
              <a:t>như</a:t>
            </a:r>
            <a:r>
              <a:rPr lang="en-US" altLang="en-US" sz="2800" b="1" dirty="0">
                <a:solidFill>
                  <a:schemeClr val="accent2">
                    <a:lumMod val="75000"/>
                  </a:schemeClr>
                </a:solidFill>
                <a:latin typeface="UTM French Vanilla" panose="02040603050506020204" pitchFamily="18" charset="0"/>
              </a:rPr>
              <a:t> </a:t>
            </a:r>
            <a:r>
              <a:rPr lang="en-US" altLang="en-US" sz="2800" b="1" dirty="0" err="1">
                <a:solidFill>
                  <a:schemeClr val="accent2">
                    <a:lumMod val="75000"/>
                  </a:schemeClr>
                </a:solidFill>
                <a:latin typeface="UTM French Vanilla" panose="02040603050506020204" pitchFamily="18" charset="0"/>
              </a:rPr>
              <a:t>anh</a:t>
            </a:r>
            <a:r>
              <a:rPr lang="en-US" altLang="en-US" sz="2800" b="1" dirty="0">
                <a:solidFill>
                  <a:schemeClr val="accent2">
                    <a:lumMod val="75000"/>
                  </a:schemeClr>
                </a:solidFill>
                <a:latin typeface="UTM French Vanilla" panose="02040603050506020204" pitchFamily="18" charset="0"/>
              </a:rPr>
              <a:t> ?</a:t>
            </a:r>
            <a:endParaRPr lang="en-US" sz="2800" b="1" dirty="0">
              <a:solidFill>
                <a:schemeClr val="accent2">
                  <a:lumMod val="75000"/>
                </a:schemeClr>
              </a:solidFill>
              <a:latin typeface="UTM French Vanilla" panose="02040603050506020204" pitchFamily="18" charset="0"/>
            </a:endParaRPr>
          </a:p>
        </p:txBody>
      </p:sp>
      <p:sp>
        <p:nvSpPr>
          <p:cNvPr id="3" name="Rounded Rectangular Callout 2"/>
          <p:cNvSpPr/>
          <p:nvPr/>
        </p:nvSpPr>
        <p:spPr>
          <a:xfrm>
            <a:off x="4602936" y="232012"/>
            <a:ext cx="4000463" cy="1774209"/>
          </a:xfrm>
          <a:prstGeom prst="wedgeRoundRectCallout">
            <a:avLst>
              <a:gd name="adj1" fmla="val 39693"/>
              <a:gd name="adj2" fmla="val 60962"/>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3200" b="1" dirty="0" err="1">
                <a:solidFill>
                  <a:schemeClr val="accent6">
                    <a:lumMod val="75000"/>
                  </a:schemeClr>
                </a:solidFill>
                <a:latin typeface="UTM French Vanilla" panose="02040603050506020204" pitchFamily="18" charset="0"/>
              </a:rPr>
              <a:t>Phải</a:t>
            </a:r>
            <a:r>
              <a:rPr lang="en-US" altLang="en-US" sz="3200" b="1" dirty="0">
                <a:solidFill>
                  <a:schemeClr val="accent6">
                    <a:lumMod val="75000"/>
                  </a:schemeClr>
                </a:solidFill>
                <a:latin typeface="UTM French Vanilla" panose="02040603050506020204" pitchFamily="18" charset="0"/>
              </a:rPr>
              <a:t> </a:t>
            </a:r>
            <a:r>
              <a:rPr lang="en-US" altLang="en-US" sz="3200" b="1" dirty="0" err="1">
                <a:solidFill>
                  <a:schemeClr val="accent6">
                    <a:lumMod val="75000"/>
                  </a:schemeClr>
                </a:solidFill>
                <a:latin typeface="UTM French Vanilla" panose="02040603050506020204" pitchFamily="18" charset="0"/>
              </a:rPr>
              <a:t>đi</a:t>
            </a:r>
            <a:r>
              <a:rPr lang="en-US" altLang="en-US" sz="3200" b="1" dirty="0">
                <a:solidFill>
                  <a:schemeClr val="accent6">
                    <a:lumMod val="75000"/>
                  </a:schemeClr>
                </a:solidFill>
                <a:latin typeface="UTM French Vanilla" panose="02040603050506020204" pitchFamily="18" charset="0"/>
              </a:rPr>
              <a:t> </a:t>
            </a:r>
            <a:r>
              <a:rPr lang="en-US" altLang="en-US" sz="3200" b="1" dirty="0" err="1">
                <a:solidFill>
                  <a:schemeClr val="accent6">
                    <a:lumMod val="75000"/>
                  </a:schemeClr>
                </a:solidFill>
                <a:latin typeface="UTM French Vanilla" panose="02040603050506020204" pitchFamily="18" charset="0"/>
              </a:rPr>
              <a:t>tìm</a:t>
            </a:r>
            <a:r>
              <a:rPr lang="en-US" altLang="en-US" sz="3200" b="1" dirty="0">
                <a:solidFill>
                  <a:schemeClr val="accent6">
                    <a:lumMod val="75000"/>
                  </a:schemeClr>
                </a:solidFill>
                <a:latin typeface="UTM French Vanilla" panose="02040603050506020204" pitchFamily="18" charset="0"/>
              </a:rPr>
              <a:t> ! </a:t>
            </a:r>
            <a:r>
              <a:rPr lang="en-US" altLang="en-US" sz="3200" b="1" dirty="0" err="1">
                <a:solidFill>
                  <a:schemeClr val="accent6">
                    <a:lumMod val="75000"/>
                  </a:schemeClr>
                </a:solidFill>
                <a:latin typeface="UTM French Vanilla" panose="02040603050506020204" pitchFamily="18" charset="0"/>
              </a:rPr>
              <a:t>Cứ</a:t>
            </a:r>
            <a:r>
              <a:rPr lang="en-US" altLang="en-US" sz="3200" b="1" dirty="0">
                <a:solidFill>
                  <a:schemeClr val="accent6">
                    <a:lumMod val="75000"/>
                  </a:schemeClr>
                </a:solidFill>
                <a:latin typeface="UTM French Vanilla" panose="02040603050506020204" pitchFamily="18" charset="0"/>
              </a:rPr>
              <a:t> </a:t>
            </a:r>
            <a:r>
              <a:rPr lang="en-US" altLang="en-US" sz="3200" b="1" dirty="0" err="1">
                <a:solidFill>
                  <a:schemeClr val="accent6">
                    <a:lumMod val="75000"/>
                  </a:schemeClr>
                </a:solidFill>
                <a:latin typeface="UTM French Vanilla" panose="02040603050506020204" pitchFamily="18" charset="0"/>
              </a:rPr>
              <a:t>quanh</a:t>
            </a:r>
            <a:r>
              <a:rPr lang="en-US" altLang="en-US" sz="3200" b="1" dirty="0">
                <a:solidFill>
                  <a:schemeClr val="accent6">
                    <a:lumMod val="75000"/>
                  </a:schemeClr>
                </a:solidFill>
                <a:latin typeface="UTM French Vanilla" panose="02040603050506020204" pitchFamily="18" charset="0"/>
              </a:rPr>
              <a:t> </a:t>
            </a:r>
            <a:r>
              <a:rPr lang="en-US" altLang="en-US" sz="3200" b="1" dirty="0" err="1">
                <a:solidFill>
                  <a:schemeClr val="accent6">
                    <a:lumMod val="75000"/>
                  </a:schemeClr>
                </a:solidFill>
                <a:latin typeface="UTM French Vanilla" panose="02040603050506020204" pitchFamily="18" charset="0"/>
              </a:rPr>
              <a:t>quẩn</a:t>
            </a:r>
            <a:r>
              <a:rPr lang="en-US" altLang="en-US" sz="3200" b="1" dirty="0">
                <a:solidFill>
                  <a:schemeClr val="accent6">
                    <a:lumMod val="75000"/>
                  </a:schemeClr>
                </a:solidFill>
                <a:latin typeface="UTM French Vanilla" panose="02040603050506020204" pitchFamily="18" charset="0"/>
              </a:rPr>
              <a:t> </a:t>
            </a:r>
            <a:r>
              <a:rPr lang="en-US" altLang="en-US" sz="3200" b="1" dirty="0" err="1">
                <a:solidFill>
                  <a:schemeClr val="accent6">
                    <a:lumMod val="75000"/>
                  </a:schemeClr>
                </a:solidFill>
                <a:latin typeface="UTM French Vanilla" panose="02040603050506020204" pitchFamily="18" charset="0"/>
              </a:rPr>
              <a:t>cạnh</a:t>
            </a:r>
            <a:r>
              <a:rPr lang="en-US" altLang="en-US" sz="3200" b="1" dirty="0">
                <a:solidFill>
                  <a:schemeClr val="accent6">
                    <a:lumMod val="75000"/>
                  </a:schemeClr>
                </a:solidFill>
                <a:latin typeface="UTM French Vanilla" panose="02040603050506020204" pitchFamily="18" charset="0"/>
              </a:rPr>
              <a:t> </a:t>
            </a:r>
            <a:r>
              <a:rPr lang="en-US" altLang="en-US" sz="3200" b="1" dirty="0" err="1">
                <a:solidFill>
                  <a:schemeClr val="accent6">
                    <a:lumMod val="75000"/>
                  </a:schemeClr>
                </a:solidFill>
                <a:latin typeface="UTM French Vanilla" panose="02040603050506020204" pitchFamily="18" charset="0"/>
              </a:rPr>
              <a:t>mẹ</a:t>
            </a:r>
            <a:r>
              <a:rPr lang="en-US" altLang="en-US" sz="3200" b="1" dirty="0">
                <a:solidFill>
                  <a:schemeClr val="accent6">
                    <a:lumMod val="75000"/>
                  </a:schemeClr>
                </a:solidFill>
                <a:latin typeface="UTM French Vanilla" panose="02040603050506020204" pitchFamily="18" charset="0"/>
              </a:rPr>
              <a:t>, </a:t>
            </a:r>
            <a:r>
              <a:rPr lang="en-US" altLang="en-US" sz="3200" b="1" dirty="0" err="1">
                <a:solidFill>
                  <a:schemeClr val="accent6">
                    <a:lumMod val="75000"/>
                  </a:schemeClr>
                </a:solidFill>
                <a:latin typeface="UTM French Vanilla" panose="02040603050506020204" pitchFamily="18" charset="0"/>
              </a:rPr>
              <a:t>biết</a:t>
            </a:r>
            <a:r>
              <a:rPr lang="en-US" altLang="en-US" sz="3200" b="1" dirty="0">
                <a:solidFill>
                  <a:schemeClr val="accent6">
                    <a:lumMod val="75000"/>
                  </a:schemeClr>
                </a:solidFill>
                <a:latin typeface="UTM French Vanilla" panose="02040603050506020204" pitchFamily="18" charset="0"/>
              </a:rPr>
              <a:t> </a:t>
            </a:r>
            <a:r>
              <a:rPr lang="en-US" altLang="en-US" sz="3200" b="1" dirty="0" err="1">
                <a:solidFill>
                  <a:schemeClr val="accent6">
                    <a:lumMod val="75000"/>
                  </a:schemeClr>
                </a:solidFill>
                <a:latin typeface="UTM French Vanilla" panose="02040603050506020204" pitchFamily="18" charset="0"/>
              </a:rPr>
              <a:t>bao</a:t>
            </a:r>
            <a:r>
              <a:rPr lang="en-US" altLang="en-US" sz="3200" b="1" dirty="0">
                <a:solidFill>
                  <a:schemeClr val="accent6">
                    <a:lumMod val="75000"/>
                  </a:schemeClr>
                </a:solidFill>
                <a:latin typeface="UTM French Vanilla" panose="02040603050506020204" pitchFamily="18" charset="0"/>
              </a:rPr>
              <a:t> </a:t>
            </a:r>
            <a:r>
              <a:rPr lang="en-US" altLang="en-US" sz="3200" b="1" dirty="0" err="1">
                <a:solidFill>
                  <a:schemeClr val="accent6">
                    <a:lumMod val="75000"/>
                  </a:schemeClr>
                </a:solidFill>
                <a:latin typeface="UTM French Vanilla" panose="02040603050506020204" pitchFamily="18" charset="0"/>
              </a:rPr>
              <a:t>giờ</a:t>
            </a:r>
            <a:r>
              <a:rPr lang="en-US" altLang="en-US" sz="3200" b="1" dirty="0">
                <a:solidFill>
                  <a:schemeClr val="accent6">
                    <a:lumMod val="75000"/>
                  </a:schemeClr>
                </a:solidFill>
                <a:latin typeface="UTM French Vanilla" panose="02040603050506020204" pitchFamily="18" charset="0"/>
              </a:rPr>
              <a:t> </a:t>
            </a:r>
            <a:r>
              <a:rPr lang="en-US" altLang="en-US" sz="3200" b="1" dirty="0" err="1">
                <a:solidFill>
                  <a:schemeClr val="accent6">
                    <a:lumMod val="75000"/>
                  </a:schemeClr>
                </a:solidFill>
                <a:latin typeface="UTM French Vanilla" panose="02040603050506020204" pitchFamily="18" charset="0"/>
              </a:rPr>
              <a:t>mới</a:t>
            </a:r>
            <a:r>
              <a:rPr lang="en-US" altLang="en-US" sz="3200" b="1" dirty="0">
                <a:solidFill>
                  <a:schemeClr val="accent6">
                    <a:lumMod val="75000"/>
                  </a:schemeClr>
                </a:solidFill>
                <a:latin typeface="UTM French Vanilla" panose="02040603050506020204" pitchFamily="18" charset="0"/>
              </a:rPr>
              <a:t> </a:t>
            </a:r>
            <a:r>
              <a:rPr lang="en-US" altLang="en-US" sz="3200" b="1" dirty="0" err="1">
                <a:solidFill>
                  <a:schemeClr val="accent6">
                    <a:lumMod val="75000"/>
                  </a:schemeClr>
                </a:solidFill>
                <a:latin typeface="UTM French Vanilla" panose="02040603050506020204" pitchFamily="18" charset="0"/>
              </a:rPr>
              <a:t>có</a:t>
            </a:r>
            <a:r>
              <a:rPr lang="en-US" altLang="en-US" sz="3200" b="1" dirty="0">
                <a:solidFill>
                  <a:schemeClr val="accent6">
                    <a:lumMod val="75000"/>
                  </a:schemeClr>
                </a:solidFill>
                <a:latin typeface="UTM French Vanilla" panose="02040603050506020204" pitchFamily="18" charset="0"/>
              </a:rPr>
              <a:t> </a:t>
            </a:r>
            <a:r>
              <a:rPr lang="en-US" altLang="en-US" sz="3200" b="1" dirty="0" err="1">
                <a:solidFill>
                  <a:schemeClr val="accent6">
                    <a:lumMod val="75000"/>
                  </a:schemeClr>
                </a:solidFill>
                <a:latin typeface="UTM French Vanilla" panose="02040603050506020204" pitchFamily="18" charset="0"/>
              </a:rPr>
              <a:t>cánh</a:t>
            </a:r>
            <a:endParaRPr lang="en-US" sz="3200" dirty="0">
              <a:solidFill>
                <a:schemeClr val="accent6">
                  <a:lumMod val="75000"/>
                </a:schemeClr>
              </a:solidFill>
              <a:latin typeface="UTM French Vanilla" panose="02040603050506020204" pitchFamily="18" charset="0"/>
            </a:endParaRPr>
          </a:p>
        </p:txBody>
      </p:sp>
    </p:spTree>
    <p:extLst>
      <p:ext uri="{BB962C8B-B14F-4D97-AF65-F5344CB8AC3E}">
        <p14:creationId xmlns:p14="http://schemas.microsoft.com/office/powerpoint/2010/main" val="31679110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500" fill="hold"/>
                                        <p:tgtEl>
                                          <p:spTgt spid="3"/>
                                        </p:tgtEl>
                                        <p:attrNameLst>
                                          <p:attrName>ppt_w</p:attrName>
                                        </p:attrNameLst>
                                      </p:cBhvr>
                                      <p:tavLst>
                                        <p:tav tm="0">
                                          <p:val>
                                            <p:fltVal val="0"/>
                                          </p:val>
                                        </p:tav>
                                        <p:tav tm="100000">
                                          <p:val>
                                            <p:strVal val="#ppt_w"/>
                                          </p:val>
                                        </p:tav>
                                      </p:tavLst>
                                    </p:anim>
                                    <p:anim calcmode="lin" valueType="num">
                                      <p:cBhvr>
                                        <p:cTn id="26" dur="500" fill="hold"/>
                                        <p:tgtEl>
                                          <p:spTgt spid="3"/>
                                        </p:tgtEl>
                                        <p:attrNameLst>
                                          <p:attrName>ppt_h</p:attrName>
                                        </p:attrNameLst>
                                      </p:cBhvr>
                                      <p:tavLst>
                                        <p:tav tm="0">
                                          <p:val>
                                            <p:fltVal val="0"/>
                                          </p:val>
                                        </p:tav>
                                        <p:tav tm="100000">
                                          <p:val>
                                            <p:strVal val="#ppt_h"/>
                                          </p:val>
                                        </p:tav>
                                      </p:tavLst>
                                    </p:anim>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3">
            <a:extLst>
              <a:ext uri="{FF2B5EF4-FFF2-40B4-BE49-F238E27FC236}">
                <a16:creationId xmlns:a16="http://schemas.microsoft.com/office/drawing/2014/main" id="{9F2EA86E-C5D4-4ED3-BE9F-6823F85B3E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3296" y="554182"/>
            <a:ext cx="6508838" cy="61652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rthographicFront">
              <a:rot lat="0" lon="0" rev="0"/>
            </a:camera>
            <a:lightRig rig="glow" dir="t">
              <a:rot lat="0" lon="0" rev="14100000"/>
            </a:lightRig>
          </a:scene3d>
          <a:sp3d prstMaterial="softEdge">
            <a:bevelT w="127000" prst="artDeco"/>
          </a:sp3d>
          <a:extLst>
            <a:ext uri="{91240B29-F687-4F45-9708-019B960494DF}">
              <a14:hiddenLine xmlns:a14="http://schemas.microsoft.com/office/drawing/2010/main" w="9525">
                <a:solidFill>
                  <a:srgbClr val="000000"/>
                </a:solidFill>
                <a:miter lim="800000"/>
                <a:headEnd/>
                <a:tailEnd/>
              </a14:hiddenLine>
            </a:ext>
          </a:extLst>
        </p:spPr>
      </p:pic>
      <p:sp>
        <p:nvSpPr>
          <p:cNvPr id="5" name="Round Diagonal Corner Rectangle 4"/>
          <p:cNvSpPr/>
          <p:nvPr/>
        </p:nvSpPr>
        <p:spPr>
          <a:xfrm>
            <a:off x="191069" y="982639"/>
            <a:ext cx="5131559" cy="5616054"/>
          </a:xfrm>
          <a:prstGeom prst="round2DiagRect">
            <a:avLst/>
          </a:prstGeom>
          <a:solidFill>
            <a:schemeClr val="bg1">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50000"/>
              </a:spcBef>
            </a:pPr>
            <a:r>
              <a:rPr lang="en-US" altLang="en-US" sz="3200" b="1" dirty="0">
                <a:solidFill>
                  <a:srgbClr val="002060"/>
                </a:solidFill>
                <a:latin typeface="UTM Aptima" panose="02040603050506020204" pitchFamily="18" charset="0"/>
              </a:rPr>
              <a:t>3. </a:t>
            </a:r>
            <a:r>
              <a:rPr lang="en-US" altLang="en-US" sz="3200" b="1" dirty="0" err="1">
                <a:solidFill>
                  <a:srgbClr val="002060"/>
                </a:solidFill>
                <a:latin typeface="UTM Aptima" panose="02040603050506020204" pitchFamily="18" charset="0"/>
              </a:rPr>
              <a:t>Thế</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là</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Ngựa</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Trắng</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xin</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phép</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mẹ</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lên</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đường</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cùng</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Đại</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Bàng</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Thoáng</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cái</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đã</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xa</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lắm</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Chưa</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thấy</a:t>
            </a:r>
            <a:r>
              <a:rPr lang="en-US" altLang="en-US" sz="3200" b="1" dirty="0">
                <a:solidFill>
                  <a:srgbClr val="002060"/>
                </a:solidFill>
                <a:latin typeface="UTM Aptima" panose="02040603050506020204" pitchFamily="18" charset="0"/>
              </a:rPr>
              <a:t> “ </a:t>
            </a:r>
            <a:r>
              <a:rPr lang="en-US" altLang="en-US" sz="3200" b="1" dirty="0" err="1">
                <a:solidFill>
                  <a:srgbClr val="002060"/>
                </a:solidFill>
                <a:latin typeface="UTM Aptima" panose="02040603050506020204" pitchFamily="18" charset="0"/>
              </a:rPr>
              <a:t>đôi</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cánh</a:t>
            </a:r>
            <a:r>
              <a:rPr lang="en-US" altLang="en-US" sz="3200" b="1" dirty="0">
                <a:solidFill>
                  <a:srgbClr val="002060"/>
                </a:solidFill>
                <a:latin typeface="UTM Aptima" panose="02040603050506020204" pitchFamily="18" charset="0"/>
              </a:rPr>
              <a:t> ” </a:t>
            </a:r>
            <a:r>
              <a:rPr lang="en-US" altLang="en-US" sz="3200" b="1" dirty="0" err="1">
                <a:solidFill>
                  <a:srgbClr val="002060"/>
                </a:solidFill>
                <a:latin typeface="UTM Aptima" panose="02040603050506020204" pitchFamily="18" charset="0"/>
              </a:rPr>
              <a:t>đâu</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nhưng</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Ngựa</a:t>
            </a:r>
            <a:r>
              <a:rPr lang="en-US" altLang="en-US" sz="3200" b="1" dirty="0">
                <a:solidFill>
                  <a:srgbClr val="002060"/>
                </a:solidFill>
                <a:latin typeface="UTM Aptima" panose="02040603050506020204" pitchFamily="18" charset="0"/>
              </a:rPr>
              <a:t> ta </a:t>
            </a:r>
            <a:r>
              <a:rPr lang="en-US" altLang="en-US" sz="3200" b="1" dirty="0" err="1">
                <a:solidFill>
                  <a:srgbClr val="002060"/>
                </a:solidFill>
                <a:latin typeface="UTM Aptima" panose="02040603050506020204" pitchFamily="18" charset="0"/>
              </a:rPr>
              <a:t>đã</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gặp</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bao</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nhiêu</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là</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cảnh</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lạ</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Chỉ</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phiền</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là</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mỗi</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lúc</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trời</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một</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tối</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và</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thấp</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thoáng</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đâu</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đây</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đã</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lấp</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lánh</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những</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đốm</a:t>
            </a:r>
            <a:r>
              <a:rPr lang="en-US" altLang="en-US" sz="3200" b="1" dirty="0">
                <a:solidFill>
                  <a:srgbClr val="002060"/>
                </a:solidFill>
                <a:latin typeface="UTM Aptima" panose="02040603050506020204" pitchFamily="18" charset="0"/>
              </a:rPr>
              <a:t> </a:t>
            </a:r>
            <a:r>
              <a:rPr lang="en-US" altLang="en-US" sz="3200" b="1" dirty="0" err="1">
                <a:solidFill>
                  <a:srgbClr val="002060"/>
                </a:solidFill>
                <a:latin typeface="UTM Aptima" panose="02040603050506020204" pitchFamily="18" charset="0"/>
              </a:rPr>
              <a:t>sao</a:t>
            </a:r>
            <a:r>
              <a:rPr lang="en-US" altLang="en-US" sz="3200" b="1" dirty="0">
                <a:solidFill>
                  <a:srgbClr val="002060"/>
                </a:solidFill>
                <a:latin typeface="UTM Aptima" panose="02040603050506020204" pitchFamily="18" charset="0"/>
              </a:rPr>
              <a:t>.</a:t>
            </a:r>
          </a:p>
        </p:txBody>
      </p:sp>
    </p:spTree>
    <p:extLst>
      <p:ext uri="{BB962C8B-B14F-4D97-AF65-F5344CB8AC3E}">
        <p14:creationId xmlns:p14="http://schemas.microsoft.com/office/powerpoint/2010/main" val="549366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4"/>
          <p:cNvPicPr>
            <a:picLocks noChangeAspect="1" noChangeArrowheads="1"/>
          </p:cNvPicPr>
          <p:nvPr/>
        </p:nvPicPr>
        <p:blipFill>
          <a:blip r:embed="rId2"/>
          <a:srcRect/>
          <a:stretch>
            <a:fillRect/>
          </a:stretch>
        </p:blipFill>
        <p:spPr bwMode="auto">
          <a:xfrm>
            <a:off x="6141493" y="2251881"/>
            <a:ext cx="6050507" cy="46061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rthographicFront">
              <a:rot lat="0" lon="0" rev="0"/>
            </a:camera>
            <a:lightRig rig="glow" dir="t">
              <a:rot lat="0" lon="0" rev="14100000"/>
            </a:lightRig>
          </a:scene3d>
          <a:sp3d prstMaterial="softEdge">
            <a:bevelT w="127000" prst="artDeco"/>
          </a:sp3d>
        </p:spPr>
      </p:pic>
      <p:sp>
        <p:nvSpPr>
          <p:cNvPr id="5" name="Round Diagonal Corner Rectangle 4"/>
          <p:cNvSpPr/>
          <p:nvPr/>
        </p:nvSpPr>
        <p:spPr>
          <a:xfrm>
            <a:off x="109182" y="109182"/>
            <a:ext cx="5923127" cy="6598693"/>
          </a:xfrm>
          <a:prstGeom prst="round2DiagRect">
            <a:avLst/>
          </a:prstGeom>
          <a:solidFill>
            <a:schemeClr val="bg1">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50000"/>
              </a:spcBef>
            </a:pPr>
            <a:r>
              <a:rPr lang="en-US" altLang="en-US" sz="2800" b="1" dirty="0">
                <a:solidFill>
                  <a:srgbClr val="002060"/>
                </a:solidFill>
                <a:latin typeface="UTM Aptima" panose="02040603050506020204" pitchFamily="18" charset="0"/>
              </a:rPr>
              <a:t>4. </a:t>
            </a:r>
            <a:r>
              <a:rPr lang="en-US" altLang="en-US" sz="2800" b="1" dirty="0" err="1">
                <a:solidFill>
                  <a:srgbClr val="002060"/>
                </a:solidFill>
                <a:latin typeface="UTM Aptima" panose="02040603050506020204" pitchFamily="18" charset="0"/>
              </a:rPr>
              <a:t>Bỗng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có</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tiếng</a:t>
            </a:r>
            <a:r>
              <a:rPr lang="en-US" altLang="en-US" sz="2800" b="1" dirty="0">
                <a:solidFill>
                  <a:srgbClr val="002060"/>
                </a:solidFill>
                <a:latin typeface="UTM Aptima" panose="02040603050506020204" pitchFamily="18" charset="0"/>
              </a:rPr>
              <a:t> “ </a:t>
            </a:r>
            <a:r>
              <a:rPr lang="en-US" altLang="en-US" sz="2800" b="1" dirty="0" err="1">
                <a:solidFill>
                  <a:srgbClr val="002060"/>
                </a:solidFill>
                <a:latin typeface="UTM Aptima" panose="02040603050506020204" pitchFamily="18" charset="0"/>
              </a:rPr>
              <a:t>hú</a:t>
            </a:r>
            <a:r>
              <a:rPr lang="en-US" altLang="en-US" sz="2800" b="1" dirty="0">
                <a:solidFill>
                  <a:srgbClr val="002060"/>
                </a:solidFill>
                <a:latin typeface="UTM Aptima" panose="02040603050506020204" pitchFamily="18" charset="0"/>
              </a:rPr>
              <a:t>…ú…ú ” </a:t>
            </a:r>
            <a:r>
              <a:rPr lang="en-US" altLang="en-US" sz="2800" b="1" dirty="0" err="1">
                <a:solidFill>
                  <a:srgbClr val="002060"/>
                </a:solidFill>
                <a:latin typeface="UTM Aptima" panose="02040603050506020204" pitchFamily="18" charset="0"/>
              </a:rPr>
              <a:t>vẳng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lên</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mỗi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lúc</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một</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gần</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Rồi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từ</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trong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bóng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tối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hiện</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ra</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một</a:t>
            </a:r>
            <a:r>
              <a:rPr lang="en-US" altLang="en-US" sz="2800" b="1" dirty="0">
                <a:solidFill>
                  <a:srgbClr val="002060"/>
                </a:solidFill>
                <a:latin typeface="UTM Aptima" panose="02040603050506020204" pitchFamily="18" charset="0"/>
              </a:rPr>
              <a:t> con </a:t>
            </a:r>
            <a:r>
              <a:rPr lang="en-US" altLang="en-US" sz="2800" b="1" dirty="0" err="1">
                <a:solidFill>
                  <a:srgbClr val="002060"/>
                </a:solidFill>
                <a:latin typeface="UTM Aptima" panose="02040603050506020204" pitchFamily="18" charset="0"/>
              </a:rPr>
              <a:t>Sói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xám</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sừng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sững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ngáng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đường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Ngựa</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Trắng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mếu</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máo</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gọi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mẹ</a:t>
            </a:r>
            <a:r>
              <a:rPr lang="en-US" altLang="en-US" sz="2800" b="1" dirty="0">
                <a:solidFill>
                  <a:srgbClr val="002060"/>
                </a:solidFill>
                <a:latin typeface="UTM Aptima" panose="02040603050506020204" pitchFamily="18" charset="0"/>
              </a:rPr>
              <a:t>.</a:t>
            </a:r>
          </a:p>
          <a:p>
            <a:pPr algn="just">
              <a:spcBef>
                <a:spcPct val="50000"/>
              </a:spcBef>
            </a:pP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Sói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xám</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cười</a:t>
            </a:r>
            <a:r>
              <a:rPr lang="en-US" altLang="en-US" sz="2800" b="1" dirty="0">
                <a:solidFill>
                  <a:srgbClr val="002060"/>
                </a:solidFill>
                <a:latin typeface="UTM Aptima" panose="02040603050506020204" pitchFamily="18" charset="0"/>
              </a:rPr>
              <a:t> man </a:t>
            </a:r>
            <a:r>
              <a:rPr lang="en-US" altLang="en-US" sz="2800" b="1" dirty="0" err="1">
                <a:solidFill>
                  <a:srgbClr val="002060"/>
                </a:solidFill>
                <a:latin typeface="UTM Aptima" panose="02040603050506020204" pitchFamily="18" charset="0"/>
              </a:rPr>
              <a:t>rợ</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và</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nhảy</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chồm</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đến</a:t>
            </a:r>
            <a:r>
              <a:rPr lang="en-US" altLang="en-US" sz="2800" b="1" dirty="0">
                <a:solidFill>
                  <a:srgbClr val="002060"/>
                </a:solidFill>
                <a:latin typeface="UTM Aptima" panose="02040603050506020204" pitchFamily="18" charset="0"/>
              </a:rPr>
              <a:t>.</a:t>
            </a:r>
          </a:p>
          <a:p>
            <a:pPr algn="just">
              <a:spcBef>
                <a:spcPct val="50000"/>
              </a:spcBef>
            </a:pPr>
            <a:r>
              <a:rPr lang="en-US" altLang="en-US" sz="2800" b="1" dirty="0">
                <a:solidFill>
                  <a:srgbClr val="002060"/>
                </a:solidFill>
                <a:latin typeface="UTM Aptima" panose="02040603050506020204" pitchFamily="18" charset="0"/>
              </a:rPr>
              <a:t>  - </a:t>
            </a:r>
            <a:r>
              <a:rPr lang="en-US" altLang="en-US" sz="2800" b="1" dirty="0" err="1">
                <a:solidFill>
                  <a:srgbClr val="002060"/>
                </a:solidFill>
                <a:latin typeface="UTM Aptima" panose="02040603050506020204" pitchFamily="18" charset="0"/>
              </a:rPr>
              <a:t>Ối</a:t>
            </a:r>
            <a:r>
              <a:rPr lang="en-US" altLang="en-US" sz="2800" b="1" dirty="0">
                <a:solidFill>
                  <a:srgbClr val="002060"/>
                </a:solidFill>
                <a:latin typeface="UTM Aptima" panose="02040603050506020204" pitchFamily="18" charset="0"/>
              </a:rPr>
              <a:t> ! …</a:t>
            </a:r>
          </a:p>
          <a:p>
            <a:pPr algn="just">
              <a:spcBef>
                <a:spcPct val="50000"/>
              </a:spcBef>
            </a:pP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Không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phải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tiếng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Ngựa</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Trắng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thét</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lên</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mà</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là</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tiếng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Sói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Xám</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rống</a:t>
            </a:r>
            <a:r>
              <a:rPr lang="en-US" altLang="en-US" sz="2800" b="1" dirty="0">
                <a:solidFill>
                  <a:srgbClr val="002060"/>
                </a:solidFill>
                <a:latin typeface="UTM Aptima" panose="02040603050506020204" pitchFamily="18" charset="0"/>
              </a:rPr>
              <a:t> to. </a:t>
            </a:r>
            <a:r>
              <a:rPr lang="en-US" altLang="en-US" sz="2800" b="1" dirty="0" err="1">
                <a:solidFill>
                  <a:srgbClr val="002060"/>
                </a:solidFill>
                <a:latin typeface="UTM Aptima" panose="02040603050506020204" pitchFamily="18" charset="0"/>
              </a:rPr>
              <a:t>Một</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cái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gì</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từ</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trên</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cao</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giáng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rất</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mạnh</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xuống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giữa</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trán</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Sói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làm</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nó</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hốt</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hoảng</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cúp</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đuôi</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chạy</a:t>
            </a:r>
            <a:r>
              <a:rPr lang="en-US" altLang="en-US" sz="2800" b="1" dirty="0">
                <a:solidFill>
                  <a:srgbClr val="002060"/>
                </a:solidFill>
                <a:latin typeface="UTM Aptima" panose="02040603050506020204" pitchFamily="18" charset="0"/>
              </a:rPr>
              <a:t> </a:t>
            </a:r>
            <a:r>
              <a:rPr lang="en-US" altLang="en-US" sz="2800" b="1" dirty="0" err="1">
                <a:solidFill>
                  <a:srgbClr val="002060"/>
                </a:solidFill>
                <a:latin typeface="UTM Aptima" panose="02040603050506020204" pitchFamily="18" charset="0"/>
              </a:rPr>
              <a:t>mất</a:t>
            </a:r>
            <a:r>
              <a:rPr lang="en-US" altLang="en-US" sz="2800" b="1" dirty="0">
                <a:solidFill>
                  <a:srgbClr val="002060"/>
                </a:solidFill>
                <a:latin typeface="UTM Aptima" panose="02040603050506020204" pitchFamily="18" charset="0"/>
              </a:rPr>
              <a:t>.</a:t>
            </a:r>
          </a:p>
        </p:txBody>
      </p:sp>
      <p:sp>
        <p:nvSpPr>
          <p:cNvPr id="6" name="Cloud Callout 5"/>
          <p:cNvSpPr/>
          <p:nvPr/>
        </p:nvSpPr>
        <p:spPr>
          <a:xfrm>
            <a:off x="6387152" y="409432"/>
            <a:ext cx="3562066" cy="2197289"/>
          </a:xfrm>
          <a:prstGeom prst="cloudCallout">
            <a:avLst>
              <a:gd name="adj1" fmla="val -17768"/>
              <a:gd name="adj2" fmla="val 8858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C00000"/>
                </a:solidFill>
                <a:latin typeface="UTM French Vanilla" panose="02040603050506020204" pitchFamily="18" charset="0"/>
              </a:rPr>
              <a:t>Mình</a:t>
            </a:r>
            <a:r>
              <a:rPr lang="en-US" sz="2800" dirty="0">
                <a:solidFill>
                  <a:srgbClr val="C00000"/>
                </a:solidFill>
                <a:latin typeface="UTM French Vanilla" panose="02040603050506020204" pitchFamily="18" charset="0"/>
              </a:rPr>
              <a:t> </a:t>
            </a:r>
            <a:r>
              <a:rPr lang="en-US" sz="2800" dirty="0" err="1">
                <a:solidFill>
                  <a:srgbClr val="C00000"/>
                </a:solidFill>
                <a:latin typeface="UTM French Vanilla" panose="02040603050506020204" pitchFamily="18" charset="0"/>
              </a:rPr>
              <a:t>sẽ</a:t>
            </a:r>
            <a:r>
              <a:rPr lang="en-US" sz="2800" dirty="0">
                <a:solidFill>
                  <a:srgbClr val="C00000"/>
                </a:solidFill>
                <a:latin typeface="UTM French Vanilla" panose="02040603050506020204" pitchFamily="18" charset="0"/>
              </a:rPr>
              <a:t> </a:t>
            </a:r>
            <a:r>
              <a:rPr lang="en-US" sz="2800" dirty="0" err="1">
                <a:solidFill>
                  <a:srgbClr val="C00000"/>
                </a:solidFill>
                <a:latin typeface="UTM French Vanilla" panose="02040603050506020204" pitchFamily="18" charset="0"/>
              </a:rPr>
              <a:t>có</a:t>
            </a:r>
            <a:r>
              <a:rPr lang="en-US" sz="2800" dirty="0">
                <a:solidFill>
                  <a:srgbClr val="C00000"/>
                </a:solidFill>
                <a:latin typeface="UTM French Vanilla" panose="02040603050506020204" pitchFamily="18" charset="0"/>
              </a:rPr>
              <a:t> </a:t>
            </a:r>
            <a:r>
              <a:rPr lang="en-US" sz="2800" dirty="0" err="1">
                <a:solidFill>
                  <a:srgbClr val="C00000"/>
                </a:solidFill>
                <a:latin typeface="UTM French Vanilla" panose="02040603050506020204" pitchFamily="18" charset="0"/>
              </a:rPr>
              <a:t>được</a:t>
            </a:r>
            <a:r>
              <a:rPr lang="en-US" sz="2800" dirty="0">
                <a:solidFill>
                  <a:srgbClr val="C00000"/>
                </a:solidFill>
                <a:latin typeface="UTM French Vanilla" panose="02040603050506020204" pitchFamily="18" charset="0"/>
              </a:rPr>
              <a:t> </a:t>
            </a:r>
            <a:r>
              <a:rPr lang="en-US" sz="2800" dirty="0" err="1">
                <a:solidFill>
                  <a:srgbClr val="C00000"/>
                </a:solidFill>
                <a:latin typeface="UTM French Vanilla" panose="02040603050506020204" pitchFamily="18" charset="0"/>
              </a:rPr>
              <a:t>miếng</a:t>
            </a:r>
            <a:r>
              <a:rPr lang="en-US" sz="2800" dirty="0">
                <a:solidFill>
                  <a:srgbClr val="C00000"/>
                </a:solidFill>
                <a:latin typeface="UTM French Vanilla" panose="02040603050506020204" pitchFamily="18" charset="0"/>
              </a:rPr>
              <a:t> </a:t>
            </a:r>
            <a:r>
              <a:rPr lang="en-US" sz="2800" dirty="0" err="1">
                <a:solidFill>
                  <a:srgbClr val="C00000"/>
                </a:solidFill>
                <a:latin typeface="UTM French Vanilla" panose="02040603050506020204" pitchFamily="18" charset="0"/>
              </a:rPr>
              <a:t>mồi</a:t>
            </a:r>
            <a:r>
              <a:rPr lang="en-US" sz="2800" dirty="0">
                <a:solidFill>
                  <a:srgbClr val="C00000"/>
                </a:solidFill>
                <a:latin typeface="UTM French Vanilla" panose="02040603050506020204" pitchFamily="18" charset="0"/>
              </a:rPr>
              <a:t> </a:t>
            </a:r>
            <a:r>
              <a:rPr lang="en-US" sz="2800" dirty="0" err="1">
                <a:solidFill>
                  <a:srgbClr val="C00000"/>
                </a:solidFill>
                <a:latin typeface="UTM French Vanilla" panose="02040603050506020204" pitchFamily="18" charset="0"/>
              </a:rPr>
              <a:t>ngon</a:t>
            </a:r>
            <a:r>
              <a:rPr lang="en-US" sz="2800" dirty="0">
                <a:solidFill>
                  <a:srgbClr val="C00000"/>
                </a:solidFill>
                <a:latin typeface="UTM French Vanilla" panose="02040603050506020204" pitchFamily="18" charset="0"/>
              </a:rPr>
              <a:t> </a:t>
            </a:r>
            <a:r>
              <a:rPr lang="en-US" sz="2800" dirty="0" err="1">
                <a:solidFill>
                  <a:srgbClr val="C00000"/>
                </a:solidFill>
                <a:latin typeface="UTM French Vanilla" panose="02040603050506020204" pitchFamily="18" charset="0"/>
              </a:rPr>
              <a:t>đây</a:t>
            </a:r>
            <a:r>
              <a:rPr lang="en-US" sz="2800" dirty="0">
                <a:solidFill>
                  <a:srgbClr val="C00000"/>
                </a:solidFill>
                <a:latin typeface="UTM French Vanilla" panose="02040603050506020204" pitchFamily="18" charset="0"/>
              </a:rPr>
              <a:t>! </a:t>
            </a:r>
            <a:r>
              <a:rPr lang="en-US" sz="2800" dirty="0" err="1">
                <a:solidFill>
                  <a:srgbClr val="C00000"/>
                </a:solidFill>
                <a:latin typeface="UTM French Vanilla" panose="02040603050506020204" pitchFamily="18" charset="0"/>
              </a:rPr>
              <a:t>Haha</a:t>
            </a:r>
            <a:r>
              <a:rPr lang="en-US" sz="2800" dirty="0">
                <a:solidFill>
                  <a:srgbClr val="C00000"/>
                </a:solidFill>
                <a:latin typeface="UTM French Vanilla" panose="02040603050506020204" pitchFamily="18" charset="0"/>
              </a:rPr>
              <a:t>..</a:t>
            </a:r>
          </a:p>
        </p:txBody>
      </p:sp>
    </p:spTree>
    <p:extLst>
      <p:ext uri="{BB962C8B-B14F-4D97-AF65-F5344CB8AC3E}">
        <p14:creationId xmlns:p14="http://schemas.microsoft.com/office/powerpoint/2010/main" val="29303183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358</TotalTime>
  <Words>1070</Words>
  <Application>Microsoft Office PowerPoint</Application>
  <PresentationFormat>Widescreen</PresentationFormat>
  <Paragraphs>63</Paragraphs>
  <Slides>20</Slides>
  <Notes>1</Notes>
  <HiddenSlides>0</HiddenSlides>
  <MMClips>1</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20</vt:i4>
      </vt:variant>
    </vt:vector>
  </HeadingPairs>
  <TitlesOfParts>
    <vt:vector size="35" baseType="lpstr">
      <vt:lpstr>UVN Binh Duong</vt:lpstr>
      <vt:lpstr>UTM Wedding K&amp;T</vt:lpstr>
      <vt:lpstr>Calibri</vt:lpstr>
      <vt:lpstr>Calibri Light</vt:lpstr>
      <vt:lpstr>UVN Ai Cap Nang</vt:lpstr>
      <vt:lpstr>Arial</vt:lpstr>
      <vt:lpstr>UTM Guanine</vt:lpstr>
      <vt:lpstr>Times New Roman</vt:lpstr>
      <vt:lpstr>字魂107号-萌趣欢乐体</vt:lpstr>
      <vt:lpstr>inpin heiti</vt:lpstr>
      <vt:lpstr>UTM Showcard</vt:lpstr>
      <vt:lpstr>UVN Vi Vi</vt:lpstr>
      <vt:lpstr>UTM Aptima</vt:lpstr>
      <vt:lpstr>UTM French Vanilla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BICHTRAN</dc:creator>
  <cp:keywords>MĂNGNON</cp:keywords>
  <cp:lastModifiedBy>Lan Anh Dương</cp:lastModifiedBy>
  <cp:revision>36</cp:revision>
  <dcterms:created xsi:type="dcterms:W3CDTF">2022-03-15T17:22:49Z</dcterms:created>
  <dcterms:modified xsi:type="dcterms:W3CDTF">2023-07-24T17:08:39Z</dcterms:modified>
</cp:coreProperties>
</file>