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1" r:id="rId1"/>
    <p:sldMasterId id="2147483670" r:id="rId2"/>
  </p:sldMasterIdLst>
  <p:notesMasterIdLst>
    <p:notesMasterId r:id="rId35"/>
  </p:notesMasterIdLst>
  <p:handoutMasterIdLst>
    <p:handoutMasterId r:id="rId36"/>
  </p:handoutMasterIdLst>
  <p:sldIdLst>
    <p:sldId id="257" r:id="rId3"/>
    <p:sldId id="294" r:id="rId4"/>
    <p:sldId id="260" r:id="rId5"/>
    <p:sldId id="295" r:id="rId6"/>
    <p:sldId id="289" r:id="rId7"/>
    <p:sldId id="298" r:id="rId8"/>
    <p:sldId id="302" r:id="rId9"/>
    <p:sldId id="303" r:id="rId10"/>
    <p:sldId id="299" r:id="rId11"/>
    <p:sldId id="301" r:id="rId12"/>
    <p:sldId id="300" r:id="rId13"/>
    <p:sldId id="304" r:id="rId14"/>
    <p:sldId id="422" r:id="rId15"/>
    <p:sldId id="305" r:id="rId16"/>
    <p:sldId id="423" r:id="rId17"/>
    <p:sldId id="424" r:id="rId18"/>
    <p:sldId id="427" r:id="rId19"/>
    <p:sldId id="426" r:id="rId20"/>
    <p:sldId id="428" r:id="rId21"/>
    <p:sldId id="425" r:id="rId22"/>
    <p:sldId id="431" r:id="rId23"/>
    <p:sldId id="432" r:id="rId24"/>
    <p:sldId id="433" r:id="rId25"/>
    <p:sldId id="434" r:id="rId26"/>
    <p:sldId id="435" r:id="rId27"/>
    <p:sldId id="436" r:id="rId28"/>
    <p:sldId id="296" r:id="rId29"/>
    <p:sldId id="281" r:id="rId30"/>
    <p:sldId id="261" r:id="rId31"/>
    <p:sldId id="437" r:id="rId32"/>
    <p:sldId id="273" r:id="rId33"/>
    <p:sldId id="364" r:id="rId34"/>
  </p:sldIdLst>
  <p:sldSz cx="9144000" cy="5143500" type="screen16x9"/>
  <p:notesSz cx="6858000" cy="9144000"/>
  <p:embeddedFontLst>
    <p:embeddedFont>
      <p:font typeface="#9Slide03 AmpleSoft Bold" panose="02000000000000000000" pitchFamily="2" charset="0"/>
      <p:regular r:id="rId37"/>
    </p:embeddedFont>
    <p:embeddedFont>
      <p:font typeface="#9Slide03 Arima Madurai Black" panose="00000A00000000000000" pitchFamily="2" charset="0"/>
      <p:bold r:id="rId38"/>
    </p:embeddedFont>
    <p:embeddedFont>
      <p:font typeface="#9Slide05 SVNVandella" pitchFamily="2" charset="0"/>
      <p:regular r:id="rId39"/>
    </p:embeddedFont>
    <p:embeddedFont>
      <p:font typeface="#9Slide07 HoneyCream" pitchFamily="2" charset="0"/>
      <p:regular r:id="rId40"/>
    </p:embeddedFont>
    <p:embeddedFont>
      <p:font typeface="#9Slide07 SVNCinnamoncake" panose="02000000000000000000" pitchFamily="2" charset="0"/>
      <p:regular r:id="rId41"/>
    </p:embeddedFont>
    <p:embeddedFont>
      <p:font typeface="#9Slide07 SVNKG Ten Thousand Re" panose="02040603050506020204" pitchFamily="18" charset="0"/>
      <p:regular r:id="rId42"/>
    </p:embeddedFont>
    <p:embeddedFont>
      <p:font typeface="#9Slide07 SVNSmirk" pitchFamily="2" charset="0"/>
      <p:regular r:id="rId43"/>
    </p:embeddedFont>
    <p:embeddedFont>
      <p:font typeface="#9Slide07 SVNZiclets" panose="02000603000000000000" pitchFamily="2" charset="0"/>
      <p:regular r:id="rId44"/>
    </p:embeddedFont>
    <p:embeddedFont>
      <p:font typeface=".VnAristote" panose="020B7200000000000000" pitchFamily="34" charset="0"/>
      <p:regular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VNI-Aptima" pitchFamily="2" charset="0"/>
      <p:regular r:id="rId50"/>
      <p:bold r:id="rId51"/>
      <p:italic r:id="rId52"/>
      <p:boldItalic r:id="rId53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36283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72566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08850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4513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1814170" algn="l" defTabSz="725668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177004" algn="l" defTabSz="725668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2539837" algn="l" defTabSz="725668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2902671" algn="l" defTabSz="725668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1AE71"/>
    <a:srgbClr val="FFFFCC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73" autoAdjust="0"/>
    <p:restoredTop sz="92279" autoAdjust="0"/>
  </p:normalViewPr>
  <p:slideViewPr>
    <p:cSldViewPr>
      <p:cViewPr varScale="1">
        <p:scale>
          <a:sx n="78" d="100"/>
          <a:sy n="78" d="100"/>
        </p:scale>
        <p:origin x="840" y="56"/>
      </p:cViewPr>
      <p:guideLst>
        <p:guide orient="horz" pos="162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19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1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8.xml"/><Relationship Id="rId41" Type="http://schemas.openxmlformats.org/officeDocument/2006/relationships/font" Target="fonts/font5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49" Type="http://schemas.openxmlformats.org/officeDocument/2006/relationships/font" Target="fonts/font13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52" Type="http://schemas.openxmlformats.org/officeDocument/2006/relationships/font" Target="fonts/font1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536FEB2A-B06E-4BBA-B4D9-30368F46B1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79929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1AB843A5-71BE-4CA3-851C-2DCFF06256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18600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362834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725668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088502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451336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1814170" algn="l" defTabSz="72566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177004" algn="l" defTabSz="72566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39837" algn="l" defTabSz="72566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02671" algn="l" defTabSz="72566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2484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9538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0968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97734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3624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44611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35622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21802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00251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38844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2910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53204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27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91926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28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46544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29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03905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30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3308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31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7714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5208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5750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5734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2314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4401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08290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B843A5-71BE-4CA3-851C-2DCFF06256F9}" type="slidenum">
              <a:rPr lang="en-US" altLang="zh-CN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2129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B428BE-02F0-4543-92B3-D45F9DE979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3" y="0"/>
            <a:ext cx="9130473" cy="5143500"/>
          </a:xfrm>
          <a:prstGeom prst="rect">
            <a:avLst/>
          </a:prstGeom>
        </p:spPr>
      </p:pic>
      <p:pic>
        <p:nvPicPr>
          <p:cNvPr id="3" name="Picture 6" descr="C:\Users\Administrator\Desktop\3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312791" y="567719"/>
            <a:ext cx="8518419" cy="415710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5" descr="C:\Users\Administrator\Desktop\4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flipH="1">
            <a:off x="8305826" y="303498"/>
            <a:ext cx="714380" cy="4685548"/>
          </a:xfrm>
          <a:prstGeom prst="rect">
            <a:avLst/>
          </a:prstGeom>
          <a:noFill/>
        </p:spPr>
      </p:pic>
      <p:pic>
        <p:nvPicPr>
          <p:cNvPr id="6" name="Picture 5" descr="C:\Users\Administrator\Desktop\4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8544" y="303498"/>
            <a:ext cx="714380" cy="4685548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83996A-25B1-4A95-89C2-E2EB8DE40ABF}"/>
              </a:ext>
            </a:extLst>
          </p:cNvPr>
          <p:cNvSpPr txBox="1"/>
          <p:nvPr userDrawn="1"/>
        </p:nvSpPr>
        <p:spPr>
          <a:xfrm rot="5400000">
            <a:off x="8289942" y="4017993"/>
            <a:ext cx="1072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#9Slide07 SVNSmirk" pitchFamily="2" charset="0"/>
              </a:rPr>
              <a:t>Hảo</a:t>
            </a:r>
            <a:r>
              <a:rPr lang="en-US" dirty="0">
                <a:latin typeface="#9Slide07 SVNSmirk" pitchFamily="2" charset="0"/>
              </a:rPr>
              <a:t> </a:t>
            </a:r>
            <a:r>
              <a:rPr lang="en-US" dirty="0" err="1">
                <a:latin typeface="#9Slide07 SVNSmirk" pitchFamily="2" charset="0"/>
              </a:rPr>
              <a:t>Mnt</a:t>
            </a:r>
            <a:endParaRPr lang="en-US" dirty="0">
              <a:latin typeface="#9Slide07 SVNSmirk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sh/>
      </p:transition>
    </mc:Choice>
    <mc:Fallback xmlns="">
      <p:transition spd="slow" advTm="0">
        <p:push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326" y="205388"/>
            <a:ext cx="8229348" cy="858090"/>
          </a:xfrm>
          <a:prstGeom prst="rect">
            <a:avLst/>
          </a:prstGeom>
        </p:spPr>
        <p:txBody>
          <a:bodyPr lIns="72567" tIns="36283" rIns="72567" bIns="36283"/>
          <a:lstStyle/>
          <a:p>
            <a:r>
              <a:rPr lang="zh-CN" altLang="en-US"/>
              <a:t>单击此处编辑母版标题样式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C34B34-4FE1-47AA-B2F1-7C5B3066E7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3" y="0"/>
            <a:ext cx="9130473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sh/>
      </p:transition>
    </mc:Choice>
    <mc:Fallback xmlns="">
      <p:transition spd="slow" advTm="0">
        <p:push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sh/>
      </p:transition>
    </mc:Choice>
    <mc:Fallback xmlns="">
      <p:transition spd="slow" advTm="0">
        <p:push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FD35EA-9811-44AA-825D-81BE10395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86F6D-B698-4F61-A8FE-F3C935BE1AA8}" type="datetimeFigureOut">
              <a:rPr lang="en-US"/>
              <a:pPr>
                <a:defRPr/>
              </a:pPr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4E18E6-8E51-4EB5-8D11-658C55BF2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ECFF1A-3DDF-4E8A-95DB-59196945E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3ED6EF-4684-441B-87B2-670FD03845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9582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:\Users\Administrator\Desktop\3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312791" y="567719"/>
            <a:ext cx="8518419" cy="415710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5" descr="C:\Users\Administrator\Desktop\4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flipH="1">
            <a:off x="8305826" y="303498"/>
            <a:ext cx="714380" cy="4685548"/>
          </a:xfrm>
          <a:prstGeom prst="rect">
            <a:avLst/>
          </a:prstGeom>
          <a:noFill/>
        </p:spPr>
      </p:pic>
      <p:pic>
        <p:nvPicPr>
          <p:cNvPr id="6" name="Picture 5" descr="C:\Users\Administrator\Desktop\4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8544" y="303498"/>
            <a:ext cx="714380" cy="46855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8366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sh/>
      </p:transition>
    </mc:Choice>
    <mc:Fallback xmlns="">
      <p:transition spd="slow" advTm="0">
        <p:push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326" y="205388"/>
            <a:ext cx="8229348" cy="858090"/>
          </a:xfrm>
          <a:prstGeom prst="rect">
            <a:avLst/>
          </a:prstGeom>
        </p:spPr>
        <p:txBody>
          <a:bodyPr lIns="72567" tIns="36283" rIns="72567" bIns="36283"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388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sh/>
      </p:transition>
    </mc:Choice>
    <mc:Fallback xmlns="">
      <p:transition spd="slow" advTm="0">
        <p:push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543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sh/>
      </p:transition>
    </mc:Choice>
    <mc:Fallback xmlns="">
      <p:transition spd="slow" advTm="0">
        <p:push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B4DD0B-E5BA-47ED-BCC6-C11C4812C3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2"/>
          <a:stretch/>
        </p:blipFill>
        <p:spPr>
          <a:xfrm>
            <a:off x="-52242312" y="-25871410"/>
            <a:ext cx="1061801" cy="11337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9E9D11-6E52-4191-B947-F512B1B285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2"/>
          <a:stretch/>
        </p:blipFill>
        <p:spPr>
          <a:xfrm>
            <a:off x="59946152" y="-23855186"/>
            <a:ext cx="1061801" cy="11337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815FFB-597F-4860-A0E5-D546D89592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2"/>
          <a:stretch/>
        </p:blipFill>
        <p:spPr>
          <a:xfrm>
            <a:off x="59415251" y="30764556"/>
            <a:ext cx="1061801" cy="11337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FFCC2A-4CCF-46F1-867B-29FDEBD53B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2"/>
          <a:stretch/>
        </p:blipFill>
        <p:spPr>
          <a:xfrm>
            <a:off x="-53304113" y="31446958"/>
            <a:ext cx="1061801" cy="11337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968EE9-90E9-4140-BC7F-65F04D644EE5}"/>
              </a:ext>
            </a:extLst>
          </p:cNvPr>
          <p:cNvSpPr txBox="1"/>
          <p:nvPr userDrawn="1"/>
        </p:nvSpPr>
        <p:spPr>
          <a:xfrm>
            <a:off x="8390268" y="0"/>
            <a:ext cx="753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latin typeface="#9Slide07 SVNSmirk" pitchFamily="2" charset="0"/>
              </a:rPr>
              <a:t>Hảo</a:t>
            </a:r>
            <a:r>
              <a:rPr lang="en-US" sz="1200" dirty="0">
                <a:latin typeface="#9Slide07 SVNSmirk" pitchFamily="2" charset="0"/>
              </a:rPr>
              <a:t> </a:t>
            </a:r>
            <a:r>
              <a:rPr lang="en-US" sz="1200" dirty="0" err="1">
                <a:latin typeface="#9Slide07 SVNSmirk" pitchFamily="2" charset="0"/>
              </a:rPr>
              <a:t>Mnt</a:t>
            </a:r>
            <a:endParaRPr lang="en-US" sz="1200" dirty="0">
              <a:latin typeface="#9Slide07 SVNSmirk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E0E32B-6DE6-4CB8-94F1-AF94CFBC1622}"/>
              </a:ext>
            </a:extLst>
          </p:cNvPr>
          <p:cNvSpPr txBox="1"/>
          <p:nvPr userDrawn="1"/>
        </p:nvSpPr>
        <p:spPr>
          <a:xfrm>
            <a:off x="1581240" y="5539632"/>
            <a:ext cx="6680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sẻ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tặng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Page: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học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F7DD5F-7FD5-48EB-9009-DC6416E6498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576885"/>
            <a:ext cx="1129258" cy="19203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A579AAA-F481-41D4-A94F-5B8FDC84CA70}"/>
              </a:ext>
            </a:extLst>
          </p:cNvPr>
          <p:cNvSpPr txBox="1">
            <a:spLocks/>
          </p:cNvSpPr>
          <p:nvPr userDrawn="1"/>
        </p:nvSpPr>
        <p:spPr>
          <a:xfrm>
            <a:off x="371097" y="6172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206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2060"/>
              </a:solidFill>
              <a:latin typeface="#9Slide07 HoneyCream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8" r:id="rId2"/>
    <p:sldLayoutId id="2147483669" r:id="rId3"/>
    <p:sldLayoutId id="2147483674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Tm="0">
        <p:push/>
      </p:transition>
    </mc:Choice>
    <mc:Fallback xmlns="">
      <p:transition spd="slow" advTm="0">
        <p:push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362834" algn="ctr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725668" algn="ctr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088502" algn="ctr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451336" algn="ctr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272125" indent="-272125" algn="l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+mn-ea"/>
          <a:cs typeface="+mn-cs"/>
        </a:defRPr>
      </a:lvl1pPr>
      <a:lvl2pPr marL="589605" indent="-226771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  <a:ea typeface="+mn-ea"/>
        </a:defRPr>
      </a:lvl2pPr>
      <a:lvl3pPr marL="907085" indent="-181417" algn="l" rtl="0" eaLnBrk="0" fontAlgn="base" hangingPunct="0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  <a:ea typeface="+mn-ea"/>
        </a:defRPr>
      </a:lvl3pPr>
      <a:lvl4pPr marL="1269919" indent="-181417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1632753" indent="-181417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1995587" indent="-181417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358420" indent="-181417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2721254" indent="-181417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084088" indent="-181417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2834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25668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88502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51336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14170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77004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39837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2671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26">
            <a:extLst>
              <a:ext uri="{FF2B5EF4-FFF2-40B4-BE49-F238E27FC236}">
                <a16:creationId xmlns:a16="http://schemas.microsoft.com/office/drawing/2014/main" id="{92F7D07C-80B0-4107-A258-8D11B3378F2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15"/>
            <a:ext cx="9143999" cy="51453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EA5F16-9AAD-48A9-9BBA-E4D6907F3507}"/>
              </a:ext>
            </a:extLst>
          </p:cNvPr>
          <p:cNvSpPr txBox="1"/>
          <p:nvPr userDrawn="1"/>
        </p:nvSpPr>
        <p:spPr>
          <a:xfrm>
            <a:off x="8390267" y="44936"/>
            <a:ext cx="753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latin typeface="#9Slide07 SVNSmirk" pitchFamily="2" charset="0"/>
              </a:rPr>
              <a:t>Hảo</a:t>
            </a:r>
            <a:r>
              <a:rPr lang="en-US" sz="1200" dirty="0">
                <a:latin typeface="#9Slide07 SVNSmirk" pitchFamily="2" charset="0"/>
              </a:rPr>
              <a:t> </a:t>
            </a:r>
            <a:r>
              <a:rPr lang="en-US" sz="1200" dirty="0" err="1">
                <a:latin typeface="#9Slide07 SVNSmirk" pitchFamily="2" charset="0"/>
              </a:rPr>
              <a:t>Mnt</a:t>
            </a:r>
            <a:endParaRPr lang="en-US" sz="1200" dirty="0">
              <a:latin typeface="#9Slide07 SVNSmirk" pitchFamily="2" charset="0"/>
            </a:endParaRPr>
          </a:p>
        </p:txBody>
      </p:sp>
      <p:sp>
        <p:nvSpPr>
          <p:cNvPr id="5" name="Rounded Rectangle 7">
            <a:extLst>
              <a:ext uri="{FF2B5EF4-FFF2-40B4-BE49-F238E27FC236}">
                <a16:creationId xmlns:a16="http://schemas.microsoft.com/office/drawing/2014/main" id="{5FAD3123-63E6-49EA-80C7-0E42D517558A}"/>
              </a:ext>
            </a:extLst>
          </p:cNvPr>
          <p:cNvSpPr/>
          <p:nvPr/>
        </p:nvSpPr>
        <p:spPr>
          <a:xfrm>
            <a:off x="910208" y="6333444"/>
            <a:ext cx="7323581" cy="141638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rgbClr val="F3F6F0"/>
            </a:solidFill>
          </a:ln>
          <a:effectLst>
            <a:outerShdw blurRad="1651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45CBE6-B555-4BFB-8F11-E90CB12DD97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143" y="-3810815"/>
            <a:ext cx="2186247" cy="3717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1D810E-3DA1-4D4F-812A-DD7D1B322F5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323958"/>
            <a:ext cx="1404152" cy="23877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E6987D-4877-4B0C-BF6E-BD8C551A9DA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5068" y="-25721164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01D56A-586B-42E8-A24F-4D26E11AE40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0132" y="-25721165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913B91B-5BCF-4BD7-9671-2C70B3FDFD4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01494" y="29981036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C38B01-D6F1-4F6B-8533-DE17E1ED1B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4296" y="29981035"/>
            <a:ext cx="2186247" cy="371775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327D911-7C6F-4B01-B7C1-8DDCC0FACA3E}"/>
              </a:ext>
            </a:extLst>
          </p:cNvPr>
          <p:cNvSpPr txBox="1">
            <a:spLocks/>
          </p:cNvSpPr>
          <p:nvPr userDrawn="1"/>
        </p:nvSpPr>
        <p:spPr>
          <a:xfrm>
            <a:off x="962341" y="927795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4">
                    <a:lumMod val="40000"/>
                    <a:lumOff val="6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4">
                  <a:lumMod val="40000"/>
                  <a:lumOff val="6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866C05BF-1992-41D1-8C59-5ABAE7664C46}"/>
              </a:ext>
            </a:extLst>
          </p:cNvPr>
          <p:cNvSpPr txBox="1"/>
          <p:nvPr userDrawn="1"/>
        </p:nvSpPr>
        <p:spPr>
          <a:xfrm>
            <a:off x="1835696" y="6609444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bg1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FF0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chemeClr val="accent3">
                    <a:lumMod val="20000"/>
                    <a:lumOff val="80000"/>
                  </a:schemeClr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chemeClr val="accent3">
                    <a:lumMod val="20000"/>
                    <a:lumOff val="80000"/>
                  </a:schemeClr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chemeClr val="accent3">
                  <a:lumMod val="20000"/>
                  <a:lumOff val="8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402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Tm="0">
        <p:push/>
      </p:transition>
    </mc:Choice>
    <mc:Fallback xmlns="">
      <p:transition spd="slow" advTm="0">
        <p:push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362834" algn="ctr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725668" algn="ctr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088502" algn="ctr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451336" algn="ctr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272125" indent="-272125" algn="l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+mn-ea"/>
          <a:cs typeface="+mn-cs"/>
        </a:defRPr>
      </a:lvl1pPr>
      <a:lvl2pPr marL="589605" indent="-226771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  <a:ea typeface="+mn-ea"/>
        </a:defRPr>
      </a:lvl2pPr>
      <a:lvl3pPr marL="907085" indent="-181417" algn="l" rtl="0" eaLnBrk="0" fontAlgn="base" hangingPunct="0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  <a:ea typeface="+mn-ea"/>
        </a:defRPr>
      </a:lvl3pPr>
      <a:lvl4pPr marL="1269919" indent="-181417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1632753" indent="-181417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1995587" indent="-181417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358420" indent="-181417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2721254" indent="-181417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084088" indent="-181417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2834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25668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88502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51336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14170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77004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39837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2671" algn="l" defTabSz="7256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3" Type="http://schemas.openxmlformats.org/officeDocument/2006/relationships/image" Target="../media/image6.jpeg"/><Relationship Id="rId7" Type="http://schemas.microsoft.com/office/2007/relationships/hdphoto" Target="../media/hdphoto2.wdp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microsoft.com/office/2007/relationships/hdphoto" Target="../media/hdphoto3.wdp"/><Relationship Id="rId10" Type="http://schemas.microsoft.com/office/2007/relationships/hdphoto" Target="../media/hdphoto4.wdp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15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5" Type="http://schemas.openxmlformats.org/officeDocument/2006/relationships/image" Target="../media/image26.jpe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15.png"/><Relationship Id="rId9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28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5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gif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microsoft.com/office/2007/relationships/hdphoto" Target="../media/hdphoto2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15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26">
            <a:extLst>
              <a:ext uri="{FF2B5EF4-FFF2-40B4-BE49-F238E27FC236}">
                <a16:creationId xmlns:a16="http://schemas.microsoft.com/office/drawing/2014/main" id="{98B93EFB-70CB-4F71-B1E9-8325158444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5" y="197028"/>
            <a:ext cx="8513805" cy="4790748"/>
          </a:xfrm>
          <a:prstGeom prst="rect">
            <a:avLst/>
          </a:prstGeom>
        </p:spPr>
      </p:pic>
      <p:sp>
        <p:nvSpPr>
          <p:cNvPr id="36" name="矩形 35"/>
          <p:cNvSpPr/>
          <p:nvPr/>
        </p:nvSpPr>
        <p:spPr>
          <a:xfrm>
            <a:off x="0" y="0"/>
            <a:ext cx="326928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8840733" y="0"/>
            <a:ext cx="303267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0" y="0"/>
            <a:ext cx="9144000" cy="3059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C6EC27-1DD9-4B56-9A72-591D35A8EA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1" b="91496" l="2308" r="96462">
                        <a14:foregroundMark x1="2308" y1="23754" x2="13385" y2="74194"/>
                        <a14:foregroundMark x1="13385" y1="74194" x2="15385" y2="75660"/>
                        <a14:foregroundMark x1="3538" y1="60411" x2="55538" y2="51320"/>
                        <a14:foregroundMark x1="55538" y1="51320" x2="56615" y2="52199"/>
                        <a14:foregroundMark x1="5692" y1="73607" x2="67538" y2="81232"/>
                        <a14:foregroundMark x1="60769" y1="78592" x2="90923" y2="71848"/>
                        <a14:foregroundMark x1="90923" y1="71848" x2="92154" y2="71848"/>
                        <a14:foregroundMark x1="85846" y1="68915" x2="96154" y2="57771"/>
                        <a14:foregroundMark x1="93231" y1="48974" x2="96615" y2="79765"/>
                        <a14:foregroundMark x1="75846" y1="88856" x2="90769" y2="91496"/>
                        <a14:foregroundMark x1="14000" y1="84164" x2="29385" y2="84164"/>
                        <a14:backgroundMark x1="70462" y1="20528" x2="79385" y2="42815"/>
                        <a14:backgroundMark x1="81538" y1="32258" x2="92000" y2="310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27919" y="1643197"/>
            <a:ext cx="7444412" cy="390545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9C6CB32-CC32-44E2-9D61-EDA08D180774}"/>
              </a:ext>
            </a:extLst>
          </p:cNvPr>
          <p:cNvSpPr txBox="1"/>
          <p:nvPr/>
        </p:nvSpPr>
        <p:spPr>
          <a:xfrm>
            <a:off x="987184" y="352811"/>
            <a:ext cx="386676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Quang </a:t>
            </a:r>
            <a:r>
              <a:rPr lang="en-US" altLang="zh-CN" sz="6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Trung</a:t>
            </a:r>
            <a:endParaRPr lang="zh-CN" altLang="en-US" sz="6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#9Slide05 SVNVandella" pitchFamily="2" charset="0"/>
              <a:ea typeface="叶根友毛笔行书" pitchFamily="2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0" y="4834795"/>
            <a:ext cx="9144000" cy="3059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3" name="Picture 5" descr="C:\Users\Administrator\Desktop\4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176710" y="33783"/>
            <a:ext cx="714380" cy="5109440"/>
          </a:xfrm>
          <a:prstGeom prst="rect">
            <a:avLst/>
          </a:prstGeom>
          <a:noFill/>
        </p:spPr>
      </p:pic>
      <p:pic>
        <p:nvPicPr>
          <p:cNvPr id="42" name="Picture 5" descr="C:\Users\Administrator\Desktop\4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flipH="1">
            <a:off x="4333874" y="33783"/>
            <a:ext cx="714380" cy="5109440"/>
          </a:xfrm>
          <a:prstGeom prst="rect">
            <a:avLst/>
          </a:prstGeom>
          <a:noFill/>
        </p:spPr>
      </p:pic>
      <p:pic>
        <p:nvPicPr>
          <p:cNvPr id="20" name="Picture 3" descr="C:\Users\Administrator\Desktop\模板 3.png">
            <a:extLst>
              <a:ext uri="{FF2B5EF4-FFF2-40B4-BE49-F238E27FC236}">
                <a16:creationId xmlns:a16="http://schemas.microsoft.com/office/drawing/2014/main" id="{2F09946C-8C7F-43AB-AC4C-EB139FDA7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905020" y="-1454918"/>
            <a:ext cx="3672408" cy="1454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" descr="C:\Users\Administrator\Desktop\模板 3.png">
            <a:extLst>
              <a:ext uri="{FF2B5EF4-FFF2-40B4-BE49-F238E27FC236}">
                <a16:creationId xmlns:a16="http://schemas.microsoft.com/office/drawing/2014/main" id="{3DBE2D3E-0C71-457A-BABF-7068A6927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36050" y="-1373151"/>
            <a:ext cx="3672408" cy="1454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" descr="C:\Users\Administrator\Desktop\模板 3.png">
            <a:extLst>
              <a:ext uri="{FF2B5EF4-FFF2-40B4-BE49-F238E27FC236}">
                <a16:creationId xmlns:a16="http://schemas.microsoft.com/office/drawing/2014/main" id="{6BFE976F-3D86-44E5-91F9-BCBFB72C0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1130183" y="-1379040"/>
            <a:ext cx="3672408" cy="1454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C57373-34FD-4774-BF1E-F5035C42D2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49" r="89977">
                        <a14:foregroundMark x1="5245" y1="47917" x2="13170" y2="46667"/>
                        <a14:foregroundMark x1="1049" y1="67431" x2="20979" y2="67153"/>
                        <a14:foregroundMark x1="12704" y1="40278" x2="20629" y2="38750"/>
                        <a14:foregroundMark x1="9670" y1="38879" x2="12704" y2="39722"/>
                        <a14:foregroundMark x1="10141" y1="38549" x2="11888" y2="39236"/>
                        <a14:foregroundMark x1="9737" y1="37153" x2="11072" y2="37778"/>
                        <a14:foregroundMark x1="10861" y1="37014" x2="11422" y2="37778"/>
                        <a14:foregroundMark x1="10213" y1="36132" x2="10861" y2="37014"/>
                        <a14:foregroundMark x1="9790" y1="35556" x2="10095" y2="35971"/>
                        <a14:foregroundMark x1="8392" y1="38958" x2="8741" y2="38125"/>
                        <a14:backgroundMark x1="5711" y1="37917" x2="5711" y2="37917"/>
                        <a14:backgroundMark x1="7809" y1="37014" x2="7809" y2="37014"/>
                        <a14:backgroundMark x1="6760" y1="37639" x2="6760" y2="37639"/>
                        <a14:backgroundMark x1="6760" y1="37292" x2="7343" y2="39306"/>
                        <a14:backgroundMark x1="7110" y1="35972" x2="6643" y2="39167"/>
                        <a14:backgroundMark x1="9907" y1="35278" x2="9907" y2="35278"/>
                        <a14:backgroundMark x1="10140" y1="35139" x2="10140" y2="35139"/>
                        <a14:backgroundMark x1="9790" y1="35139" x2="9790" y2="35139"/>
                        <a14:backgroundMark x1="10256" y1="35278" x2="10256" y2="35278"/>
                        <a14:backgroundMark x1="9790" y1="35625" x2="9790" y2="35625"/>
                        <a14:backgroundMark x1="9907" y1="37917" x2="9907" y2="379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6561" y="785433"/>
            <a:ext cx="3064669" cy="51435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0D339C6-FC65-4BDC-BC53-2E449CA56B72}"/>
              </a:ext>
            </a:extLst>
          </p:cNvPr>
          <p:cNvSpPr txBox="1"/>
          <p:nvPr/>
        </p:nvSpPr>
        <p:spPr>
          <a:xfrm>
            <a:off x="2203017" y="1412094"/>
            <a:ext cx="65550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 </a:t>
            </a:r>
            <a:r>
              <a:rPr lang="en-US" altLang="zh-CN" sz="6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đại</a:t>
            </a:r>
            <a:r>
              <a:rPr lang="en-US" altLang="zh-CN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 </a:t>
            </a:r>
            <a:r>
              <a:rPr lang="en-US" altLang="zh-CN" sz="6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phá</a:t>
            </a:r>
            <a:r>
              <a:rPr lang="en-US" altLang="zh-CN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 </a:t>
            </a:r>
            <a:r>
              <a:rPr lang="en-US" altLang="zh-CN" sz="6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quân</a:t>
            </a:r>
            <a:r>
              <a:rPr lang="en-US" altLang="zh-CN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 Thanh 1789</a:t>
            </a:r>
            <a:endParaRPr lang="zh-CN" altLang="en-US" sz="6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#9Slide05 SVNVandella" pitchFamily="2" charset="0"/>
              <a:ea typeface="叶根友毛笔行书" pitchFamily="2" charset="-122"/>
            </a:endParaRPr>
          </a:p>
        </p:txBody>
      </p:sp>
      <p:pic>
        <p:nvPicPr>
          <p:cNvPr id="48" name="Picture 9" descr="C:\Users\Administrator\Desktop\b.png">
            <a:extLst>
              <a:ext uri="{FF2B5EF4-FFF2-40B4-BE49-F238E27FC236}">
                <a16:creationId xmlns:a16="http://schemas.microsoft.com/office/drawing/2014/main" id="{F917BEB5-E1D8-4674-B8F3-1F881A9AA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171757" y="-356707"/>
            <a:ext cx="1928826" cy="1420208"/>
          </a:xfrm>
          <a:prstGeom prst="rect">
            <a:avLst/>
          </a:prstGeom>
          <a:noFill/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CC00D1E7-3483-42C4-A13B-B8EDB04C565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2"/>
          <a:stretch/>
        </p:blipFill>
        <p:spPr>
          <a:xfrm>
            <a:off x="7976538" y="3716051"/>
            <a:ext cx="1061801" cy="11337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FBC97B-7B44-4901-88F4-FEF2CB4EF1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282767" y="1079715"/>
            <a:ext cx="925956" cy="214796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2816B6A-F5DE-4AB2-BC75-A5DE67D002AA}"/>
              </a:ext>
            </a:extLst>
          </p:cNvPr>
          <p:cNvSpPr txBox="1"/>
          <p:nvPr/>
        </p:nvSpPr>
        <p:spPr>
          <a:xfrm rot="5400000">
            <a:off x="-105603" y="4136773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#9Slide07 SVNSmirk" pitchFamily="2" charset="0"/>
              </a:rPr>
              <a:t>Hảo</a:t>
            </a:r>
            <a:r>
              <a:rPr lang="en-US" dirty="0">
                <a:latin typeface="#9Slide07 SVNSmirk" pitchFamily="2" charset="0"/>
              </a:rPr>
              <a:t> </a:t>
            </a:r>
            <a:r>
              <a:rPr lang="en-US" dirty="0" err="1">
                <a:latin typeface="#9Slide07 SVNSmirk" pitchFamily="2" charset="0"/>
              </a:rPr>
              <a:t>Mnt</a:t>
            </a:r>
            <a:endParaRPr lang="en-US" dirty="0">
              <a:latin typeface="#9Slide07 SVNSmirk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58025E-6 L -0.46302 0.007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60" y="3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58025E-6 L 0.45087 -0.00278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35" y="-15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3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8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07407E-6 L -0.13593 0.27901 L -0.01753 0.55185 L -0.07586 0.80802 L 0.12778 1.11635 " pathEditMode="relative" rAng="0" ptsTypes="AAAAA">
                                      <p:cBhvr>
                                        <p:cTn id="24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5580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305 0.1392 L 0.00712 0.41821 L -0.08021 0.69105 L -0.03715 0.94722 L -0.18715 1.25556 " pathEditMode="relative" ptsTypes="AAAAA">
                                      <p:cBhvr>
                                        <p:cTn id="26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132 0.13919 L 0.00712 0.41821 L 0.12414 0.69105 L 0.0665 0.94722 L 0.26771 1.25555 " pathEditMode="relative" rAng="0" ptsTypes="AAAAA">
                                      <p:cBhvr>
                                        <p:cTn id="2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5580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74 -0.00093 L -0.02674 1.48148E-6 C -0.03021 0.00555 -0.03403 0.01111 -0.03716 0.01913 C -0.03993 0.02623 -0.04184 0.03611 -0.0441 0.04475 C -0.05243 0.07531 -0.04636 0.04969 -0.04636 0.13271 L -0.03716 0.13271 C -0.03247 0.13055 -0.02761 0.13025 -0.02309 0.12685 C -0.01979 0.12438 -0.01389 0.11574 -0.01389 0.11605 C -0.01216 0.10864 -0.00938 0.09815 -0.00799 0.0895 C -0.00799 0.0892 -0.00799 0.08796 -0.00799 0.08734 L 0.00816 0.03302 C 0.00885 0.05216 0.01041 0.10031 0.01163 0.11574 C 0.01337 0.13364 0.01284 0.13271 0.01632 0.13271 L 0.01753 0.11574 L 0.02569 0.07592 L 0.02569 0.06173 C 0.02604 0.08457 0.02396 0.10833 0.02691 0.12963 C 0.0276 0.1358 0.03142 0.12376 0.03385 0.12099 C 0.03767 0.11697 0.03732 0.12191 0.03732 0.11574 L 0.05816 0.04475 C 0.05468 0.05 0.05087 0.05494 0.04774 0.06173 C 0.04687 0.06389 0.04705 0.06759 0.04652 0.07006 C 0.0434 0.09105 0.04427 0.07778 0.04427 0.10154 L 0.04427 0.10679 C 0.06059 0.11697 0.05347 0.11358 0.06527 0.11852 L 0.05937 0.06759 C 0.06024 0.07963 0.06041 0.09197 0.06163 0.10463 C 0.06198 0.10802 0.06319 0.11018 0.06406 0.11296 C 0.06701 0.12099 0.06666 0.12037 0.06979 0.12407 L 0.07899 0.08734 L 0.08264 0.07284 L 0.08264 0.12963 L 0.08385 0.07284 C 0.08715 0.06883 0.10677 0.03148 0.11059 0.07006 C 0.11198 0.08457 0.10816 0.09846 0.10712 0.11296 L 0.12448 0.05 C 0.12066 0.05586 0.11614 0.05926 0.11284 0.06759 C 0.11146 0.07099 0.11232 0.07685 0.11163 0.08148 C 0.11111 0.0858 0.11024 0.0892 0.10937 0.0929 C 0.10972 0.10031 0.10868 0.10957 0.11059 0.11574 C 0.11198 0.12037 0.1151 0.12006 0.11753 0.12099 C 0.125 0.12592 0.12882 0.12407 0.13732 0.12407 L 0.13385 0.05895 C 0.13489 0.06605 0.13611 0.07376 0.13732 0.08148 C 0.13871 0.0895 0.14184 0.09784 0.14201 0.10679 C 0.14288 0.19136 0.14479 0.17037 0.13489 0.20339 C 0.1342 0.20648 0.13333 0.20926 0.13264 0.21265 C 0.12882 0.21018 0.12274 0.21481 0.121 0.20648 C 0.11666 0.18457 0.12812 0.16327 0.13264 0.15247 C 0.13298 0.14969 0.13298 0.14629 0.13385 0.14383 C 0.13524 0.14043 0.13993 0.13734 0.14201 0.1358 C 0.146 0.12253 0.14375 0.12623 0.14774 0.12099 L 0.18593 -0.01729 C 0.18316 0.0892 0.18368 0.04105 0.18368 0.12685 L 0.171 0.0216 C 0.17552 0.02006 0.18021 0.0179 0.18489 0.01605 C 0.18837 0.01512 0.19184 0.01512 0.19548 0.01358 C 0.20659 0.00741 0.1967 0.01018 0.20486 0.00185 C 0.20538 0.00154 0.20625 0.00185 0.20712 0.00185 L 0.20937 0.10463 C 0.21128 0.0966 0.21354 0.0895 0.21527 0.08148 C 0.21649 0.07438 0.2158 0.06543 0.21753 0.05895 C 0.22031 0.04815 0.21979 0.05339 0.21979 0.04167 L 0.21979 0.0392 C 0.22378 0.04167 0.22777 0.0429 0.23125 0.04784 C 0.23507 0.05185 0.2335 0.06389 0.23264 0.07006 C 0.23177 0.07469 0.23021 0.07778 0.22934 0.08148 C 0.2283 0.08518 0.2276 0.0892 0.22673 0.0929 C 0.22534 0.09969 0.22378 0.10648 0.22222 0.11296 C 0.21736 0.1321 0.21753 0.12253 0.21753 0.13271 L 0.24305 0.07592 C 0.2434 0.0892 0.24288 0.10278 0.24427 0.11574 C 0.24479 0.12068 0.24705 0.12438 0.24896 0.12685 C 0.25173 0.13055 0.25798 0.13271 0.25798 0.13302 L 0.26284 0.12963 L 0.26059 0.07284 C 0.27118 0.13765 0.26024 0.06389 0.26632 0.13271 C 0.26666 0.13611 0.26875 0.14105 0.26875 0.14167 L 0.28489 0.06759 C 0.2842 0.0858 0.28298 0.10525 0.28264 0.12407 C 0.28264 0.12623 0.28333 0.12037 0.28385 0.11852 C 0.28576 0.11049 0.28837 0.10463 0.28958 0.09599 L 0.2908 0.08734 L 0.3 0.04167 C 0.30277 0.04629 0.30607 0.04969 0.30816 0.05586 C 0.3092 0.05895 0.30937 0.06327 0.30937 0.06759 C 0.30937 0.08457 0.3085 0.10154 0.30816 0.11852 C 0.30816 0.12222 0.30816 0.12592 0.30816 0.12963 L 0.32673 0.0392 C 0.32257 0.04537 0.31805 0.05154 0.31406 0.05895 C 0.3118 0.06265 0.31146 0.07006 0.31059 0.07592 C 0.30972 0.08086 0.30902 0.08518 0.30816 0.0895 C 0.31059 0.11358 0.30729 0.11296 0.31163 0.11296 L 0.32222 0.11296 C 0.32569 0.10988 0.32916 0.1071 0.33264 0.10463 C 0.3342 0.10278 0.33628 0.10216 0.33732 0.09846 C 0.33819 0.09537 0.33732 0.09105 0.33732 0.08734 L 0.33732 0.07006 C 0.33698 0.08796 0.3368 0.10617 0.33611 0.12407 C 0.33246 0.21636 0.33524 0.12901 0.33264 0.175 C 0.33212 0.18457 0.33177 0.19413 0.33142 0.20339 C 0.32656 0.19444 0.32882 0.19475 0.32569 0.19475 L 0.3059 0.14969 C 0.31128 0.14784 0.31684 0.14753 0.32222 0.14383 C 0.32396 0.1429 0.325 0.13734 0.32673 0.1358 C 0.3283 0.13364 0.32986 0.13364 0.33142 0.13271 C 0.33975 0.11605 0.33455 0.12562 0.34305 0.11296 L 0.35243 0.09846 L 0.35364 0.09599 " pathEditMode="relative" rAng="0" ptsTypes="AAAAAAAAAAAAAAAAAAAAAAAAAAAAAAAAAAAAAAAAAAAAAAAAAAAAAAAAAAAAAAAAAAAAAAAAAAAAAAAAAAAAAAAAAAAAAAAAAAAAAAAAAAAAA">
                                      <p:cBhvr>
                                        <p:cTn id="32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984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8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Administrator\Desktop\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64288" y="3939902"/>
            <a:ext cx="2536193" cy="19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F184D5B-92C4-45FA-AD16-344FB71E8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220072" y="-160380"/>
            <a:ext cx="4160942" cy="175486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B7EC3DC-ED84-42B3-BC44-E5DA2DE7F16F}"/>
              </a:ext>
            </a:extLst>
          </p:cNvPr>
          <p:cNvSpPr txBox="1"/>
          <p:nvPr/>
        </p:nvSpPr>
        <p:spPr bwMode="auto">
          <a:xfrm>
            <a:off x="3441095" y="752127"/>
            <a:ext cx="2261810" cy="715089"/>
          </a:xfrm>
          <a:prstGeom prst="round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6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#9Slide07 SVNSmirk" pitchFamily="2" charset="0"/>
                <a:ea typeface="+mn-ea"/>
              </a:rPr>
              <a:t>Kết</a:t>
            </a:r>
            <a:r>
              <a:rPr lang="en-US" altLang="zh-CN" sz="36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#9Slide07 SVNSmirk" pitchFamily="2" charset="0"/>
                <a:ea typeface="+mn-ea"/>
              </a:rPr>
              <a:t>luận</a:t>
            </a:r>
            <a:endParaRPr lang="zh-CN" altLang="en-US" sz="36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#9Slide07 SVNSmirk" pitchFamily="2" charset="0"/>
              <a:ea typeface="+mn-ea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F76E8E0-AFA0-474A-8CDB-04401D873D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172" y="1836828"/>
            <a:ext cx="751765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Khi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nghe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tin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quân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Thanh sang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xâm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lược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nước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ta,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Nguyễn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Huệ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liền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lên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ngôi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hoàng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đế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,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lấy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hiệu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là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Quang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Trung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và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lập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tức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tiến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quân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ra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Bắc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đánh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7 SVNSmirk" pitchFamily="2" charset="0"/>
              </a:rPr>
              <a:t>quân</a:t>
            </a:r>
            <a:r>
              <a:rPr lang="en-US" altLang="en-US" sz="3200" dirty="0">
                <a:solidFill>
                  <a:schemeClr val="tx1"/>
                </a:solidFill>
                <a:latin typeface="#9Slide07 SVNSmirk" pitchFamily="2" charset="0"/>
              </a:rPr>
              <a:t> Thanh.</a:t>
            </a:r>
          </a:p>
        </p:txBody>
      </p:sp>
    </p:spTree>
    <p:extLst>
      <p:ext uri="{BB962C8B-B14F-4D97-AF65-F5344CB8AC3E}">
        <p14:creationId xmlns:p14="http://schemas.microsoft.com/office/powerpoint/2010/main" val="1377423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Administrator\Desktop\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52320" y="3191301"/>
            <a:ext cx="2536193" cy="19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F184D5B-92C4-45FA-AD16-344FB71E8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220072" y="-160380"/>
            <a:ext cx="4160942" cy="175486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B7EC3DC-ED84-42B3-BC44-E5DA2DE7F16F}"/>
              </a:ext>
            </a:extLst>
          </p:cNvPr>
          <p:cNvSpPr txBox="1"/>
          <p:nvPr/>
        </p:nvSpPr>
        <p:spPr bwMode="auto">
          <a:xfrm>
            <a:off x="395536" y="70722"/>
            <a:ext cx="26404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2.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Diễn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biến</a:t>
            </a:r>
            <a:endParaRPr lang="zh-CN" altLang="en-US" sz="36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#9Slide07 SVNSmirk" pitchFamily="2" charset="0"/>
              <a:ea typeface="+mn-ea"/>
            </a:endParaRPr>
          </a:p>
        </p:txBody>
      </p:sp>
      <p:sp>
        <p:nvSpPr>
          <p:cNvPr id="34" name="Rectangle 1">
            <a:extLst>
              <a:ext uri="{FF2B5EF4-FFF2-40B4-BE49-F238E27FC236}">
                <a16:creationId xmlns:a16="http://schemas.microsoft.com/office/drawing/2014/main" id="{1245F4AE-D628-4A86-80EA-25BC97CBC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499" y="985910"/>
            <a:ext cx="7393136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600" dirty="0" err="1">
                <a:solidFill>
                  <a:schemeClr val="tx1"/>
                </a:solidFill>
                <a:latin typeface="#9Slide07 SVNSmirk" pitchFamily="2" charset="0"/>
              </a:rPr>
              <a:t>Đọc</a:t>
            </a:r>
            <a:r>
              <a:rPr lang="en-US" altLang="en-US" sz="36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7 SVNSmirk" pitchFamily="2" charset="0"/>
              </a:rPr>
              <a:t>thầm</a:t>
            </a:r>
            <a:r>
              <a:rPr lang="en-US" altLang="en-US" sz="36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7 SVNSmirk" pitchFamily="2" charset="0"/>
              </a:rPr>
              <a:t>đoạn</a:t>
            </a:r>
            <a:r>
              <a:rPr lang="en-US" altLang="en-US" sz="36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3200" dirty="0">
                <a:solidFill>
                  <a:srgbClr val="FF0000"/>
                </a:solidFill>
                <a:latin typeface="#9Slide07 SVNSmirk" pitchFamily="2" charset="0"/>
              </a:rPr>
              <a:t>“</a:t>
            </a:r>
            <a:r>
              <a:rPr lang="en-US" altLang="en-US" sz="3200" dirty="0" err="1">
                <a:solidFill>
                  <a:srgbClr val="FF0000"/>
                </a:solidFill>
                <a:latin typeface="#9Slide07 SVNSmirk" pitchFamily="2" charset="0"/>
              </a:rPr>
              <a:t>Ngày</a:t>
            </a:r>
            <a:r>
              <a:rPr lang="en-US" altLang="en-US" sz="3200" dirty="0">
                <a:solidFill>
                  <a:srgbClr val="FF0000"/>
                </a:solidFill>
                <a:latin typeface="#9Slide07 SVNSmirk" pitchFamily="2" charset="0"/>
              </a:rPr>
              <a:t> 20 </a:t>
            </a:r>
            <a:r>
              <a:rPr lang="en-US" altLang="en-US" sz="3200" dirty="0" err="1">
                <a:solidFill>
                  <a:srgbClr val="FF0000"/>
                </a:solidFill>
                <a:latin typeface="#9Slide07 SVNSmirk" pitchFamily="2" charset="0"/>
              </a:rPr>
              <a:t>tháng</a:t>
            </a:r>
            <a:r>
              <a:rPr lang="en-US" altLang="en-US" sz="3200" dirty="0">
                <a:solidFill>
                  <a:srgbClr val="FF0000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Smirk" pitchFamily="2" charset="0"/>
              </a:rPr>
              <a:t>Chạp</a:t>
            </a:r>
            <a:r>
              <a:rPr lang="en-US" altLang="en-US" sz="3200" dirty="0">
                <a:solidFill>
                  <a:srgbClr val="FF0000"/>
                </a:solidFill>
                <a:latin typeface="#9Slide07 SVNSmirk" pitchFamily="2" charset="0"/>
              </a:rPr>
              <a:t> … </a:t>
            </a:r>
            <a:r>
              <a:rPr lang="en-US" altLang="en-US" sz="3200" dirty="0" err="1">
                <a:solidFill>
                  <a:srgbClr val="FF0000"/>
                </a:solidFill>
                <a:latin typeface="#9Slide07 SVNSmirk" pitchFamily="2" charset="0"/>
              </a:rPr>
              <a:t>khinh</a:t>
            </a:r>
            <a:r>
              <a:rPr lang="en-US" altLang="en-US" sz="3200" dirty="0">
                <a:solidFill>
                  <a:srgbClr val="FF0000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Smirk" pitchFamily="2" charset="0"/>
              </a:rPr>
              <a:t>thường</a:t>
            </a:r>
            <a:r>
              <a:rPr lang="en-US" altLang="en-US" sz="3200" dirty="0">
                <a:solidFill>
                  <a:srgbClr val="FF0000"/>
                </a:solidFill>
                <a:latin typeface="#9Slide07 SVNSmirk" pitchFamily="2" charset="0"/>
              </a:rPr>
              <a:t>” </a:t>
            </a:r>
            <a:r>
              <a:rPr lang="en-US" altLang="en-US" sz="3200" dirty="0" err="1">
                <a:solidFill>
                  <a:srgbClr val="FF0000"/>
                </a:solidFill>
                <a:latin typeface="#9Slide07 SVNSmirk" pitchFamily="2" charset="0"/>
              </a:rPr>
              <a:t>và</a:t>
            </a:r>
            <a:r>
              <a:rPr lang="en-US" altLang="en-US" sz="3200" dirty="0">
                <a:solidFill>
                  <a:srgbClr val="FF0000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Smirk" pitchFamily="2" charset="0"/>
              </a:rPr>
              <a:t>trả</a:t>
            </a:r>
            <a:r>
              <a:rPr lang="en-US" altLang="en-US" sz="3200" dirty="0">
                <a:solidFill>
                  <a:srgbClr val="FF0000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Smirk" pitchFamily="2" charset="0"/>
              </a:rPr>
              <a:t>lời</a:t>
            </a:r>
            <a:r>
              <a:rPr lang="en-US" altLang="en-US" sz="3200" dirty="0">
                <a:solidFill>
                  <a:srgbClr val="FF0000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Smirk" pitchFamily="2" charset="0"/>
              </a:rPr>
              <a:t>câu</a:t>
            </a:r>
            <a:r>
              <a:rPr lang="en-US" altLang="en-US" sz="3200" dirty="0">
                <a:solidFill>
                  <a:srgbClr val="FF0000"/>
                </a:solidFill>
                <a:latin typeface="#9Slide07 SVNSmirk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Smirk" pitchFamily="2" charset="0"/>
              </a:rPr>
              <a:t>hỏi</a:t>
            </a:r>
            <a:r>
              <a:rPr lang="en-US" altLang="en-US" sz="3200" dirty="0">
                <a:solidFill>
                  <a:srgbClr val="FF0000"/>
                </a:solidFill>
                <a:latin typeface="#9Slide07 SVNSmirk" pitchFamily="2" charset="0"/>
              </a:rPr>
              <a:t>:</a:t>
            </a: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7425AF74-1469-41AB-9ECA-CD5369EF2DDB}"/>
              </a:ext>
            </a:extLst>
          </p:cNvPr>
          <p:cNvSpPr txBox="1">
            <a:spLocks/>
          </p:cNvSpPr>
          <p:nvPr/>
        </p:nvSpPr>
        <p:spPr>
          <a:xfrm>
            <a:off x="720499" y="2658915"/>
            <a:ext cx="7056784" cy="1524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1. Khi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đưa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quân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đến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Tam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Điệp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(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Ninh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Bình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) Quang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Trung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làm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 ?</a:t>
            </a: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A7349F74-7A3A-4905-957E-20B152C18801}"/>
              </a:ext>
            </a:extLst>
          </p:cNvPr>
          <p:cNvSpPr txBox="1">
            <a:spLocks/>
          </p:cNvSpPr>
          <p:nvPr/>
        </p:nvSpPr>
        <p:spPr>
          <a:xfrm>
            <a:off x="600171" y="3763416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2.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Tướng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Nhà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Thanh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Tôn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Sĩ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Nghị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khi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tin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này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thái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độ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ra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sao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694065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Administrator\Desktop\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85736" y="3994156"/>
            <a:ext cx="2536193" cy="19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F184D5B-92C4-45FA-AD16-344FB71E8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220072" y="-160380"/>
            <a:ext cx="4160942" cy="175486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B7EC3DC-ED84-42B3-BC44-E5DA2DE7F16F}"/>
              </a:ext>
            </a:extLst>
          </p:cNvPr>
          <p:cNvSpPr txBox="1"/>
          <p:nvPr/>
        </p:nvSpPr>
        <p:spPr bwMode="auto">
          <a:xfrm>
            <a:off x="395536" y="70722"/>
            <a:ext cx="26404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2.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Diễn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biến</a:t>
            </a:r>
            <a:endParaRPr lang="zh-CN" altLang="en-US" sz="36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#9Slide07 SVNSmirk" pitchFamily="2" charset="0"/>
              <a:ea typeface="+mn-ea"/>
            </a:endParaRP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7425AF74-1469-41AB-9ECA-CD5369EF2DDB}"/>
              </a:ext>
            </a:extLst>
          </p:cNvPr>
          <p:cNvSpPr txBox="1">
            <a:spLocks/>
          </p:cNvSpPr>
          <p:nvPr/>
        </p:nvSpPr>
        <p:spPr>
          <a:xfrm>
            <a:off x="497853" y="1154951"/>
            <a:ext cx="7056784" cy="1524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1. Khi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đưa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quân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đến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Tam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Điệp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(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Ninh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Bình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) Quang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Trung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đã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làm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?</a:t>
            </a: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A7349F74-7A3A-4905-957E-20B152C18801}"/>
              </a:ext>
            </a:extLst>
          </p:cNvPr>
          <p:cNvSpPr txBox="1">
            <a:spLocks/>
          </p:cNvSpPr>
          <p:nvPr/>
        </p:nvSpPr>
        <p:spPr>
          <a:xfrm>
            <a:off x="600171" y="3763416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2.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Tướng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Nhà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Thanh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Tôn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Sĩ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Nghị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khi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biết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tin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này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thái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độ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ra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sao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0A3FEFDE-ED6B-45C6-B47E-194591AA8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69" y="2208908"/>
            <a:ext cx="773367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	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Quang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Trung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chỉ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huy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quân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đến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Tam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Điệp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(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Ninh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Bình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).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Quân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sĩ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lệnh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ăn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Tết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trước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rồi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chia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5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đạo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quân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tiến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ra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Thăng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Long.</a:t>
            </a:r>
          </a:p>
        </p:txBody>
      </p:sp>
    </p:spTree>
    <p:extLst>
      <p:ext uri="{BB962C8B-B14F-4D97-AF65-F5344CB8AC3E}">
        <p14:creationId xmlns:p14="http://schemas.microsoft.com/office/powerpoint/2010/main" val="2993481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quang trung">
            <a:extLst>
              <a:ext uri="{FF2B5EF4-FFF2-40B4-BE49-F238E27FC236}">
                <a16:creationId xmlns:a16="http://schemas.microsoft.com/office/drawing/2014/main" id="{3292ABA3-44AD-4361-BD84-0FDFA928F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759" y="0"/>
            <a:ext cx="668893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3347" name="Freeform 3">
            <a:extLst>
              <a:ext uri="{FF2B5EF4-FFF2-40B4-BE49-F238E27FC236}">
                <a16:creationId xmlns:a16="http://schemas.microsoft.com/office/drawing/2014/main" id="{A4F80C44-41CC-4C00-A935-E99C5FF22FB8}"/>
              </a:ext>
            </a:extLst>
          </p:cNvPr>
          <p:cNvSpPr>
            <a:spLocks/>
          </p:cNvSpPr>
          <p:nvPr/>
        </p:nvSpPr>
        <p:spPr bwMode="auto">
          <a:xfrm>
            <a:off x="2975968" y="1600200"/>
            <a:ext cx="460772" cy="1019175"/>
          </a:xfrm>
          <a:custGeom>
            <a:avLst/>
            <a:gdLst>
              <a:gd name="T0" fmla="*/ 2147483647 w 291"/>
              <a:gd name="T1" fmla="*/ 2147483647 h 856"/>
              <a:gd name="T2" fmla="*/ 2147483647 w 291"/>
              <a:gd name="T3" fmla="*/ 2147483647 h 856"/>
              <a:gd name="T4" fmla="*/ 2147483647 w 291"/>
              <a:gd name="T5" fmla="*/ 2147483647 h 856"/>
              <a:gd name="T6" fmla="*/ 2147483647 w 291"/>
              <a:gd name="T7" fmla="*/ 2147483647 h 856"/>
              <a:gd name="T8" fmla="*/ 2147483647 w 291"/>
              <a:gd name="T9" fmla="*/ 0 h 856"/>
              <a:gd name="T10" fmla="*/ 2147483647 w 291"/>
              <a:gd name="T11" fmla="*/ 2147483647 h 856"/>
              <a:gd name="T12" fmla="*/ 2147483647 w 291"/>
              <a:gd name="T13" fmla="*/ 2147483647 h 856"/>
              <a:gd name="T14" fmla="*/ 2147483647 w 291"/>
              <a:gd name="T15" fmla="*/ 2147483647 h 856"/>
              <a:gd name="T16" fmla="*/ 2147483647 w 291"/>
              <a:gd name="T17" fmla="*/ 2147483647 h 856"/>
              <a:gd name="T18" fmla="*/ 2147483647 w 291"/>
              <a:gd name="T19" fmla="*/ 2147483647 h 85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91"/>
              <a:gd name="T31" fmla="*/ 0 h 856"/>
              <a:gd name="T32" fmla="*/ 291 w 291"/>
              <a:gd name="T33" fmla="*/ 856 h 85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91" h="856">
                <a:moveTo>
                  <a:pt x="34" y="856"/>
                </a:moveTo>
                <a:cubicBezTo>
                  <a:pt x="19" y="773"/>
                  <a:pt x="0" y="487"/>
                  <a:pt x="34" y="352"/>
                </a:cubicBezTo>
                <a:cubicBezTo>
                  <a:pt x="68" y="217"/>
                  <a:pt x="206" y="100"/>
                  <a:pt x="237" y="46"/>
                </a:cubicBezTo>
                <a:lnTo>
                  <a:pt x="219" y="31"/>
                </a:lnTo>
                <a:lnTo>
                  <a:pt x="291" y="0"/>
                </a:lnTo>
                <a:lnTo>
                  <a:pt x="283" y="75"/>
                </a:lnTo>
                <a:lnTo>
                  <a:pt x="258" y="63"/>
                </a:lnTo>
                <a:cubicBezTo>
                  <a:pt x="225" y="110"/>
                  <a:pt x="108" y="229"/>
                  <a:pt x="86" y="360"/>
                </a:cubicBezTo>
                <a:cubicBezTo>
                  <a:pt x="64" y="491"/>
                  <a:pt x="135" y="769"/>
                  <a:pt x="126" y="852"/>
                </a:cubicBezTo>
                <a:lnTo>
                  <a:pt x="34" y="85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348" name="Freeform 4">
            <a:extLst>
              <a:ext uri="{FF2B5EF4-FFF2-40B4-BE49-F238E27FC236}">
                <a16:creationId xmlns:a16="http://schemas.microsoft.com/office/drawing/2014/main" id="{145547ED-2783-4574-99C6-E6FE705F2DFB}"/>
              </a:ext>
            </a:extLst>
          </p:cNvPr>
          <p:cNvSpPr>
            <a:spLocks/>
          </p:cNvSpPr>
          <p:nvPr/>
        </p:nvSpPr>
        <p:spPr bwMode="auto">
          <a:xfrm>
            <a:off x="3508177" y="1657350"/>
            <a:ext cx="317897" cy="988219"/>
          </a:xfrm>
          <a:custGeom>
            <a:avLst/>
            <a:gdLst>
              <a:gd name="T0" fmla="*/ 2147483647 w 201"/>
              <a:gd name="T1" fmla="*/ 2147483647 h 830"/>
              <a:gd name="T2" fmla="*/ 2147483647 w 201"/>
              <a:gd name="T3" fmla="*/ 2147483647 h 830"/>
              <a:gd name="T4" fmla="*/ 2147483647 w 201"/>
              <a:gd name="T5" fmla="*/ 2147483647 h 830"/>
              <a:gd name="T6" fmla="*/ 2147483647 w 201"/>
              <a:gd name="T7" fmla="*/ 2147483647 h 830"/>
              <a:gd name="T8" fmla="*/ 2147483647 w 201"/>
              <a:gd name="T9" fmla="*/ 0 h 830"/>
              <a:gd name="T10" fmla="*/ 2147483647 w 201"/>
              <a:gd name="T11" fmla="*/ 2147483647 h 830"/>
              <a:gd name="T12" fmla="*/ 2147483647 w 201"/>
              <a:gd name="T13" fmla="*/ 2147483647 h 830"/>
              <a:gd name="T14" fmla="*/ 2147483647 w 201"/>
              <a:gd name="T15" fmla="*/ 2147483647 h 830"/>
              <a:gd name="T16" fmla="*/ 2147483647 w 201"/>
              <a:gd name="T17" fmla="*/ 2147483647 h 830"/>
              <a:gd name="T18" fmla="*/ 2147483647 w 201"/>
              <a:gd name="T19" fmla="*/ 2147483647 h 83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01"/>
              <a:gd name="T31" fmla="*/ 0 h 830"/>
              <a:gd name="T32" fmla="*/ 201 w 201"/>
              <a:gd name="T33" fmla="*/ 830 h 83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01" h="830">
                <a:moveTo>
                  <a:pt x="35" y="830"/>
                </a:moveTo>
                <a:cubicBezTo>
                  <a:pt x="18" y="757"/>
                  <a:pt x="0" y="498"/>
                  <a:pt x="19" y="368"/>
                </a:cubicBezTo>
                <a:cubicBezTo>
                  <a:pt x="38" y="238"/>
                  <a:pt x="129" y="104"/>
                  <a:pt x="147" y="48"/>
                </a:cubicBezTo>
                <a:lnTo>
                  <a:pt x="127" y="30"/>
                </a:lnTo>
                <a:lnTo>
                  <a:pt x="199" y="0"/>
                </a:lnTo>
                <a:lnTo>
                  <a:pt x="201" y="68"/>
                </a:lnTo>
                <a:lnTo>
                  <a:pt x="179" y="60"/>
                </a:lnTo>
                <a:cubicBezTo>
                  <a:pt x="156" y="111"/>
                  <a:pt x="72" y="250"/>
                  <a:pt x="63" y="374"/>
                </a:cubicBezTo>
                <a:cubicBezTo>
                  <a:pt x="54" y="498"/>
                  <a:pt x="128" y="730"/>
                  <a:pt x="123" y="806"/>
                </a:cubicBezTo>
                <a:lnTo>
                  <a:pt x="35" y="83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349" name="Freeform 5">
            <a:extLst>
              <a:ext uri="{FF2B5EF4-FFF2-40B4-BE49-F238E27FC236}">
                <a16:creationId xmlns:a16="http://schemas.microsoft.com/office/drawing/2014/main" id="{BC4889CC-C572-4550-8519-32F4F4B759AB}"/>
              </a:ext>
            </a:extLst>
          </p:cNvPr>
          <p:cNvSpPr>
            <a:spLocks/>
          </p:cNvSpPr>
          <p:nvPr/>
        </p:nvSpPr>
        <p:spPr bwMode="auto">
          <a:xfrm>
            <a:off x="3964186" y="1657350"/>
            <a:ext cx="269081" cy="981075"/>
          </a:xfrm>
          <a:custGeom>
            <a:avLst/>
            <a:gdLst>
              <a:gd name="T0" fmla="*/ 2147483647 w 170"/>
              <a:gd name="T1" fmla="*/ 2147483647 h 824"/>
              <a:gd name="T2" fmla="*/ 2147483647 w 170"/>
              <a:gd name="T3" fmla="*/ 2147483647 h 824"/>
              <a:gd name="T4" fmla="*/ 2147483647 w 170"/>
              <a:gd name="T5" fmla="*/ 2147483647 h 824"/>
              <a:gd name="T6" fmla="*/ 2147483647 w 170"/>
              <a:gd name="T7" fmla="*/ 2147483647 h 824"/>
              <a:gd name="T8" fmla="*/ 2147483647 w 170"/>
              <a:gd name="T9" fmla="*/ 0 h 824"/>
              <a:gd name="T10" fmla="*/ 0 w 170"/>
              <a:gd name="T11" fmla="*/ 2147483647 h 824"/>
              <a:gd name="T12" fmla="*/ 2147483647 w 170"/>
              <a:gd name="T13" fmla="*/ 2147483647 h 824"/>
              <a:gd name="T14" fmla="*/ 2147483647 w 170"/>
              <a:gd name="T15" fmla="*/ 2147483647 h 824"/>
              <a:gd name="T16" fmla="*/ 2147483647 w 170"/>
              <a:gd name="T17" fmla="*/ 2147483647 h 824"/>
              <a:gd name="T18" fmla="*/ 2147483647 w 170"/>
              <a:gd name="T19" fmla="*/ 2147483647 h 82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70"/>
              <a:gd name="T31" fmla="*/ 0 h 824"/>
              <a:gd name="T32" fmla="*/ 170 w 170"/>
              <a:gd name="T33" fmla="*/ 824 h 82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70" h="824">
                <a:moveTo>
                  <a:pt x="162" y="824"/>
                </a:moveTo>
                <a:cubicBezTo>
                  <a:pt x="170" y="752"/>
                  <a:pt x="140" y="515"/>
                  <a:pt x="122" y="388"/>
                </a:cubicBezTo>
                <a:cubicBezTo>
                  <a:pt x="104" y="261"/>
                  <a:pt x="61" y="119"/>
                  <a:pt x="55" y="64"/>
                </a:cubicBezTo>
                <a:lnTo>
                  <a:pt x="84" y="60"/>
                </a:lnTo>
                <a:lnTo>
                  <a:pt x="24" y="0"/>
                </a:lnTo>
                <a:lnTo>
                  <a:pt x="0" y="82"/>
                </a:lnTo>
                <a:lnTo>
                  <a:pt x="28" y="66"/>
                </a:lnTo>
                <a:cubicBezTo>
                  <a:pt x="42" y="118"/>
                  <a:pt x="77" y="266"/>
                  <a:pt x="84" y="392"/>
                </a:cubicBezTo>
                <a:cubicBezTo>
                  <a:pt x="91" y="518"/>
                  <a:pt x="59" y="750"/>
                  <a:pt x="72" y="822"/>
                </a:cubicBezTo>
                <a:lnTo>
                  <a:pt x="162" y="82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350" name="Freeform 6">
            <a:extLst>
              <a:ext uri="{FF2B5EF4-FFF2-40B4-BE49-F238E27FC236}">
                <a16:creationId xmlns:a16="http://schemas.microsoft.com/office/drawing/2014/main" id="{4A1B2A15-5D20-421F-8369-D5D5103BEBBC}"/>
              </a:ext>
            </a:extLst>
          </p:cNvPr>
          <p:cNvSpPr>
            <a:spLocks/>
          </p:cNvSpPr>
          <p:nvPr/>
        </p:nvSpPr>
        <p:spPr bwMode="auto">
          <a:xfrm>
            <a:off x="5158383" y="3086100"/>
            <a:ext cx="917972" cy="332185"/>
          </a:xfrm>
          <a:custGeom>
            <a:avLst/>
            <a:gdLst>
              <a:gd name="T0" fmla="*/ 2147483647 w 580"/>
              <a:gd name="T1" fmla="*/ 2147483647 h 279"/>
              <a:gd name="T2" fmla="*/ 2147483647 w 580"/>
              <a:gd name="T3" fmla="*/ 2147483647 h 279"/>
              <a:gd name="T4" fmla="*/ 2147483647 w 580"/>
              <a:gd name="T5" fmla="*/ 2147483647 h 279"/>
              <a:gd name="T6" fmla="*/ 2147483647 w 580"/>
              <a:gd name="T7" fmla="*/ 2147483647 h 279"/>
              <a:gd name="T8" fmla="*/ 2147483647 w 580"/>
              <a:gd name="T9" fmla="*/ 0 h 279"/>
              <a:gd name="T10" fmla="*/ 2147483647 w 580"/>
              <a:gd name="T11" fmla="*/ 2147483647 h 279"/>
              <a:gd name="T12" fmla="*/ 2147483647 w 580"/>
              <a:gd name="T13" fmla="*/ 2147483647 h 279"/>
              <a:gd name="T14" fmla="*/ 2147483647 w 580"/>
              <a:gd name="T15" fmla="*/ 2147483647 h 279"/>
              <a:gd name="T16" fmla="*/ 0 w 580"/>
              <a:gd name="T17" fmla="*/ 2147483647 h 279"/>
              <a:gd name="T18" fmla="*/ 2147483647 w 580"/>
              <a:gd name="T19" fmla="*/ 2147483647 h 27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80"/>
              <a:gd name="T31" fmla="*/ 0 h 279"/>
              <a:gd name="T32" fmla="*/ 580 w 580"/>
              <a:gd name="T33" fmla="*/ 279 h 27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80" h="279">
                <a:moveTo>
                  <a:pt x="24" y="279"/>
                </a:moveTo>
                <a:cubicBezTo>
                  <a:pt x="82" y="276"/>
                  <a:pt x="259" y="243"/>
                  <a:pt x="346" y="204"/>
                </a:cubicBezTo>
                <a:cubicBezTo>
                  <a:pt x="433" y="165"/>
                  <a:pt x="511" y="69"/>
                  <a:pt x="547" y="47"/>
                </a:cubicBezTo>
                <a:lnTo>
                  <a:pt x="561" y="73"/>
                </a:lnTo>
                <a:lnTo>
                  <a:pt x="580" y="0"/>
                </a:lnTo>
                <a:lnTo>
                  <a:pt x="513" y="2"/>
                </a:lnTo>
                <a:lnTo>
                  <a:pt x="535" y="23"/>
                </a:lnTo>
                <a:cubicBezTo>
                  <a:pt x="505" y="51"/>
                  <a:pt x="418" y="136"/>
                  <a:pt x="329" y="170"/>
                </a:cubicBezTo>
                <a:cubicBezTo>
                  <a:pt x="240" y="204"/>
                  <a:pt x="51" y="207"/>
                  <a:pt x="0" y="225"/>
                </a:cubicBezTo>
                <a:lnTo>
                  <a:pt x="24" y="279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351" name="Freeform 7">
            <a:extLst>
              <a:ext uri="{FF2B5EF4-FFF2-40B4-BE49-F238E27FC236}">
                <a16:creationId xmlns:a16="http://schemas.microsoft.com/office/drawing/2014/main" id="{44F51B21-4137-4B7D-997D-0F26E1C2BA8C}"/>
              </a:ext>
            </a:extLst>
          </p:cNvPr>
          <p:cNvSpPr>
            <a:spLocks/>
          </p:cNvSpPr>
          <p:nvPr/>
        </p:nvSpPr>
        <p:spPr bwMode="auto">
          <a:xfrm>
            <a:off x="5712023" y="1543050"/>
            <a:ext cx="1291829" cy="1453754"/>
          </a:xfrm>
          <a:custGeom>
            <a:avLst/>
            <a:gdLst>
              <a:gd name="T0" fmla="*/ 2147483647 w 816"/>
              <a:gd name="T1" fmla="*/ 2147483647 h 1221"/>
              <a:gd name="T2" fmla="*/ 2147483647 w 816"/>
              <a:gd name="T3" fmla="*/ 2147483647 h 1221"/>
              <a:gd name="T4" fmla="*/ 2147483647 w 816"/>
              <a:gd name="T5" fmla="*/ 2147483647 h 1221"/>
              <a:gd name="T6" fmla="*/ 2147483647 w 816"/>
              <a:gd name="T7" fmla="*/ 2147483647 h 1221"/>
              <a:gd name="T8" fmla="*/ 0 w 816"/>
              <a:gd name="T9" fmla="*/ 0 h 1221"/>
              <a:gd name="T10" fmla="*/ 2147483647 w 816"/>
              <a:gd name="T11" fmla="*/ 2147483647 h 1221"/>
              <a:gd name="T12" fmla="*/ 2147483647 w 816"/>
              <a:gd name="T13" fmla="*/ 2147483647 h 1221"/>
              <a:gd name="T14" fmla="*/ 2147483647 w 816"/>
              <a:gd name="T15" fmla="*/ 2147483647 h 1221"/>
              <a:gd name="T16" fmla="*/ 2147483647 w 816"/>
              <a:gd name="T17" fmla="*/ 2147483647 h 1221"/>
              <a:gd name="T18" fmla="*/ 2147483647 w 816"/>
              <a:gd name="T19" fmla="*/ 2147483647 h 1221"/>
              <a:gd name="T20" fmla="*/ 2147483647 w 816"/>
              <a:gd name="T21" fmla="*/ 2147483647 h 1221"/>
              <a:gd name="T22" fmla="*/ 2147483647 w 816"/>
              <a:gd name="T23" fmla="*/ 2147483647 h 1221"/>
              <a:gd name="T24" fmla="*/ 2147483647 w 816"/>
              <a:gd name="T25" fmla="*/ 2147483647 h 1221"/>
              <a:gd name="T26" fmla="*/ 2147483647 w 816"/>
              <a:gd name="T27" fmla="*/ 2147483647 h 1221"/>
              <a:gd name="T28" fmla="*/ 2147483647 w 816"/>
              <a:gd name="T29" fmla="*/ 2147483647 h 1221"/>
              <a:gd name="T30" fmla="*/ 2147483647 w 816"/>
              <a:gd name="T31" fmla="*/ 2147483647 h 1221"/>
              <a:gd name="T32" fmla="*/ 2147483647 w 816"/>
              <a:gd name="T33" fmla="*/ 2147483647 h 1221"/>
              <a:gd name="T34" fmla="*/ 2147483647 w 816"/>
              <a:gd name="T35" fmla="*/ 2147483647 h 1221"/>
              <a:gd name="T36" fmla="*/ 2147483647 w 816"/>
              <a:gd name="T37" fmla="*/ 2147483647 h 1221"/>
              <a:gd name="T38" fmla="*/ 2147483647 w 816"/>
              <a:gd name="T39" fmla="*/ 2147483647 h 1221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816"/>
              <a:gd name="T61" fmla="*/ 0 h 1221"/>
              <a:gd name="T62" fmla="*/ 816 w 816"/>
              <a:gd name="T63" fmla="*/ 1221 h 1221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816" h="1221">
                <a:moveTo>
                  <a:pt x="144" y="1173"/>
                </a:moveTo>
                <a:cubicBezTo>
                  <a:pt x="276" y="905"/>
                  <a:pt x="399" y="638"/>
                  <a:pt x="384" y="453"/>
                </a:cubicBezTo>
                <a:cubicBezTo>
                  <a:pt x="369" y="268"/>
                  <a:pt x="110" y="120"/>
                  <a:pt x="54" y="63"/>
                </a:cubicBezTo>
                <a:lnTo>
                  <a:pt x="48" y="114"/>
                </a:lnTo>
                <a:lnTo>
                  <a:pt x="0" y="0"/>
                </a:lnTo>
                <a:lnTo>
                  <a:pt x="123" y="30"/>
                </a:lnTo>
                <a:lnTo>
                  <a:pt x="84" y="48"/>
                </a:lnTo>
                <a:cubicBezTo>
                  <a:pt x="125" y="88"/>
                  <a:pt x="303" y="190"/>
                  <a:pt x="369" y="273"/>
                </a:cubicBezTo>
                <a:cubicBezTo>
                  <a:pt x="435" y="356"/>
                  <a:pt x="470" y="447"/>
                  <a:pt x="480" y="549"/>
                </a:cubicBezTo>
                <a:cubicBezTo>
                  <a:pt x="490" y="651"/>
                  <a:pt x="401" y="873"/>
                  <a:pt x="432" y="885"/>
                </a:cubicBezTo>
                <a:lnTo>
                  <a:pt x="666" y="621"/>
                </a:lnTo>
                <a:cubicBezTo>
                  <a:pt x="714" y="541"/>
                  <a:pt x="719" y="433"/>
                  <a:pt x="720" y="405"/>
                </a:cubicBezTo>
                <a:lnTo>
                  <a:pt x="672" y="453"/>
                </a:lnTo>
                <a:lnTo>
                  <a:pt x="720" y="309"/>
                </a:lnTo>
                <a:lnTo>
                  <a:pt x="816" y="405"/>
                </a:lnTo>
                <a:lnTo>
                  <a:pt x="768" y="405"/>
                </a:lnTo>
                <a:cubicBezTo>
                  <a:pt x="753" y="444"/>
                  <a:pt x="771" y="543"/>
                  <a:pt x="723" y="639"/>
                </a:cubicBezTo>
                <a:cubicBezTo>
                  <a:pt x="675" y="735"/>
                  <a:pt x="552" y="884"/>
                  <a:pt x="480" y="981"/>
                </a:cubicBezTo>
                <a:cubicBezTo>
                  <a:pt x="408" y="1078"/>
                  <a:pt x="344" y="1189"/>
                  <a:pt x="288" y="1221"/>
                </a:cubicBezTo>
                <a:lnTo>
                  <a:pt x="144" y="1173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352" name="Freeform 8">
            <a:extLst>
              <a:ext uri="{FF2B5EF4-FFF2-40B4-BE49-F238E27FC236}">
                <a16:creationId xmlns:a16="http://schemas.microsoft.com/office/drawing/2014/main" id="{B1A43A7D-F169-43A8-B3B0-D60DC5E3D93D}"/>
              </a:ext>
            </a:extLst>
          </p:cNvPr>
          <p:cNvSpPr>
            <a:spLocks/>
          </p:cNvSpPr>
          <p:nvPr/>
        </p:nvSpPr>
        <p:spPr bwMode="auto">
          <a:xfrm>
            <a:off x="5712024" y="1257300"/>
            <a:ext cx="1231106" cy="646510"/>
          </a:xfrm>
          <a:custGeom>
            <a:avLst/>
            <a:gdLst>
              <a:gd name="T0" fmla="*/ 2147483647 w 777"/>
              <a:gd name="T1" fmla="*/ 2147483647 h 543"/>
              <a:gd name="T2" fmla="*/ 2147483647 w 777"/>
              <a:gd name="T3" fmla="*/ 2147483647 h 543"/>
              <a:gd name="T4" fmla="*/ 2147483647 w 777"/>
              <a:gd name="T5" fmla="*/ 2147483647 h 543"/>
              <a:gd name="T6" fmla="*/ 2147483647 w 777"/>
              <a:gd name="T7" fmla="*/ 2147483647 h 543"/>
              <a:gd name="T8" fmla="*/ 0 w 777"/>
              <a:gd name="T9" fmla="*/ 2147483647 h 543"/>
              <a:gd name="T10" fmla="*/ 2147483647 w 777"/>
              <a:gd name="T11" fmla="*/ 0 h 543"/>
              <a:gd name="T12" fmla="*/ 2147483647 w 777"/>
              <a:gd name="T13" fmla="*/ 2147483647 h 543"/>
              <a:gd name="T14" fmla="*/ 2147483647 w 777"/>
              <a:gd name="T15" fmla="*/ 2147483647 h 543"/>
              <a:gd name="T16" fmla="*/ 2147483647 w 777"/>
              <a:gd name="T17" fmla="*/ 2147483647 h 543"/>
              <a:gd name="T18" fmla="*/ 2147483647 w 777"/>
              <a:gd name="T19" fmla="*/ 2147483647 h 54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777"/>
              <a:gd name="T31" fmla="*/ 0 h 543"/>
              <a:gd name="T32" fmla="*/ 777 w 777"/>
              <a:gd name="T33" fmla="*/ 543 h 54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777" h="543">
                <a:moveTo>
                  <a:pt x="720" y="543"/>
                </a:moveTo>
                <a:cubicBezTo>
                  <a:pt x="649" y="494"/>
                  <a:pt x="463" y="257"/>
                  <a:pt x="351" y="177"/>
                </a:cubicBezTo>
                <a:cubicBezTo>
                  <a:pt x="239" y="97"/>
                  <a:pt x="98" y="74"/>
                  <a:pt x="48" y="63"/>
                </a:cubicBezTo>
                <a:lnTo>
                  <a:pt x="48" y="111"/>
                </a:lnTo>
                <a:lnTo>
                  <a:pt x="0" y="15"/>
                </a:lnTo>
                <a:lnTo>
                  <a:pt x="114" y="0"/>
                </a:lnTo>
                <a:lnTo>
                  <a:pt x="66" y="27"/>
                </a:lnTo>
                <a:cubicBezTo>
                  <a:pt x="112" y="53"/>
                  <a:pt x="272" y="81"/>
                  <a:pt x="390" y="156"/>
                </a:cubicBezTo>
                <a:lnTo>
                  <a:pt x="777" y="474"/>
                </a:lnTo>
                <a:lnTo>
                  <a:pt x="720" y="543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353" name="Freeform 9">
            <a:extLst>
              <a:ext uri="{FF2B5EF4-FFF2-40B4-BE49-F238E27FC236}">
                <a16:creationId xmlns:a16="http://schemas.microsoft.com/office/drawing/2014/main" id="{F6D3B025-BF51-48B0-852D-3EA1D0CDFECD}"/>
              </a:ext>
            </a:extLst>
          </p:cNvPr>
          <p:cNvSpPr>
            <a:spLocks/>
          </p:cNvSpPr>
          <p:nvPr/>
        </p:nvSpPr>
        <p:spPr bwMode="auto">
          <a:xfrm>
            <a:off x="4172545" y="2671762"/>
            <a:ext cx="719138" cy="366713"/>
          </a:xfrm>
          <a:custGeom>
            <a:avLst/>
            <a:gdLst>
              <a:gd name="T0" fmla="*/ 0 w 454"/>
              <a:gd name="T1" fmla="*/ 2147483647 h 308"/>
              <a:gd name="T2" fmla="*/ 2147483647 w 454"/>
              <a:gd name="T3" fmla="*/ 2147483647 h 308"/>
              <a:gd name="T4" fmla="*/ 2147483647 w 454"/>
              <a:gd name="T5" fmla="*/ 2147483647 h 308"/>
              <a:gd name="T6" fmla="*/ 2147483647 w 454"/>
              <a:gd name="T7" fmla="*/ 2147483647 h 308"/>
              <a:gd name="T8" fmla="*/ 2147483647 w 454"/>
              <a:gd name="T9" fmla="*/ 2147483647 h 308"/>
              <a:gd name="T10" fmla="*/ 2147483647 w 454"/>
              <a:gd name="T11" fmla="*/ 2147483647 h 308"/>
              <a:gd name="T12" fmla="*/ 2147483647 w 454"/>
              <a:gd name="T13" fmla="*/ 2147483647 h 308"/>
              <a:gd name="T14" fmla="*/ 2147483647 w 454"/>
              <a:gd name="T15" fmla="*/ 2147483647 h 308"/>
              <a:gd name="T16" fmla="*/ 2147483647 w 454"/>
              <a:gd name="T17" fmla="*/ 2147483647 h 308"/>
              <a:gd name="T18" fmla="*/ 2147483647 w 454"/>
              <a:gd name="T19" fmla="*/ 2147483647 h 308"/>
              <a:gd name="T20" fmla="*/ 2147483647 w 454"/>
              <a:gd name="T21" fmla="*/ 2147483647 h 308"/>
              <a:gd name="T22" fmla="*/ 2147483647 w 454"/>
              <a:gd name="T23" fmla="*/ 2147483647 h 308"/>
              <a:gd name="T24" fmla="*/ 2147483647 w 454"/>
              <a:gd name="T25" fmla="*/ 2147483647 h 308"/>
              <a:gd name="T26" fmla="*/ 2147483647 w 454"/>
              <a:gd name="T27" fmla="*/ 0 h 308"/>
              <a:gd name="T28" fmla="*/ 2147483647 w 454"/>
              <a:gd name="T29" fmla="*/ 2147483647 h 308"/>
              <a:gd name="T30" fmla="*/ 2147483647 w 454"/>
              <a:gd name="T31" fmla="*/ 2147483647 h 308"/>
              <a:gd name="T32" fmla="*/ 2147483647 w 454"/>
              <a:gd name="T33" fmla="*/ 2147483647 h 308"/>
              <a:gd name="T34" fmla="*/ 2147483647 w 454"/>
              <a:gd name="T35" fmla="*/ 2147483647 h 308"/>
              <a:gd name="T36" fmla="*/ 0 w 454"/>
              <a:gd name="T37" fmla="*/ 2147483647 h 3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454"/>
              <a:gd name="T58" fmla="*/ 0 h 308"/>
              <a:gd name="T59" fmla="*/ 454 w 454"/>
              <a:gd name="T60" fmla="*/ 308 h 308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454" h="308">
                <a:moveTo>
                  <a:pt x="0" y="164"/>
                </a:moveTo>
                <a:lnTo>
                  <a:pt x="432" y="308"/>
                </a:lnTo>
                <a:lnTo>
                  <a:pt x="446" y="270"/>
                </a:lnTo>
                <a:lnTo>
                  <a:pt x="374" y="244"/>
                </a:lnTo>
                <a:lnTo>
                  <a:pt x="434" y="112"/>
                </a:lnTo>
                <a:lnTo>
                  <a:pt x="454" y="120"/>
                </a:lnTo>
                <a:lnTo>
                  <a:pt x="436" y="44"/>
                </a:lnTo>
                <a:lnTo>
                  <a:pt x="360" y="76"/>
                </a:lnTo>
                <a:lnTo>
                  <a:pt x="392" y="88"/>
                </a:lnTo>
                <a:lnTo>
                  <a:pt x="332" y="224"/>
                </a:lnTo>
                <a:lnTo>
                  <a:pt x="180" y="168"/>
                </a:lnTo>
                <a:lnTo>
                  <a:pt x="236" y="48"/>
                </a:lnTo>
                <a:lnTo>
                  <a:pt x="272" y="58"/>
                </a:lnTo>
                <a:lnTo>
                  <a:pt x="252" y="0"/>
                </a:lnTo>
                <a:lnTo>
                  <a:pt x="170" y="16"/>
                </a:lnTo>
                <a:lnTo>
                  <a:pt x="204" y="30"/>
                </a:lnTo>
                <a:lnTo>
                  <a:pt x="140" y="154"/>
                </a:lnTo>
                <a:lnTo>
                  <a:pt x="22" y="112"/>
                </a:lnTo>
                <a:lnTo>
                  <a:pt x="0" y="16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354" name="Text Box 10">
            <a:extLst>
              <a:ext uri="{FF2B5EF4-FFF2-40B4-BE49-F238E27FC236}">
                <a16:creationId xmlns:a16="http://schemas.microsoft.com/office/drawing/2014/main" id="{17CABCDE-922F-466E-A683-F9C1CBB58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2958" y="2959795"/>
            <a:ext cx="1356047" cy="461665"/>
          </a:xfrm>
          <a:prstGeom prst="rect">
            <a:avLst/>
          </a:prstGeom>
          <a:solidFill>
            <a:srgbClr val="E1AE7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latin typeface="#9Slide05 SVNVandella" pitchFamily="2" charset="0"/>
              </a:rPr>
              <a:t>Tam Điệp</a:t>
            </a:r>
          </a:p>
        </p:txBody>
      </p:sp>
      <p:sp>
        <p:nvSpPr>
          <p:cNvPr id="313355" name="Rectangle 11">
            <a:extLst>
              <a:ext uri="{FF2B5EF4-FFF2-40B4-BE49-F238E27FC236}">
                <a16:creationId xmlns:a16="http://schemas.microsoft.com/office/drawing/2014/main" id="{6694418D-1D91-452A-BC46-63935A54E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373" y="602853"/>
            <a:ext cx="1960959" cy="3937794"/>
          </a:xfrm>
          <a:prstGeom prst="roundRect">
            <a:avLst/>
          </a:prstGeom>
          <a:solidFill>
            <a:srgbClr val="E1AE71"/>
          </a:solidFill>
          <a:ln w="57150">
            <a:solidFill>
              <a:schemeClr val="tx1"/>
            </a:solidFill>
          </a:ln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n-US" altLang="en-US" sz="3600" dirty="0">
              <a:solidFill>
                <a:schemeClr val="tx1"/>
              </a:solidFill>
              <a:latin typeface="#9Slide07 SVNKG Ten Thousand Re" panose="02040603050506020204" pitchFamily="18" charset="0"/>
            </a:endParaRPr>
          </a:p>
          <a:p>
            <a:pPr algn="ctr" eaLnBrk="1" hangingPunct="1"/>
            <a:r>
              <a:rPr lang="en-US" altLang="en-US" sz="4500" dirty="0" err="1">
                <a:solidFill>
                  <a:schemeClr val="tx1"/>
                </a:solidFill>
                <a:latin typeface="#9Slide07 SVNKG Ten Thousand Re" panose="02040603050506020204" pitchFamily="18" charset="0"/>
              </a:rPr>
              <a:t>Đường</a:t>
            </a:r>
            <a:r>
              <a:rPr lang="en-US" altLang="en-US" sz="4500" dirty="0">
                <a:solidFill>
                  <a:schemeClr val="tx1"/>
                </a:solidFill>
                <a:latin typeface="#9Slide07 SVNKG Ten Thousand Re" panose="02040603050506020204" pitchFamily="18" charset="0"/>
              </a:rPr>
              <a:t> </a:t>
            </a:r>
          </a:p>
          <a:p>
            <a:pPr algn="ctr" eaLnBrk="1" hangingPunct="1"/>
            <a:r>
              <a:rPr lang="en-US" altLang="en-US" sz="4500" dirty="0" err="1">
                <a:solidFill>
                  <a:schemeClr val="tx1"/>
                </a:solidFill>
                <a:latin typeface="#9Slide07 SVNKG Ten Thousand Re" panose="02040603050506020204" pitchFamily="18" charset="0"/>
              </a:rPr>
              <a:t>tiến</a:t>
            </a:r>
            <a:r>
              <a:rPr lang="en-US" altLang="en-US" sz="4500" dirty="0">
                <a:solidFill>
                  <a:schemeClr val="tx1"/>
                </a:solidFill>
                <a:latin typeface="#9Slide07 SVNKG Ten Thousand Re" panose="02040603050506020204" pitchFamily="18" charset="0"/>
              </a:rPr>
              <a:t> </a:t>
            </a:r>
          </a:p>
          <a:p>
            <a:pPr algn="ctr" eaLnBrk="1" hangingPunct="1"/>
            <a:r>
              <a:rPr lang="en-US" altLang="en-US" sz="4500" dirty="0" err="1">
                <a:solidFill>
                  <a:schemeClr val="tx1"/>
                </a:solidFill>
                <a:latin typeface="#9Slide07 SVNKG Ten Thousand Re" panose="02040603050506020204" pitchFamily="18" charset="0"/>
              </a:rPr>
              <a:t>của</a:t>
            </a:r>
            <a:r>
              <a:rPr lang="en-US" altLang="en-US" sz="4500" dirty="0">
                <a:solidFill>
                  <a:schemeClr val="tx1"/>
                </a:solidFill>
                <a:latin typeface="#9Slide07 SVNKG Ten Thousand Re" panose="02040603050506020204" pitchFamily="18" charset="0"/>
              </a:rPr>
              <a:t> </a:t>
            </a:r>
          </a:p>
          <a:p>
            <a:pPr algn="ctr" eaLnBrk="1" hangingPunct="1"/>
            <a:r>
              <a:rPr lang="en-US" altLang="en-US" sz="4500" dirty="0">
                <a:solidFill>
                  <a:schemeClr val="tx1"/>
                </a:solidFill>
                <a:latin typeface="#9Slide07 SVNKG Ten Thousand Re" panose="02040603050506020204" pitchFamily="18" charset="0"/>
              </a:rPr>
              <a:t>5 </a:t>
            </a:r>
            <a:r>
              <a:rPr lang="en-US" altLang="en-US" sz="4500" dirty="0" err="1">
                <a:solidFill>
                  <a:schemeClr val="tx1"/>
                </a:solidFill>
                <a:latin typeface="#9Slide07 SVNKG Ten Thousand Re" panose="02040603050506020204" pitchFamily="18" charset="0"/>
              </a:rPr>
              <a:t>đạo</a:t>
            </a:r>
            <a:r>
              <a:rPr lang="en-US" altLang="en-US" sz="4500" dirty="0">
                <a:solidFill>
                  <a:schemeClr val="tx1"/>
                </a:solidFill>
                <a:latin typeface="#9Slide07 SVNKG Ten Thousand Re" panose="02040603050506020204" pitchFamily="18" charset="0"/>
              </a:rPr>
              <a:t> </a:t>
            </a:r>
          </a:p>
          <a:p>
            <a:pPr algn="ctr" eaLnBrk="1" hangingPunct="1"/>
            <a:r>
              <a:rPr lang="en-US" altLang="en-US" sz="4500" dirty="0" err="1">
                <a:solidFill>
                  <a:schemeClr val="tx1"/>
                </a:solidFill>
                <a:latin typeface="#9Slide07 SVNKG Ten Thousand Re" panose="02040603050506020204" pitchFamily="18" charset="0"/>
              </a:rPr>
              <a:t>quân</a:t>
            </a:r>
            <a:endParaRPr lang="en-US" altLang="en-US" sz="4500" dirty="0">
              <a:solidFill>
                <a:schemeClr val="tx1"/>
              </a:solidFill>
              <a:latin typeface="#9Slide07 SVNKG Ten Thousand Re" panose="02040603050506020204" pitchFamily="18" charset="0"/>
            </a:endParaRPr>
          </a:p>
          <a:p>
            <a:pPr algn="ctr" eaLnBrk="1" hangingPunct="1"/>
            <a:endParaRPr lang="en-US" altLang="en-US" sz="3600" dirty="0">
              <a:solidFill>
                <a:schemeClr val="tx1"/>
              </a:solidFill>
              <a:latin typeface="#9Slide07 SVNKG Ten Thousand R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352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3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1000" fill="hold"/>
                                        <p:tgtEl>
                                          <p:spTgt spid="3133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1000" fill="hold"/>
                                        <p:tgtEl>
                                          <p:spTgt spid="3133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1000" fill="hold"/>
                                        <p:tgtEl>
                                          <p:spTgt spid="3133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3133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3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3133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3133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3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3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313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313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313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313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54" grpId="0" animBg="1"/>
      <p:bldP spid="31335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Administrator\Desktop\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96336" y="3867894"/>
            <a:ext cx="2536193" cy="19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F184D5B-92C4-45FA-AD16-344FB71E8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220072" y="-160380"/>
            <a:ext cx="4160942" cy="175486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B7EC3DC-ED84-42B3-BC44-E5DA2DE7F16F}"/>
              </a:ext>
            </a:extLst>
          </p:cNvPr>
          <p:cNvSpPr txBox="1"/>
          <p:nvPr/>
        </p:nvSpPr>
        <p:spPr bwMode="auto">
          <a:xfrm>
            <a:off x="395536" y="70722"/>
            <a:ext cx="26404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2.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Diễn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biến</a:t>
            </a:r>
            <a:endParaRPr lang="zh-CN" altLang="en-US" sz="36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#9Slide07 SVNSmirk" pitchFamily="2" charset="0"/>
              <a:ea typeface="+mn-ea"/>
            </a:endParaRP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A7349F74-7A3A-4905-957E-20B152C18801}"/>
              </a:ext>
            </a:extLst>
          </p:cNvPr>
          <p:cNvSpPr txBox="1">
            <a:spLocks/>
          </p:cNvSpPr>
          <p:nvPr/>
        </p:nvSpPr>
        <p:spPr>
          <a:xfrm>
            <a:off x="600171" y="1380699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2.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Tướng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Nhà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Thanh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Tôn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Sĩ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Nghị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khi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tin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này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thái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độ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ra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sao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0" name="Text Box 82">
            <a:extLst>
              <a:ext uri="{FF2B5EF4-FFF2-40B4-BE49-F238E27FC236}">
                <a16:creationId xmlns:a16="http://schemas.microsoft.com/office/drawing/2014/main" id="{3FB82987-2971-4F78-99E5-E707A8CC0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355" y="2710291"/>
            <a:ext cx="769557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    </a:t>
            </a:r>
            <a:r>
              <a:rPr lang="en-US" altLang="en-US" sz="2800" dirty="0" err="1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Tướng</a:t>
            </a:r>
            <a:r>
              <a:rPr lang="en-US" altLang="en-US" sz="2800" dirty="0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nhà</a:t>
            </a:r>
            <a:r>
              <a:rPr lang="en-US" altLang="en-US" sz="2800" dirty="0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 Thanh </a:t>
            </a:r>
            <a:r>
              <a:rPr lang="en-US" altLang="en-US" sz="2800" dirty="0" err="1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Tôn</a:t>
            </a:r>
            <a:r>
              <a:rPr lang="en-US" altLang="en-US" sz="2800" dirty="0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Sĩ</a:t>
            </a:r>
            <a:r>
              <a:rPr lang="en-US" altLang="en-US" sz="2800" dirty="0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Nghị</a:t>
            </a:r>
            <a:r>
              <a:rPr lang="en-US" altLang="en-US" sz="2800" dirty="0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biết</a:t>
            </a:r>
            <a:r>
              <a:rPr lang="en-US" altLang="en-US" sz="2800" dirty="0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dirty="0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 tin </a:t>
            </a:r>
            <a:r>
              <a:rPr lang="en-US" altLang="en-US" sz="2800" dirty="0" err="1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này</a:t>
            </a:r>
            <a:r>
              <a:rPr lang="en-US" altLang="en-US" sz="2800" dirty="0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nhưng</a:t>
            </a:r>
            <a:r>
              <a:rPr lang="en-US" altLang="en-US" sz="2800" dirty="0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có</a:t>
            </a:r>
            <a:r>
              <a:rPr lang="en-US" altLang="en-US" sz="2800" dirty="0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 ý </a:t>
            </a:r>
            <a:r>
              <a:rPr lang="en-US" altLang="en-US" sz="2800" dirty="0" err="1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coi</a:t>
            </a:r>
            <a:r>
              <a:rPr lang="en-US" altLang="en-US" sz="2800" dirty="0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thường</a:t>
            </a:r>
            <a:r>
              <a:rPr lang="en-US" altLang="en-US" sz="2800" dirty="0">
                <a:solidFill>
                  <a:srgbClr val="000000"/>
                </a:solidFill>
                <a:latin typeface="#9Slide07 SVNSmirk" pitchFamily="2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30227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2">
            <a:hlinkClick r:id="" action="ppaction://media"/>
            <a:extLst>
              <a:ext uri="{FF2B5EF4-FFF2-40B4-BE49-F238E27FC236}">
                <a16:creationId xmlns:a16="http://schemas.microsoft.com/office/drawing/2014/main" id="{3C0447FB-7E9D-490C-9305-5A1261C292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00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sh/>
      </p:transition>
    </mc:Choice>
    <mc:Fallback xmlns="">
      <p:transition spd="slow" advTm="0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26">
            <a:extLst>
              <a:ext uri="{FF2B5EF4-FFF2-40B4-BE49-F238E27FC236}">
                <a16:creationId xmlns:a16="http://schemas.microsoft.com/office/drawing/2014/main" id="{D6F968D8-D4FE-4D74-801E-3805C76F25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815"/>
            <a:ext cx="9144000" cy="5145361"/>
          </a:xfrm>
          <a:prstGeom prst="rect">
            <a:avLst/>
          </a:prstGeom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97174" y="195486"/>
            <a:ext cx="5391577" cy="9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2567" tIns="36283" rIns="72567" bIns="36283">
            <a:spAutoFit/>
          </a:bodyPr>
          <a:lstStyle/>
          <a:p>
            <a:r>
              <a:rPr lang="en-US" altLang="zh-CN" sz="5400" b="1" dirty="0" err="1">
                <a:ln>
                  <a:solidFill>
                    <a:schemeClr val="bg2"/>
                  </a:solidFill>
                </a:ln>
                <a:latin typeface="#9Slide05 SVNVandella" pitchFamily="2" charset="0"/>
                <a:ea typeface="方正大标宋简体" pitchFamily="2" charset="-122"/>
              </a:rPr>
              <a:t>Diễn</a:t>
            </a:r>
            <a:r>
              <a:rPr lang="en-US" altLang="zh-CN" sz="5400" b="1" dirty="0">
                <a:ln>
                  <a:solidFill>
                    <a:schemeClr val="bg2"/>
                  </a:solidFill>
                </a:ln>
                <a:latin typeface="#9Slide05 SVNVandella" pitchFamily="2" charset="0"/>
                <a:ea typeface="方正大标宋简体" pitchFamily="2" charset="-122"/>
              </a:rPr>
              <a:t> </a:t>
            </a:r>
            <a:r>
              <a:rPr lang="en-US" altLang="zh-CN" sz="5400" b="1" dirty="0" err="1">
                <a:ln>
                  <a:solidFill>
                    <a:schemeClr val="bg2"/>
                  </a:solidFill>
                </a:ln>
                <a:latin typeface="#9Slide05 SVNVandella" pitchFamily="2" charset="0"/>
                <a:ea typeface="方正大标宋简体" pitchFamily="2" charset="-122"/>
              </a:rPr>
              <a:t>biến</a:t>
            </a:r>
            <a:r>
              <a:rPr lang="en-US" altLang="zh-CN" sz="5400" b="1" dirty="0">
                <a:ln>
                  <a:solidFill>
                    <a:schemeClr val="bg2"/>
                  </a:solidFill>
                </a:ln>
                <a:latin typeface="#9Slide05 SVNVandella" pitchFamily="2" charset="0"/>
                <a:ea typeface="方正大标宋简体" pitchFamily="2" charset="-122"/>
              </a:rPr>
              <a:t> </a:t>
            </a:r>
            <a:r>
              <a:rPr lang="en-US" altLang="zh-CN" sz="5400" b="1" dirty="0" err="1">
                <a:ln>
                  <a:solidFill>
                    <a:schemeClr val="bg2"/>
                  </a:solidFill>
                </a:ln>
                <a:latin typeface="#9Slide05 SVNVandella" pitchFamily="2" charset="0"/>
                <a:ea typeface="方正大标宋简体" pitchFamily="2" charset="-122"/>
              </a:rPr>
              <a:t>các</a:t>
            </a:r>
            <a:r>
              <a:rPr lang="en-US" altLang="zh-CN" sz="5400" b="1" dirty="0">
                <a:ln>
                  <a:solidFill>
                    <a:schemeClr val="bg2"/>
                  </a:solidFill>
                </a:ln>
                <a:latin typeface="#9Slide05 SVNVandella" pitchFamily="2" charset="0"/>
                <a:ea typeface="方正大标宋简体" pitchFamily="2" charset="-122"/>
              </a:rPr>
              <a:t> </a:t>
            </a:r>
            <a:r>
              <a:rPr lang="en-US" altLang="zh-CN" sz="5400" b="1" dirty="0" err="1">
                <a:ln>
                  <a:solidFill>
                    <a:schemeClr val="bg2"/>
                  </a:solidFill>
                </a:ln>
                <a:latin typeface="#9Slide05 SVNVandella" pitchFamily="2" charset="0"/>
                <a:ea typeface="方正大标宋简体" pitchFamily="2" charset="-122"/>
              </a:rPr>
              <a:t>trận</a:t>
            </a:r>
            <a:r>
              <a:rPr lang="en-US" altLang="zh-CN" sz="5400" b="1" dirty="0">
                <a:ln>
                  <a:solidFill>
                    <a:schemeClr val="bg2"/>
                  </a:solidFill>
                </a:ln>
                <a:latin typeface="#9Slide05 SVNVandella" pitchFamily="2" charset="0"/>
                <a:ea typeface="方正大标宋简体" pitchFamily="2" charset="-122"/>
              </a:rPr>
              <a:t> </a:t>
            </a:r>
            <a:r>
              <a:rPr lang="en-US" altLang="zh-CN" sz="5400" b="1" dirty="0" err="1">
                <a:ln>
                  <a:solidFill>
                    <a:schemeClr val="bg2"/>
                  </a:solidFill>
                </a:ln>
                <a:latin typeface="#9Slide05 SVNVandella" pitchFamily="2" charset="0"/>
                <a:ea typeface="方正大标宋简体" pitchFamily="2" charset="-122"/>
              </a:rPr>
              <a:t>đánh</a:t>
            </a:r>
            <a:endParaRPr lang="zh-CN" altLang="en-US" sz="5400" b="1" dirty="0">
              <a:ln>
                <a:solidFill>
                  <a:schemeClr val="bg2"/>
                </a:solidFill>
              </a:ln>
              <a:latin typeface="#9Slide05 SVNVandella" pitchFamily="2" charset="0"/>
              <a:ea typeface="方正大标宋简体" pitchFamily="2" charset="-122"/>
            </a:endParaRPr>
          </a:p>
        </p:txBody>
      </p:sp>
      <p:grpSp>
        <p:nvGrpSpPr>
          <p:cNvPr id="34" name="组合 33"/>
          <p:cNvGrpSpPr>
            <a:grpSpLocks/>
          </p:cNvGrpSpPr>
          <p:nvPr/>
        </p:nvGrpSpPr>
        <p:grpSpPr bwMode="auto">
          <a:xfrm>
            <a:off x="630956" y="1169088"/>
            <a:ext cx="7605371" cy="1767905"/>
            <a:chOff x="2213176" y="1723336"/>
            <a:chExt cx="5328937" cy="928694"/>
          </a:xfrm>
        </p:grpSpPr>
        <p:pic>
          <p:nvPicPr>
            <p:cNvPr id="35" name="Picture 3" descr="C:\Users\Administrator\Desktop\水墨 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13176" y="1723336"/>
              <a:ext cx="5328937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TextBox 35"/>
            <p:cNvSpPr txBox="1"/>
            <p:nvPr/>
          </p:nvSpPr>
          <p:spPr>
            <a:xfrm>
              <a:off x="2643142" y="2033578"/>
              <a:ext cx="2629707" cy="4971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40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3 AmpleSoft Bold" panose="02000000000000000000" pitchFamily="2" charset="0"/>
                  <a:ea typeface="+mn-ea"/>
                </a:rPr>
                <a:t>1. </a:t>
              </a:r>
              <a:r>
                <a:rPr lang="en-US" altLang="zh-CN" sz="40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3 AmpleSoft Bold" panose="02000000000000000000" pitchFamily="2" charset="0"/>
                  <a:ea typeface="+mn-ea"/>
                </a:rPr>
                <a:t>Trận</a:t>
              </a:r>
              <a:r>
                <a:rPr lang="en-US" altLang="zh-CN" sz="40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3 AmpleSoft Bold" panose="02000000000000000000" pitchFamily="2" charset="0"/>
                  <a:ea typeface="+mn-ea"/>
                </a:rPr>
                <a:t> </a:t>
              </a:r>
              <a:r>
                <a:rPr lang="en-US" altLang="zh-CN" sz="40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3 AmpleSoft Bold" panose="02000000000000000000" pitchFamily="2" charset="0"/>
                  <a:ea typeface="+mn-ea"/>
                </a:rPr>
                <a:t>Hà</a:t>
              </a:r>
              <a:r>
                <a:rPr lang="en-US" altLang="zh-CN" sz="40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3 AmpleSoft Bold" panose="02000000000000000000" pitchFamily="2" charset="0"/>
                  <a:ea typeface="+mn-ea"/>
                </a:rPr>
                <a:t> </a:t>
              </a:r>
              <a:r>
                <a:rPr lang="en-US" altLang="zh-CN" sz="40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3 AmpleSoft Bold" panose="02000000000000000000" pitchFamily="2" charset="0"/>
                  <a:ea typeface="+mn-ea"/>
                </a:rPr>
                <a:t>Hồi</a:t>
              </a:r>
              <a:endParaRPr lang="zh-CN" alt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3 AmpleSoft Bold" panose="02000000000000000000" pitchFamily="2" charset="0"/>
                <a:ea typeface="+mn-ea"/>
              </a:endParaRPr>
            </a:p>
          </p:txBody>
        </p:sp>
      </p:grpSp>
      <p:grpSp>
        <p:nvGrpSpPr>
          <p:cNvPr id="37" name="组合 36"/>
          <p:cNvGrpSpPr>
            <a:grpSpLocks/>
          </p:cNvGrpSpPr>
          <p:nvPr/>
        </p:nvGrpSpPr>
        <p:grpSpPr bwMode="auto">
          <a:xfrm>
            <a:off x="799417" y="2642133"/>
            <a:ext cx="7268448" cy="2055375"/>
            <a:chOff x="2143107" y="2891347"/>
            <a:chExt cx="5328937" cy="928694"/>
          </a:xfrm>
        </p:grpSpPr>
        <p:pic>
          <p:nvPicPr>
            <p:cNvPr id="38" name="Picture 3" descr="C:\Users\Administrator\Desktop\水墨 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43107" y="2891347"/>
              <a:ext cx="5328937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TextBox 38"/>
            <p:cNvSpPr txBox="1"/>
            <p:nvPr/>
          </p:nvSpPr>
          <p:spPr>
            <a:xfrm>
              <a:off x="2563556" y="3243137"/>
              <a:ext cx="4885527" cy="45408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40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3 AmpleSoft Bold" panose="02000000000000000000" pitchFamily="2" charset="0"/>
                  <a:ea typeface="+mn-ea"/>
                </a:rPr>
                <a:t>2. </a:t>
              </a:r>
              <a:r>
                <a:rPr lang="en-US" altLang="zh-CN" sz="40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3 AmpleSoft Bold" panose="02000000000000000000" pitchFamily="2" charset="0"/>
                  <a:ea typeface="+mn-ea"/>
                </a:rPr>
                <a:t>Trận</a:t>
              </a:r>
              <a:r>
                <a:rPr lang="en-US" altLang="zh-CN" sz="40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3 AmpleSoft Bold" panose="02000000000000000000" pitchFamily="2" charset="0"/>
                  <a:ea typeface="+mn-ea"/>
                </a:rPr>
                <a:t> </a:t>
              </a:r>
              <a:r>
                <a:rPr lang="en-US" altLang="zh-CN" sz="40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3 AmpleSoft Bold" panose="02000000000000000000" pitchFamily="2" charset="0"/>
                  <a:ea typeface="+mn-ea"/>
                </a:rPr>
                <a:t>Ngọc</a:t>
              </a:r>
              <a:r>
                <a:rPr lang="en-US" altLang="zh-CN" sz="40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3 AmpleSoft Bold" panose="02000000000000000000" pitchFamily="2" charset="0"/>
                  <a:ea typeface="+mn-ea"/>
                </a:rPr>
                <a:t> </a:t>
              </a:r>
              <a:r>
                <a:rPr lang="en-US" altLang="zh-CN" sz="40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3 AmpleSoft Bold" panose="02000000000000000000" pitchFamily="2" charset="0"/>
                  <a:ea typeface="+mn-ea"/>
                </a:rPr>
                <a:t>Hồi</a:t>
              </a:r>
              <a:r>
                <a:rPr lang="en-US" altLang="zh-CN" sz="40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3 AmpleSoft Bold" panose="02000000000000000000" pitchFamily="2" charset="0"/>
                  <a:ea typeface="+mn-ea"/>
                </a:rPr>
                <a:t> – </a:t>
              </a:r>
              <a:r>
                <a:rPr lang="en-US" altLang="zh-CN" sz="40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3 AmpleSoft Bold" panose="02000000000000000000" pitchFamily="2" charset="0"/>
                  <a:ea typeface="+mn-ea"/>
                </a:rPr>
                <a:t>Đống</a:t>
              </a:r>
              <a:r>
                <a:rPr lang="en-US" altLang="zh-CN" sz="40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3 AmpleSoft Bold" panose="02000000000000000000" pitchFamily="2" charset="0"/>
                  <a:ea typeface="+mn-ea"/>
                </a:rPr>
                <a:t> </a:t>
              </a:r>
              <a:r>
                <a:rPr lang="en-US" altLang="zh-CN" sz="40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3 AmpleSoft Bold" panose="02000000000000000000" pitchFamily="2" charset="0"/>
                  <a:ea typeface="+mn-ea"/>
                </a:rPr>
                <a:t>Đa</a:t>
              </a:r>
              <a:endParaRPr lang="zh-CN" alt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3 AmpleSoft Bold" panose="02000000000000000000" pitchFamily="2" charset="0"/>
                <a:ea typeface="+mn-ea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6FFA8BB-9ED8-4635-9986-B37545CC64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970358" y="44088"/>
            <a:ext cx="4160942" cy="175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91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Administrator\Desktop\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52320" y="3191301"/>
            <a:ext cx="2536193" cy="19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F184D5B-92C4-45FA-AD16-344FB71E8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220072" y="-160380"/>
            <a:ext cx="4160942" cy="175486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B7EC3DC-ED84-42B3-BC44-E5DA2DE7F16F}"/>
              </a:ext>
            </a:extLst>
          </p:cNvPr>
          <p:cNvSpPr txBox="1"/>
          <p:nvPr/>
        </p:nvSpPr>
        <p:spPr bwMode="auto">
          <a:xfrm>
            <a:off x="395536" y="70722"/>
            <a:ext cx="321434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1.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Trận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Hà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Hồi</a:t>
            </a:r>
            <a:endParaRPr lang="zh-CN" altLang="en-US" sz="36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#9Slide07 SVNSmirk" pitchFamily="2" charset="0"/>
              <a:ea typeface="+mn-ea"/>
            </a:endParaRPr>
          </a:p>
        </p:txBody>
      </p:sp>
      <p:sp>
        <p:nvSpPr>
          <p:cNvPr id="34" name="Rectangle 1">
            <a:extLst>
              <a:ext uri="{FF2B5EF4-FFF2-40B4-BE49-F238E27FC236}">
                <a16:creationId xmlns:a16="http://schemas.microsoft.com/office/drawing/2014/main" id="{1245F4AE-D628-4A86-80EA-25BC97CBC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499" y="985910"/>
            <a:ext cx="7393136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600" dirty="0" err="1">
                <a:solidFill>
                  <a:schemeClr val="tx1"/>
                </a:solidFill>
                <a:latin typeface="#9Slide07 SVNKG Ten Thousand Re" panose="02040603050506020204" pitchFamily="18" charset="0"/>
              </a:rPr>
              <a:t>Đọc</a:t>
            </a:r>
            <a:r>
              <a:rPr lang="en-US" altLang="en-US" sz="3600" dirty="0">
                <a:solidFill>
                  <a:schemeClr val="tx1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7 SVNKG Ten Thousand Re" panose="02040603050506020204" pitchFamily="18" charset="0"/>
              </a:rPr>
              <a:t>thầm</a:t>
            </a:r>
            <a:r>
              <a:rPr lang="en-US" altLang="en-US" sz="3600" dirty="0">
                <a:solidFill>
                  <a:schemeClr val="tx1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7 SVNKG Ten Thousand Re" panose="02040603050506020204" pitchFamily="18" charset="0"/>
              </a:rPr>
              <a:t>đoạn</a:t>
            </a:r>
            <a:r>
              <a:rPr lang="en-US" altLang="en-US" sz="3600" dirty="0">
                <a:solidFill>
                  <a:schemeClr val="tx1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“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Đêm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mùng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3 </a:t>
            </a:r>
          </a:p>
          <a:p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Tết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…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hoảng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sợ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xin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hang ”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và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trả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lời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câu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hỏi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:</a:t>
            </a: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7425AF74-1469-41AB-9ECA-CD5369EF2DDB}"/>
              </a:ext>
            </a:extLst>
          </p:cNvPr>
          <p:cNvSpPr txBox="1">
            <a:spLocks/>
          </p:cNvSpPr>
          <p:nvPr/>
        </p:nvSpPr>
        <p:spPr>
          <a:xfrm>
            <a:off x="720499" y="2658915"/>
            <a:ext cx="7056784" cy="1524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Trận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màn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trận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 ?</a:t>
            </a: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A7349F74-7A3A-4905-957E-20B152C18801}"/>
              </a:ext>
            </a:extLst>
          </p:cNvPr>
          <p:cNvSpPr txBox="1">
            <a:spLocks/>
          </p:cNvSpPr>
          <p:nvPr/>
        </p:nvSpPr>
        <p:spPr>
          <a:xfrm>
            <a:off x="822816" y="3548268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trận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050864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Administrator\Desktop\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52320" y="3191301"/>
            <a:ext cx="2536193" cy="19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F184D5B-92C4-45FA-AD16-344FB71E8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220072" y="-160380"/>
            <a:ext cx="4160942" cy="175486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B7EC3DC-ED84-42B3-BC44-E5DA2DE7F16F}"/>
              </a:ext>
            </a:extLst>
          </p:cNvPr>
          <p:cNvSpPr txBox="1"/>
          <p:nvPr/>
        </p:nvSpPr>
        <p:spPr bwMode="auto">
          <a:xfrm>
            <a:off x="395536" y="70722"/>
            <a:ext cx="321434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1.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Trận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Hà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Hồi</a:t>
            </a:r>
            <a:endParaRPr lang="zh-CN" altLang="en-US" sz="36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#9Slide07 SVNSmirk" pitchFamily="2" charset="0"/>
              <a:ea typeface="+mn-ea"/>
            </a:endParaRP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7425AF74-1469-41AB-9ECA-CD5369EF2DDB}"/>
              </a:ext>
            </a:extLst>
          </p:cNvPr>
          <p:cNvSpPr txBox="1">
            <a:spLocks/>
          </p:cNvSpPr>
          <p:nvPr/>
        </p:nvSpPr>
        <p:spPr>
          <a:xfrm>
            <a:off x="600171" y="1049338"/>
            <a:ext cx="7056784" cy="1524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Trận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màn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trận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 ?</a:t>
            </a: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A7349F74-7A3A-4905-957E-20B152C18801}"/>
              </a:ext>
            </a:extLst>
          </p:cNvPr>
          <p:cNvSpPr txBox="1">
            <a:spLocks/>
          </p:cNvSpPr>
          <p:nvPr/>
        </p:nvSpPr>
        <p:spPr>
          <a:xfrm>
            <a:off x="600171" y="3027153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trận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F0B1AADB-A334-4B92-B2E9-3EF1326BD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64" y="1670830"/>
            <a:ext cx="757222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	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Trận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mở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màn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là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trận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Hà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Hồi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diễn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ra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vào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đêm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mùng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3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Tết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Kỉ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Dậu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( 1789) </a:t>
            </a:r>
            <a:r>
              <a:rPr lang="vi-VN" altLang="en-US" sz="3600" dirty="0">
                <a:solidFill>
                  <a:srgbClr val="002060"/>
                </a:solidFill>
              </a:rPr>
              <a:t> </a:t>
            </a:r>
            <a:endParaRPr lang="en-US" altLang="en-US" sz="3600" dirty="0">
              <a:solidFill>
                <a:srgbClr val="002060"/>
              </a:solidFill>
              <a:latin typeface="#9Slide07 SVNKG Ten Thousand Re" panose="02040603050506020204" pitchFamily="18" charset="0"/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807B32FC-C31E-4921-A4D9-164C3EC1B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171" y="3532097"/>
            <a:ext cx="757222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	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Quân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ta quây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kín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đồn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Hà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Hồi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,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giặc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phải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xin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#9Slide07 SVNKG Ten Thousand Re" panose="02040603050506020204" pitchFamily="18" charset="0"/>
              </a:rPr>
              <a:t>hàng</a:t>
            </a:r>
            <a:r>
              <a:rPr lang="en-US" altLang="en-US" sz="3600" dirty="0">
                <a:solidFill>
                  <a:srgbClr val="002060"/>
                </a:solidFill>
                <a:latin typeface="#9Slide07 SVNKG Ten Thousand Re" panose="02040603050506020204" pitchFamily="18" charset="0"/>
              </a:rPr>
              <a:t> </a:t>
            </a:r>
            <a:r>
              <a:rPr lang="vi-VN" altLang="en-US" sz="3600" dirty="0">
                <a:solidFill>
                  <a:srgbClr val="002060"/>
                </a:solidFill>
              </a:rPr>
              <a:t> </a:t>
            </a:r>
            <a:endParaRPr lang="en-US" altLang="en-US" sz="3600" dirty="0">
              <a:solidFill>
                <a:srgbClr val="002060"/>
              </a:solidFill>
              <a:latin typeface="#9Slide07 SVNKG Ten Thousand R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6142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332B1-9997-4FC3-A10B-6DB548F31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video 3">
            <a:hlinkClick r:id="" action="ppaction://media"/>
            <a:extLst>
              <a:ext uri="{FF2B5EF4-FFF2-40B4-BE49-F238E27FC236}">
                <a16:creationId xmlns:a16="http://schemas.microsoft.com/office/drawing/2014/main" id="{1B008B35-8F00-4F41-9968-CA5D0487CE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9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sh/>
      </p:transition>
    </mc:Choice>
    <mc:Fallback xmlns="">
      <p:transition spd="slow" advTm="0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0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26">
            <a:extLst>
              <a:ext uri="{FF2B5EF4-FFF2-40B4-BE49-F238E27FC236}">
                <a16:creationId xmlns:a16="http://schemas.microsoft.com/office/drawing/2014/main" id="{63401BAC-7C97-4E77-84E3-79055C4D71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815"/>
            <a:ext cx="9144000" cy="5145361"/>
          </a:xfrm>
          <a:prstGeom prst="rect">
            <a:avLst/>
          </a:prstGeom>
        </p:spPr>
      </p:pic>
      <p:pic>
        <p:nvPicPr>
          <p:cNvPr id="8" name="Picture 4" descr="C:\Users\Administrator\Desktop\3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0" y="0"/>
            <a:ext cx="2915816" cy="5127070"/>
          </a:xfrm>
          <a:prstGeom prst="rect">
            <a:avLst/>
          </a:prstGeom>
          <a:noFill/>
        </p:spPr>
      </p:pic>
      <p:pic>
        <p:nvPicPr>
          <p:cNvPr id="7" name="Picture 2" descr="C:\Users\Administrator\Desktop\1.png">
            <a:extLst>
              <a:ext uri="{FF2B5EF4-FFF2-40B4-BE49-F238E27FC236}">
                <a16:creationId xmlns:a16="http://schemas.microsoft.com/office/drawing/2014/main" id="{F37DC446-CABC-4077-BB90-DCA94C579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99913" y="771550"/>
            <a:ext cx="7344174" cy="393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C:\Users\Administrator\Desktop\2.png">
            <a:extLst>
              <a:ext uri="{FF2B5EF4-FFF2-40B4-BE49-F238E27FC236}">
                <a16:creationId xmlns:a16="http://schemas.microsoft.com/office/drawing/2014/main" id="{6F01EC72-8F4D-4D43-85B8-B9FC360F2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21399" y="794233"/>
            <a:ext cx="405732" cy="3888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127693-C376-4D2B-AEC4-E7F013F385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49" r="89977">
                        <a14:foregroundMark x1="5245" y1="47917" x2="13170" y2="46667"/>
                        <a14:foregroundMark x1="1049" y1="67431" x2="20979" y2="67153"/>
                        <a14:foregroundMark x1="12704" y1="40278" x2="20629" y2="38750"/>
                        <a14:foregroundMark x1="9670" y1="38879" x2="12704" y2="39722"/>
                        <a14:foregroundMark x1="10141" y1="38549" x2="11888" y2="39236"/>
                        <a14:foregroundMark x1="9737" y1="37153" x2="11072" y2="37778"/>
                        <a14:foregroundMark x1="10861" y1="37014" x2="11422" y2="37778"/>
                        <a14:foregroundMark x1="10213" y1="36132" x2="10861" y2="37014"/>
                        <a14:foregroundMark x1="9790" y1="35556" x2="10095" y2="35971"/>
                        <a14:foregroundMark x1="8392" y1="38958" x2="8741" y2="38125"/>
                        <a14:backgroundMark x1="5711" y1="37917" x2="5711" y2="37917"/>
                        <a14:backgroundMark x1="7809" y1="37014" x2="7809" y2="37014"/>
                        <a14:backgroundMark x1="6760" y1="37639" x2="6760" y2="37639"/>
                        <a14:backgroundMark x1="6760" y1="37292" x2="7343" y2="39306"/>
                        <a14:backgroundMark x1="7110" y1="35972" x2="6643" y2="39167"/>
                        <a14:backgroundMark x1="9907" y1="35278" x2="9907" y2="35278"/>
                        <a14:backgroundMark x1="10140" y1="35139" x2="10140" y2="35139"/>
                        <a14:backgroundMark x1="9790" y1="35139" x2="9790" y2="35139"/>
                        <a14:backgroundMark x1="10256" y1="35278" x2="10256" y2="35278"/>
                        <a14:backgroundMark x1="9790" y1="35625" x2="9790" y2="35625"/>
                        <a14:backgroundMark x1="9907" y1="37917" x2="9907" y2="379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45360" y="267494"/>
            <a:ext cx="3064669" cy="5143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EC62300-9A32-49AC-BBE8-B3EFEB0C2A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212819" y="561776"/>
            <a:ext cx="925956" cy="214796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33A3F72-CA2E-4AA9-82B8-A26AAF56D93F}"/>
              </a:ext>
            </a:extLst>
          </p:cNvPr>
          <p:cNvSpPr txBox="1"/>
          <p:nvPr/>
        </p:nvSpPr>
        <p:spPr>
          <a:xfrm>
            <a:off x="4985076" y="1337189"/>
            <a:ext cx="342156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Khởi</a:t>
            </a:r>
            <a:r>
              <a:rPr lang="en-US" altLang="zh-CN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 </a:t>
            </a:r>
            <a:r>
              <a:rPr lang="en-US" altLang="zh-CN" sz="8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động</a:t>
            </a:r>
            <a:endParaRPr lang="zh-CN" altLang="en-US" sz="8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#9Slide05 SVNVandella" pitchFamily="2" charset="0"/>
              <a:ea typeface="叶根友毛笔行书" pitchFamily="2" charset="-122"/>
            </a:endParaRPr>
          </a:p>
        </p:txBody>
      </p:sp>
      <p:pic>
        <p:nvPicPr>
          <p:cNvPr id="13" name="Picture 3" descr="C:\Users\Administrator\Desktop\模板 3.png">
            <a:extLst>
              <a:ext uri="{FF2B5EF4-FFF2-40B4-BE49-F238E27FC236}">
                <a16:creationId xmlns:a16="http://schemas.microsoft.com/office/drawing/2014/main" id="{B4821578-33E7-480F-8F1B-62E8BA731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-434326" y="-1080484"/>
            <a:ext cx="3672408" cy="1454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C:\Users\Administrator\Desktop\模板 3.png">
            <a:extLst>
              <a:ext uri="{FF2B5EF4-FFF2-40B4-BE49-F238E27FC236}">
                <a16:creationId xmlns:a16="http://schemas.microsoft.com/office/drawing/2014/main" id="{A9FF5B87-51CB-4F1B-A42E-73E2AA037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41334" y="-1307263"/>
            <a:ext cx="3672408" cy="1454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54634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6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6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32099E-6 L -0.13594 0.27901 L -0.01753 0.55185 L -0.07587 0.80802 L 0.12778 1.11635 " pathEditMode="relative" rAng="0" ptsTypes="AAAAA">
                                      <p:cBhvr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5580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132 0.1392 L 0.00712 0.41821 L 0.12413 0.69105 L 0.06649 0.94722 L 0.26771 1.25556 " pathEditMode="relative" rAng="0" ptsTypes="AAAAA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558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Administrator\Desktop\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52320" y="3191301"/>
            <a:ext cx="2536193" cy="19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F184D5B-92C4-45FA-AD16-344FB71E8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696812" y="-255675"/>
            <a:ext cx="4160942" cy="175486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B7EC3DC-ED84-42B3-BC44-E5DA2DE7F16F}"/>
              </a:ext>
            </a:extLst>
          </p:cNvPr>
          <p:cNvSpPr txBox="1"/>
          <p:nvPr/>
        </p:nvSpPr>
        <p:spPr bwMode="auto">
          <a:xfrm>
            <a:off x="395536" y="70722"/>
            <a:ext cx="61991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2.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Trận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Ngọc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Hồi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–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Đống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Đa</a:t>
            </a:r>
            <a:endParaRPr lang="zh-CN" altLang="en-US" sz="36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#9Slide07 SVNSmirk" pitchFamily="2" charset="0"/>
              <a:ea typeface="+mn-ea"/>
            </a:endParaRPr>
          </a:p>
        </p:txBody>
      </p:sp>
      <p:sp>
        <p:nvSpPr>
          <p:cNvPr id="34" name="Rectangle 1">
            <a:extLst>
              <a:ext uri="{FF2B5EF4-FFF2-40B4-BE49-F238E27FC236}">
                <a16:creationId xmlns:a16="http://schemas.microsoft.com/office/drawing/2014/main" id="{1245F4AE-D628-4A86-80EA-25BC97CBC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499" y="985910"/>
            <a:ext cx="7393136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600" dirty="0" err="1">
                <a:solidFill>
                  <a:schemeClr val="tx1"/>
                </a:solidFill>
                <a:latin typeface="#9Slide07 SVNKG Ten Thousand Re" panose="02040603050506020204" pitchFamily="18" charset="0"/>
              </a:rPr>
              <a:t>Đọc</a:t>
            </a:r>
            <a:r>
              <a:rPr lang="en-US" altLang="en-US" sz="3600" dirty="0">
                <a:solidFill>
                  <a:schemeClr val="tx1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7 SVNKG Ten Thousand Re" panose="02040603050506020204" pitchFamily="18" charset="0"/>
              </a:rPr>
              <a:t>thầm</a:t>
            </a:r>
            <a:r>
              <a:rPr lang="en-US" altLang="en-US" sz="3600" dirty="0">
                <a:solidFill>
                  <a:schemeClr val="tx1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7 SVNKG Ten Thousand Re" panose="02040603050506020204" pitchFamily="18" charset="0"/>
              </a:rPr>
              <a:t>đoạn</a:t>
            </a:r>
            <a:r>
              <a:rPr lang="en-US" altLang="en-US" sz="3600" dirty="0">
                <a:solidFill>
                  <a:schemeClr val="tx1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“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Mờ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sáng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mùng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5 </a:t>
            </a:r>
          </a:p>
          <a:p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…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Quân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ta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toàn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thắng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”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và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trả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lời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câu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7 SVNKG Ten Thousand Re" panose="02040603050506020204" pitchFamily="18" charset="0"/>
              </a:rPr>
              <a:t>hỏi</a:t>
            </a:r>
            <a:r>
              <a:rPr lang="en-US" altLang="en-US" sz="3200" dirty="0">
                <a:solidFill>
                  <a:srgbClr val="FF0000"/>
                </a:solidFill>
                <a:latin typeface="#9Slide07 SVNKG Ten Thousand Re" panose="02040603050506020204" pitchFamily="18" charset="0"/>
              </a:rPr>
              <a:t>:</a:t>
            </a: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7425AF74-1469-41AB-9ECA-CD5369EF2DDB}"/>
              </a:ext>
            </a:extLst>
          </p:cNvPr>
          <p:cNvSpPr txBox="1">
            <a:spLocks/>
          </p:cNvSpPr>
          <p:nvPr/>
        </p:nvSpPr>
        <p:spPr>
          <a:xfrm>
            <a:off x="703943" y="2455527"/>
            <a:ext cx="7056784" cy="1524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Dựa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lượt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1,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trận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Ngọc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Hồi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trận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Đống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Đa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A7349F74-7A3A-4905-957E-20B152C18801}"/>
              </a:ext>
            </a:extLst>
          </p:cNvPr>
          <p:cNvSpPr txBox="1">
            <a:spLocks/>
          </p:cNvSpPr>
          <p:nvPr/>
        </p:nvSpPr>
        <p:spPr>
          <a:xfrm>
            <a:off x="2291851" y="3804049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solidFill>
                  <a:srgbClr val="002060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b="1" kern="0" dirty="0" err="1">
                <a:solidFill>
                  <a:srgbClr val="002060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800" b="1" kern="0" dirty="0">
                <a:solidFill>
                  <a:srgbClr val="002060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rgbClr val="002060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2800" b="1" kern="0" dirty="0">
                <a:solidFill>
                  <a:srgbClr val="002060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rgbClr val="002060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kern="0" dirty="0">
                <a:solidFill>
                  <a:srgbClr val="002060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rgbClr val="002060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trận</a:t>
            </a:r>
            <a:r>
              <a:rPr lang="en-US" altLang="en-US" sz="2800" b="1" kern="0" dirty="0">
                <a:solidFill>
                  <a:srgbClr val="002060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rgbClr val="002060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2800" b="1" kern="0" dirty="0">
                <a:solidFill>
                  <a:srgbClr val="002060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rgbClr val="002060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800" b="1" kern="0" dirty="0">
                <a:solidFill>
                  <a:srgbClr val="002060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rgbClr val="002060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800" b="1" kern="0" dirty="0">
                <a:solidFill>
                  <a:srgbClr val="002060"/>
                </a:solidFill>
                <a:latin typeface="#9Slide07 SVNKG Ten Thousand Re" panose="02040603050506020204" pitchFamily="18" charset="0"/>
                <a:cs typeface="Times New Roman" panose="02020603050405020304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8044438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3">
            <a:extLst>
              <a:ext uri="{FF2B5EF4-FFF2-40B4-BE49-F238E27FC236}">
                <a16:creationId xmlns:a16="http://schemas.microsoft.com/office/drawing/2014/main" id="{91FF7526-EF2F-4C8D-938D-E153B90EC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08" y="19050"/>
            <a:ext cx="9121378" cy="514350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pic>
        <p:nvPicPr>
          <p:cNvPr id="73731" name="Picture 5" descr="XU LY">
            <a:extLst>
              <a:ext uri="{FF2B5EF4-FFF2-40B4-BE49-F238E27FC236}">
                <a16:creationId xmlns:a16="http://schemas.microsoft.com/office/drawing/2014/main" id="{12271A6A-A24A-486D-9CE2-921FEF4E1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396" y="800100"/>
            <a:ext cx="4636294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>
            <a:extLst>
              <a:ext uri="{FF2B5EF4-FFF2-40B4-BE49-F238E27FC236}">
                <a16:creationId xmlns:a16="http://schemas.microsoft.com/office/drawing/2014/main" id="{7D68D693-70A3-4BFA-A79B-BE2ACF696E05}"/>
              </a:ext>
            </a:extLst>
          </p:cNvPr>
          <p:cNvGrpSpPr>
            <a:grpSpLocks/>
          </p:cNvGrpSpPr>
          <p:nvPr/>
        </p:nvGrpSpPr>
        <p:grpSpPr bwMode="auto">
          <a:xfrm>
            <a:off x="5597723" y="2238375"/>
            <a:ext cx="177404" cy="1046560"/>
            <a:chOff x="3504" y="2592"/>
            <a:chExt cx="144" cy="1104"/>
          </a:xfrm>
        </p:grpSpPr>
        <p:sp>
          <p:nvSpPr>
            <p:cNvPr id="73796" name="Freeform 7">
              <a:extLst>
                <a:ext uri="{FF2B5EF4-FFF2-40B4-BE49-F238E27FC236}">
                  <a16:creationId xmlns:a16="http://schemas.microsoft.com/office/drawing/2014/main" id="{BCD719B9-A084-4D27-9E16-0AA0DD9ED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4" y="2736"/>
              <a:ext cx="144" cy="960"/>
            </a:xfrm>
            <a:custGeom>
              <a:avLst/>
              <a:gdLst>
                <a:gd name="T0" fmla="*/ 0 w 144"/>
                <a:gd name="T1" fmla="*/ 912 h 960"/>
                <a:gd name="T2" fmla="*/ 48 w 144"/>
                <a:gd name="T3" fmla="*/ 48 h 960"/>
                <a:gd name="T4" fmla="*/ 48 w 144"/>
                <a:gd name="T5" fmla="*/ 0 h 960"/>
                <a:gd name="T6" fmla="*/ 96 w 144"/>
                <a:gd name="T7" fmla="*/ 0 h 960"/>
                <a:gd name="T8" fmla="*/ 144 w 144"/>
                <a:gd name="T9" fmla="*/ 960 h 960"/>
                <a:gd name="T10" fmla="*/ 0 w 144"/>
                <a:gd name="T11" fmla="*/ 960 h 960"/>
                <a:gd name="T12" fmla="*/ 0 w 144"/>
                <a:gd name="T13" fmla="*/ 864 h 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4"/>
                <a:gd name="T22" fmla="*/ 0 h 960"/>
                <a:gd name="T23" fmla="*/ 144 w 144"/>
                <a:gd name="T24" fmla="*/ 960 h 9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4" h="960">
                  <a:moveTo>
                    <a:pt x="0" y="912"/>
                  </a:move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144" y="960"/>
                  </a:lnTo>
                  <a:lnTo>
                    <a:pt x="0" y="960"/>
                  </a:lnTo>
                  <a:lnTo>
                    <a:pt x="0" y="864"/>
                  </a:lnTo>
                </a:path>
              </a:pathLst>
            </a:cu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97" name="AutoShape 8">
              <a:extLst>
                <a:ext uri="{FF2B5EF4-FFF2-40B4-BE49-F238E27FC236}">
                  <a16:creationId xmlns:a16="http://schemas.microsoft.com/office/drawing/2014/main" id="{81F68C9E-75B5-418B-BB37-2D65BC84A5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2592"/>
              <a:ext cx="144" cy="144"/>
            </a:xfrm>
            <a:prstGeom prst="flowChartExtract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vi-VN" altLang="en-US" sz="2400" b="0">
                <a:solidFill>
                  <a:srgbClr val="FFFFFF"/>
                </a:solidFill>
                <a:latin typeface=".VnAristote" pitchFamily="34" charset="0"/>
              </a:endParaRPr>
            </a:p>
          </p:txBody>
        </p:sp>
      </p:grpSp>
      <p:sp>
        <p:nvSpPr>
          <p:cNvPr id="75785" name="AutoShape 9">
            <a:extLst>
              <a:ext uri="{FF2B5EF4-FFF2-40B4-BE49-F238E27FC236}">
                <a16:creationId xmlns:a16="http://schemas.microsoft.com/office/drawing/2014/main" id="{409357C6-01EF-49FB-AB65-AB5A14DDFCB7}"/>
              </a:ext>
            </a:extLst>
          </p:cNvPr>
          <p:cNvSpPr>
            <a:spLocks noChangeArrowheads="1"/>
          </p:cNvSpPr>
          <p:nvPr/>
        </p:nvSpPr>
        <p:spPr bwMode="auto">
          <a:xfrm rot="16746548">
            <a:off x="4911329" y="2421136"/>
            <a:ext cx="1371600" cy="75842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750" y="4281"/>
                </a:moveTo>
                <a:cubicBezTo>
                  <a:pt x="15124" y="2797"/>
                  <a:pt x="13001" y="1974"/>
                  <a:pt x="10800" y="1974"/>
                </a:cubicBezTo>
                <a:cubicBezTo>
                  <a:pt x="7656" y="1973"/>
                  <a:pt x="4749" y="3646"/>
                  <a:pt x="3169" y="6364"/>
                </a:cubicBezTo>
                <a:lnTo>
                  <a:pt x="1463" y="5372"/>
                </a:lnTo>
                <a:cubicBezTo>
                  <a:pt x="3396" y="2046"/>
                  <a:pt x="6953" y="-1"/>
                  <a:pt x="10800" y="0"/>
                </a:cubicBezTo>
                <a:cubicBezTo>
                  <a:pt x="13494" y="0"/>
                  <a:pt x="16091" y="1007"/>
                  <a:pt x="18081" y="2823"/>
                </a:cubicBezTo>
                <a:lnTo>
                  <a:pt x="19901" y="829"/>
                </a:lnTo>
                <a:lnTo>
                  <a:pt x="20138" y="6037"/>
                </a:lnTo>
                <a:lnTo>
                  <a:pt x="14930" y="6275"/>
                </a:lnTo>
                <a:lnTo>
                  <a:pt x="16750" y="4281"/>
                </a:lnTo>
                <a:close/>
              </a:path>
            </a:pathLst>
          </a:cu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6" name="Oval 10">
            <a:extLst>
              <a:ext uri="{FF2B5EF4-FFF2-40B4-BE49-F238E27FC236}">
                <a16:creationId xmlns:a16="http://schemas.microsoft.com/office/drawing/2014/main" id="{C20D0305-3CDC-4CA2-ADF2-9A1BA9C2D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1536" y="2114551"/>
            <a:ext cx="166688" cy="136922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3735" name="AutoShape 11">
            <a:extLst>
              <a:ext uri="{FF2B5EF4-FFF2-40B4-BE49-F238E27FC236}">
                <a16:creationId xmlns:a16="http://schemas.microsoft.com/office/drawing/2014/main" id="{4BE89098-88AF-4378-8867-1E4253872710}"/>
              </a:ext>
            </a:extLst>
          </p:cNvPr>
          <p:cNvSpPr>
            <a:spLocks noChangeArrowheads="1"/>
          </p:cNvSpPr>
          <p:nvPr/>
        </p:nvSpPr>
        <p:spPr bwMode="auto">
          <a:xfrm rot="16619310">
            <a:off x="4780360" y="2172295"/>
            <a:ext cx="1143000" cy="95131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750" y="4281"/>
                </a:moveTo>
                <a:cubicBezTo>
                  <a:pt x="15124" y="2797"/>
                  <a:pt x="13001" y="1974"/>
                  <a:pt x="10800" y="1974"/>
                </a:cubicBezTo>
                <a:cubicBezTo>
                  <a:pt x="7328" y="1973"/>
                  <a:pt x="4179" y="4008"/>
                  <a:pt x="2753" y="7173"/>
                </a:cubicBezTo>
                <a:lnTo>
                  <a:pt x="953" y="6362"/>
                </a:lnTo>
                <a:cubicBezTo>
                  <a:pt x="2699" y="2489"/>
                  <a:pt x="6552" y="-1"/>
                  <a:pt x="10800" y="0"/>
                </a:cubicBezTo>
                <a:cubicBezTo>
                  <a:pt x="13494" y="0"/>
                  <a:pt x="16091" y="1007"/>
                  <a:pt x="18081" y="2823"/>
                </a:cubicBezTo>
                <a:lnTo>
                  <a:pt x="19901" y="829"/>
                </a:lnTo>
                <a:lnTo>
                  <a:pt x="20138" y="6037"/>
                </a:lnTo>
                <a:lnTo>
                  <a:pt x="14930" y="6275"/>
                </a:lnTo>
                <a:lnTo>
                  <a:pt x="16750" y="4281"/>
                </a:lnTo>
                <a:close/>
              </a:path>
            </a:pathLst>
          </a:cu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8" name="Rectangle 12">
            <a:extLst>
              <a:ext uri="{FF2B5EF4-FFF2-40B4-BE49-F238E27FC236}">
                <a16:creationId xmlns:a16="http://schemas.microsoft.com/office/drawing/2014/main" id="{7EDA794A-CA64-4B5C-9899-BD6121D08034}"/>
              </a:ext>
            </a:extLst>
          </p:cNvPr>
          <p:cNvSpPr>
            <a:spLocks noChangeArrowheads="1"/>
          </p:cNvSpPr>
          <p:nvPr/>
        </p:nvSpPr>
        <p:spPr bwMode="auto">
          <a:xfrm rot="16394747">
            <a:off x="4551164" y="2580085"/>
            <a:ext cx="1145381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050">
                <a:solidFill>
                  <a:srgbClr val="000000"/>
                </a:solidFill>
                <a:latin typeface="Arial" panose="020B0604020202020204" pitchFamily="34" charset="0"/>
              </a:rPr>
              <a:t>Đô đốc Bảo</a:t>
            </a:r>
          </a:p>
        </p:txBody>
      </p:sp>
      <p:sp>
        <p:nvSpPr>
          <p:cNvPr id="73737" name="Rectangle 13">
            <a:extLst>
              <a:ext uri="{FF2B5EF4-FFF2-40B4-BE49-F238E27FC236}">
                <a16:creationId xmlns:a16="http://schemas.microsoft.com/office/drawing/2014/main" id="{32957642-5747-4929-925B-F31C1AE6B27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221957" y="2494955"/>
            <a:ext cx="1145381" cy="36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050">
                <a:solidFill>
                  <a:srgbClr val="000000"/>
                </a:solidFill>
                <a:latin typeface="Arial" panose="020B0604020202020204" pitchFamily="34" charset="0"/>
              </a:rPr>
              <a:t>Đô đốc Long</a:t>
            </a:r>
          </a:p>
        </p:txBody>
      </p:sp>
      <p:sp>
        <p:nvSpPr>
          <p:cNvPr id="73741" name="AutoShape 22">
            <a:extLst>
              <a:ext uri="{FF2B5EF4-FFF2-40B4-BE49-F238E27FC236}">
                <a16:creationId xmlns:a16="http://schemas.microsoft.com/office/drawing/2014/main" id="{85B04841-621A-4684-B202-4E23ABB82031}"/>
              </a:ext>
            </a:extLst>
          </p:cNvPr>
          <p:cNvSpPr>
            <a:spLocks noChangeArrowheads="1"/>
          </p:cNvSpPr>
          <p:nvPr/>
        </p:nvSpPr>
        <p:spPr bwMode="auto">
          <a:xfrm rot="12857917">
            <a:off x="6737152" y="1599010"/>
            <a:ext cx="179784" cy="246459"/>
          </a:xfrm>
          <a:prstGeom prst="upArrowCallout">
            <a:avLst>
              <a:gd name="adj1" fmla="val 31926"/>
              <a:gd name="adj2" fmla="val 34190"/>
              <a:gd name="adj3" fmla="val 39095"/>
              <a:gd name="adj4" fmla="val 23375"/>
            </a:avLst>
          </a:prstGeom>
          <a:solidFill>
            <a:srgbClr val="006600">
              <a:alpha val="92155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rot="10800000"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3742" name="AutoShape 23">
            <a:extLst>
              <a:ext uri="{FF2B5EF4-FFF2-40B4-BE49-F238E27FC236}">
                <a16:creationId xmlns:a16="http://schemas.microsoft.com/office/drawing/2014/main" id="{E60F7FFE-1323-4152-BEB2-5E6C0057DC8A}"/>
              </a:ext>
            </a:extLst>
          </p:cNvPr>
          <p:cNvSpPr>
            <a:spLocks noChangeArrowheads="1"/>
          </p:cNvSpPr>
          <p:nvPr/>
        </p:nvSpPr>
        <p:spPr bwMode="auto">
          <a:xfrm rot="12920229">
            <a:off x="6332339" y="1454944"/>
            <a:ext cx="255984" cy="241697"/>
          </a:xfrm>
          <a:prstGeom prst="upArrowCallout">
            <a:avLst>
              <a:gd name="adj1" fmla="val 30714"/>
              <a:gd name="adj2" fmla="val 24095"/>
              <a:gd name="adj3" fmla="val 38310"/>
              <a:gd name="adj4" fmla="val 23375"/>
            </a:avLst>
          </a:prstGeom>
          <a:solidFill>
            <a:srgbClr val="006600">
              <a:alpha val="92155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rot="10800000"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3743" name="AutoShape 24">
            <a:extLst>
              <a:ext uri="{FF2B5EF4-FFF2-40B4-BE49-F238E27FC236}">
                <a16:creationId xmlns:a16="http://schemas.microsoft.com/office/drawing/2014/main" id="{FE333657-ECA4-4BD4-88AF-B9B2069B7238}"/>
              </a:ext>
            </a:extLst>
          </p:cNvPr>
          <p:cNvSpPr>
            <a:spLocks noChangeArrowheads="1"/>
          </p:cNvSpPr>
          <p:nvPr/>
        </p:nvSpPr>
        <p:spPr bwMode="auto">
          <a:xfrm rot="12853612">
            <a:off x="6091833" y="1320404"/>
            <a:ext cx="247650" cy="253603"/>
          </a:xfrm>
          <a:prstGeom prst="upArrowCallout">
            <a:avLst>
              <a:gd name="adj1" fmla="val 29000"/>
              <a:gd name="adj2" fmla="val 25347"/>
              <a:gd name="adj3" fmla="val 39231"/>
              <a:gd name="adj4" fmla="val 23843"/>
            </a:avLst>
          </a:prstGeom>
          <a:solidFill>
            <a:srgbClr val="006600">
              <a:alpha val="92155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rot="10800000"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grpSp>
        <p:nvGrpSpPr>
          <p:cNvPr id="73746" name="Group 31">
            <a:extLst>
              <a:ext uri="{FF2B5EF4-FFF2-40B4-BE49-F238E27FC236}">
                <a16:creationId xmlns:a16="http://schemas.microsoft.com/office/drawing/2014/main" id="{F2153E3A-8C24-42E1-98EE-DD1977F5E1AB}"/>
              </a:ext>
            </a:extLst>
          </p:cNvPr>
          <p:cNvGrpSpPr>
            <a:grpSpLocks/>
          </p:cNvGrpSpPr>
          <p:nvPr/>
        </p:nvGrpSpPr>
        <p:grpSpPr bwMode="auto">
          <a:xfrm rot="14961367">
            <a:off x="5549448" y="1842795"/>
            <a:ext cx="45719" cy="453925"/>
            <a:chOff x="912" y="3232"/>
            <a:chExt cx="48" cy="640"/>
          </a:xfrm>
        </p:grpSpPr>
        <p:sp>
          <p:nvSpPr>
            <p:cNvPr id="73785" name="AutoShape 32">
              <a:extLst>
                <a:ext uri="{FF2B5EF4-FFF2-40B4-BE49-F238E27FC236}">
                  <a16:creationId xmlns:a16="http://schemas.microsoft.com/office/drawing/2014/main" id="{D4C0217F-9DA6-41CE-9632-492336A256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456"/>
              <a:ext cx="48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00 w 21600"/>
                <a:gd name="T13" fmla="*/ 3600 h 21600"/>
                <a:gd name="T14" fmla="*/ 18000 w 21600"/>
                <a:gd name="T15" fmla="*/ 180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86" name="AutoShape 33">
              <a:extLst>
                <a:ext uri="{FF2B5EF4-FFF2-40B4-BE49-F238E27FC236}">
                  <a16:creationId xmlns:a16="http://schemas.microsoft.com/office/drawing/2014/main" id="{44C5978F-5B16-42F7-8FDA-EC1A616DCB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232"/>
              <a:ext cx="48" cy="1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00 w 21600"/>
                <a:gd name="T13" fmla="*/ 3600 h 21600"/>
                <a:gd name="T14" fmla="*/ 18000 w 21600"/>
                <a:gd name="T15" fmla="*/ 180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87" name="AutoShape 34">
              <a:extLst>
                <a:ext uri="{FF2B5EF4-FFF2-40B4-BE49-F238E27FC236}">
                  <a16:creationId xmlns:a16="http://schemas.microsoft.com/office/drawing/2014/main" id="{BAF82FF6-90DF-458A-AF01-91C4E702BE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632"/>
              <a:ext cx="48" cy="240"/>
            </a:xfrm>
            <a:prstGeom prst="downArrow">
              <a:avLst>
                <a:gd name="adj1" fmla="val 50000"/>
                <a:gd name="adj2" fmla="val 125000"/>
              </a:avLst>
            </a:prstGeom>
            <a:solidFill>
              <a:schemeClr val="tx1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vi-VN" altLang="en-US" sz="2400" b="0">
                <a:solidFill>
                  <a:srgbClr val="FFFFFF"/>
                </a:solidFill>
                <a:latin typeface=".VnAristote" pitchFamily="34" charset="0"/>
              </a:endParaRPr>
            </a:p>
          </p:txBody>
        </p:sp>
      </p:grpSp>
      <p:sp>
        <p:nvSpPr>
          <p:cNvPr id="75829" name="Text Box 53">
            <a:extLst>
              <a:ext uri="{FF2B5EF4-FFF2-40B4-BE49-F238E27FC236}">
                <a16:creationId xmlns:a16="http://schemas.microsoft.com/office/drawing/2014/main" id="{A2E4B68C-F005-4F49-8949-7E1C16D6D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1" y="171450"/>
            <a:ext cx="4408885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-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Mờ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sáng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mùng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5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Tết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, ta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tấn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công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đồn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Ngọc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Hồi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.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Quân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Thanh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bắn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đại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bác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dữ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dội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...</a:t>
            </a:r>
          </a:p>
          <a:p>
            <a:pPr algn="just" eaLnBrk="1" hangingPunct="1"/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- Quang </a:t>
            </a:r>
            <a:r>
              <a:rPr lang="en-US" altLang="en-US" sz="32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Trung</a:t>
            </a:r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cưỡi</a:t>
            </a:r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voi</a:t>
            </a:r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chỉ</a:t>
            </a:r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huy</a:t>
            </a:r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. </a:t>
            </a:r>
            <a:r>
              <a:rPr lang="en-US" altLang="en-US" sz="32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Quân</a:t>
            </a:r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ta </a:t>
            </a:r>
            <a:r>
              <a:rPr lang="en-US" altLang="en-US" sz="32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xông</a:t>
            </a:r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vào</a:t>
            </a:r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như</a:t>
            </a:r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vũ</a:t>
            </a:r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bão</a:t>
            </a:r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. </a:t>
            </a:r>
            <a:r>
              <a:rPr lang="en-US" altLang="en-US" sz="32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Cuộc</a:t>
            </a:r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chiến</a:t>
            </a:r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rất</a:t>
            </a:r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ác</a:t>
            </a:r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liệt</a:t>
            </a:r>
            <a:r>
              <a:rPr lang="en-US" altLang="en-US" sz="32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/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-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Quân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giặc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chết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nhiều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vô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kể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.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Đồn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Ngọc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Hồi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bị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mất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tàn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quân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Thanh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bỏ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về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Thăng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Long,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bị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quân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ta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phục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kích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tiêu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diệt</a:t>
            </a:r>
            <a:r>
              <a:rPr lang="en-US" altLang="en-US" sz="3200" dirty="0">
                <a:solidFill>
                  <a:srgbClr val="000000"/>
                </a:solidFill>
                <a:latin typeface="#9Slide05 SVNVandella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3754" name="Rectangle 54">
            <a:extLst>
              <a:ext uri="{FF2B5EF4-FFF2-40B4-BE49-F238E27FC236}">
                <a16:creationId xmlns:a16="http://schemas.microsoft.com/office/drawing/2014/main" id="{DE5E3D4C-B855-461E-80D5-A9A064CB4FA0}"/>
              </a:ext>
            </a:extLst>
          </p:cNvPr>
          <p:cNvSpPr>
            <a:spLocks noChangeArrowheads="1"/>
          </p:cNvSpPr>
          <p:nvPr/>
        </p:nvSpPr>
        <p:spPr bwMode="auto">
          <a:xfrm rot="3201086">
            <a:off x="6700243" y="2075260"/>
            <a:ext cx="973931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050">
                <a:solidFill>
                  <a:srgbClr val="000000"/>
                </a:solidFill>
                <a:latin typeface="Arial" panose="020B0604020202020204" pitchFamily="34" charset="0"/>
              </a:rPr>
              <a:t>Đô đốc Tuyết</a:t>
            </a:r>
          </a:p>
        </p:txBody>
      </p:sp>
      <p:sp>
        <p:nvSpPr>
          <p:cNvPr id="73755" name="Rectangle 55">
            <a:extLst>
              <a:ext uri="{FF2B5EF4-FFF2-40B4-BE49-F238E27FC236}">
                <a16:creationId xmlns:a16="http://schemas.microsoft.com/office/drawing/2014/main" id="{9F961427-A172-4CCE-A6F3-F22291B77372}"/>
              </a:ext>
            </a:extLst>
          </p:cNvPr>
          <p:cNvSpPr>
            <a:spLocks noChangeArrowheads="1"/>
          </p:cNvSpPr>
          <p:nvPr/>
        </p:nvSpPr>
        <p:spPr bwMode="auto">
          <a:xfrm rot="1856349">
            <a:off x="6662142" y="1809750"/>
            <a:ext cx="1295400" cy="275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050">
                <a:solidFill>
                  <a:srgbClr val="000000"/>
                </a:solidFill>
                <a:latin typeface="Arial" panose="020B0604020202020204" pitchFamily="34" charset="0"/>
              </a:rPr>
              <a:t>Đô đốc Lộc</a:t>
            </a:r>
          </a:p>
        </p:txBody>
      </p:sp>
      <p:sp>
        <p:nvSpPr>
          <p:cNvPr id="75832" name="Rectangle 56">
            <a:extLst>
              <a:ext uri="{FF2B5EF4-FFF2-40B4-BE49-F238E27FC236}">
                <a16:creationId xmlns:a16="http://schemas.microsoft.com/office/drawing/2014/main" id="{2D8E6167-BFB0-403C-B0B4-CD729E8F786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015508" y="2694385"/>
            <a:ext cx="973931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050">
                <a:solidFill>
                  <a:srgbClr val="000000"/>
                </a:solidFill>
                <a:latin typeface="Arial" panose="020B0604020202020204" pitchFamily="34" charset="0"/>
              </a:rPr>
              <a:t>Quang Trung</a:t>
            </a:r>
          </a:p>
        </p:txBody>
      </p:sp>
      <p:sp>
        <p:nvSpPr>
          <p:cNvPr id="75833" name="Oval 57">
            <a:extLst>
              <a:ext uri="{FF2B5EF4-FFF2-40B4-BE49-F238E27FC236}">
                <a16:creationId xmlns:a16="http://schemas.microsoft.com/office/drawing/2014/main" id="{5D1614E7-DE45-4CFA-9D4C-CFB22237C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5967" y="4686300"/>
            <a:ext cx="456010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5834" name="Oval 58">
            <a:extLst>
              <a:ext uri="{FF2B5EF4-FFF2-40B4-BE49-F238E27FC236}">
                <a16:creationId xmlns:a16="http://schemas.microsoft.com/office/drawing/2014/main" id="{569EAA54-C7D2-4058-BE50-7DB9A91BC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9577" y="4686300"/>
            <a:ext cx="456009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5835" name="Oval 59">
            <a:extLst>
              <a:ext uri="{FF2B5EF4-FFF2-40B4-BE49-F238E27FC236}">
                <a16:creationId xmlns:a16="http://schemas.microsoft.com/office/drawing/2014/main" id="{6E177D49-CF43-4E16-BD3A-12E7C7417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9386" y="4686300"/>
            <a:ext cx="456010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5836" name="Oval 60">
            <a:extLst>
              <a:ext uri="{FF2B5EF4-FFF2-40B4-BE49-F238E27FC236}">
                <a16:creationId xmlns:a16="http://schemas.microsoft.com/office/drawing/2014/main" id="{A580142D-923B-49C5-BACF-632B22668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8367" y="4800600"/>
            <a:ext cx="456010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5837" name="Oval 61">
            <a:extLst>
              <a:ext uri="{FF2B5EF4-FFF2-40B4-BE49-F238E27FC236}">
                <a16:creationId xmlns:a16="http://schemas.microsoft.com/office/drawing/2014/main" id="{E3F439E5-79B9-45D5-926B-4FF73E2EF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1167" y="4800600"/>
            <a:ext cx="457200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5838" name="Oval 62">
            <a:extLst>
              <a:ext uri="{FF2B5EF4-FFF2-40B4-BE49-F238E27FC236}">
                <a16:creationId xmlns:a16="http://schemas.microsoft.com/office/drawing/2014/main" id="{A075A8F0-F7CA-44CB-9FA9-67D3EDCF4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2167" y="4800600"/>
            <a:ext cx="456010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5839" name="Oval 63">
            <a:extLst>
              <a:ext uri="{FF2B5EF4-FFF2-40B4-BE49-F238E27FC236}">
                <a16:creationId xmlns:a16="http://schemas.microsoft.com/office/drawing/2014/main" id="{CA3BF158-DA3B-4061-9F03-260692FDC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1977" y="4686300"/>
            <a:ext cx="456009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5840" name="Oval 64">
            <a:extLst>
              <a:ext uri="{FF2B5EF4-FFF2-40B4-BE49-F238E27FC236}">
                <a16:creationId xmlns:a16="http://schemas.microsoft.com/office/drawing/2014/main" id="{57C02B7B-0398-4768-A483-5F7470EA2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177" y="4800600"/>
            <a:ext cx="456009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5841" name="Oval 65">
            <a:extLst>
              <a:ext uri="{FF2B5EF4-FFF2-40B4-BE49-F238E27FC236}">
                <a16:creationId xmlns:a16="http://schemas.microsoft.com/office/drawing/2014/main" id="{4FDF285A-0698-4FB1-8130-15AE1E7C4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9386" y="4686300"/>
            <a:ext cx="456010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5842" name="Oval 66">
            <a:extLst>
              <a:ext uri="{FF2B5EF4-FFF2-40B4-BE49-F238E27FC236}">
                <a16:creationId xmlns:a16="http://schemas.microsoft.com/office/drawing/2014/main" id="{8D00337C-44B5-40A4-82DF-E5EC2458C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1786" y="4686300"/>
            <a:ext cx="456010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5843" name="Oval 67">
            <a:extLst>
              <a:ext uri="{FF2B5EF4-FFF2-40B4-BE49-F238E27FC236}">
                <a16:creationId xmlns:a16="http://schemas.microsoft.com/office/drawing/2014/main" id="{9D6A403A-9A83-4532-814F-7EC7A0F11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986" y="4800600"/>
            <a:ext cx="456010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5844" name="Oval 68">
            <a:extLst>
              <a:ext uri="{FF2B5EF4-FFF2-40B4-BE49-F238E27FC236}">
                <a16:creationId xmlns:a16="http://schemas.microsoft.com/office/drawing/2014/main" id="{6E463E53-0CAB-43EF-8FE6-F40E38B96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5586" y="4686300"/>
            <a:ext cx="456010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5845" name="Oval 69">
            <a:extLst>
              <a:ext uri="{FF2B5EF4-FFF2-40B4-BE49-F238E27FC236}">
                <a16:creationId xmlns:a16="http://schemas.microsoft.com/office/drawing/2014/main" id="{01DAFB91-8273-4DC0-9575-38E221972E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8367" y="4800600"/>
            <a:ext cx="456010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5846" name="Oval 70">
            <a:extLst>
              <a:ext uri="{FF2B5EF4-FFF2-40B4-BE49-F238E27FC236}">
                <a16:creationId xmlns:a16="http://schemas.microsoft.com/office/drawing/2014/main" id="{8A0D1813-1B8D-4CB5-8EDF-48BC7440A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4186" y="4800600"/>
            <a:ext cx="456010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5847" name="Oval 71">
            <a:extLst>
              <a:ext uri="{FF2B5EF4-FFF2-40B4-BE49-F238E27FC236}">
                <a16:creationId xmlns:a16="http://schemas.microsoft.com/office/drawing/2014/main" id="{6E1F4F13-1A7D-4253-B42F-FCE8D7494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996" y="4800600"/>
            <a:ext cx="456009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latin typeface=".VnAristote" pitchFamily="34" charset="0"/>
            </a:endParaRPr>
          </a:p>
        </p:txBody>
      </p:sp>
      <p:sp>
        <p:nvSpPr>
          <p:cNvPr id="73772" name="TextBox 1">
            <a:extLst>
              <a:ext uri="{FF2B5EF4-FFF2-40B4-BE49-F238E27FC236}">
                <a16:creationId xmlns:a16="http://schemas.microsoft.com/office/drawing/2014/main" id="{FB3AB0AC-67EE-4BEC-9470-F1D4E5E94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9787" y="133492"/>
            <a:ext cx="37242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4400" dirty="0" err="1">
                <a:solidFill>
                  <a:srgbClr val="FF0000"/>
                </a:solidFill>
                <a:latin typeface="#9Slide05 SVNVandella" pitchFamily="2" charset="0"/>
                <a:cs typeface="Times New Roman" panose="02020603050405020304" pitchFamily="18" charset="0"/>
              </a:rPr>
              <a:t>Trận</a:t>
            </a:r>
            <a:r>
              <a:rPr lang="en-US" altLang="en-US" sz="4400" dirty="0">
                <a:solidFill>
                  <a:srgbClr val="FF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FF0000"/>
                </a:solidFill>
                <a:latin typeface="#9Slide05 SVNVandella" pitchFamily="2" charset="0"/>
                <a:cs typeface="Times New Roman" panose="02020603050405020304" pitchFamily="18" charset="0"/>
              </a:rPr>
              <a:t>Ngọc</a:t>
            </a:r>
            <a:r>
              <a:rPr lang="en-US" altLang="en-US" sz="4400" dirty="0">
                <a:solidFill>
                  <a:srgbClr val="FF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FF0000"/>
                </a:solidFill>
                <a:latin typeface="#9Slide05 SVNVandella" pitchFamily="2" charset="0"/>
                <a:cs typeface="Times New Roman" panose="02020603050405020304" pitchFamily="18" charset="0"/>
              </a:rPr>
              <a:t>Hồi</a:t>
            </a:r>
            <a:r>
              <a:rPr lang="en-US" altLang="en-US" sz="4400" dirty="0">
                <a:solidFill>
                  <a:srgbClr val="FF0000"/>
                </a:solidFill>
                <a:latin typeface="#9Slide05 SVNVandella" pitchFamily="2" charset="0"/>
                <a:cs typeface="Times New Roman" panose="02020603050405020304" pitchFamily="18" charset="0"/>
              </a:rPr>
              <a:t>:</a:t>
            </a:r>
            <a:r>
              <a:rPr lang="en-US" altLang="en-US" sz="4400" b="0" dirty="0">
                <a:solidFill>
                  <a:srgbClr val="FF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58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5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5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5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5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31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58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39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900"/>
                                        <p:tgtEl>
                                          <p:spTgt spid="758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43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58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47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100"/>
                                        <p:tgtEl>
                                          <p:spTgt spid="758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7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55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300"/>
                                        <p:tgtEl>
                                          <p:spTgt spid="758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3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758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7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200"/>
                                        <p:tgtEl>
                                          <p:spTgt spid="758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1" presetClass="entr" presetSubtype="1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5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4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758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85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758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89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758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93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758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97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758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01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758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05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758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7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6" grpId="0" animBg="1"/>
      <p:bldP spid="75788" grpId="0"/>
      <p:bldP spid="75788" grpId="1"/>
      <p:bldP spid="75832" grpId="0"/>
      <p:bldP spid="75833" grpId="0" animBg="1"/>
      <p:bldP spid="75834" grpId="0" animBg="1"/>
      <p:bldP spid="75835" grpId="0" animBg="1"/>
      <p:bldP spid="75836" grpId="0" animBg="1"/>
      <p:bldP spid="75837" grpId="0" animBg="1"/>
      <p:bldP spid="75838" grpId="0" animBg="1"/>
      <p:bldP spid="75839" grpId="0" animBg="1"/>
      <p:bldP spid="75840" grpId="0" animBg="1"/>
      <p:bldP spid="75841" grpId="0" animBg="1"/>
      <p:bldP spid="75842" grpId="0" animBg="1"/>
      <p:bldP spid="75843" grpId="0" animBg="1"/>
      <p:bldP spid="75844" grpId="0" animBg="1"/>
      <p:bldP spid="75845" grpId="0" animBg="1"/>
      <p:bldP spid="75846" grpId="0" animBg="1"/>
      <p:bldP spid="7584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4">
            <a:extLst>
              <a:ext uri="{FF2B5EF4-FFF2-40B4-BE49-F238E27FC236}">
                <a16:creationId xmlns:a16="http://schemas.microsoft.com/office/drawing/2014/main" id="{0869C804-3D77-4B23-A78C-FBD41AECF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08" y="19050"/>
            <a:ext cx="9121378" cy="514350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75779" name="Text Box 7">
            <a:extLst>
              <a:ext uri="{FF2B5EF4-FFF2-40B4-BE49-F238E27FC236}">
                <a16:creationId xmlns:a16="http://schemas.microsoft.com/office/drawing/2014/main" id="{29A3EEF5-A654-486E-B0F8-D39DCECA8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911" y="1885950"/>
            <a:ext cx="334446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en-US" sz="1350" b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pic>
        <p:nvPicPr>
          <p:cNvPr id="75780" name="Picture 9" descr="XU LY">
            <a:extLst>
              <a:ext uri="{FF2B5EF4-FFF2-40B4-BE49-F238E27FC236}">
                <a16:creationId xmlns:a16="http://schemas.microsoft.com/office/drawing/2014/main" id="{460316CF-172A-46D1-97EE-0C7D9B9E2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396" y="800100"/>
            <a:ext cx="4636294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5781" name="Group 12">
            <a:extLst>
              <a:ext uri="{FF2B5EF4-FFF2-40B4-BE49-F238E27FC236}">
                <a16:creationId xmlns:a16="http://schemas.microsoft.com/office/drawing/2014/main" id="{27BC8593-D4A7-48F3-A4C8-63588FFE505A}"/>
              </a:ext>
            </a:extLst>
          </p:cNvPr>
          <p:cNvGrpSpPr>
            <a:grpSpLocks/>
          </p:cNvGrpSpPr>
          <p:nvPr/>
        </p:nvGrpSpPr>
        <p:grpSpPr bwMode="auto">
          <a:xfrm rot="21450803">
            <a:off x="5623917" y="2228850"/>
            <a:ext cx="177404" cy="1046560"/>
            <a:chOff x="3504" y="2592"/>
            <a:chExt cx="144" cy="1104"/>
          </a:xfrm>
        </p:grpSpPr>
        <p:sp>
          <p:nvSpPr>
            <p:cNvPr id="75858" name="Freeform 13">
              <a:extLst>
                <a:ext uri="{FF2B5EF4-FFF2-40B4-BE49-F238E27FC236}">
                  <a16:creationId xmlns:a16="http://schemas.microsoft.com/office/drawing/2014/main" id="{EA94DB4A-DC3D-4F7C-A4FB-8818DA7B9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4" y="2736"/>
              <a:ext cx="144" cy="960"/>
            </a:xfrm>
            <a:custGeom>
              <a:avLst/>
              <a:gdLst>
                <a:gd name="T0" fmla="*/ 0 w 144"/>
                <a:gd name="T1" fmla="*/ 912 h 960"/>
                <a:gd name="T2" fmla="*/ 48 w 144"/>
                <a:gd name="T3" fmla="*/ 48 h 960"/>
                <a:gd name="T4" fmla="*/ 48 w 144"/>
                <a:gd name="T5" fmla="*/ 0 h 960"/>
                <a:gd name="T6" fmla="*/ 96 w 144"/>
                <a:gd name="T7" fmla="*/ 0 h 960"/>
                <a:gd name="T8" fmla="*/ 144 w 144"/>
                <a:gd name="T9" fmla="*/ 960 h 960"/>
                <a:gd name="T10" fmla="*/ 0 w 144"/>
                <a:gd name="T11" fmla="*/ 960 h 960"/>
                <a:gd name="T12" fmla="*/ 0 w 144"/>
                <a:gd name="T13" fmla="*/ 864 h 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4"/>
                <a:gd name="T22" fmla="*/ 0 h 960"/>
                <a:gd name="T23" fmla="*/ 144 w 144"/>
                <a:gd name="T24" fmla="*/ 960 h 9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4" h="960">
                  <a:moveTo>
                    <a:pt x="0" y="912"/>
                  </a:move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144" y="960"/>
                  </a:lnTo>
                  <a:lnTo>
                    <a:pt x="0" y="960"/>
                  </a:lnTo>
                  <a:lnTo>
                    <a:pt x="0" y="864"/>
                  </a:lnTo>
                </a:path>
              </a:pathLst>
            </a:cu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59" name="AutoShape 14">
              <a:extLst>
                <a:ext uri="{FF2B5EF4-FFF2-40B4-BE49-F238E27FC236}">
                  <a16:creationId xmlns:a16="http://schemas.microsoft.com/office/drawing/2014/main" id="{1CD0D334-0A00-4E72-A0FB-26C1EB54E9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2592"/>
              <a:ext cx="144" cy="144"/>
            </a:xfrm>
            <a:prstGeom prst="flowChartExtract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vi-VN" altLang="en-US" sz="2400" b="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75782" name="AutoShape 15">
            <a:extLst>
              <a:ext uri="{FF2B5EF4-FFF2-40B4-BE49-F238E27FC236}">
                <a16:creationId xmlns:a16="http://schemas.microsoft.com/office/drawing/2014/main" id="{C6A8FA7A-DC0E-4A3B-8A0A-EDF3AFF35F1B}"/>
              </a:ext>
            </a:extLst>
          </p:cNvPr>
          <p:cNvSpPr>
            <a:spLocks noChangeArrowheads="1"/>
          </p:cNvSpPr>
          <p:nvPr/>
        </p:nvSpPr>
        <p:spPr bwMode="auto">
          <a:xfrm rot="16746548">
            <a:off x="4911329" y="2430661"/>
            <a:ext cx="1371600" cy="75842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750" y="4281"/>
                </a:moveTo>
                <a:cubicBezTo>
                  <a:pt x="15124" y="2797"/>
                  <a:pt x="13001" y="1974"/>
                  <a:pt x="10800" y="1974"/>
                </a:cubicBezTo>
                <a:cubicBezTo>
                  <a:pt x="7656" y="1973"/>
                  <a:pt x="4749" y="3646"/>
                  <a:pt x="3169" y="6364"/>
                </a:cubicBezTo>
                <a:lnTo>
                  <a:pt x="1463" y="5372"/>
                </a:lnTo>
                <a:cubicBezTo>
                  <a:pt x="3396" y="2046"/>
                  <a:pt x="6953" y="-1"/>
                  <a:pt x="10800" y="0"/>
                </a:cubicBezTo>
                <a:cubicBezTo>
                  <a:pt x="13494" y="0"/>
                  <a:pt x="16091" y="1007"/>
                  <a:pt x="18081" y="2823"/>
                </a:cubicBezTo>
                <a:lnTo>
                  <a:pt x="19901" y="829"/>
                </a:lnTo>
                <a:lnTo>
                  <a:pt x="20138" y="6037"/>
                </a:lnTo>
                <a:lnTo>
                  <a:pt x="14930" y="6275"/>
                </a:lnTo>
                <a:lnTo>
                  <a:pt x="16750" y="4281"/>
                </a:lnTo>
                <a:close/>
              </a:path>
            </a:pathLst>
          </a:cu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75783" name="Oval 16">
            <a:extLst>
              <a:ext uri="{FF2B5EF4-FFF2-40B4-BE49-F238E27FC236}">
                <a16:creationId xmlns:a16="http://schemas.microsoft.com/office/drawing/2014/main" id="{46641E16-7003-46DB-B834-8192654E8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1536" y="2130028"/>
            <a:ext cx="166688" cy="136922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11281" name="AutoShape 17">
            <a:extLst>
              <a:ext uri="{FF2B5EF4-FFF2-40B4-BE49-F238E27FC236}">
                <a16:creationId xmlns:a16="http://schemas.microsoft.com/office/drawing/2014/main" id="{53E589D5-79ED-4CFF-8ECF-BE8B4DA2CFFB}"/>
              </a:ext>
            </a:extLst>
          </p:cNvPr>
          <p:cNvSpPr>
            <a:spLocks noChangeArrowheads="1"/>
          </p:cNvSpPr>
          <p:nvPr/>
        </p:nvSpPr>
        <p:spPr bwMode="auto">
          <a:xfrm rot="16619310">
            <a:off x="4780360" y="2172295"/>
            <a:ext cx="1143000" cy="95131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750" y="4281"/>
                </a:moveTo>
                <a:cubicBezTo>
                  <a:pt x="15124" y="2797"/>
                  <a:pt x="13001" y="1974"/>
                  <a:pt x="10800" y="1974"/>
                </a:cubicBezTo>
                <a:cubicBezTo>
                  <a:pt x="7328" y="1973"/>
                  <a:pt x="4179" y="4008"/>
                  <a:pt x="2753" y="7173"/>
                </a:cubicBezTo>
                <a:lnTo>
                  <a:pt x="953" y="6362"/>
                </a:lnTo>
                <a:cubicBezTo>
                  <a:pt x="2699" y="2489"/>
                  <a:pt x="6552" y="-1"/>
                  <a:pt x="10800" y="0"/>
                </a:cubicBezTo>
                <a:cubicBezTo>
                  <a:pt x="13494" y="0"/>
                  <a:pt x="16091" y="1007"/>
                  <a:pt x="18081" y="2823"/>
                </a:cubicBezTo>
                <a:lnTo>
                  <a:pt x="19901" y="829"/>
                </a:lnTo>
                <a:lnTo>
                  <a:pt x="20138" y="6037"/>
                </a:lnTo>
                <a:lnTo>
                  <a:pt x="14930" y="6275"/>
                </a:lnTo>
                <a:lnTo>
                  <a:pt x="16750" y="4281"/>
                </a:lnTo>
                <a:close/>
              </a:path>
            </a:pathLst>
          </a:cu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Oval 18">
            <a:extLst>
              <a:ext uri="{FF2B5EF4-FFF2-40B4-BE49-F238E27FC236}">
                <a16:creationId xmlns:a16="http://schemas.microsoft.com/office/drawing/2014/main" id="{F68A8522-9038-4E65-B561-D9D153ED6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9814" y="2057401"/>
            <a:ext cx="166688" cy="136922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75786" name="AutoShape 19">
            <a:extLst>
              <a:ext uri="{FF2B5EF4-FFF2-40B4-BE49-F238E27FC236}">
                <a16:creationId xmlns:a16="http://schemas.microsoft.com/office/drawing/2014/main" id="{12D96247-5D6F-448D-902F-57AB8039FB1D}"/>
              </a:ext>
            </a:extLst>
          </p:cNvPr>
          <p:cNvSpPr>
            <a:spLocks noChangeArrowheads="1"/>
          </p:cNvSpPr>
          <p:nvPr/>
        </p:nvSpPr>
        <p:spPr bwMode="auto">
          <a:xfrm rot="19634929" flipV="1">
            <a:off x="5914429" y="3038475"/>
            <a:ext cx="1444229" cy="4000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009" y="5142"/>
                </a:moveTo>
                <a:cubicBezTo>
                  <a:pt x="14589" y="3834"/>
                  <a:pt x="12730" y="3109"/>
                  <a:pt x="10800" y="3109"/>
                </a:cubicBezTo>
                <a:cubicBezTo>
                  <a:pt x="6645" y="3108"/>
                  <a:pt x="3242" y="6407"/>
                  <a:pt x="3112" y="10559"/>
                </a:cubicBezTo>
                <a:lnTo>
                  <a:pt x="5" y="10462"/>
                </a:lnTo>
                <a:cubicBezTo>
                  <a:pt x="187" y="4632"/>
                  <a:pt x="4966" y="-1"/>
                  <a:pt x="10800" y="0"/>
                </a:cubicBezTo>
                <a:cubicBezTo>
                  <a:pt x="13510" y="0"/>
                  <a:pt x="16121" y="1019"/>
                  <a:pt x="18115" y="2855"/>
                </a:cubicBezTo>
                <a:lnTo>
                  <a:pt x="19944" y="868"/>
                </a:lnTo>
                <a:lnTo>
                  <a:pt x="20193" y="6881"/>
                </a:lnTo>
                <a:lnTo>
                  <a:pt x="14180" y="7128"/>
                </a:lnTo>
                <a:lnTo>
                  <a:pt x="16009" y="5142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5787" name="Group 21">
            <a:extLst>
              <a:ext uri="{FF2B5EF4-FFF2-40B4-BE49-F238E27FC236}">
                <a16:creationId xmlns:a16="http://schemas.microsoft.com/office/drawing/2014/main" id="{702F6726-1361-493E-B319-B48CAD36B8FE}"/>
              </a:ext>
            </a:extLst>
          </p:cNvPr>
          <p:cNvGrpSpPr>
            <a:grpSpLocks/>
          </p:cNvGrpSpPr>
          <p:nvPr/>
        </p:nvGrpSpPr>
        <p:grpSpPr bwMode="auto">
          <a:xfrm rot="386496">
            <a:off x="7459861" y="2343150"/>
            <a:ext cx="102394" cy="628650"/>
            <a:chOff x="3504" y="2592"/>
            <a:chExt cx="144" cy="1104"/>
          </a:xfrm>
        </p:grpSpPr>
        <p:sp>
          <p:nvSpPr>
            <p:cNvPr id="75856" name="Freeform 22">
              <a:extLst>
                <a:ext uri="{FF2B5EF4-FFF2-40B4-BE49-F238E27FC236}">
                  <a16:creationId xmlns:a16="http://schemas.microsoft.com/office/drawing/2014/main" id="{E28A13A1-51E4-4138-8618-784844222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4" y="2736"/>
              <a:ext cx="144" cy="960"/>
            </a:xfrm>
            <a:custGeom>
              <a:avLst/>
              <a:gdLst>
                <a:gd name="T0" fmla="*/ 0 w 144"/>
                <a:gd name="T1" fmla="*/ 912 h 960"/>
                <a:gd name="T2" fmla="*/ 48 w 144"/>
                <a:gd name="T3" fmla="*/ 48 h 960"/>
                <a:gd name="T4" fmla="*/ 48 w 144"/>
                <a:gd name="T5" fmla="*/ 0 h 960"/>
                <a:gd name="T6" fmla="*/ 96 w 144"/>
                <a:gd name="T7" fmla="*/ 0 h 960"/>
                <a:gd name="T8" fmla="*/ 144 w 144"/>
                <a:gd name="T9" fmla="*/ 960 h 960"/>
                <a:gd name="T10" fmla="*/ 0 w 144"/>
                <a:gd name="T11" fmla="*/ 960 h 960"/>
                <a:gd name="T12" fmla="*/ 0 w 144"/>
                <a:gd name="T13" fmla="*/ 864 h 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4"/>
                <a:gd name="T22" fmla="*/ 0 h 960"/>
                <a:gd name="T23" fmla="*/ 144 w 144"/>
                <a:gd name="T24" fmla="*/ 960 h 9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4" h="960">
                  <a:moveTo>
                    <a:pt x="0" y="912"/>
                  </a:move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144" y="960"/>
                  </a:lnTo>
                  <a:lnTo>
                    <a:pt x="0" y="960"/>
                  </a:lnTo>
                  <a:lnTo>
                    <a:pt x="0" y="864"/>
                  </a:lnTo>
                </a:path>
              </a:pathLst>
            </a:cu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57" name="AutoShape 23">
              <a:extLst>
                <a:ext uri="{FF2B5EF4-FFF2-40B4-BE49-F238E27FC236}">
                  <a16:creationId xmlns:a16="http://schemas.microsoft.com/office/drawing/2014/main" id="{E86232A2-2E97-44B2-AB1C-70A7B14E3A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2592"/>
              <a:ext cx="144" cy="144"/>
            </a:xfrm>
            <a:prstGeom prst="flowChartExtract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vi-VN" altLang="en-US" sz="2400" b="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75788" name="Group 24">
            <a:extLst>
              <a:ext uri="{FF2B5EF4-FFF2-40B4-BE49-F238E27FC236}">
                <a16:creationId xmlns:a16="http://schemas.microsoft.com/office/drawing/2014/main" id="{8299A4DC-C9F2-4427-ACD0-24D972695A1A}"/>
              </a:ext>
            </a:extLst>
          </p:cNvPr>
          <p:cNvGrpSpPr>
            <a:grpSpLocks/>
          </p:cNvGrpSpPr>
          <p:nvPr/>
        </p:nvGrpSpPr>
        <p:grpSpPr bwMode="auto">
          <a:xfrm rot="18448575">
            <a:off x="7126486" y="1582341"/>
            <a:ext cx="111919" cy="895350"/>
            <a:chOff x="3504" y="2592"/>
            <a:chExt cx="144" cy="1104"/>
          </a:xfrm>
        </p:grpSpPr>
        <p:sp>
          <p:nvSpPr>
            <p:cNvPr id="75854" name="Freeform 25">
              <a:extLst>
                <a:ext uri="{FF2B5EF4-FFF2-40B4-BE49-F238E27FC236}">
                  <a16:creationId xmlns:a16="http://schemas.microsoft.com/office/drawing/2014/main" id="{00D9DA3D-9E17-432F-AFFD-99F443168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4" y="2736"/>
              <a:ext cx="144" cy="960"/>
            </a:xfrm>
            <a:custGeom>
              <a:avLst/>
              <a:gdLst>
                <a:gd name="T0" fmla="*/ 0 w 144"/>
                <a:gd name="T1" fmla="*/ 912 h 960"/>
                <a:gd name="T2" fmla="*/ 48 w 144"/>
                <a:gd name="T3" fmla="*/ 48 h 960"/>
                <a:gd name="T4" fmla="*/ 48 w 144"/>
                <a:gd name="T5" fmla="*/ 0 h 960"/>
                <a:gd name="T6" fmla="*/ 96 w 144"/>
                <a:gd name="T7" fmla="*/ 0 h 960"/>
                <a:gd name="T8" fmla="*/ 144 w 144"/>
                <a:gd name="T9" fmla="*/ 960 h 960"/>
                <a:gd name="T10" fmla="*/ 0 w 144"/>
                <a:gd name="T11" fmla="*/ 960 h 960"/>
                <a:gd name="T12" fmla="*/ 0 w 144"/>
                <a:gd name="T13" fmla="*/ 864 h 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4"/>
                <a:gd name="T22" fmla="*/ 0 h 960"/>
                <a:gd name="T23" fmla="*/ 144 w 144"/>
                <a:gd name="T24" fmla="*/ 960 h 9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4" h="960">
                  <a:moveTo>
                    <a:pt x="0" y="912"/>
                  </a:move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144" y="960"/>
                  </a:lnTo>
                  <a:lnTo>
                    <a:pt x="0" y="960"/>
                  </a:lnTo>
                  <a:lnTo>
                    <a:pt x="0" y="864"/>
                  </a:lnTo>
                </a:path>
              </a:pathLst>
            </a:cu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55" name="AutoShape 26">
              <a:extLst>
                <a:ext uri="{FF2B5EF4-FFF2-40B4-BE49-F238E27FC236}">
                  <a16:creationId xmlns:a16="http://schemas.microsoft.com/office/drawing/2014/main" id="{5200412F-28E7-4B29-A50C-D6609B4C74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2592"/>
              <a:ext cx="144" cy="144"/>
            </a:xfrm>
            <a:prstGeom prst="flowChartExtract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vi-VN" altLang="en-US" sz="2400" b="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75789" name="AutoShape 27">
            <a:extLst>
              <a:ext uri="{FF2B5EF4-FFF2-40B4-BE49-F238E27FC236}">
                <a16:creationId xmlns:a16="http://schemas.microsoft.com/office/drawing/2014/main" id="{842B6FA5-D39E-409E-A877-441CF852ECF9}"/>
              </a:ext>
            </a:extLst>
          </p:cNvPr>
          <p:cNvSpPr>
            <a:spLocks noChangeArrowheads="1"/>
          </p:cNvSpPr>
          <p:nvPr/>
        </p:nvSpPr>
        <p:spPr bwMode="auto">
          <a:xfrm rot="12857917">
            <a:off x="6737152" y="1599010"/>
            <a:ext cx="179784" cy="246459"/>
          </a:xfrm>
          <a:prstGeom prst="upArrowCallout">
            <a:avLst>
              <a:gd name="adj1" fmla="val 31926"/>
              <a:gd name="adj2" fmla="val 34190"/>
              <a:gd name="adj3" fmla="val 39095"/>
              <a:gd name="adj4" fmla="val 23375"/>
            </a:avLst>
          </a:prstGeom>
          <a:solidFill>
            <a:srgbClr val="006600">
              <a:alpha val="92155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rot="10800000"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75790" name="AutoShape 28">
            <a:extLst>
              <a:ext uri="{FF2B5EF4-FFF2-40B4-BE49-F238E27FC236}">
                <a16:creationId xmlns:a16="http://schemas.microsoft.com/office/drawing/2014/main" id="{AB250B6B-47AB-4920-B5E9-F161D203850E}"/>
              </a:ext>
            </a:extLst>
          </p:cNvPr>
          <p:cNvSpPr>
            <a:spLocks noChangeArrowheads="1"/>
          </p:cNvSpPr>
          <p:nvPr/>
        </p:nvSpPr>
        <p:spPr bwMode="auto">
          <a:xfrm rot="12920229">
            <a:off x="6332339" y="1454944"/>
            <a:ext cx="255984" cy="241697"/>
          </a:xfrm>
          <a:prstGeom prst="upArrowCallout">
            <a:avLst>
              <a:gd name="adj1" fmla="val 30714"/>
              <a:gd name="adj2" fmla="val 24095"/>
              <a:gd name="adj3" fmla="val 38310"/>
              <a:gd name="adj4" fmla="val 23375"/>
            </a:avLst>
          </a:prstGeom>
          <a:solidFill>
            <a:srgbClr val="006600">
              <a:alpha val="92155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rot="10800000"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75791" name="AutoShape 29">
            <a:extLst>
              <a:ext uri="{FF2B5EF4-FFF2-40B4-BE49-F238E27FC236}">
                <a16:creationId xmlns:a16="http://schemas.microsoft.com/office/drawing/2014/main" id="{5D3E93B3-4D68-4A2E-80CC-405BD2F640BB}"/>
              </a:ext>
            </a:extLst>
          </p:cNvPr>
          <p:cNvSpPr>
            <a:spLocks noChangeArrowheads="1"/>
          </p:cNvSpPr>
          <p:nvPr/>
        </p:nvSpPr>
        <p:spPr bwMode="auto">
          <a:xfrm rot="12853612">
            <a:off x="6091833" y="1320404"/>
            <a:ext cx="247650" cy="253603"/>
          </a:xfrm>
          <a:prstGeom prst="upArrowCallout">
            <a:avLst>
              <a:gd name="adj1" fmla="val 29000"/>
              <a:gd name="adj2" fmla="val 25347"/>
              <a:gd name="adj3" fmla="val 39231"/>
              <a:gd name="adj4" fmla="val 23843"/>
            </a:avLst>
          </a:prstGeom>
          <a:solidFill>
            <a:srgbClr val="006600">
              <a:alpha val="92155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rot="10800000"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75793" name="Group 33">
            <a:extLst>
              <a:ext uri="{FF2B5EF4-FFF2-40B4-BE49-F238E27FC236}">
                <a16:creationId xmlns:a16="http://schemas.microsoft.com/office/drawing/2014/main" id="{997FEF64-121F-441D-8516-859478B0BED9}"/>
              </a:ext>
            </a:extLst>
          </p:cNvPr>
          <p:cNvGrpSpPr>
            <a:grpSpLocks/>
          </p:cNvGrpSpPr>
          <p:nvPr/>
        </p:nvGrpSpPr>
        <p:grpSpPr bwMode="auto">
          <a:xfrm rot="2127393">
            <a:off x="7274124" y="1371600"/>
            <a:ext cx="89297" cy="514350"/>
            <a:chOff x="3504" y="2592"/>
            <a:chExt cx="144" cy="1104"/>
          </a:xfrm>
        </p:grpSpPr>
        <p:sp>
          <p:nvSpPr>
            <p:cNvPr id="75850" name="Freeform 34">
              <a:extLst>
                <a:ext uri="{FF2B5EF4-FFF2-40B4-BE49-F238E27FC236}">
                  <a16:creationId xmlns:a16="http://schemas.microsoft.com/office/drawing/2014/main" id="{4EBBF0E5-1F06-4ABF-B4B9-CA6383427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4" y="2736"/>
              <a:ext cx="144" cy="960"/>
            </a:xfrm>
            <a:custGeom>
              <a:avLst/>
              <a:gdLst>
                <a:gd name="T0" fmla="*/ 0 w 144"/>
                <a:gd name="T1" fmla="*/ 912 h 960"/>
                <a:gd name="T2" fmla="*/ 48 w 144"/>
                <a:gd name="T3" fmla="*/ 48 h 960"/>
                <a:gd name="T4" fmla="*/ 48 w 144"/>
                <a:gd name="T5" fmla="*/ 0 h 960"/>
                <a:gd name="T6" fmla="*/ 96 w 144"/>
                <a:gd name="T7" fmla="*/ 0 h 960"/>
                <a:gd name="T8" fmla="*/ 144 w 144"/>
                <a:gd name="T9" fmla="*/ 960 h 960"/>
                <a:gd name="T10" fmla="*/ 0 w 144"/>
                <a:gd name="T11" fmla="*/ 960 h 960"/>
                <a:gd name="T12" fmla="*/ 0 w 144"/>
                <a:gd name="T13" fmla="*/ 864 h 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4"/>
                <a:gd name="T22" fmla="*/ 0 h 960"/>
                <a:gd name="T23" fmla="*/ 144 w 144"/>
                <a:gd name="T24" fmla="*/ 960 h 9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4" h="960">
                  <a:moveTo>
                    <a:pt x="0" y="912"/>
                  </a:move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144" y="960"/>
                  </a:lnTo>
                  <a:lnTo>
                    <a:pt x="0" y="960"/>
                  </a:lnTo>
                  <a:lnTo>
                    <a:pt x="0" y="864"/>
                  </a:lnTo>
                </a:path>
              </a:pathLst>
            </a:cu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51" name="AutoShape 35">
              <a:extLst>
                <a:ext uri="{FF2B5EF4-FFF2-40B4-BE49-F238E27FC236}">
                  <a16:creationId xmlns:a16="http://schemas.microsoft.com/office/drawing/2014/main" id="{3C915166-ED56-44AD-973A-BACD40E218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2592"/>
              <a:ext cx="144" cy="144"/>
            </a:xfrm>
            <a:prstGeom prst="flowChartExtract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vi-VN" altLang="en-US" sz="2400" b="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75796" name="Group 44">
            <a:extLst>
              <a:ext uri="{FF2B5EF4-FFF2-40B4-BE49-F238E27FC236}">
                <a16:creationId xmlns:a16="http://schemas.microsoft.com/office/drawing/2014/main" id="{9242639D-0419-4E5B-91DB-70104A5B5411}"/>
              </a:ext>
            </a:extLst>
          </p:cNvPr>
          <p:cNvGrpSpPr>
            <a:grpSpLocks/>
          </p:cNvGrpSpPr>
          <p:nvPr/>
        </p:nvGrpSpPr>
        <p:grpSpPr bwMode="auto">
          <a:xfrm rot="14508765">
            <a:off x="7593212" y="891778"/>
            <a:ext cx="55959" cy="827485"/>
            <a:chOff x="912" y="3232"/>
            <a:chExt cx="48" cy="640"/>
          </a:xfrm>
        </p:grpSpPr>
        <p:sp>
          <p:nvSpPr>
            <p:cNvPr id="75841" name="AutoShape 45">
              <a:extLst>
                <a:ext uri="{FF2B5EF4-FFF2-40B4-BE49-F238E27FC236}">
                  <a16:creationId xmlns:a16="http://schemas.microsoft.com/office/drawing/2014/main" id="{923F8AB4-5A44-48EA-8CD2-B53C720183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456"/>
              <a:ext cx="48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00 w 21600"/>
                <a:gd name="T13" fmla="*/ 3600 h 21600"/>
                <a:gd name="T14" fmla="*/ 18000 w 21600"/>
                <a:gd name="T15" fmla="*/ 180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42" name="AutoShape 46">
              <a:extLst>
                <a:ext uri="{FF2B5EF4-FFF2-40B4-BE49-F238E27FC236}">
                  <a16:creationId xmlns:a16="http://schemas.microsoft.com/office/drawing/2014/main" id="{34B39A59-6664-4AE2-9CAB-F0C1E003A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232"/>
              <a:ext cx="48" cy="1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00 w 21600"/>
                <a:gd name="T13" fmla="*/ 3600 h 21600"/>
                <a:gd name="T14" fmla="*/ 18000 w 21600"/>
                <a:gd name="T15" fmla="*/ 180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43" name="AutoShape 47">
              <a:extLst>
                <a:ext uri="{FF2B5EF4-FFF2-40B4-BE49-F238E27FC236}">
                  <a16:creationId xmlns:a16="http://schemas.microsoft.com/office/drawing/2014/main" id="{C4D8EDE1-00B8-4E86-B7D2-99A57CA3A5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632"/>
              <a:ext cx="48" cy="240"/>
            </a:xfrm>
            <a:prstGeom prst="downArrow">
              <a:avLst>
                <a:gd name="adj1" fmla="val 50000"/>
                <a:gd name="adj2" fmla="val 125000"/>
              </a:avLst>
            </a:prstGeom>
            <a:solidFill>
              <a:srgbClr val="0000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vi-VN" altLang="en-US" sz="2400" b="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75797" name="AutoShape 48">
            <a:extLst>
              <a:ext uri="{FF2B5EF4-FFF2-40B4-BE49-F238E27FC236}">
                <a16:creationId xmlns:a16="http://schemas.microsoft.com/office/drawing/2014/main" id="{F0FF3D2E-6CE8-4533-B4F3-AC0D5069CF3F}"/>
              </a:ext>
            </a:extLst>
          </p:cNvPr>
          <p:cNvSpPr>
            <a:spLocks noChangeArrowheads="1"/>
          </p:cNvSpPr>
          <p:nvPr/>
        </p:nvSpPr>
        <p:spPr bwMode="auto">
          <a:xfrm rot="13044268">
            <a:off x="8117086" y="976313"/>
            <a:ext cx="46435" cy="17026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600 w 21600"/>
              <a:gd name="T13" fmla="*/ 3600 h 21600"/>
              <a:gd name="T14" fmla="*/ 18000 w 21600"/>
              <a:gd name="T15" fmla="*/ 180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600" y="21600"/>
                </a:lnTo>
                <a:lnTo>
                  <a:pt x="180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8" name="AutoShape 49">
            <a:extLst>
              <a:ext uri="{FF2B5EF4-FFF2-40B4-BE49-F238E27FC236}">
                <a16:creationId xmlns:a16="http://schemas.microsoft.com/office/drawing/2014/main" id="{CB99F75F-5D84-4897-9CFE-396D02156DB2}"/>
              </a:ext>
            </a:extLst>
          </p:cNvPr>
          <p:cNvSpPr>
            <a:spLocks noChangeArrowheads="1"/>
          </p:cNvSpPr>
          <p:nvPr/>
        </p:nvSpPr>
        <p:spPr bwMode="auto">
          <a:xfrm rot="13044268">
            <a:off x="8245673" y="876300"/>
            <a:ext cx="76200" cy="1143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0000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rot="10800000"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75801" name="Rectangle 58">
            <a:extLst>
              <a:ext uri="{FF2B5EF4-FFF2-40B4-BE49-F238E27FC236}">
                <a16:creationId xmlns:a16="http://schemas.microsoft.com/office/drawing/2014/main" id="{6AD3F231-6E19-4E24-A71B-2E3BA32D4862}"/>
              </a:ext>
            </a:extLst>
          </p:cNvPr>
          <p:cNvSpPr>
            <a:spLocks noChangeArrowheads="1"/>
          </p:cNvSpPr>
          <p:nvPr/>
        </p:nvSpPr>
        <p:spPr bwMode="auto">
          <a:xfrm rot="16394747">
            <a:off x="4562476" y="2618780"/>
            <a:ext cx="1145381" cy="36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050">
                <a:solidFill>
                  <a:srgbClr val="000000"/>
                </a:solidFill>
                <a:cs typeface="Times New Roman" panose="02020603050405020304" pitchFamily="18" charset="0"/>
              </a:rPr>
              <a:t>Đô đốc Bảo</a:t>
            </a:r>
          </a:p>
        </p:txBody>
      </p:sp>
      <p:sp>
        <p:nvSpPr>
          <p:cNvPr id="11323" name="Rectangle 59">
            <a:extLst>
              <a:ext uri="{FF2B5EF4-FFF2-40B4-BE49-F238E27FC236}">
                <a16:creationId xmlns:a16="http://schemas.microsoft.com/office/drawing/2014/main" id="{7A929A1C-2F95-4C85-AE53-6A81C3368F2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196358" y="2494360"/>
            <a:ext cx="1145381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050">
                <a:solidFill>
                  <a:srgbClr val="000000"/>
                </a:solidFill>
                <a:cs typeface="Times New Roman" panose="02020603050405020304" pitchFamily="18" charset="0"/>
              </a:rPr>
              <a:t>Đô đốc Long</a:t>
            </a:r>
          </a:p>
        </p:txBody>
      </p:sp>
      <p:sp>
        <p:nvSpPr>
          <p:cNvPr id="75803" name="Rectangle 60">
            <a:extLst>
              <a:ext uri="{FF2B5EF4-FFF2-40B4-BE49-F238E27FC236}">
                <a16:creationId xmlns:a16="http://schemas.microsoft.com/office/drawing/2014/main" id="{E4F829E1-CF0B-4F7B-A548-C1C547A742A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078611" y="2644378"/>
            <a:ext cx="973931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050">
                <a:solidFill>
                  <a:srgbClr val="000000"/>
                </a:solidFill>
                <a:cs typeface="Times New Roman" panose="02020603050405020304" pitchFamily="18" charset="0"/>
              </a:rPr>
              <a:t>Quang Trung</a:t>
            </a:r>
          </a:p>
        </p:txBody>
      </p:sp>
      <p:sp>
        <p:nvSpPr>
          <p:cNvPr id="11325" name="Text Box 61">
            <a:extLst>
              <a:ext uri="{FF2B5EF4-FFF2-40B4-BE49-F238E27FC236}">
                <a16:creationId xmlns:a16="http://schemas.microsoft.com/office/drawing/2014/main" id="{EF8C708D-C03C-429A-8652-73AC188BC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50" y="-4572"/>
            <a:ext cx="4332685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-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Cũng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mờ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sáng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mồng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5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Tết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quân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ta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đánh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mạnh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vào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đồn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Đống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Đa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/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-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Tướng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giặc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là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Sầm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Nghi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Đống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thắt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cổ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tự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tử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.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Xác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giặc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chết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thành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gò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đống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/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-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Tôn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Sĩ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Nghị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hoảng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sợ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cùng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đám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tàn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quân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chạy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về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phương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Bắc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và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bị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quân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ta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phục</a:t>
            </a:r>
            <a:r>
              <a:rPr lang="en-US" altLang="en-US" sz="3400" dirty="0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tx1"/>
                </a:solidFill>
                <a:latin typeface="#9Slide05 SVNVandella" pitchFamily="2" charset="0"/>
                <a:cs typeface="Times New Roman" panose="02020603050405020304" pitchFamily="18" charset="0"/>
              </a:rPr>
              <a:t>kích</a:t>
            </a:r>
            <a:endParaRPr lang="en-US" altLang="en-US" sz="3400" dirty="0">
              <a:solidFill>
                <a:schemeClr val="tx1"/>
              </a:solidFill>
              <a:latin typeface="#9Slide05 SVNVandella" pitchFamily="2" charset="0"/>
              <a:cs typeface="Times New Roman" panose="02020603050405020304" pitchFamily="18" charset="0"/>
            </a:endParaRPr>
          </a:p>
        </p:txBody>
      </p:sp>
      <p:sp>
        <p:nvSpPr>
          <p:cNvPr id="11326" name="Oval 62">
            <a:extLst>
              <a:ext uri="{FF2B5EF4-FFF2-40B4-BE49-F238E27FC236}">
                <a16:creationId xmlns:a16="http://schemas.microsoft.com/office/drawing/2014/main" id="{932E3668-12AF-4E18-95E3-0466D9585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6633" y="3714750"/>
            <a:ext cx="303609" cy="228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11327" name="Oval 63">
            <a:extLst>
              <a:ext uri="{FF2B5EF4-FFF2-40B4-BE49-F238E27FC236}">
                <a16:creationId xmlns:a16="http://schemas.microsoft.com/office/drawing/2014/main" id="{ADE7F8D8-DA07-4989-A5A5-F1D18C6F5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7842" y="3714750"/>
            <a:ext cx="304800" cy="228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11328" name="Oval 64">
            <a:extLst>
              <a:ext uri="{FF2B5EF4-FFF2-40B4-BE49-F238E27FC236}">
                <a16:creationId xmlns:a16="http://schemas.microsoft.com/office/drawing/2014/main" id="{0396FBFD-F8B6-41B4-8507-AE3333DA6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6633" y="3943350"/>
            <a:ext cx="303609" cy="228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11329" name="Oval 65">
            <a:extLst>
              <a:ext uri="{FF2B5EF4-FFF2-40B4-BE49-F238E27FC236}">
                <a16:creationId xmlns:a16="http://schemas.microsoft.com/office/drawing/2014/main" id="{4BA8206D-1D46-490E-9A0C-B1B7F5197C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7842" y="3943350"/>
            <a:ext cx="304800" cy="228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75809" name="Rectangle 66">
            <a:extLst>
              <a:ext uri="{FF2B5EF4-FFF2-40B4-BE49-F238E27FC236}">
                <a16:creationId xmlns:a16="http://schemas.microsoft.com/office/drawing/2014/main" id="{DDB83D54-9A54-45E3-9497-08FF49A1ECB8}"/>
              </a:ext>
            </a:extLst>
          </p:cNvPr>
          <p:cNvSpPr>
            <a:spLocks noChangeArrowheads="1"/>
          </p:cNvSpPr>
          <p:nvPr/>
        </p:nvSpPr>
        <p:spPr bwMode="auto">
          <a:xfrm rot="3201086">
            <a:off x="6700243" y="2075260"/>
            <a:ext cx="973931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050">
                <a:solidFill>
                  <a:srgbClr val="000000"/>
                </a:solidFill>
                <a:cs typeface="Times New Roman" panose="02020603050405020304" pitchFamily="18" charset="0"/>
              </a:rPr>
              <a:t>Đô đốc Tuyết</a:t>
            </a:r>
          </a:p>
        </p:txBody>
      </p:sp>
      <p:sp>
        <p:nvSpPr>
          <p:cNvPr id="75810" name="Rectangle 67">
            <a:extLst>
              <a:ext uri="{FF2B5EF4-FFF2-40B4-BE49-F238E27FC236}">
                <a16:creationId xmlns:a16="http://schemas.microsoft.com/office/drawing/2014/main" id="{42BBC896-CD5E-4C53-B184-A9A95ABFC9A8}"/>
              </a:ext>
            </a:extLst>
          </p:cNvPr>
          <p:cNvSpPr>
            <a:spLocks noChangeArrowheads="1"/>
          </p:cNvSpPr>
          <p:nvPr/>
        </p:nvSpPr>
        <p:spPr bwMode="auto">
          <a:xfrm rot="1856349">
            <a:off x="6662142" y="1809750"/>
            <a:ext cx="1295400" cy="275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050">
                <a:solidFill>
                  <a:srgbClr val="000000"/>
                </a:solidFill>
                <a:cs typeface="Times New Roman" panose="02020603050405020304" pitchFamily="18" charset="0"/>
              </a:rPr>
              <a:t>Đô đốc Lộc</a:t>
            </a:r>
          </a:p>
        </p:txBody>
      </p:sp>
      <p:sp>
        <p:nvSpPr>
          <p:cNvPr id="11332" name="Oval 68">
            <a:extLst>
              <a:ext uri="{FF2B5EF4-FFF2-40B4-BE49-F238E27FC236}">
                <a16:creationId xmlns:a16="http://schemas.microsoft.com/office/drawing/2014/main" id="{D338E8FA-2089-4FEB-8D44-4C632E60D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1167" y="4800600"/>
            <a:ext cx="457200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11333" name="Oval 69">
            <a:extLst>
              <a:ext uri="{FF2B5EF4-FFF2-40B4-BE49-F238E27FC236}">
                <a16:creationId xmlns:a16="http://schemas.microsoft.com/office/drawing/2014/main" id="{F2354DA3-ECB7-41A2-A161-918744ECF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5586" y="4686300"/>
            <a:ext cx="456010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11334" name="Oval 70">
            <a:extLst>
              <a:ext uri="{FF2B5EF4-FFF2-40B4-BE49-F238E27FC236}">
                <a16:creationId xmlns:a16="http://schemas.microsoft.com/office/drawing/2014/main" id="{59BDE23A-77BF-4D3A-AEEB-8A2B46624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8367" y="4800600"/>
            <a:ext cx="456010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11335" name="Oval 71">
            <a:extLst>
              <a:ext uri="{FF2B5EF4-FFF2-40B4-BE49-F238E27FC236}">
                <a16:creationId xmlns:a16="http://schemas.microsoft.com/office/drawing/2014/main" id="{DC4C0AA7-BED5-48CE-9CD1-A778638B2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4186" y="4800600"/>
            <a:ext cx="456010" cy="3429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2400" b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75815" name="Group 198">
            <a:extLst>
              <a:ext uri="{FF2B5EF4-FFF2-40B4-BE49-F238E27FC236}">
                <a16:creationId xmlns:a16="http://schemas.microsoft.com/office/drawing/2014/main" id="{1BF2F015-5BBE-40C4-84EC-66202D4EBA92}"/>
              </a:ext>
            </a:extLst>
          </p:cNvPr>
          <p:cNvGrpSpPr>
            <a:grpSpLocks/>
          </p:cNvGrpSpPr>
          <p:nvPr/>
        </p:nvGrpSpPr>
        <p:grpSpPr bwMode="auto">
          <a:xfrm rot="5680668">
            <a:off x="6902603" y="789879"/>
            <a:ext cx="57150" cy="860822"/>
            <a:chOff x="3504" y="2592"/>
            <a:chExt cx="144" cy="1104"/>
          </a:xfrm>
        </p:grpSpPr>
        <p:sp>
          <p:nvSpPr>
            <p:cNvPr id="75833" name="Freeform 199">
              <a:extLst>
                <a:ext uri="{FF2B5EF4-FFF2-40B4-BE49-F238E27FC236}">
                  <a16:creationId xmlns:a16="http://schemas.microsoft.com/office/drawing/2014/main" id="{C86D0A5E-A62F-441B-9ED5-43DA66E3F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4" y="2736"/>
              <a:ext cx="144" cy="960"/>
            </a:xfrm>
            <a:custGeom>
              <a:avLst/>
              <a:gdLst>
                <a:gd name="T0" fmla="*/ 0 w 144"/>
                <a:gd name="T1" fmla="*/ 912 h 960"/>
                <a:gd name="T2" fmla="*/ 48 w 144"/>
                <a:gd name="T3" fmla="*/ 48 h 960"/>
                <a:gd name="T4" fmla="*/ 48 w 144"/>
                <a:gd name="T5" fmla="*/ 0 h 960"/>
                <a:gd name="T6" fmla="*/ 96 w 144"/>
                <a:gd name="T7" fmla="*/ 0 h 960"/>
                <a:gd name="T8" fmla="*/ 144 w 144"/>
                <a:gd name="T9" fmla="*/ 960 h 960"/>
                <a:gd name="T10" fmla="*/ 0 w 144"/>
                <a:gd name="T11" fmla="*/ 960 h 960"/>
                <a:gd name="T12" fmla="*/ 0 w 144"/>
                <a:gd name="T13" fmla="*/ 864 h 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4"/>
                <a:gd name="T22" fmla="*/ 0 h 960"/>
                <a:gd name="T23" fmla="*/ 144 w 144"/>
                <a:gd name="T24" fmla="*/ 960 h 9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4" h="960">
                  <a:moveTo>
                    <a:pt x="0" y="912"/>
                  </a:move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144" y="960"/>
                  </a:lnTo>
                  <a:lnTo>
                    <a:pt x="0" y="960"/>
                  </a:lnTo>
                  <a:lnTo>
                    <a:pt x="0" y="864"/>
                  </a:lnTo>
                </a:path>
              </a:pathLst>
            </a:cu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34" name="AutoShape 200">
              <a:extLst>
                <a:ext uri="{FF2B5EF4-FFF2-40B4-BE49-F238E27FC236}">
                  <a16:creationId xmlns:a16="http://schemas.microsoft.com/office/drawing/2014/main" id="{AC9351C3-19CB-49C9-9459-70CA7F1E5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2592"/>
              <a:ext cx="144" cy="144"/>
            </a:xfrm>
            <a:prstGeom prst="flowChartExtract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vi-VN" altLang="en-US" sz="2400" b="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75816" name="Group 201">
            <a:extLst>
              <a:ext uri="{FF2B5EF4-FFF2-40B4-BE49-F238E27FC236}">
                <a16:creationId xmlns:a16="http://schemas.microsoft.com/office/drawing/2014/main" id="{7C163494-949B-4815-848F-ACAE55A3F528}"/>
              </a:ext>
            </a:extLst>
          </p:cNvPr>
          <p:cNvGrpSpPr>
            <a:grpSpLocks/>
          </p:cNvGrpSpPr>
          <p:nvPr/>
        </p:nvGrpSpPr>
        <p:grpSpPr bwMode="auto">
          <a:xfrm rot="14961367">
            <a:off x="6072197" y="1540380"/>
            <a:ext cx="61913" cy="829865"/>
            <a:chOff x="912" y="3232"/>
            <a:chExt cx="48" cy="640"/>
          </a:xfrm>
        </p:grpSpPr>
        <p:sp>
          <p:nvSpPr>
            <p:cNvPr id="75830" name="AutoShape 202">
              <a:extLst>
                <a:ext uri="{FF2B5EF4-FFF2-40B4-BE49-F238E27FC236}">
                  <a16:creationId xmlns:a16="http://schemas.microsoft.com/office/drawing/2014/main" id="{E1BE2DC7-A579-4A62-9F70-FEC92EED7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456"/>
              <a:ext cx="48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00 w 21600"/>
                <a:gd name="T13" fmla="*/ 3600 h 21600"/>
                <a:gd name="T14" fmla="*/ 18000 w 21600"/>
                <a:gd name="T15" fmla="*/ 180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31" name="AutoShape 203">
              <a:extLst>
                <a:ext uri="{FF2B5EF4-FFF2-40B4-BE49-F238E27FC236}">
                  <a16:creationId xmlns:a16="http://schemas.microsoft.com/office/drawing/2014/main" id="{3241E972-DBA4-428C-A84B-10FC9416B2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232"/>
              <a:ext cx="48" cy="1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00 w 21600"/>
                <a:gd name="T13" fmla="*/ 3600 h 21600"/>
                <a:gd name="T14" fmla="*/ 18000 w 21600"/>
                <a:gd name="T15" fmla="*/ 180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32" name="AutoShape 204">
              <a:extLst>
                <a:ext uri="{FF2B5EF4-FFF2-40B4-BE49-F238E27FC236}">
                  <a16:creationId xmlns:a16="http://schemas.microsoft.com/office/drawing/2014/main" id="{50B37273-E85F-4335-A7C7-28A30ABF6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632"/>
              <a:ext cx="48" cy="240"/>
            </a:xfrm>
            <a:prstGeom prst="downArrow">
              <a:avLst>
                <a:gd name="adj1" fmla="val 50000"/>
                <a:gd name="adj2" fmla="val 125000"/>
              </a:avLst>
            </a:prstGeom>
            <a:solidFill>
              <a:srgbClr val="0000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vi-VN" altLang="en-US" sz="2400" b="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75817" name="Group 205">
            <a:extLst>
              <a:ext uri="{FF2B5EF4-FFF2-40B4-BE49-F238E27FC236}">
                <a16:creationId xmlns:a16="http://schemas.microsoft.com/office/drawing/2014/main" id="{E2BEFEED-5CE3-4C49-AD79-FB27A79C6765}"/>
              </a:ext>
            </a:extLst>
          </p:cNvPr>
          <p:cNvGrpSpPr>
            <a:grpSpLocks/>
          </p:cNvGrpSpPr>
          <p:nvPr/>
        </p:nvGrpSpPr>
        <p:grpSpPr bwMode="auto">
          <a:xfrm rot="14763815">
            <a:off x="6753257" y="1353084"/>
            <a:ext cx="58340" cy="677466"/>
            <a:chOff x="912" y="3232"/>
            <a:chExt cx="48" cy="640"/>
          </a:xfrm>
        </p:grpSpPr>
        <p:sp>
          <p:nvSpPr>
            <p:cNvPr id="75827" name="AutoShape 206">
              <a:extLst>
                <a:ext uri="{FF2B5EF4-FFF2-40B4-BE49-F238E27FC236}">
                  <a16:creationId xmlns:a16="http://schemas.microsoft.com/office/drawing/2014/main" id="{33687E35-E073-4486-8AA3-23AD36EEC2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456"/>
              <a:ext cx="48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00 w 21600"/>
                <a:gd name="T13" fmla="*/ 3600 h 21600"/>
                <a:gd name="T14" fmla="*/ 18000 w 21600"/>
                <a:gd name="T15" fmla="*/ 180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28" name="AutoShape 207">
              <a:extLst>
                <a:ext uri="{FF2B5EF4-FFF2-40B4-BE49-F238E27FC236}">
                  <a16:creationId xmlns:a16="http://schemas.microsoft.com/office/drawing/2014/main" id="{5BA18C85-CEE9-4283-9B0A-C0F2EF068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232"/>
              <a:ext cx="48" cy="1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00 w 21600"/>
                <a:gd name="T13" fmla="*/ 3600 h 21600"/>
                <a:gd name="T14" fmla="*/ 18000 w 21600"/>
                <a:gd name="T15" fmla="*/ 180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29" name="AutoShape 208">
              <a:extLst>
                <a:ext uri="{FF2B5EF4-FFF2-40B4-BE49-F238E27FC236}">
                  <a16:creationId xmlns:a16="http://schemas.microsoft.com/office/drawing/2014/main" id="{17D95202-142A-4481-91FC-85859022A6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632"/>
              <a:ext cx="48" cy="240"/>
            </a:xfrm>
            <a:prstGeom prst="downArrow">
              <a:avLst>
                <a:gd name="adj1" fmla="val 50000"/>
                <a:gd name="adj2" fmla="val 125000"/>
              </a:avLst>
            </a:prstGeom>
            <a:solidFill>
              <a:srgbClr val="0000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vi-VN" altLang="en-US" sz="2400" b="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75818" name="Group 209">
            <a:extLst>
              <a:ext uri="{FF2B5EF4-FFF2-40B4-BE49-F238E27FC236}">
                <a16:creationId xmlns:a16="http://schemas.microsoft.com/office/drawing/2014/main" id="{1C3BF259-F064-4B12-90C5-231BBCB61A9A}"/>
              </a:ext>
            </a:extLst>
          </p:cNvPr>
          <p:cNvGrpSpPr>
            <a:grpSpLocks/>
          </p:cNvGrpSpPr>
          <p:nvPr/>
        </p:nvGrpSpPr>
        <p:grpSpPr bwMode="auto">
          <a:xfrm rot="10585254" flipH="1">
            <a:off x="5018191" y="1242697"/>
            <a:ext cx="75009" cy="594122"/>
            <a:chOff x="912" y="3232"/>
            <a:chExt cx="48" cy="640"/>
          </a:xfrm>
        </p:grpSpPr>
        <p:sp>
          <p:nvSpPr>
            <p:cNvPr id="75824" name="AutoShape 210">
              <a:extLst>
                <a:ext uri="{FF2B5EF4-FFF2-40B4-BE49-F238E27FC236}">
                  <a16:creationId xmlns:a16="http://schemas.microsoft.com/office/drawing/2014/main" id="{DBB664EA-B2AA-41B5-915C-A3509731A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456"/>
              <a:ext cx="48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00 w 21600"/>
                <a:gd name="T13" fmla="*/ 3600 h 21600"/>
                <a:gd name="T14" fmla="*/ 18000 w 21600"/>
                <a:gd name="T15" fmla="*/ 180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25" name="AutoShape 211">
              <a:extLst>
                <a:ext uri="{FF2B5EF4-FFF2-40B4-BE49-F238E27FC236}">
                  <a16:creationId xmlns:a16="http://schemas.microsoft.com/office/drawing/2014/main" id="{88E2FAC1-16A1-4A7B-9F9C-BC6DF4CBD1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232"/>
              <a:ext cx="48" cy="1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00 w 21600"/>
                <a:gd name="T13" fmla="*/ 3600 h 21600"/>
                <a:gd name="T14" fmla="*/ 18000 w 21600"/>
                <a:gd name="T15" fmla="*/ 180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26" name="AutoShape 212">
              <a:extLst>
                <a:ext uri="{FF2B5EF4-FFF2-40B4-BE49-F238E27FC236}">
                  <a16:creationId xmlns:a16="http://schemas.microsoft.com/office/drawing/2014/main" id="{B03DD6E6-2C62-49CA-9057-2B05570286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632"/>
              <a:ext cx="48" cy="240"/>
            </a:xfrm>
            <a:prstGeom prst="downArrow">
              <a:avLst>
                <a:gd name="adj1" fmla="val 50000"/>
                <a:gd name="adj2" fmla="val 125000"/>
              </a:avLst>
            </a:prstGeom>
            <a:solidFill>
              <a:srgbClr val="0000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vi-VN" altLang="en-US" sz="2400" b="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75819" name="Group 213">
            <a:extLst>
              <a:ext uri="{FF2B5EF4-FFF2-40B4-BE49-F238E27FC236}">
                <a16:creationId xmlns:a16="http://schemas.microsoft.com/office/drawing/2014/main" id="{B56CF555-5C33-4E52-A469-3B3F93F50206}"/>
              </a:ext>
            </a:extLst>
          </p:cNvPr>
          <p:cNvGrpSpPr>
            <a:grpSpLocks/>
          </p:cNvGrpSpPr>
          <p:nvPr/>
        </p:nvGrpSpPr>
        <p:grpSpPr bwMode="auto">
          <a:xfrm rot="8606495" flipH="1">
            <a:off x="4747538" y="783041"/>
            <a:ext cx="76200" cy="457200"/>
            <a:chOff x="912" y="3232"/>
            <a:chExt cx="48" cy="640"/>
          </a:xfrm>
        </p:grpSpPr>
        <p:sp>
          <p:nvSpPr>
            <p:cNvPr id="75821" name="AutoShape 214">
              <a:extLst>
                <a:ext uri="{FF2B5EF4-FFF2-40B4-BE49-F238E27FC236}">
                  <a16:creationId xmlns:a16="http://schemas.microsoft.com/office/drawing/2014/main" id="{AAA566F0-34E4-407C-8A26-B41EE5E260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456"/>
              <a:ext cx="48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00 w 21600"/>
                <a:gd name="T13" fmla="*/ 3600 h 21600"/>
                <a:gd name="T14" fmla="*/ 18000 w 21600"/>
                <a:gd name="T15" fmla="*/ 180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5822" name="AutoShape 215">
              <a:extLst>
                <a:ext uri="{FF2B5EF4-FFF2-40B4-BE49-F238E27FC236}">
                  <a16:creationId xmlns:a16="http://schemas.microsoft.com/office/drawing/2014/main" id="{50591E47-9CA3-4934-B8C1-AD584B7B24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232"/>
              <a:ext cx="48" cy="1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00 w 21600"/>
                <a:gd name="T13" fmla="*/ 3600 h 21600"/>
                <a:gd name="T14" fmla="*/ 18000 w 21600"/>
                <a:gd name="T15" fmla="*/ 180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23" name="AutoShape 216">
              <a:extLst>
                <a:ext uri="{FF2B5EF4-FFF2-40B4-BE49-F238E27FC236}">
                  <a16:creationId xmlns:a16="http://schemas.microsoft.com/office/drawing/2014/main" id="{3B61B45E-4C57-4471-8781-41E39FCF7B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632"/>
              <a:ext cx="48" cy="240"/>
            </a:xfrm>
            <a:prstGeom prst="downArrow">
              <a:avLst>
                <a:gd name="adj1" fmla="val 50000"/>
                <a:gd name="adj2" fmla="val 125000"/>
              </a:avLst>
            </a:prstGeom>
            <a:solidFill>
              <a:srgbClr val="0000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vi-VN" altLang="en-US" sz="2400" b="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75820" name="TextBox 1">
            <a:extLst>
              <a:ext uri="{FF2B5EF4-FFF2-40B4-BE49-F238E27FC236}">
                <a16:creationId xmlns:a16="http://schemas.microsoft.com/office/drawing/2014/main" id="{B9F40C7F-6DD3-4F76-AE0F-8B27CEEEB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005" y="107156"/>
            <a:ext cx="43945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000" dirty="0" err="1">
                <a:solidFill>
                  <a:srgbClr val="FF0000"/>
                </a:solidFill>
                <a:latin typeface="#9Slide05 SVNVandella" pitchFamily="2" charset="0"/>
                <a:cs typeface="Times New Roman" panose="02020603050405020304" pitchFamily="18" charset="0"/>
              </a:rPr>
              <a:t>Trận</a:t>
            </a:r>
            <a:r>
              <a:rPr lang="en-US" altLang="en-US" sz="4000" dirty="0">
                <a:solidFill>
                  <a:srgbClr val="FF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#9Slide05 SVNVandella" pitchFamily="2" charset="0"/>
                <a:cs typeface="Times New Roman" panose="02020603050405020304" pitchFamily="18" charset="0"/>
              </a:rPr>
              <a:t>Đống</a:t>
            </a:r>
            <a:r>
              <a:rPr lang="en-US" altLang="en-US" sz="4000" dirty="0">
                <a:solidFill>
                  <a:srgbClr val="FF0000"/>
                </a:solidFill>
                <a:latin typeface="#9Slide05 SVNVandel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#9Slide05 SVNVandella" pitchFamily="2" charset="0"/>
                <a:cs typeface="Times New Roman" panose="02020603050405020304" pitchFamily="18" charset="0"/>
              </a:rPr>
              <a:t>Đa</a:t>
            </a:r>
            <a:r>
              <a:rPr lang="en-US" altLang="en-US" sz="4000" dirty="0">
                <a:solidFill>
                  <a:srgbClr val="FF0000"/>
                </a:solidFill>
                <a:latin typeface="#9Slide05 SVNVandella" pitchFamily="2" charset="0"/>
                <a:cs typeface="Times New Roman" panose="02020603050405020304" pitchFamily="18" charset="0"/>
              </a:rPr>
              <a:t>:</a:t>
            </a:r>
            <a:endParaRPr lang="en-US" altLang="en-US" sz="4000" b="0" dirty="0">
              <a:solidFill>
                <a:srgbClr val="FF0000"/>
              </a:solidFill>
              <a:latin typeface="#9Slide05 SVNVandella" pitchFamily="2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3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300"/>
                                        <p:tgtEl>
                                          <p:spTgt spid="113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29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200"/>
                                        <p:tgtEl>
                                          <p:spTgt spid="113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39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100"/>
                                        <p:tgtEl>
                                          <p:spTgt spid="113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43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13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1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50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100"/>
                                        <p:tgtEl>
                                          <p:spTgt spid="113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4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900"/>
                                        <p:tgtEl>
                                          <p:spTgt spid="113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3400"/>
                            </p:stCondLst>
                            <p:childTnLst>
                              <p:par>
                                <p:cTn id="58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13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3900"/>
                            </p:stCondLst>
                            <p:childTnLst>
                              <p:par>
                                <p:cTn id="62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400"/>
                                        <p:tgtEl>
                                          <p:spTgt spid="113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1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69" presetID="22" presetClass="entr" presetSubtype="4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13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4900"/>
                            </p:stCondLst>
                            <p:childTnLst>
                              <p:par>
                                <p:cTn id="73" presetID="22" presetClass="entr" presetSubtype="4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00"/>
                                        <p:tgtEl>
                                          <p:spTgt spid="1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600"/>
                            </p:stCondLst>
                            <p:childTnLst>
                              <p:par>
                                <p:cTn id="81" presetID="22" presetClass="entr" presetSubtype="4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"/>
                                        <p:tgtEl>
                                          <p:spTgt spid="113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21" presetClass="entr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75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75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75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75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75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75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75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75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75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75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2" grpId="0" animBg="1"/>
      <p:bldP spid="11282" grpId="1" animBg="1"/>
      <p:bldP spid="11282" grpId="2" animBg="1"/>
      <p:bldP spid="11282" grpId="3" animBg="1"/>
      <p:bldP spid="75786" grpId="0" animBg="1"/>
      <p:bldP spid="75797" grpId="0" animBg="1"/>
      <p:bldP spid="75798" grpId="0" animBg="1"/>
      <p:bldP spid="11323" grpId="0"/>
      <p:bldP spid="11323" grpId="1"/>
      <p:bldP spid="11325" grpId="0"/>
      <p:bldP spid="11326" grpId="0" animBg="1"/>
      <p:bldP spid="11326" grpId="1" animBg="1"/>
      <p:bldP spid="11327" grpId="0" animBg="1"/>
      <p:bldP spid="11327" grpId="1" animBg="1"/>
      <p:bldP spid="11328" grpId="0" animBg="1"/>
      <p:bldP spid="11328" grpId="1" animBg="1"/>
      <p:bldP spid="11329" grpId="0" animBg="1"/>
      <p:bldP spid="11329" grpId="1" animBg="1"/>
      <p:bldP spid="11332" grpId="0" animBg="1"/>
      <p:bldP spid="11333" grpId="0" animBg="1"/>
      <p:bldP spid="11334" grpId="0" animBg="1"/>
      <p:bldP spid="1133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6935F-CDF5-4A6C-A950-CE5AE4078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video 4">
            <a:hlinkClick r:id="" action="ppaction://media"/>
            <a:extLst>
              <a:ext uri="{FF2B5EF4-FFF2-40B4-BE49-F238E27FC236}">
                <a16:creationId xmlns:a16="http://schemas.microsoft.com/office/drawing/2014/main" id="{7CD4BAE6-97F1-46C8-8CED-900E020B633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0" cy="0"/>
          </a:xfr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8C201D12-9454-41E8-8B71-CF78506862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73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0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Administrator\Desktop\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52320" y="3191301"/>
            <a:ext cx="2536193" cy="19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F184D5B-92C4-45FA-AD16-344FB71E8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696812" y="-255675"/>
            <a:ext cx="4160942" cy="175486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B7EC3DC-ED84-42B3-BC44-E5DA2DE7F16F}"/>
              </a:ext>
            </a:extLst>
          </p:cNvPr>
          <p:cNvSpPr txBox="1"/>
          <p:nvPr/>
        </p:nvSpPr>
        <p:spPr bwMode="auto">
          <a:xfrm>
            <a:off x="395536" y="70722"/>
            <a:ext cx="604684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1.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Trận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Ngọc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Hồi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–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Đống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Đa</a:t>
            </a:r>
            <a:endParaRPr lang="zh-CN" altLang="en-US" sz="36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#9Slide07 SVNSmirk" pitchFamily="2" charset="0"/>
              <a:ea typeface="+mn-ea"/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5555D24D-4A3A-4AE3-AD99-94BFF7CAD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778" y="2036226"/>
            <a:ext cx="675565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   - </a:t>
            </a:r>
            <a:r>
              <a:rPr lang="en-US" altLang="en-US" sz="360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Quân</a:t>
            </a:r>
            <a:r>
              <a:rPr lang="en-US" altLang="en-US" sz="360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ta </a:t>
            </a:r>
            <a:r>
              <a:rPr lang="en-US" altLang="en-US" sz="360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toàn</a:t>
            </a:r>
            <a:r>
              <a:rPr lang="en-US" altLang="en-US" sz="360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thắng.</a:t>
            </a:r>
            <a:endParaRPr lang="en-US" altLang="en-US" sz="3600" dirty="0">
              <a:solidFill>
                <a:srgbClr val="C0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- Quân </a:t>
            </a:r>
            <a:r>
              <a:rPr lang="en-US" altLang="en-US" sz="360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Thanh ở Th</a:t>
            </a:r>
            <a:r>
              <a:rPr lang="vi-VN" altLang="en-US" sz="360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ă</a:t>
            </a:r>
            <a:r>
              <a:rPr lang="en-US" altLang="en-US" sz="360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 Long </a:t>
            </a:r>
            <a:r>
              <a:rPr lang="en-US" altLang="en-US" sz="360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hoảng</a:t>
            </a:r>
            <a:r>
              <a:rPr lang="en-US" altLang="en-US" sz="360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loạn</a:t>
            </a:r>
            <a:r>
              <a:rPr lang="en-US" altLang="en-US" sz="360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bỏ</a:t>
            </a:r>
            <a:r>
              <a:rPr lang="en-US" altLang="en-US" sz="360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chạy</a:t>
            </a:r>
            <a:r>
              <a:rPr lang="en-US" altLang="en-US" sz="360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về</a:t>
            </a:r>
            <a:r>
              <a:rPr lang="en-US" altLang="en-US" sz="360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nước.</a:t>
            </a:r>
            <a:endParaRPr lang="en-US" altLang="en-US" sz="3600" dirty="0">
              <a:solidFill>
                <a:srgbClr val="C0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just" eaLnBrk="1" hangingPunct="1">
              <a:spcBef>
                <a:spcPct val="50000"/>
              </a:spcBef>
            </a:pPr>
            <a:endParaRPr lang="en-US" altLang="en-US" sz="3600" dirty="0">
              <a:solidFill>
                <a:srgbClr val="C0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A7349F74-7A3A-4905-957E-20B152C18801}"/>
              </a:ext>
            </a:extLst>
          </p:cNvPr>
          <p:cNvSpPr txBox="1">
            <a:spLocks/>
          </p:cNvSpPr>
          <p:nvPr/>
        </p:nvSpPr>
        <p:spPr>
          <a:xfrm>
            <a:off x="971600" y="1065681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36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Kết</a:t>
            </a:r>
            <a:r>
              <a:rPr lang="en-US" altLang="en-US" sz="36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quả</a:t>
            </a:r>
            <a:r>
              <a:rPr lang="en-US" altLang="en-US" sz="36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altLang="en-US" sz="36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trận</a:t>
            </a:r>
            <a:r>
              <a:rPr lang="en-US" altLang="en-US" sz="36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đánh</a:t>
            </a:r>
            <a:r>
              <a:rPr lang="en-US" altLang="en-US" sz="36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ra</a:t>
            </a:r>
            <a:r>
              <a:rPr lang="en-US" altLang="en-US" sz="36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sao</a:t>
            </a:r>
            <a:r>
              <a:rPr lang="en-US" altLang="en-US" sz="36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489329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Administrator\Desktop\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52320" y="3191301"/>
            <a:ext cx="2536193" cy="19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B7EC3DC-ED84-42B3-BC44-E5DA2DE7F16F}"/>
              </a:ext>
            </a:extLst>
          </p:cNvPr>
          <p:cNvSpPr txBox="1"/>
          <p:nvPr/>
        </p:nvSpPr>
        <p:spPr bwMode="auto">
          <a:xfrm>
            <a:off x="107505" y="60241"/>
            <a:ext cx="9881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3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Nguyên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nhân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thắng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lợi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và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ý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nghĩa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lịch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sử</a:t>
            </a:r>
            <a:endParaRPr lang="zh-CN" altLang="en-US" sz="32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#9Slide07 SVNSmirk" pitchFamily="2" charset="0"/>
              <a:ea typeface="+mn-ea"/>
            </a:endParaRP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A7349F74-7A3A-4905-957E-20B152C18801}"/>
              </a:ext>
            </a:extLst>
          </p:cNvPr>
          <p:cNvSpPr txBox="1">
            <a:spLocks/>
          </p:cNvSpPr>
          <p:nvPr/>
        </p:nvSpPr>
        <p:spPr>
          <a:xfrm>
            <a:off x="2339752" y="869992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Nguyên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thắng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lợi</a:t>
            </a:r>
            <a:endParaRPr lang="en-US" altLang="en-US" sz="2800" b="1" kern="0" dirty="0">
              <a:solidFill>
                <a:schemeClr val="tx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071EBA5-D1E7-4E06-BC85-0DBEB879CCF1}"/>
              </a:ext>
            </a:extLst>
          </p:cNvPr>
          <p:cNvSpPr txBox="1">
            <a:spLocks/>
          </p:cNvSpPr>
          <p:nvPr/>
        </p:nvSpPr>
        <p:spPr>
          <a:xfrm>
            <a:off x="899592" y="1823325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just" eaLnBrk="1" hangingPunct="1"/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-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Sự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lãnh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đạo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tài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tình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sáng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suốt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vua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Quang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Trung</a:t>
            </a:r>
            <a:endParaRPr lang="en-US" altLang="en-US" sz="2800" b="1" kern="0" dirty="0">
              <a:solidFill>
                <a:srgbClr val="C0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5BF34AD1-A6C9-48EB-9987-90AF95F4700D}"/>
              </a:ext>
            </a:extLst>
          </p:cNvPr>
          <p:cNvSpPr txBox="1">
            <a:spLocks/>
          </p:cNvSpPr>
          <p:nvPr/>
        </p:nvSpPr>
        <p:spPr>
          <a:xfrm>
            <a:off x="755576" y="3023066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just" eaLnBrk="1" hangingPunct="1"/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- Do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sự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đoàn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kết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altLang="en-US" sz="2800" b="1" kern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lòng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đánh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giặc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dân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quân</a:t>
            </a:r>
            <a:r>
              <a:rPr lang="en-US" altLang="en-US" sz="2800" b="1" kern="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ta</a:t>
            </a:r>
          </a:p>
        </p:txBody>
      </p:sp>
    </p:spTree>
    <p:extLst>
      <p:ext uri="{BB962C8B-B14F-4D97-AF65-F5344CB8AC3E}">
        <p14:creationId xmlns:p14="http://schemas.microsoft.com/office/powerpoint/2010/main" val="3365602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7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Administrator\Desktop\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52320" y="3191301"/>
            <a:ext cx="2536193" cy="19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B7EC3DC-ED84-42B3-BC44-E5DA2DE7F16F}"/>
              </a:ext>
            </a:extLst>
          </p:cNvPr>
          <p:cNvSpPr txBox="1"/>
          <p:nvPr/>
        </p:nvSpPr>
        <p:spPr bwMode="auto">
          <a:xfrm>
            <a:off x="107505" y="60241"/>
            <a:ext cx="9881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3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Nguyên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nhân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thắng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lợi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và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ý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nghĩa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lịch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sử</a:t>
            </a:r>
            <a:endParaRPr lang="zh-CN" altLang="en-US" sz="32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#9Slide07 SVNSmirk" pitchFamily="2" charset="0"/>
              <a:ea typeface="+mn-ea"/>
            </a:endParaRP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A7349F74-7A3A-4905-957E-20B152C18801}"/>
              </a:ext>
            </a:extLst>
          </p:cNvPr>
          <p:cNvSpPr txBox="1">
            <a:spLocks/>
          </p:cNvSpPr>
          <p:nvPr/>
        </p:nvSpPr>
        <p:spPr>
          <a:xfrm>
            <a:off x="2843808" y="864444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 Ý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nghĩa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lịch</a:t>
            </a:r>
            <a:r>
              <a:rPr lang="en-US" altLang="en-US" sz="2800" b="1" kern="0" dirty="0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7 SVNSmirk" pitchFamily="2" charset="0"/>
                <a:cs typeface="Times New Roman" panose="02020603050405020304" pitchFamily="18" charset="0"/>
              </a:rPr>
              <a:t>sử</a:t>
            </a:r>
            <a:endParaRPr lang="en-US" altLang="en-US" sz="2800" b="1" kern="0" dirty="0">
              <a:solidFill>
                <a:schemeClr val="tx1"/>
              </a:solidFill>
              <a:latin typeface="#9Slide07 SVNSmirk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071EBA5-D1E7-4E06-BC85-0DBEB879CCF1}"/>
              </a:ext>
            </a:extLst>
          </p:cNvPr>
          <p:cNvSpPr txBox="1">
            <a:spLocks/>
          </p:cNvSpPr>
          <p:nvPr/>
        </p:nvSpPr>
        <p:spPr>
          <a:xfrm>
            <a:off x="827584" y="1563638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-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Đem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lại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độc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lập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tự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do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cho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dân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tộc</a:t>
            </a:r>
            <a:endParaRPr lang="en-US" altLang="en-US" sz="2800" b="1" kern="0" dirty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5BF34AD1-A6C9-48EB-9987-90AF95F4700D}"/>
              </a:ext>
            </a:extLst>
          </p:cNvPr>
          <p:cNvSpPr txBox="1">
            <a:spLocks/>
          </p:cNvSpPr>
          <p:nvPr/>
        </p:nvSpPr>
        <p:spPr>
          <a:xfrm>
            <a:off x="967727" y="2360114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-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Khẳng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định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quyền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tự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chủ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đất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nước</a:t>
            </a:r>
            <a:endParaRPr lang="en-US" altLang="en-US" sz="2800" b="1" kern="0" dirty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3F21879D-57E8-4E7E-8863-23585C4A3322}"/>
              </a:ext>
            </a:extLst>
          </p:cNvPr>
          <p:cNvSpPr txBox="1">
            <a:spLocks/>
          </p:cNvSpPr>
          <p:nvPr/>
        </p:nvSpPr>
        <p:spPr>
          <a:xfrm>
            <a:off x="997279" y="3284284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-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Tự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hào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về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truyền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thống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chống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giặc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ngoại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xâm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dân</a:t>
            </a:r>
            <a:r>
              <a:rPr lang="en-US" altLang="en-US" sz="2800" b="1" kern="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tộc</a:t>
            </a:r>
            <a:endParaRPr lang="en-US" altLang="en-US" sz="2800" b="1" kern="0" dirty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1116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7" grpId="0"/>
      <p:bldP spid="10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26">
            <a:extLst>
              <a:ext uri="{FF2B5EF4-FFF2-40B4-BE49-F238E27FC236}">
                <a16:creationId xmlns:a16="http://schemas.microsoft.com/office/drawing/2014/main" id="{63401BAC-7C97-4E77-84E3-79055C4D71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815"/>
            <a:ext cx="9144000" cy="5145361"/>
          </a:xfrm>
          <a:prstGeom prst="rect">
            <a:avLst/>
          </a:prstGeom>
        </p:spPr>
      </p:pic>
      <p:pic>
        <p:nvPicPr>
          <p:cNvPr id="8" name="Picture 4" descr="C:\Users\Administrator\Desktop\3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0" y="0"/>
            <a:ext cx="2915816" cy="5127070"/>
          </a:xfrm>
          <a:prstGeom prst="rect">
            <a:avLst/>
          </a:prstGeom>
          <a:noFill/>
        </p:spPr>
      </p:pic>
      <p:pic>
        <p:nvPicPr>
          <p:cNvPr id="7" name="Picture 2" descr="C:\Users\Administrator\Desktop\1.png">
            <a:extLst>
              <a:ext uri="{FF2B5EF4-FFF2-40B4-BE49-F238E27FC236}">
                <a16:creationId xmlns:a16="http://schemas.microsoft.com/office/drawing/2014/main" id="{F37DC446-CABC-4077-BB90-DCA94C579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99913" y="771550"/>
            <a:ext cx="7344174" cy="393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C:\Users\Administrator\Desktop\2.png">
            <a:extLst>
              <a:ext uri="{FF2B5EF4-FFF2-40B4-BE49-F238E27FC236}">
                <a16:creationId xmlns:a16="http://schemas.microsoft.com/office/drawing/2014/main" id="{6F01EC72-8F4D-4D43-85B8-B9FC360F2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21399" y="794233"/>
            <a:ext cx="405732" cy="3888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127693-C376-4D2B-AEC4-E7F013F385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49" r="89977">
                        <a14:foregroundMark x1="5245" y1="47917" x2="13170" y2="46667"/>
                        <a14:foregroundMark x1="1049" y1="67431" x2="20979" y2="67153"/>
                        <a14:foregroundMark x1="12704" y1="40278" x2="20629" y2="38750"/>
                        <a14:foregroundMark x1="9670" y1="38879" x2="12704" y2="39722"/>
                        <a14:foregroundMark x1="10141" y1="38549" x2="11888" y2="39236"/>
                        <a14:foregroundMark x1="9737" y1="37153" x2="11072" y2="37778"/>
                        <a14:foregroundMark x1="10861" y1="37014" x2="11422" y2="37778"/>
                        <a14:foregroundMark x1="10213" y1="36132" x2="10861" y2="37014"/>
                        <a14:foregroundMark x1="9790" y1="35556" x2="10095" y2="35971"/>
                        <a14:foregroundMark x1="8392" y1="38958" x2="8741" y2="38125"/>
                        <a14:backgroundMark x1="5711" y1="37917" x2="5711" y2="37917"/>
                        <a14:backgroundMark x1="7809" y1="37014" x2="7809" y2="37014"/>
                        <a14:backgroundMark x1="6760" y1="37639" x2="6760" y2="37639"/>
                        <a14:backgroundMark x1="6760" y1="37292" x2="7343" y2="39306"/>
                        <a14:backgroundMark x1="7110" y1="35972" x2="6643" y2="39167"/>
                        <a14:backgroundMark x1="9907" y1="35278" x2="9907" y2="35278"/>
                        <a14:backgroundMark x1="10140" y1="35139" x2="10140" y2="35139"/>
                        <a14:backgroundMark x1="9790" y1="35139" x2="9790" y2="35139"/>
                        <a14:backgroundMark x1="10256" y1="35278" x2="10256" y2="35278"/>
                        <a14:backgroundMark x1="9790" y1="35625" x2="9790" y2="35625"/>
                        <a14:backgroundMark x1="9907" y1="37917" x2="9907" y2="379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6613" y="267494"/>
            <a:ext cx="3064669" cy="5143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EC62300-9A32-49AC-BBE8-B3EFEB0C2A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212819" y="561776"/>
            <a:ext cx="925956" cy="214796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33A3F72-CA2E-4AA9-82B8-A26AAF56D93F}"/>
              </a:ext>
            </a:extLst>
          </p:cNvPr>
          <p:cNvSpPr txBox="1"/>
          <p:nvPr/>
        </p:nvSpPr>
        <p:spPr>
          <a:xfrm>
            <a:off x="4282049" y="1370776"/>
            <a:ext cx="342156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Củng</a:t>
            </a:r>
            <a:r>
              <a:rPr lang="en-US" altLang="zh-CN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 </a:t>
            </a:r>
          </a:p>
          <a:p>
            <a:pPr algn="ctr"/>
            <a:r>
              <a:rPr lang="en-US" altLang="zh-CN" sz="8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cố</a:t>
            </a:r>
            <a:endParaRPr lang="zh-CN" altLang="en-US" sz="8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#9Slide05 SVNVandella" pitchFamily="2" charset="0"/>
              <a:ea typeface="叶根友毛笔行书" pitchFamily="2" charset="-122"/>
            </a:endParaRPr>
          </a:p>
        </p:txBody>
      </p:sp>
      <p:pic>
        <p:nvPicPr>
          <p:cNvPr id="13" name="Picture 3" descr="C:\Users\Administrator\Desktop\模板 3.png">
            <a:extLst>
              <a:ext uri="{FF2B5EF4-FFF2-40B4-BE49-F238E27FC236}">
                <a16:creationId xmlns:a16="http://schemas.microsoft.com/office/drawing/2014/main" id="{B4821578-33E7-480F-8F1B-62E8BA731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-434326" y="-1080484"/>
            <a:ext cx="3672408" cy="1454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C:\Users\Administrator\Desktop\模板 3.png">
            <a:extLst>
              <a:ext uri="{FF2B5EF4-FFF2-40B4-BE49-F238E27FC236}">
                <a16:creationId xmlns:a16="http://schemas.microsoft.com/office/drawing/2014/main" id="{A9FF5B87-51CB-4F1B-A42E-73E2AA037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41334" y="-1307263"/>
            <a:ext cx="3672408" cy="1454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6654028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32099E-6 L -0.13594 0.27901 L -0.01753 0.55185 L -0.07587 0.80802 L 0.12778 1.11635 " pathEditMode="relative" rAng="0" ptsTypes="AAAAA">
                                      <p:cBhvr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5580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132 0.1392 L 0.00712 0.41821 L 0.12413 0.69105 L 0.06649 0.94722 L 0.26771 1.25556 " pathEditMode="relative" rAng="0" ptsTypes="AAAAA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558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26">
            <a:extLst>
              <a:ext uri="{FF2B5EF4-FFF2-40B4-BE49-F238E27FC236}">
                <a16:creationId xmlns:a16="http://schemas.microsoft.com/office/drawing/2014/main" id="{5E142EE6-9595-48BA-A27A-D2F6AAE240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815"/>
            <a:ext cx="9144000" cy="514536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532CEB2-FD44-47AF-8E58-FC1E6C9C2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970358" y="44088"/>
            <a:ext cx="4160942" cy="17548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134FDD-396E-49EC-A238-F7725CBF77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87" b="96377" l="9553" r="89431">
                        <a14:foregroundMark x1="48171" y1="10507" x2="48577" y2="6884"/>
                        <a14:foregroundMark x1="47561" y1="96739" x2="47358" y2="90942"/>
                        <a14:foregroundMark x1="49187" y1="4348" x2="48577" y2="10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317403" y="2089173"/>
            <a:ext cx="5472609" cy="3070000"/>
          </a:xfrm>
          <a:prstGeom prst="rect">
            <a:avLst/>
          </a:prstGeom>
        </p:spPr>
      </p:pic>
      <p:sp>
        <p:nvSpPr>
          <p:cNvPr id="19" name="Text Box 2">
            <a:extLst>
              <a:ext uri="{FF2B5EF4-FFF2-40B4-BE49-F238E27FC236}">
                <a16:creationId xmlns:a16="http://schemas.microsoft.com/office/drawing/2014/main" id="{13DF9B80-ECAE-441F-BF79-6C4463CE5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887895"/>
            <a:ext cx="5832648" cy="2349579"/>
          </a:xfrm>
          <a:prstGeom prst="wedgeRoundRectCallout">
            <a:avLst>
              <a:gd name="adj1" fmla="val -56292"/>
              <a:gd name="adj2" fmla="val 20415"/>
              <a:gd name="adj3" fmla="val 16667"/>
            </a:avLst>
          </a:prstGeom>
          <a:solidFill>
            <a:srgbClr val="FFFFFF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dirty="0">
                <a:solidFill>
                  <a:schemeClr val="tx1"/>
                </a:solidFill>
                <a:latin typeface="#9Slide05 SVNVandella" pitchFamily="2" charset="0"/>
              </a:rPr>
              <a:t>Theo </a:t>
            </a:r>
            <a:r>
              <a:rPr lang="en-US" altLang="en-US" sz="4400" dirty="0" err="1">
                <a:solidFill>
                  <a:schemeClr val="tx1"/>
                </a:solidFill>
                <a:latin typeface="#9Slide05 SVNVandella" pitchFamily="2" charset="0"/>
              </a:rPr>
              <a:t>em</a:t>
            </a:r>
            <a:r>
              <a:rPr lang="en-US" altLang="en-US" sz="44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  <a:latin typeface="#9Slide05 SVNVandella" pitchFamily="2" charset="0"/>
              </a:rPr>
              <a:t>nhân</a:t>
            </a:r>
            <a:r>
              <a:rPr lang="en-US" altLang="en-US" sz="44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  <a:latin typeface="#9Slide05 SVNVandella" pitchFamily="2" charset="0"/>
              </a:rPr>
              <a:t>dân</a:t>
            </a:r>
            <a:r>
              <a:rPr lang="en-US" altLang="en-US" sz="44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  <a:latin typeface="#9Slide05 SVNVandella" pitchFamily="2" charset="0"/>
              </a:rPr>
              <a:t>đã</a:t>
            </a:r>
            <a:r>
              <a:rPr lang="en-US" altLang="en-US" sz="44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  <a:latin typeface="#9Slide05 SVNVandella" pitchFamily="2" charset="0"/>
              </a:rPr>
              <a:t>làm</a:t>
            </a:r>
            <a:r>
              <a:rPr lang="en-US" altLang="en-US" sz="44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  <a:latin typeface="#9Slide05 SVNVandella" pitchFamily="2" charset="0"/>
              </a:rPr>
              <a:t>gì</a:t>
            </a:r>
            <a:r>
              <a:rPr lang="en-US" altLang="en-US" sz="44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  <a:latin typeface="#9Slide05 SVNVandella" pitchFamily="2" charset="0"/>
              </a:rPr>
              <a:t>để</a:t>
            </a:r>
            <a:r>
              <a:rPr lang="en-US" altLang="en-US" sz="44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  <a:latin typeface="#9Slide05 SVNVandella" pitchFamily="2" charset="0"/>
              </a:rPr>
              <a:t>tưởng</a:t>
            </a:r>
            <a:r>
              <a:rPr lang="en-US" altLang="en-US" sz="44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  <a:latin typeface="#9Slide05 SVNVandella" pitchFamily="2" charset="0"/>
              </a:rPr>
              <a:t>nhớ</a:t>
            </a:r>
            <a:r>
              <a:rPr lang="en-US" altLang="en-US" sz="44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  <a:latin typeface="#9Slide05 SVNVandella" pitchFamily="2" charset="0"/>
              </a:rPr>
              <a:t>ngày</a:t>
            </a:r>
            <a:r>
              <a:rPr lang="en-US" altLang="en-US" sz="4400" dirty="0">
                <a:solidFill>
                  <a:schemeClr val="tx1"/>
                </a:solidFill>
                <a:latin typeface="#9Slide05 SVNVandella" pitchFamily="2" charset="0"/>
              </a:rPr>
              <a:t> Quang </a:t>
            </a:r>
            <a:r>
              <a:rPr lang="en-US" altLang="en-US" sz="4400" dirty="0" err="1">
                <a:solidFill>
                  <a:schemeClr val="tx1"/>
                </a:solidFill>
                <a:latin typeface="#9Slide05 SVNVandella" pitchFamily="2" charset="0"/>
              </a:rPr>
              <a:t>Trung</a:t>
            </a:r>
            <a:r>
              <a:rPr lang="en-US" altLang="en-US" sz="44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  <a:latin typeface="#9Slide05 SVNVandella" pitchFamily="2" charset="0"/>
              </a:rPr>
              <a:t>đại</a:t>
            </a:r>
            <a:r>
              <a:rPr lang="en-US" altLang="en-US" sz="44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  <a:latin typeface="#9Slide05 SVNVandella" pitchFamily="2" charset="0"/>
              </a:rPr>
              <a:t>phá</a:t>
            </a:r>
            <a:r>
              <a:rPr lang="en-US" altLang="en-US" sz="44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4400" dirty="0" err="1">
                <a:solidFill>
                  <a:schemeClr val="tx1"/>
                </a:solidFill>
                <a:latin typeface="#9Slide05 SVNVandella" pitchFamily="2" charset="0"/>
              </a:rPr>
              <a:t>quân</a:t>
            </a:r>
            <a:r>
              <a:rPr lang="en-US" altLang="en-US" sz="4400" dirty="0">
                <a:solidFill>
                  <a:schemeClr val="tx1"/>
                </a:solidFill>
                <a:latin typeface="#9Slide05 SVNVandella" pitchFamily="2" charset="0"/>
              </a:rPr>
              <a:t> Thanh?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4D33EE-1D6D-4C0B-90CE-E3B376F61AC2}"/>
              </a:ext>
            </a:extLst>
          </p:cNvPr>
          <p:cNvSpPr txBox="1"/>
          <p:nvPr/>
        </p:nvSpPr>
        <p:spPr>
          <a:xfrm>
            <a:off x="3347864" y="994968"/>
            <a:ext cx="5472609" cy="2349579"/>
          </a:xfrm>
          <a:prstGeom prst="wedgeRoundRectCallout">
            <a:avLst>
              <a:gd name="adj1" fmla="val -59302"/>
              <a:gd name="adj2" fmla="val 19057"/>
              <a:gd name="adj3" fmla="val 16667"/>
            </a:avLst>
          </a:prstGeom>
          <a:solidFill>
            <a:srgbClr val="FFFFFF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4400" b="1" dirty="0" err="1">
                <a:latin typeface="#9Slide05 SVNVandella" pitchFamily="2" charset="0"/>
              </a:rPr>
              <a:t>Tổ</a:t>
            </a:r>
            <a:r>
              <a:rPr lang="en-US" altLang="en-US" sz="4400" b="1" dirty="0">
                <a:latin typeface="#9Slide05 SVNVandella" pitchFamily="2" charset="0"/>
              </a:rPr>
              <a:t> </a:t>
            </a:r>
            <a:r>
              <a:rPr lang="en-US" altLang="en-US" sz="4400" b="1" dirty="0" err="1">
                <a:latin typeface="#9Slide05 SVNVandella" pitchFamily="2" charset="0"/>
              </a:rPr>
              <a:t>chức</a:t>
            </a:r>
            <a:r>
              <a:rPr lang="en-US" altLang="en-US" sz="4400" b="1" dirty="0">
                <a:latin typeface="#9Slide05 SVNVandella" pitchFamily="2" charset="0"/>
              </a:rPr>
              <a:t> </a:t>
            </a:r>
            <a:r>
              <a:rPr lang="en-US" altLang="en-US" sz="4400" b="1" dirty="0" err="1">
                <a:latin typeface="#9Slide05 SVNVandella" pitchFamily="2" charset="0"/>
              </a:rPr>
              <a:t>giỗ</a:t>
            </a:r>
            <a:r>
              <a:rPr lang="en-US" altLang="en-US" sz="4400" b="1" dirty="0">
                <a:latin typeface="#9Slide05 SVNVandella" pitchFamily="2" charset="0"/>
              </a:rPr>
              <a:t> </a:t>
            </a:r>
            <a:r>
              <a:rPr lang="en-US" altLang="en-US" sz="4400" b="1" dirty="0" err="1">
                <a:latin typeface="#9Slide05 SVNVandella" pitchFamily="2" charset="0"/>
              </a:rPr>
              <a:t>trận</a:t>
            </a:r>
            <a:r>
              <a:rPr lang="en-US" altLang="en-US" sz="4400" b="1" dirty="0">
                <a:latin typeface="#9Slide05 SVNVandella" pitchFamily="2" charset="0"/>
              </a:rPr>
              <a:t> </a:t>
            </a:r>
            <a:r>
              <a:rPr lang="en-US" altLang="en-US" sz="4400" b="1" dirty="0" err="1">
                <a:latin typeface="#9Slide05 SVNVandella" pitchFamily="2" charset="0"/>
              </a:rPr>
              <a:t>hằng</a:t>
            </a:r>
            <a:r>
              <a:rPr lang="en-US" altLang="en-US" sz="4400" b="1" dirty="0">
                <a:latin typeface="#9Slide05 SVNVandella" pitchFamily="2" charset="0"/>
              </a:rPr>
              <a:t> </a:t>
            </a:r>
            <a:r>
              <a:rPr lang="en-US" altLang="en-US" sz="4400" b="1" dirty="0" err="1">
                <a:latin typeface="#9Slide05 SVNVandella" pitchFamily="2" charset="0"/>
              </a:rPr>
              <a:t>năm</a:t>
            </a:r>
            <a:r>
              <a:rPr lang="en-US" altLang="en-US" sz="4400" b="1" dirty="0">
                <a:latin typeface="#9Slide05 SVNVandella" pitchFamily="2" charset="0"/>
              </a:rPr>
              <a:t> </a:t>
            </a:r>
            <a:r>
              <a:rPr lang="en-US" altLang="en-US" sz="4400" b="1" dirty="0" err="1">
                <a:latin typeface="#9Slide05 SVNVandella" pitchFamily="2" charset="0"/>
              </a:rPr>
              <a:t>vào</a:t>
            </a:r>
            <a:r>
              <a:rPr lang="en-US" altLang="en-US" sz="4400" b="1" dirty="0">
                <a:latin typeface="#9Slide05 SVNVandella" pitchFamily="2" charset="0"/>
              </a:rPr>
              <a:t> </a:t>
            </a:r>
            <a:r>
              <a:rPr lang="en-US" altLang="en-US" sz="4400" b="1" dirty="0" err="1">
                <a:latin typeface="#9Slide05 SVNVandella" pitchFamily="2" charset="0"/>
              </a:rPr>
              <a:t>ngày</a:t>
            </a:r>
            <a:r>
              <a:rPr lang="en-US" altLang="en-US" sz="4400" b="1" dirty="0">
                <a:latin typeface="#9Slide05 SVNVandella" pitchFamily="2" charset="0"/>
              </a:rPr>
              <a:t> </a:t>
            </a:r>
            <a:r>
              <a:rPr lang="en-US" altLang="en-US" sz="4400" b="1" dirty="0" err="1">
                <a:latin typeface="#9Slide05 SVNVandella" pitchFamily="2" charset="0"/>
              </a:rPr>
              <a:t>mồng</a:t>
            </a:r>
            <a:r>
              <a:rPr lang="en-US" altLang="en-US" sz="4400" b="1" dirty="0">
                <a:latin typeface="#9Slide05 SVNVandella" pitchFamily="2" charset="0"/>
              </a:rPr>
              <a:t> 5 </a:t>
            </a:r>
            <a:r>
              <a:rPr lang="en-US" altLang="en-US" sz="4400" b="1" dirty="0" err="1">
                <a:latin typeface="#9Slide05 SVNVandella" pitchFamily="2" charset="0"/>
              </a:rPr>
              <a:t>Tết</a:t>
            </a:r>
            <a:r>
              <a:rPr lang="en-US" altLang="en-US" sz="4400" b="1" dirty="0">
                <a:latin typeface="#9Slide05 SVNVandella" pitchFamily="2" charset="0"/>
              </a:rPr>
              <a:t> ở </a:t>
            </a:r>
            <a:r>
              <a:rPr lang="en-US" altLang="en-US" sz="4400" b="1" dirty="0" err="1">
                <a:latin typeface="#9Slide05 SVNVandella" pitchFamily="2" charset="0"/>
              </a:rPr>
              <a:t>Gò</a:t>
            </a:r>
            <a:r>
              <a:rPr lang="en-US" altLang="en-US" sz="4400" b="1" dirty="0">
                <a:latin typeface="#9Slide05 SVNVandella" pitchFamily="2" charset="0"/>
              </a:rPr>
              <a:t> </a:t>
            </a:r>
            <a:r>
              <a:rPr lang="en-US" altLang="en-US" sz="4400" b="1" dirty="0" err="1">
                <a:latin typeface="#9Slide05 SVNVandella" pitchFamily="2" charset="0"/>
              </a:rPr>
              <a:t>Đống</a:t>
            </a:r>
            <a:r>
              <a:rPr lang="en-US" altLang="en-US" sz="4400" b="1" dirty="0">
                <a:latin typeface="#9Slide05 SVNVandella" pitchFamily="2" charset="0"/>
              </a:rPr>
              <a:t> </a:t>
            </a:r>
            <a:r>
              <a:rPr lang="en-US" altLang="en-US" sz="4400" b="1" dirty="0" err="1">
                <a:latin typeface="#9Slide05 SVNVandella" pitchFamily="2" charset="0"/>
              </a:rPr>
              <a:t>Đa</a:t>
            </a:r>
            <a:r>
              <a:rPr lang="en-US" altLang="en-US" sz="4400" b="1" dirty="0">
                <a:latin typeface="#9Slide05 SVNVandella" pitchFamily="2" charset="0"/>
              </a:rPr>
              <a:t> ( </a:t>
            </a:r>
            <a:r>
              <a:rPr lang="en-US" altLang="en-US" sz="4400" b="1" dirty="0" err="1">
                <a:latin typeface="#9Slide05 SVNVandella" pitchFamily="2" charset="0"/>
              </a:rPr>
              <a:t>Hà</a:t>
            </a:r>
            <a:r>
              <a:rPr lang="en-US" altLang="en-US" sz="4400" b="1" dirty="0">
                <a:latin typeface="#9Slide05 SVNVandella" pitchFamily="2" charset="0"/>
              </a:rPr>
              <a:t> </a:t>
            </a:r>
            <a:r>
              <a:rPr lang="en-US" altLang="en-US" sz="4400" b="1" dirty="0" err="1">
                <a:latin typeface="#9Slide05 SVNVandella" pitchFamily="2" charset="0"/>
              </a:rPr>
              <a:t>Nội</a:t>
            </a:r>
            <a:r>
              <a:rPr lang="en-US" altLang="en-US" sz="4400" b="1" dirty="0">
                <a:latin typeface="#9Slide05 SVNVandella" pitchFamily="2" charset="0"/>
              </a:rPr>
              <a:t> ).</a:t>
            </a:r>
          </a:p>
        </p:txBody>
      </p:sp>
      <p:sp>
        <p:nvSpPr>
          <p:cNvPr id="23" name="Text Box 5">
            <a:extLst>
              <a:ext uri="{FF2B5EF4-FFF2-40B4-BE49-F238E27FC236}">
                <a16:creationId xmlns:a16="http://schemas.microsoft.com/office/drawing/2014/main" id="{070B2B68-8143-4C06-A893-8E7A63038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848" y="1003280"/>
            <a:ext cx="5544616" cy="3779758"/>
          </a:xfrm>
          <a:prstGeom prst="wedgeRoundRectCallout">
            <a:avLst>
              <a:gd name="adj1" fmla="val -62062"/>
              <a:gd name="adj2" fmla="val -16827"/>
              <a:gd name="adj3" fmla="val 16667"/>
            </a:avLst>
          </a:prstGeom>
          <a:solidFill>
            <a:srgbClr val="FFFFFF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Ngoài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ra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,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để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tưởng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nhớ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vị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anh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hùng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dân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tộc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Quang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Trung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(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Nguyễn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Huệ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)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nhân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dân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ta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còn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lập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đền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thờ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,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tạc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tượng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,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đặt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tên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các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con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đường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,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trường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học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mang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tên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5 SVNVandella" pitchFamily="2" charset="0"/>
              </a:rPr>
              <a:t>ông</a:t>
            </a:r>
            <a:r>
              <a:rPr lang="en-US" altLang="en-US" sz="3600" dirty="0">
                <a:solidFill>
                  <a:schemeClr val="tx1"/>
                </a:solidFill>
                <a:latin typeface="#9Slide05 SVNVandella" pitchFamily="2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1" grpId="0" animBg="1"/>
      <p:bldP spid="21" grpId="1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24324A-C73E-4DDA-A719-6E1C1DEC2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699542"/>
            <a:ext cx="5942688" cy="39593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1EE9564-0AC6-4E90-94DD-25F3DBD065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46059"/>
            <a:ext cx="4718838" cy="17548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Administrator\Desktop\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4544" y="3160273"/>
            <a:ext cx="2536193" cy="19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组合 13"/>
          <p:cNvGrpSpPr/>
          <p:nvPr/>
        </p:nvGrpSpPr>
        <p:grpSpPr>
          <a:xfrm>
            <a:off x="763001" y="1059582"/>
            <a:ext cx="1573854" cy="1383417"/>
            <a:chOff x="959633" y="1713534"/>
            <a:chExt cx="1573854" cy="1537130"/>
          </a:xfrm>
        </p:grpSpPr>
        <p:pic>
          <p:nvPicPr>
            <p:cNvPr id="15" name="Picture 2" descr="C:\Users\Administrator\Desktop\11519219_230238617143_2副本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9633" y="1713534"/>
              <a:ext cx="1573854" cy="15371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1615755" y="2267521"/>
              <a:ext cx="282450" cy="7181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>
                  <a:latin typeface="#9Slide07 SVNCinnamoncake" panose="02000000000000000000" pitchFamily="2" charset="0"/>
                </a:rPr>
                <a:t>1</a:t>
              </a:r>
              <a:endParaRPr lang="zh-CN" altLang="en-US" sz="3600" b="1" dirty="0">
                <a:latin typeface="#9Slide07 SVNCinnamoncake" panose="02000000000000000000" pitchFamily="2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6676081" y="2737426"/>
            <a:ext cx="1537130" cy="1416469"/>
            <a:chOff x="5129601" y="2348354"/>
            <a:chExt cx="1537130" cy="1573854"/>
          </a:xfrm>
        </p:grpSpPr>
        <p:pic>
          <p:nvPicPr>
            <p:cNvPr id="21" name="Picture 2" descr="C:\Users\Administrator\Desktop\11519219_230238617143_2副本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306909">
              <a:off x="5111239" y="2366716"/>
              <a:ext cx="1573854" cy="15371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/>
            <p:cNvSpPr txBox="1"/>
            <p:nvPr/>
          </p:nvSpPr>
          <p:spPr>
            <a:xfrm>
              <a:off x="5691218" y="2927213"/>
              <a:ext cx="413896" cy="7181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>
                  <a:latin typeface="#9Slide07 SVNSmirk" pitchFamily="2" charset="0"/>
                </a:rPr>
                <a:t>2</a:t>
              </a:r>
              <a:endParaRPr lang="zh-CN" altLang="en-US" sz="3600" b="1" dirty="0">
                <a:latin typeface="#9Slide07 SVNSmirk" pitchFamily="2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336856" y="1533261"/>
            <a:ext cx="4323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 err="1">
                <a:latin typeface="#9Slide07 SVNCinnamoncake" panose="02000000000000000000" pitchFamily="2" charset="0"/>
              </a:rPr>
              <a:t>Năm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1786,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Nguyễn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Huệ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kéo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quân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ra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Bắc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để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làm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gì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?</a:t>
            </a:r>
            <a:endParaRPr lang="en-US" altLang="zh-CN" sz="2400" b="1" dirty="0">
              <a:solidFill>
                <a:srgbClr val="000000"/>
              </a:solidFill>
              <a:latin typeface="#9Slide07 SVNCinnamoncake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45909" y="2916678"/>
            <a:ext cx="4904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 err="1">
                <a:latin typeface="#9Slide07 SVNCinnamoncake" panose="02000000000000000000" pitchFamily="2" charset="0"/>
              </a:rPr>
              <a:t>Việc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Nguyễn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Huệ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làm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chủ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được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Thăng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Long,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lật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đổ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họ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Trịnh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(1786)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có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ý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nghĩa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 </a:t>
            </a:r>
            <a:r>
              <a:rPr lang="en-US" altLang="en-US" sz="2400" b="1" dirty="0" err="1">
                <a:latin typeface="#9Slide07 SVNCinnamoncake" panose="02000000000000000000" pitchFamily="2" charset="0"/>
              </a:rPr>
              <a:t>gì</a:t>
            </a:r>
            <a:r>
              <a:rPr lang="en-US" altLang="en-US" sz="2400" b="1" dirty="0">
                <a:latin typeface="#9Slide07 SVNCinnamoncake" panose="02000000000000000000" pitchFamily="2" charset="0"/>
              </a:rPr>
              <a:t>?</a:t>
            </a:r>
          </a:p>
          <a:p>
            <a:endParaRPr lang="en-US" altLang="zh-CN" sz="2400" b="1" dirty="0">
              <a:solidFill>
                <a:srgbClr val="000000"/>
              </a:solidFill>
              <a:latin typeface="#9Slide07 SVNCinnamoncake" panose="02000000000000000000" pitchFamily="2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F184D5B-92C4-45FA-AD16-344FB71E84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970358" y="44088"/>
            <a:ext cx="4160942" cy="175486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DAF28EE-E32C-404B-9EF1-A824D9877BAF}"/>
              </a:ext>
            </a:extLst>
          </p:cNvPr>
          <p:cNvSpPr txBox="1"/>
          <p:nvPr/>
        </p:nvSpPr>
        <p:spPr>
          <a:xfrm>
            <a:off x="431033" y="95603"/>
            <a:ext cx="5251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Hãy</a:t>
            </a:r>
            <a:r>
              <a:rPr lang="en-US" altLang="zh-CN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 </a:t>
            </a:r>
            <a:r>
              <a:rPr lang="en-US" altLang="zh-CN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trả</a:t>
            </a:r>
            <a:r>
              <a:rPr lang="en-US" altLang="zh-CN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 </a:t>
            </a:r>
            <a:r>
              <a:rPr lang="en-US" altLang="zh-CN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lời</a:t>
            </a:r>
            <a:r>
              <a:rPr lang="en-US" altLang="zh-CN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 </a:t>
            </a:r>
            <a:r>
              <a:rPr lang="en-US" altLang="zh-CN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các</a:t>
            </a:r>
            <a:r>
              <a:rPr lang="en-US" altLang="zh-CN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 </a:t>
            </a:r>
            <a:r>
              <a:rPr lang="en-US" altLang="zh-CN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câu</a:t>
            </a:r>
            <a:r>
              <a:rPr lang="en-US" altLang="zh-CN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 </a:t>
            </a:r>
            <a:r>
              <a:rPr lang="en-US" altLang="zh-CN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hỏi</a:t>
            </a:r>
            <a:r>
              <a:rPr lang="en-US" altLang="zh-CN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 </a:t>
            </a:r>
            <a:r>
              <a:rPr lang="en-US" altLang="zh-CN" sz="3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sau</a:t>
            </a:r>
            <a:endParaRPr lang="zh-CN" altLang="en-US" sz="3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#9Slide05 SVNVandella" pitchFamily="2" charset="0"/>
              <a:ea typeface="叶根友毛笔行书" pitchFamily="2" charset="-122"/>
            </a:endParaRPr>
          </a:p>
        </p:txBody>
      </p:sp>
      <p:sp>
        <p:nvSpPr>
          <p:cNvPr id="35" name="Text Box 4">
            <a:extLst>
              <a:ext uri="{FF2B5EF4-FFF2-40B4-BE49-F238E27FC236}">
                <a16:creationId xmlns:a16="http://schemas.microsoft.com/office/drawing/2014/main" id="{618F1526-FD84-4D6D-AEF8-0AB73069D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0439" y="1517435"/>
            <a:ext cx="523983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2400">
                <a:solidFill>
                  <a:schemeClr val="tx1"/>
                </a:solidFill>
                <a:latin typeface="#9Slide07 SVNCinnamoncake" panose="02000000000000000000" pitchFamily="2" charset="0"/>
              </a:rPr>
              <a:t>Để tiêu diệt chính quyền họ Trịnh. Thống nhất đất nước.</a:t>
            </a:r>
            <a:endParaRPr lang="en-US" altLang="en-US" sz="2400" dirty="0">
              <a:solidFill>
                <a:schemeClr val="tx1"/>
              </a:solidFill>
              <a:latin typeface="#9Slide07 SVNCinnamoncake" panose="020000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BAC869D-04D1-41E5-8AB7-A3B74700BF3C}"/>
              </a:ext>
            </a:extLst>
          </p:cNvPr>
          <p:cNvSpPr txBox="1"/>
          <p:nvPr/>
        </p:nvSpPr>
        <p:spPr>
          <a:xfrm>
            <a:off x="2128912" y="2891484"/>
            <a:ext cx="44282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 err="1">
                <a:solidFill>
                  <a:schemeClr val="tx1"/>
                </a:solidFill>
                <a:latin typeface="#9Slide07 SVNCinnamoncake" panose="02000000000000000000" pitchFamily="2" charset="0"/>
              </a:rPr>
              <a:t>Mở</a:t>
            </a:r>
            <a:r>
              <a:rPr lang="en-US" altLang="en-US" sz="2800" b="1" dirty="0">
                <a:solidFill>
                  <a:schemeClr val="tx1"/>
                </a:solidFill>
                <a:latin typeface="#9Slide07 SVNCinnamoncake" panose="020000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#9Slide07 SVNCinnamoncake" panose="02000000000000000000" pitchFamily="2" charset="0"/>
              </a:rPr>
              <a:t>đầu</a:t>
            </a:r>
            <a:r>
              <a:rPr lang="en-US" altLang="en-US" sz="2800" b="1" dirty="0">
                <a:solidFill>
                  <a:schemeClr val="tx1"/>
                </a:solidFill>
                <a:latin typeface="#9Slide07 SVNCinnamoncake" panose="020000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#9Slide07 SVNCinnamoncake" panose="02000000000000000000" pitchFamily="2" charset="0"/>
              </a:rPr>
              <a:t>cho</a:t>
            </a:r>
            <a:r>
              <a:rPr lang="en-US" altLang="en-US" sz="2800" b="1" dirty="0">
                <a:solidFill>
                  <a:schemeClr val="tx1"/>
                </a:solidFill>
                <a:latin typeface="#9Slide07 SVNCinnamoncake" panose="020000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#9Slide07 SVNCinnamoncake" panose="02000000000000000000" pitchFamily="2" charset="0"/>
              </a:rPr>
              <a:t>việc</a:t>
            </a:r>
            <a:r>
              <a:rPr lang="en-US" altLang="en-US" sz="2800" b="1" dirty="0">
                <a:solidFill>
                  <a:schemeClr val="tx1"/>
                </a:solidFill>
                <a:latin typeface="#9Slide07 SVNCinnamoncake" panose="020000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#9Slide07 SVNCinnamoncake" panose="02000000000000000000" pitchFamily="2" charset="0"/>
              </a:rPr>
              <a:t>thống</a:t>
            </a:r>
            <a:r>
              <a:rPr lang="en-US" altLang="en-US" sz="2800" b="1" dirty="0">
                <a:solidFill>
                  <a:schemeClr val="tx1"/>
                </a:solidFill>
                <a:latin typeface="#9Slide07 SVNCinnamoncake" panose="020000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#9Slide07 SVNCinnamoncake" panose="02000000000000000000" pitchFamily="2" charset="0"/>
              </a:rPr>
              <a:t>nhất</a:t>
            </a:r>
            <a:r>
              <a:rPr lang="en-US" altLang="en-US" sz="2800" b="1" dirty="0">
                <a:solidFill>
                  <a:schemeClr val="tx1"/>
                </a:solidFill>
                <a:latin typeface="#9Slide07 SVNCinnamoncake" panose="020000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#9Slide07 SVNCinnamoncake" panose="02000000000000000000" pitchFamily="2" charset="0"/>
              </a:rPr>
              <a:t>lại</a:t>
            </a:r>
            <a:r>
              <a:rPr lang="en-US" altLang="en-US" sz="2800" b="1" dirty="0">
                <a:solidFill>
                  <a:schemeClr val="tx1"/>
                </a:solidFill>
                <a:latin typeface="#9Slide07 SVNCinnamoncake" panose="020000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#9Slide07 SVNCinnamoncake" panose="02000000000000000000" pitchFamily="2" charset="0"/>
              </a:rPr>
              <a:t>đất</a:t>
            </a:r>
            <a:r>
              <a:rPr lang="en-US" altLang="en-US" sz="2800" b="1" dirty="0">
                <a:solidFill>
                  <a:schemeClr val="tx1"/>
                </a:solidFill>
                <a:latin typeface="#9Slide07 SVNCinnamoncake" panose="020000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#9Slide07 SVNCinnamoncake" panose="02000000000000000000" pitchFamily="2" charset="0"/>
              </a:rPr>
              <a:t>nước</a:t>
            </a:r>
            <a:r>
              <a:rPr lang="en-US" altLang="en-US" sz="2800" b="1" dirty="0">
                <a:solidFill>
                  <a:schemeClr val="tx1"/>
                </a:solidFill>
                <a:latin typeface="#9Slide07 SVNCinnamoncake" panose="02000000000000000000" pitchFamily="2" charset="0"/>
              </a:rPr>
              <a:t>.</a:t>
            </a:r>
            <a:endParaRPr lang="en-US" sz="2800" b="1" dirty="0">
              <a:latin typeface="#9Slide07 SVNCinnamoncake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6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  <p:bldP spid="29" grpId="0"/>
      <p:bldP spid="29" grpId="1"/>
      <p:bldP spid="32" grpId="0"/>
      <p:bldP spid="3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FB2C99-B23F-44D8-9226-0CA80D189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51" y="1301008"/>
            <a:ext cx="4069387" cy="27142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940112-FA52-4DF6-92FB-D6184B900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89459">
            <a:off x="4757869" y="1271722"/>
            <a:ext cx="3729136" cy="24845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B64A36-8B76-4F5F-8467-C53EAF764B9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747" r="27862"/>
          <a:stretch/>
        </p:blipFill>
        <p:spPr>
          <a:xfrm>
            <a:off x="1043608" y="715940"/>
            <a:ext cx="2986098" cy="38844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9656DF-2AC2-435C-BF23-F004E3720E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25633">
            <a:off x="4992346" y="539264"/>
            <a:ext cx="3050635" cy="40649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1EE9564-0AC6-4E90-94DD-25F3DBD065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46059"/>
            <a:ext cx="4718838" cy="175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57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2">
            <a:extLst>
              <a:ext uri="{FF2B5EF4-FFF2-40B4-BE49-F238E27FC236}">
                <a16:creationId xmlns:a16="http://schemas.microsoft.com/office/drawing/2014/main" id="{10BF7D77-99DA-4B57-8C4E-F8F88BADC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824" y="195486"/>
            <a:ext cx="2880320" cy="923330"/>
          </a:xfrm>
          <a:prstGeom prst="rect">
            <a:avLst/>
          </a:prstGeom>
          <a:solidFill>
            <a:schemeClr val="tx2"/>
          </a:solidFill>
          <a:ln w="76200">
            <a:solidFill>
              <a:schemeClr val="tx1"/>
            </a:solidFill>
            <a:prstDash val="sysDash"/>
          </a:ln>
          <a:effectLst/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VN-Whimsy" panose="02040603050506020204" pitchFamily="18" charset="0"/>
              </a:rPr>
              <a:t>BÀI HỌC</a:t>
            </a:r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351A3701-16F7-4BA4-926F-BADDD6C4A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850" y="1419622"/>
            <a:ext cx="7808268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    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Quân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Thanh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xâm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lược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nước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ta.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Chúng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chiếm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Thăng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Long.</a:t>
            </a:r>
          </a:p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   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Nguyễn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Huệ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lên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ngôi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Hoàng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đế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,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kéo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quân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ra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Bắc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đánh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đuổi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quân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Thanh. Ở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Hà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Hồi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,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Ngọc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Hồi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,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Đống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Đa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, ta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thắng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lớn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. </a:t>
            </a:r>
          </a:p>
          <a:p>
            <a:pPr algn="just" eaLnBrk="1" hangingPunct="1"/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Quân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Thanh ở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Thăng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Long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hoảng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loạn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,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bỏ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chạy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về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7 SVNSmirk" pitchFamily="2" charset="0"/>
              </a:rPr>
              <a:t>nước</a:t>
            </a:r>
            <a:r>
              <a:rPr lang="en-US" altLang="en-US" sz="2800" dirty="0">
                <a:solidFill>
                  <a:schemeClr val="tx1"/>
                </a:solidFill>
                <a:latin typeface="#9Slide07 SVNSmirk" pitchFamily="2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BC019812-6E90-4CD2-84A8-B44D1E08E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3" y="0"/>
            <a:ext cx="9130473" cy="5143500"/>
          </a:xfrm>
          <a:prstGeom prst="rect">
            <a:avLst/>
          </a:prstGeom>
        </p:spPr>
      </p:pic>
      <p:pic>
        <p:nvPicPr>
          <p:cNvPr id="49" name="Picture 6" descr="C:\Users\Administrator\Desktop\3.jpg">
            <a:extLst>
              <a:ext uri="{FF2B5EF4-FFF2-40B4-BE49-F238E27FC236}">
                <a16:creationId xmlns:a16="http://schemas.microsoft.com/office/drawing/2014/main" id="{9DB1539A-5FF7-4C1E-9104-5E331F3A1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312791" y="567719"/>
            <a:ext cx="8518419" cy="415710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5" descr="C:\Users\Administrator\Desktop\4.png">
            <a:extLst>
              <a:ext uri="{FF2B5EF4-FFF2-40B4-BE49-F238E27FC236}">
                <a16:creationId xmlns:a16="http://schemas.microsoft.com/office/drawing/2014/main" id="{056F5EE1-AEFD-4B17-ABDE-D342F4AD4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flipH="1">
            <a:off x="8508899" y="303498"/>
            <a:ext cx="714380" cy="4685548"/>
          </a:xfrm>
          <a:prstGeom prst="rect">
            <a:avLst/>
          </a:prstGeom>
          <a:noFill/>
        </p:spPr>
      </p:pic>
      <p:pic>
        <p:nvPicPr>
          <p:cNvPr id="51" name="Picture 50" descr="C:\Users\Administrator\Desktop\4.png">
            <a:extLst>
              <a:ext uri="{FF2B5EF4-FFF2-40B4-BE49-F238E27FC236}">
                <a16:creationId xmlns:a16="http://schemas.microsoft.com/office/drawing/2014/main" id="{6F006CAD-42B4-4997-BA9F-6DBF514F3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8544" y="303498"/>
            <a:ext cx="714380" cy="4685548"/>
          </a:xfrm>
          <a:prstGeom prst="rect">
            <a:avLst/>
          </a:prstGeom>
          <a:noFill/>
        </p:spPr>
      </p:pic>
      <p:sp>
        <p:nvSpPr>
          <p:cNvPr id="88066" name="Text Box 3">
            <a:extLst>
              <a:ext uri="{FF2B5EF4-FFF2-40B4-BE49-F238E27FC236}">
                <a16:creationId xmlns:a16="http://schemas.microsoft.com/office/drawing/2014/main" id="{22A737BE-478C-4376-9461-368C40A50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86" y="31284"/>
            <a:ext cx="813725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7200" b="0" dirty="0" err="1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#9Slide05 SVNVandella" pitchFamily="2" charset="0"/>
              </a:rPr>
              <a:t>Trò</a:t>
            </a:r>
            <a:r>
              <a:rPr lang="en-US" altLang="en-US" sz="7200" b="0" dirty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#9Slide05 SVNVandella" pitchFamily="2" charset="0"/>
              </a:rPr>
              <a:t> </a:t>
            </a:r>
            <a:r>
              <a:rPr lang="en-US" altLang="en-US" sz="7200" b="0" dirty="0" err="1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#9Slide05 SVNVandella" pitchFamily="2" charset="0"/>
              </a:rPr>
              <a:t>chơi</a:t>
            </a:r>
            <a:r>
              <a:rPr lang="en-US" altLang="en-US" sz="7200" b="0" dirty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#9Slide05 SVNVandella" pitchFamily="2" charset="0"/>
              </a:rPr>
              <a:t> : </a:t>
            </a:r>
            <a:r>
              <a:rPr lang="en-US" altLang="en-US" sz="7200" b="0" dirty="0" err="1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#9Slide05 SVNVandella" pitchFamily="2" charset="0"/>
              </a:rPr>
              <a:t>Đố</a:t>
            </a:r>
            <a:r>
              <a:rPr lang="en-US" altLang="en-US" sz="7200" b="0" dirty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#9Slide05 SVNVandella" pitchFamily="2" charset="0"/>
              </a:rPr>
              <a:t> </a:t>
            </a:r>
            <a:r>
              <a:rPr lang="en-US" altLang="en-US" sz="7200" b="0" dirty="0" err="1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#9Slide05 SVNVandella" pitchFamily="2" charset="0"/>
              </a:rPr>
              <a:t>vui</a:t>
            </a:r>
            <a:r>
              <a:rPr lang="en-US" altLang="en-US" sz="7200" b="0" dirty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#9Slide05 SVNVandella" pitchFamily="2" charset="0"/>
              </a:rPr>
              <a:t> </a:t>
            </a:r>
            <a:r>
              <a:rPr lang="en-US" altLang="en-US" sz="7200" b="0" dirty="0" err="1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#9Slide05 SVNVandella" pitchFamily="2" charset="0"/>
              </a:rPr>
              <a:t>lịch</a:t>
            </a:r>
            <a:r>
              <a:rPr lang="en-US" altLang="en-US" sz="7200" b="0" dirty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#9Slide05 SVNVandella" pitchFamily="2" charset="0"/>
              </a:rPr>
              <a:t> </a:t>
            </a:r>
            <a:r>
              <a:rPr lang="en-US" altLang="en-US" sz="7200" b="0" dirty="0" err="1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#9Slide05 SVNVandella" pitchFamily="2" charset="0"/>
              </a:rPr>
              <a:t>sử</a:t>
            </a:r>
            <a:endParaRPr lang="en-US" altLang="en-US" sz="7200" b="0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  <a:reflection blurRad="6350" stA="60000" endA="900" endPos="58000" dir="5400000" sy="-100000" algn="bl" rotWithShape="0"/>
              </a:effectLst>
              <a:latin typeface="#9Slide05 SVNVandella" pitchFamily="2" charset="0"/>
            </a:endParaRPr>
          </a:p>
        </p:txBody>
      </p:sp>
      <p:sp>
        <p:nvSpPr>
          <p:cNvPr id="88067" name="Text Box 4">
            <a:extLst>
              <a:ext uri="{FF2B5EF4-FFF2-40B4-BE49-F238E27FC236}">
                <a16:creationId xmlns:a16="http://schemas.microsoft.com/office/drawing/2014/main" id="{B2196A61-3877-4AB4-AAC8-917B97433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590" y="1644253"/>
            <a:ext cx="471249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SG" altLang="en-US" sz="135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26253" name="Group 301">
            <a:extLst>
              <a:ext uri="{FF2B5EF4-FFF2-40B4-BE49-F238E27FC236}">
                <a16:creationId xmlns:a16="http://schemas.microsoft.com/office/drawing/2014/main" id="{CD5DE7DE-C3E3-4C3C-90AD-24DE02A558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754802"/>
              </p:ext>
            </p:extLst>
          </p:nvPr>
        </p:nvGraphicFramePr>
        <p:xfrm>
          <a:off x="3451027" y="1220391"/>
          <a:ext cx="3709990" cy="423863"/>
        </p:xfrm>
        <a:graphic>
          <a:graphicData uri="http://schemas.openxmlformats.org/drawingml/2006/table">
            <a:tbl>
              <a:tblPr/>
              <a:tblGrid>
                <a:gridCol w="529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9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9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1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9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98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98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T</a:t>
                      </a:r>
                    </a:p>
                  </a:txBody>
                  <a:tcPr marL="68580" marR="68580" marT="34290" marB="34290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A</a:t>
                      </a:r>
                    </a:p>
                  </a:txBody>
                  <a:tcPr marL="68580" marR="68580" marT="34290" marB="3429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M</a:t>
                      </a:r>
                    </a:p>
                  </a:txBody>
                  <a:tcPr marL="68580" marR="68580" marT="34290" marB="3429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#9Slide07 SVNSmirk" pitchFamily="2" charset="0"/>
                        </a:rPr>
                        <a:t>Đ</a:t>
                      </a:r>
                    </a:p>
                  </a:txBody>
                  <a:tcPr marL="68580" marR="68580" marT="34290" marB="3429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I</a:t>
                      </a:r>
                    </a:p>
                  </a:txBody>
                  <a:tcPr marL="68580" marR="68580" marT="34290" marB="3429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Ệ</a:t>
                      </a:r>
                    </a:p>
                  </a:txBody>
                  <a:tcPr marL="68580" marR="68580" marT="34290" marB="3429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P</a:t>
                      </a:r>
                    </a:p>
                  </a:txBody>
                  <a:tcPr marL="68580" marR="68580" marT="34290" marB="3429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6254" name="Group 302">
            <a:extLst>
              <a:ext uri="{FF2B5EF4-FFF2-40B4-BE49-F238E27FC236}">
                <a16:creationId xmlns:a16="http://schemas.microsoft.com/office/drawing/2014/main" id="{D3C18496-96D7-4676-8185-4B8C6FF6F0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63375"/>
              </p:ext>
            </p:extLst>
          </p:nvPr>
        </p:nvGraphicFramePr>
        <p:xfrm>
          <a:off x="5054799" y="2057400"/>
          <a:ext cx="3755234" cy="388229"/>
        </p:xfrm>
        <a:graphic>
          <a:graphicData uri="http://schemas.openxmlformats.org/drawingml/2006/table">
            <a:tbl>
              <a:tblPr/>
              <a:tblGrid>
                <a:gridCol w="521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8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05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81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05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22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#9Slide07 SVNSmirk" pitchFamily="2" charset="0"/>
                        </a:rPr>
                        <a:t>N</a:t>
                      </a:r>
                    </a:p>
                  </a:txBody>
                  <a:tcPr marL="68580" marR="68580" marT="34094" marB="34094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G</a:t>
                      </a:r>
                    </a:p>
                  </a:txBody>
                  <a:tcPr marL="68580" marR="68580" marT="34094" marB="34094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Ọ</a:t>
                      </a:r>
                    </a:p>
                  </a:txBody>
                  <a:tcPr marL="68580" marR="68580" marT="34094" marB="34094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C</a:t>
                      </a:r>
                    </a:p>
                  </a:txBody>
                  <a:tcPr marL="68580" marR="68580" marT="34094" marB="34094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H</a:t>
                      </a:r>
                    </a:p>
                  </a:txBody>
                  <a:tcPr marL="68580" marR="68580" marT="34094" marB="34094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Ồ</a:t>
                      </a:r>
                    </a:p>
                  </a:txBody>
                  <a:tcPr marL="68580" marR="68580" marT="34094" marB="34094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I</a:t>
                      </a:r>
                    </a:p>
                  </a:txBody>
                  <a:tcPr marL="68580" marR="68580" marT="34094" marB="34094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6255" name="Group 303">
            <a:extLst>
              <a:ext uri="{FF2B5EF4-FFF2-40B4-BE49-F238E27FC236}">
                <a16:creationId xmlns:a16="http://schemas.microsoft.com/office/drawing/2014/main" id="{02F0CD79-1EC9-4D46-B230-DB7A916F47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316495"/>
              </p:ext>
            </p:extLst>
          </p:nvPr>
        </p:nvGraphicFramePr>
        <p:xfrm>
          <a:off x="2884289" y="2453878"/>
          <a:ext cx="5375675" cy="403622"/>
        </p:xfrm>
        <a:graphic>
          <a:graphicData uri="http://schemas.openxmlformats.org/drawingml/2006/table">
            <a:tbl>
              <a:tblPr/>
              <a:tblGrid>
                <a:gridCol w="538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69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81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69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81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83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673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3697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0362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Q</a:t>
                      </a:r>
                    </a:p>
                  </a:txBody>
                  <a:tcPr marL="68580" marR="68580" marT="34290" marB="34290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U</a:t>
                      </a:r>
                    </a:p>
                  </a:txBody>
                  <a:tcPr marL="68580" marR="68580" marT="34290" marB="3429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A</a:t>
                      </a:r>
                    </a:p>
                  </a:txBody>
                  <a:tcPr marL="68580" marR="68580" marT="34290" marB="3429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N</a:t>
                      </a:r>
                    </a:p>
                  </a:txBody>
                  <a:tcPr marL="68580" marR="68580" marT="34290" marB="3429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#9Slide07 SVNSmirk" pitchFamily="2" charset="0"/>
                        </a:rPr>
                        <a:t>G</a:t>
                      </a:r>
                    </a:p>
                  </a:txBody>
                  <a:tcPr marL="68580" marR="68580" marT="34290" marB="3429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T</a:t>
                      </a:r>
                    </a:p>
                  </a:txBody>
                  <a:tcPr marL="68580" marR="68580" marT="34290" marB="3429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R</a:t>
                      </a:r>
                    </a:p>
                  </a:txBody>
                  <a:tcPr marL="68580" marR="68580" marT="34290" marB="3429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U</a:t>
                      </a:r>
                    </a:p>
                  </a:txBody>
                  <a:tcPr marL="68580" marR="68580" marT="34290" marB="3429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N</a:t>
                      </a:r>
                    </a:p>
                  </a:txBody>
                  <a:tcPr marL="68580" marR="68580" marT="34290" marB="3429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G</a:t>
                      </a:r>
                    </a:p>
                  </a:txBody>
                  <a:tcPr marL="68580" marR="68580" marT="34290" marB="3429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6256" name="Group 304">
            <a:extLst>
              <a:ext uri="{FF2B5EF4-FFF2-40B4-BE49-F238E27FC236}">
                <a16:creationId xmlns:a16="http://schemas.microsoft.com/office/drawing/2014/main" id="{15FEDBA9-5455-4096-BF40-2C35553D74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275276"/>
              </p:ext>
            </p:extLst>
          </p:nvPr>
        </p:nvGraphicFramePr>
        <p:xfrm>
          <a:off x="770930" y="1644253"/>
          <a:ext cx="5874543" cy="395288"/>
        </p:xfrm>
        <a:graphic>
          <a:graphicData uri="http://schemas.openxmlformats.org/drawingml/2006/table">
            <a:tbl>
              <a:tblPr/>
              <a:tblGrid>
                <a:gridCol w="534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2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45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48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55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220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345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3459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S</a:t>
                      </a:r>
                    </a:p>
                  </a:txBody>
                  <a:tcPr marL="68580" marR="68580" marT="0" marB="0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Ầ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M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N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G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H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I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Đ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#9Slide07 SVNSmirk" pitchFamily="2" charset="0"/>
                        </a:rPr>
                        <a:t>Ố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N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G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6257" name="Group 305">
            <a:extLst>
              <a:ext uri="{FF2B5EF4-FFF2-40B4-BE49-F238E27FC236}">
                <a16:creationId xmlns:a16="http://schemas.microsoft.com/office/drawing/2014/main" id="{4959197C-F196-41D5-B51C-A8D25A59D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270937"/>
              </p:ext>
            </p:extLst>
          </p:nvPr>
        </p:nvGraphicFramePr>
        <p:xfrm>
          <a:off x="3445073" y="2857500"/>
          <a:ext cx="5357812" cy="388229"/>
        </p:xfrm>
        <a:graphic>
          <a:graphicData uri="http://schemas.openxmlformats.org/drawingml/2006/table">
            <a:tbl>
              <a:tblPr/>
              <a:tblGrid>
                <a:gridCol w="534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7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57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57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36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79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720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554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345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8822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N</a:t>
                      </a:r>
                    </a:p>
                  </a:txBody>
                  <a:tcPr marL="68580" marR="68580" marT="34094" marB="34094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Ă</a:t>
                      </a:r>
                    </a:p>
                  </a:txBody>
                  <a:tcPr marL="68580" marR="68580" marT="34094" marB="34094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M</a:t>
                      </a:r>
                    </a:p>
                  </a:txBody>
                  <a:tcPr marL="68580" marR="68580" marT="34094" marB="34094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#9Slide07 SVNSmirk" pitchFamily="2" charset="0"/>
                        </a:rPr>
                        <a:t>Đ</a:t>
                      </a:r>
                    </a:p>
                  </a:txBody>
                  <a:tcPr marL="68580" marR="68580" marT="34094" marB="34094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Ạ</a:t>
                      </a:r>
                    </a:p>
                  </a:txBody>
                  <a:tcPr marL="68580" marR="68580" marT="34094" marB="34094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O</a:t>
                      </a:r>
                    </a:p>
                  </a:txBody>
                  <a:tcPr marL="68580" marR="68580" marT="34094" marB="34094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Q</a:t>
                      </a:r>
                    </a:p>
                  </a:txBody>
                  <a:tcPr marL="68580" marR="68580" marT="34094" marB="34094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U</a:t>
                      </a:r>
                    </a:p>
                  </a:txBody>
                  <a:tcPr marL="68580" marR="68580" marT="34094" marB="34094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Â</a:t>
                      </a:r>
                    </a:p>
                  </a:txBody>
                  <a:tcPr marL="68580" marR="68580" marT="34094" marB="34094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N</a:t>
                      </a:r>
                    </a:p>
                  </a:txBody>
                  <a:tcPr marL="68580" marR="68580" marT="34094" marB="34094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8178" name="Line 116">
            <a:extLst>
              <a:ext uri="{FF2B5EF4-FFF2-40B4-BE49-F238E27FC236}">
                <a16:creationId xmlns:a16="http://schemas.microsoft.com/office/drawing/2014/main" id="{3C090AE9-9C8F-495F-BA3B-27E806B25E2E}"/>
              </a:ext>
            </a:extLst>
          </p:cNvPr>
          <p:cNvSpPr>
            <a:spLocks noChangeShapeType="1"/>
          </p:cNvSpPr>
          <p:nvPr/>
        </p:nvSpPr>
        <p:spPr bwMode="auto">
          <a:xfrm rot="16339005" flipV="1">
            <a:off x="4388644" y="2349699"/>
            <a:ext cx="2413397" cy="15478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179" name="Line 117">
            <a:extLst>
              <a:ext uri="{FF2B5EF4-FFF2-40B4-BE49-F238E27FC236}">
                <a16:creationId xmlns:a16="http://schemas.microsoft.com/office/drawing/2014/main" id="{61F73D11-D058-4BCB-9B05-5C09C38DB61B}"/>
              </a:ext>
            </a:extLst>
          </p:cNvPr>
          <p:cNvSpPr>
            <a:spLocks noChangeShapeType="1"/>
          </p:cNvSpPr>
          <p:nvPr/>
        </p:nvSpPr>
        <p:spPr bwMode="auto">
          <a:xfrm>
            <a:off x="5048846" y="2008585"/>
            <a:ext cx="503634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180" name="Line 118">
            <a:extLst>
              <a:ext uri="{FF2B5EF4-FFF2-40B4-BE49-F238E27FC236}">
                <a16:creationId xmlns:a16="http://schemas.microsoft.com/office/drawing/2014/main" id="{5D2C085B-40C1-4D33-85AE-50B2D1FEB90F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0271" y="1644254"/>
            <a:ext cx="503634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181" name="Line 119">
            <a:extLst>
              <a:ext uri="{FF2B5EF4-FFF2-40B4-BE49-F238E27FC236}">
                <a16:creationId xmlns:a16="http://schemas.microsoft.com/office/drawing/2014/main" id="{B98263F6-319C-44B7-89A6-F3EB8FC75B1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73911" y="2034778"/>
            <a:ext cx="9525" cy="40362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182" name="Line 120">
            <a:extLst>
              <a:ext uri="{FF2B5EF4-FFF2-40B4-BE49-F238E27FC236}">
                <a16:creationId xmlns:a16="http://schemas.microsoft.com/office/drawing/2014/main" id="{574069B1-7D85-4B04-A582-0CC83CCDD797}"/>
              </a:ext>
            </a:extLst>
          </p:cNvPr>
          <p:cNvSpPr>
            <a:spLocks noChangeShapeType="1"/>
          </p:cNvSpPr>
          <p:nvPr/>
        </p:nvSpPr>
        <p:spPr bwMode="auto">
          <a:xfrm>
            <a:off x="5055989" y="2428875"/>
            <a:ext cx="503634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183" name="Line 121">
            <a:extLst>
              <a:ext uri="{FF2B5EF4-FFF2-40B4-BE49-F238E27FC236}">
                <a16:creationId xmlns:a16="http://schemas.microsoft.com/office/drawing/2014/main" id="{B3E9F6FB-4C95-496C-9CD2-AE855F6C4878}"/>
              </a:ext>
            </a:extLst>
          </p:cNvPr>
          <p:cNvSpPr>
            <a:spLocks noChangeShapeType="1"/>
          </p:cNvSpPr>
          <p:nvPr/>
        </p:nvSpPr>
        <p:spPr bwMode="auto">
          <a:xfrm>
            <a:off x="6115646" y="2033588"/>
            <a:ext cx="9525" cy="40362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184" name="Line 122">
            <a:extLst>
              <a:ext uri="{FF2B5EF4-FFF2-40B4-BE49-F238E27FC236}">
                <a16:creationId xmlns:a16="http://schemas.microsoft.com/office/drawing/2014/main" id="{81243FC8-5B35-45C4-A885-2A5A61C7B610}"/>
              </a:ext>
            </a:extLst>
          </p:cNvPr>
          <p:cNvSpPr>
            <a:spLocks noChangeShapeType="1"/>
          </p:cNvSpPr>
          <p:nvPr/>
        </p:nvSpPr>
        <p:spPr bwMode="auto">
          <a:xfrm>
            <a:off x="5065514" y="2849166"/>
            <a:ext cx="503634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185" name="Line 123">
            <a:extLst>
              <a:ext uri="{FF2B5EF4-FFF2-40B4-BE49-F238E27FC236}">
                <a16:creationId xmlns:a16="http://schemas.microsoft.com/office/drawing/2014/main" id="{75527F5D-23FA-4A4E-915B-4C083B9C12EE}"/>
              </a:ext>
            </a:extLst>
          </p:cNvPr>
          <p:cNvSpPr>
            <a:spLocks noChangeShapeType="1"/>
          </p:cNvSpPr>
          <p:nvPr/>
        </p:nvSpPr>
        <p:spPr bwMode="auto">
          <a:xfrm>
            <a:off x="5557242" y="2453878"/>
            <a:ext cx="9525" cy="40362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186" name="Line 124">
            <a:extLst>
              <a:ext uri="{FF2B5EF4-FFF2-40B4-BE49-F238E27FC236}">
                <a16:creationId xmlns:a16="http://schemas.microsoft.com/office/drawing/2014/main" id="{2D8B8317-9AB9-47CF-AAEF-99A06582A6CF}"/>
              </a:ext>
            </a:extLst>
          </p:cNvPr>
          <p:cNvSpPr>
            <a:spLocks noChangeShapeType="1"/>
          </p:cNvSpPr>
          <p:nvPr/>
        </p:nvSpPr>
        <p:spPr bwMode="auto">
          <a:xfrm>
            <a:off x="6638301" y="2032088"/>
            <a:ext cx="9525" cy="40362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187" name="Line 125">
            <a:extLst>
              <a:ext uri="{FF2B5EF4-FFF2-40B4-BE49-F238E27FC236}">
                <a16:creationId xmlns:a16="http://schemas.microsoft.com/office/drawing/2014/main" id="{1D536353-F382-4B70-B3CC-7198314E4331}"/>
              </a:ext>
            </a:extLst>
          </p:cNvPr>
          <p:cNvSpPr>
            <a:spLocks noChangeShapeType="1"/>
          </p:cNvSpPr>
          <p:nvPr/>
        </p:nvSpPr>
        <p:spPr bwMode="auto">
          <a:xfrm>
            <a:off x="5067896" y="3619500"/>
            <a:ext cx="503634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8188" name="Line 126">
            <a:extLst>
              <a:ext uri="{FF2B5EF4-FFF2-40B4-BE49-F238E27FC236}">
                <a16:creationId xmlns:a16="http://schemas.microsoft.com/office/drawing/2014/main" id="{0598FA75-3F45-4E47-B4D2-779F3AA186DF}"/>
              </a:ext>
            </a:extLst>
          </p:cNvPr>
          <p:cNvSpPr>
            <a:spLocks noChangeShapeType="1"/>
          </p:cNvSpPr>
          <p:nvPr/>
        </p:nvSpPr>
        <p:spPr bwMode="auto">
          <a:xfrm>
            <a:off x="5573911" y="2834878"/>
            <a:ext cx="9525" cy="40362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26258" name="Group 306">
            <a:extLst>
              <a:ext uri="{FF2B5EF4-FFF2-40B4-BE49-F238E27FC236}">
                <a16:creationId xmlns:a16="http://schemas.microsoft.com/office/drawing/2014/main" id="{8D063419-FD28-42F8-853C-4B504D8281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885012"/>
              </p:ext>
            </p:extLst>
          </p:nvPr>
        </p:nvGraphicFramePr>
        <p:xfrm>
          <a:off x="1761530" y="3245644"/>
          <a:ext cx="4864895" cy="388214"/>
        </p:xfrm>
        <a:graphic>
          <a:graphicData uri="http://schemas.openxmlformats.org/drawingml/2006/table">
            <a:tbl>
              <a:tblPr/>
              <a:tblGrid>
                <a:gridCol w="548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03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1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12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00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36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315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821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Q</a:t>
                      </a:r>
                    </a:p>
                  </a:txBody>
                  <a:tcPr marL="68580" marR="68580" marT="34087" marB="34087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U</a:t>
                      </a:r>
                    </a:p>
                  </a:txBody>
                  <a:tcPr marL="68580" marR="68580" marT="34087" marB="34087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Â</a:t>
                      </a:r>
                    </a:p>
                  </a:txBody>
                  <a:tcPr marL="68580" marR="68580" marT="34087" marB="34087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N</a:t>
                      </a:r>
                    </a:p>
                  </a:txBody>
                  <a:tcPr marL="68580" marR="68580" marT="34087" marB="34087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T</a:t>
                      </a:r>
                    </a:p>
                  </a:txBody>
                  <a:tcPr marL="68580" marR="68580" marT="34087" marB="34087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H</a:t>
                      </a:r>
                    </a:p>
                  </a:txBody>
                  <a:tcPr marL="68580" marR="68580" marT="34087" marB="34087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#9Slide07 SVNSmirk" pitchFamily="2" charset="0"/>
                        </a:rPr>
                        <a:t>A</a:t>
                      </a:r>
                    </a:p>
                  </a:txBody>
                  <a:tcPr marL="68580" marR="68580" marT="34087" marB="34087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N</a:t>
                      </a:r>
                    </a:p>
                  </a:txBody>
                  <a:tcPr marL="68580" marR="68580" marT="34087" marB="34087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SVNSmirk" pitchFamily="2" charset="0"/>
                        </a:rPr>
                        <a:t>H</a:t>
                      </a:r>
                    </a:p>
                  </a:txBody>
                  <a:tcPr marL="68580" marR="68580" marT="34087" marB="34087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8211" name="Line 149">
            <a:extLst>
              <a:ext uri="{FF2B5EF4-FFF2-40B4-BE49-F238E27FC236}">
                <a16:creationId xmlns:a16="http://schemas.microsoft.com/office/drawing/2014/main" id="{A7FE9C3B-82C6-431B-AE7E-5E11CDFBB62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88136" y="3580210"/>
            <a:ext cx="507206" cy="3929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8212" name="Line 150">
            <a:extLst>
              <a:ext uri="{FF2B5EF4-FFF2-40B4-BE49-F238E27FC236}">
                <a16:creationId xmlns:a16="http://schemas.microsoft.com/office/drawing/2014/main" id="{E5F0F6E2-A3BC-4700-9761-2983E42B23BF}"/>
              </a:ext>
            </a:extLst>
          </p:cNvPr>
          <p:cNvSpPr>
            <a:spLocks noChangeShapeType="1"/>
          </p:cNvSpPr>
          <p:nvPr/>
        </p:nvSpPr>
        <p:spPr bwMode="auto">
          <a:xfrm>
            <a:off x="5072658" y="3245644"/>
            <a:ext cx="25003" cy="38814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213" name="Line 151">
            <a:extLst>
              <a:ext uri="{FF2B5EF4-FFF2-40B4-BE49-F238E27FC236}">
                <a16:creationId xmlns:a16="http://schemas.microsoft.com/office/drawing/2014/main" id="{312270C9-FE82-4316-8471-DA591F4125C4}"/>
              </a:ext>
            </a:extLst>
          </p:cNvPr>
          <p:cNvSpPr>
            <a:spLocks noChangeShapeType="1"/>
          </p:cNvSpPr>
          <p:nvPr/>
        </p:nvSpPr>
        <p:spPr bwMode="auto">
          <a:xfrm>
            <a:off x="5048846" y="3230166"/>
            <a:ext cx="503634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214" name="Line 152">
            <a:extLst>
              <a:ext uri="{FF2B5EF4-FFF2-40B4-BE49-F238E27FC236}">
                <a16:creationId xmlns:a16="http://schemas.microsoft.com/office/drawing/2014/main" id="{231976BF-21E6-4041-81BE-115E4D24349E}"/>
              </a:ext>
            </a:extLst>
          </p:cNvPr>
          <p:cNvSpPr>
            <a:spLocks noChangeShapeType="1"/>
          </p:cNvSpPr>
          <p:nvPr/>
        </p:nvSpPr>
        <p:spPr bwMode="auto">
          <a:xfrm>
            <a:off x="5048846" y="3619500"/>
            <a:ext cx="503634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8215" name="Line 153">
            <a:extLst>
              <a:ext uri="{FF2B5EF4-FFF2-40B4-BE49-F238E27FC236}">
                <a16:creationId xmlns:a16="http://schemas.microsoft.com/office/drawing/2014/main" id="{C1898386-83CD-4317-9FE0-88EAC218B73C}"/>
              </a:ext>
            </a:extLst>
          </p:cNvPr>
          <p:cNvSpPr>
            <a:spLocks noChangeShapeType="1"/>
          </p:cNvSpPr>
          <p:nvPr/>
        </p:nvSpPr>
        <p:spPr bwMode="auto">
          <a:xfrm>
            <a:off x="5072658" y="2445544"/>
            <a:ext cx="9525" cy="40362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26259" name="Group 307">
            <a:extLst>
              <a:ext uri="{FF2B5EF4-FFF2-40B4-BE49-F238E27FC236}">
                <a16:creationId xmlns:a16="http://schemas.microsoft.com/office/drawing/2014/main" id="{4BB92003-8BD0-4B76-B848-05261C2605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061765"/>
              </p:ext>
            </p:extLst>
          </p:nvPr>
        </p:nvGraphicFramePr>
        <p:xfrm>
          <a:off x="3445073" y="1227450"/>
          <a:ext cx="3711180" cy="416719"/>
        </p:xfrm>
        <a:graphic>
          <a:graphicData uri="http://schemas.openxmlformats.org/drawingml/2006/table">
            <a:tbl>
              <a:tblPr/>
              <a:tblGrid>
                <a:gridCol w="531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1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9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10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86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10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1671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6260" name="Group 308">
            <a:extLst>
              <a:ext uri="{FF2B5EF4-FFF2-40B4-BE49-F238E27FC236}">
                <a16:creationId xmlns:a16="http://schemas.microsoft.com/office/drawing/2014/main" id="{230A6378-861D-44F4-9147-114FA3057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743717"/>
              </p:ext>
            </p:extLst>
          </p:nvPr>
        </p:nvGraphicFramePr>
        <p:xfrm>
          <a:off x="762566" y="1662028"/>
          <a:ext cx="5873354" cy="422672"/>
        </p:xfrm>
        <a:graphic>
          <a:graphicData uri="http://schemas.openxmlformats.org/drawingml/2006/table">
            <a:tbl>
              <a:tblPr/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22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64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03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60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125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101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214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2267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6261" name="Group 309">
            <a:extLst>
              <a:ext uri="{FF2B5EF4-FFF2-40B4-BE49-F238E27FC236}">
                <a16:creationId xmlns:a16="http://schemas.microsoft.com/office/drawing/2014/main" id="{FD3E8A5E-AE7D-43C5-8C65-A0E7682ED0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023896"/>
              </p:ext>
            </p:extLst>
          </p:nvPr>
        </p:nvGraphicFramePr>
        <p:xfrm>
          <a:off x="5034283" y="2056577"/>
          <a:ext cx="3786189" cy="388229"/>
        </p:xfrm>
        <a:graphic>
          <a:graphicData uri="http://schemas.openxmlformats.org/drawingml/2006/table">
            <a:tbl>
              <a:tblPr/>
              <a:tblGrid>
                <a:gridCol w="595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6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4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05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93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88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53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22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094" marB="3409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6262" name="Group 310">
            <a:extLst>
              <a:ext uri="{FF2B5EF4-FFF2-40B4-BE49-F238E27FC236}">
                <a16:creationId xmlns:a16="http://schemas.microsoft.com/office/drawing/2014/main" id="{E943B851-AB5E-4BA5-8EAD-08C80F8914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61429"/>
              </p:ext>
            </p:extLst>
          </p:nvPr>
        </p:nvGraphicFramePr>
        <p:xfrm>
          <a:off x="2922389" y="2454246"/>
          <a:ext cx="5376864" cy="403622"/>
        </p:xfrm>
        <a:graphic>
          <a:graphicData uri="http://schemas.openxmlformats.org/drawingml/2006/table">
            <a:tbl>
              <a:tblPr/>
              <a:tblGrid>
                <a:gridCol w="539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93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69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81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69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31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316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05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0362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6263" name="Group 311">
            <a:extLst>
              <a:ext uri="{FF2B5EF4-FFF2-40B4-BE49-F238E27FC236}">
                <a16:creationId xmlns:a16="http://schemas.microsoft.com/office/drawing/2014/main" id="{85C7FC3F-4DD5-4012-8C57-016399E944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03415"/>
              </p:ext>
            </p:extLst>
          </p:nvPr>
        </p:nvGraphicFramePr>
        <p:xfrm>
          <a:off x="3436739" y="2847960"/>
          <a:ext cx="5357813" cy="388229"/>
        </p:xfrm>
        <a:graphic>
          <a:graphicData uri="http://schemas.openxmlformats.org/drawingml/2006/table">
            <a:tbl>
              <a:tblPr/>
              <a:tblGrid>
                <a:gridCol w="534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7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57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57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36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79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893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33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345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8822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094" marB="3409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6264" name="Group 312">
            <a:extLst>
              <a:ext uri="{FF2B5EF4-FFF2-40B4-BE49-F238E27FC236}">
                <a16:creationId xmlns:a16="http://schemas.microsoft.com/office/drawing/2014/main" id="{F3F06EAB-5E44-4965-9113-A57C11D0EA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075318"/>
              </p:ext>
            </p:extLst>
          </p:nvPr>
        </p:nvGraphicFramePr>
        <p:xfrm>
          <a:off x="1820800" y="3241472"/>
          <a:ext cx="4836319" cy="388229"/>
        </p:xfrm>
        <a:graphic>
          <a:graphicData uri="http://schemas.openxmlformats.org/drawingml/2006/table">
            <a:tbl>
              <a:tblPr/>
              <a:tblGrid>
                <a:gridCol w="5441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55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6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64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53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077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83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17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822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094" marB="3409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Aptima" pitchFamily="2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alt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094" marB="340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/>
                        </a:gs>
                        <a:gs pos="50000">
                          <a:schemeClr val="accent1"/>
                        </a:gs>
                        <a:gs pos="100000">
                          <a:schemeClr val="hlink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8348" name="Line 286">
            <a:extLst>
              <a:ext uri="{FF2B5EF4-FFF2-40B4-BE49-F238E27FC236}">
                <a16:creationId xmlns:a16="http://schemas.microsoft.com/office/drawing/2014/main" id="{2183F058-2171-48E0-BC7C-C161CC3F1FB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40511" y="3634979"/>
            <a:ext cx="3572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8349" name="Line 287">
            <a:extLst>
              <a:ext uri="{FF2B5EF4-FFF2-40B4-BE49-F238E27FC236}">
                <a16:creationId xmlns:a16="http://schemas.microsoft.com/office/drawing/2014/main" id="{C84E249C-CBB9-47C6-A102-14BA294EE7F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83436" y="1204912"/>
            <a:ext cx="27385" cy="24145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350" name="Line 288">
            <a:extLst>
              <a:ext uri="{FF2B5EF4-FFF2-40B4-BE49-F238E27FC236}">
                <a16:creationId xmlns:a16="http://schemas.microsoft.com/office/drawing/2014/main" id="{08F077C6-5AB1-47C6-99FF-A314C786FFE0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0271" y="1218248"/>
            <a:ext cx="615553" cy="214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351" name="Line 289">
            <a:extLst>
              <a:ext uri="{FF2B5EF4-FFF2-40B4-BE49-F238E27FC236}">
                <a16:creationId xmlns:a16="http://schemas.microsoft.com/office/drawing/2014/main" id="{CD151786-5225-45B1-B2F0-D5325D37A067}"/>
              </a:ext>
            </a:extLst>
          </p:cNvPr>
          <p:cNvSpPr>
            <a:spLocks noChangeShapeType="1"/>
          </p:cNvSpPr>
          <p:nvPr/>
        </p:nvSpPr>
        <p:spPr bwMode="auto">
          <a:xfrm>
            <a:off x="5052417" y="1240632"/>
            <a:ext cx="1191" cy="240268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090" name="Text Box 290">
            <a:extLst>
              <a:ext uri="{FF2B5EF4-FFF2-40B4-BE49-F238E27FC236}">
                <a16:creationId xmlns:a16="http://schemas.microsoft.com/office/drawing/2014/main" id="{9D994FEE-28F2-4D38-A0B6-838582115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94" y="1144370"/>
            <a:ext cx="400050" cy="405051"/>
          </a:xfrm>
          <a:prstGeom prst="round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#9Slide07 SVNZiclets" panose="02000603000000000000" pitchFamily="2" charset="0"/>
              </a:rPr>
              <a:t>1.</a:t>
            </a:r>
          </a:p>
        </p:txBody>
      </p:sp>
      <p:sp>
        <p:nvSpPr>
          <p:cNvPr id="333091" name="Text Box 291">
            <a:extLst>
              <a:ext uri="{FF2B5EF4-FFF2-40B4-BE49-F238E27FC236}">
                <a16:creationId xmlns:a16="http://schemas.microsoft.com/office/drawing/2014/main" id="{0332B7DA-19F5-4917-BFFE-D85A3494F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63" y="3795015"/>
            <a:ext cx="8579644" cy="1055608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1.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Nơi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Quang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Trung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đến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vào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ngày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20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tháng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chạp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năm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Mậu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Thân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(7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chữ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).</a:t>
            </a:r>
          </a:p>
        </p:txBody>
      </p:sp>
      <p:sp>
        <p:nvSpPr>
          <p:cNvPr id="333092" name="Text Box 292">
            <a:extLst>
              <a:ext uri="{FF2B5EF4-FFF2-40B4-BE49-F238E27FC236}">
                <a16:creationId xmlns:a16="http://schemas.microsoft.com/office/drawing/2014/main" id="{E5DCC798-5E23-4FD7-9DB1-AC6D61D8F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11" y="1581151"/>
            <a:ext cx="400050" cy="405051"/>
          </a:xfrm>
          <a:prstGeom prst="round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#9Slide07 SVNZiclets" panose="02000603000000000000" pitchFamily="2" charset="0"/>
              </a:rPr>
              <a:t>2.</a:t>
            </a:r>
          </a:p>
        </p:txBody>
      </p:sp>
      <p:sp>
        <p:nvSpPr>
          <p:cNvPr id="333093" name="Text Box 293">
            <a:extLst>
              <a:ext uri="{FF2B5EF4-FFF2-40B4-BE49-F238E27FC236}">
                <a16:creationId xmlns:a16="http://schemas.microsoft.com/office/drawing/2014/main" id="{A70F3E0B-5BD0-40E5-A517-158C443BA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884" y="3771202"/>
            <a:ext cx="8622506" cy="1055608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2.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Tướng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giặc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phải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thắt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cổ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tự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tử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ở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đồn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Đống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Đa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( 11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chữ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)</a:t>
            </a:r>
          </a:p>
        </p:txBody>
      </p:sp>
      <p:sp>
        <p:nvSpPr>
          <p:cNvPr id="333094" name="Text Box 294">
            <a:extLst>
              <a:ext uri="{FF2B5EF4-FFF2-40B4-BE49-F238E27FC236}">
                <a16:creationId xmlns:a16="http://schemas.microsoft.com/office/drawing/2014/main" id="{B0A91B3D-15B7-4221-AE85-A6F1BA7A1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11" y="2007155"/>
            <a:ext cx="400050" cy="405051"/>
          </a:xfrm>
          <a:prstGeom prst="round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#9Slide07 SVNZiclets" panose="02000603000000000000" pitchFamily="2" charset="0"/>
              </a:rPr>
              <a:t>3.</a:t>
            </a:r>
          </a:p>
        </p:txBody>
      </p:sp>
      <p:sp>
        <p:nvSpPr>
          <p:cNvPr id="333095" name="Text Box 295">
            <a:extLst>
              <a:ext uri="{FF2B5EF4-FFF2-40B4-BE49-F238E27FC236}">
                <a16:creationId xmlns:a16="http://schemas.microsoft.com/office/drawing/2014/main" id="{67939237-C623-445E-9EE3-C2CB1CB1A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175" y="3773001"/>
            <a:ext cx="8589169" cy="1055608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3.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Nơi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này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quân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ta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tấn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công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vào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mờ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sáng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mồng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năm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Tết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Kỉ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Dậu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( 7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chữ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)</a:t>
            </a:r>
          </a:p>
        </p:txBody>
      </p:sp>
      <p:sp>
        <p:nvSpPr>
          <p:cNvPr id="333096" name="Text Box 296">
            <a:extLst>
              <a:ext uri="{FF2B5EF4-FFF2-40B4-BE49-F238E27FC236}">
                <a16:creationId xmlns:a16="http://schemas.microsoft.com/office/drawing/2014/main" id="{29BD94B4-472B-45EB-A4AF-A262E09C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0" y="2441266"/>
            <a:ext cx="400050" cy="405051"/>
          </a:xfrm>
          <a:prstGeom prst="round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#9Slide07 SVNZiclets" panose="02000603000000000000" pitchFamily="2" charset="0"/>
              </a:rPr>
              <a:t>4</a:t>
            </a:r>
          </a:p>
        </p:txBody>
      </p:sp>
      <p:sp>
        <p:nvSpPr>
          <p:cNvPr id="333097" name="Text Box 297">
            <a:extLst>
              <a:ext uri="{FF2B5EF4-FFF2-40B4-BE49-F238E27FC236}">
                <a16:creationId xmlns:a16="http://schemas.microsoft.com/office/drawing/2014/main" id="{43850D04-8ECB-4A03-8B7E-4B68E4D89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920" y="3771202"/>
            <a:ext cx="8632031" cy="1055608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 4.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Nguyễn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Huệ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lên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ngôi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Hoàng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đế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lấy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nên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hiệu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? ( 10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chữ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)</a:t>
            </a:r>
          </a:p>
        </p:txBody>
      </p:sp>
      <p:sp>
        <p:nvSpPr>
          <p:cNvPr id="333098" name="Text Box 298">
            <a:extLst>
              <a:ext uri="{FF2B5EF4-FFF2-40B4-BE49-F238E27FC236}">
                <a16:creationId xmlns:a16="http://schemas.microsoft.com/office/drawing/2014/main" id="{94501632-7B53-447D-80C8-65D141406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24" y="2873046"/>
            <a:ext cx="400050" cy="405051"/>
          </a:xfrm>
          <a:prstGeom prst="round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#9Slide07 SVNZiclets" panose="02000603000000000000" pitchFamily="2" charset="0"/>
              </a:rPr>
              <a:t>5.</a:t>
            </a:r>
          </a:p>
        </p:txBody>
      </p:sp>
      <p:sp>
        <p:nvSpPr>
          <p:cNvPr id="333099" name="Text Box 299">
            <a:extLst>
              <a:ext uri="{FF2B5EF4-FFF2-40B4-BE49-F238E27FC236}">
                <a16:creationId xmlns:a16="http://schemas.microsoft.com/office/drawing/2014/main" id="{01537272-69E5-4352-A354-0546C0F46E0C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414226" y="3762710"/>
            <a:ext cx="8684754" cy="1293971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5.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Số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đạo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quân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tiến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ra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Thăng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Long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(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10 </a:t>
            </a:r>
            <a:r>
              <a:rPr lang="en-US" altLang="en-US" sz="28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chữ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altLang="en-US" sz="2800" b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)</a:t>
            </a:r>
          </a:p>
        </p:txBody>
      </p:sp>
      <p:sp>
        <p:nvSpPr>
          <p:cNvPr id="333100" name="Text Box 300">
            <a:extLst>
              <a:ext uri="{FF2B5EF4-FFF2-40B4-BE49-F238E27FC236}">
                <a16:creationId xmlns:a16="http://schemas.microsoft.com/office/drawing/2014/main" id="{A37396D2-BCB1-4479-9143-92A5F63FA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94" y="3308943"/>
            <a:ext cx="400050" cy="405051"/>
          </a:xfrm>
          <a:prstGeom prst="round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#9Slide07 SVNZiclets" panose="02000603000000000000" pitchFamily="2" charset="0"/>
              </a:rPr>
              <a:t>6.</a:t>
            </a:r>
          </a:p>
        </p:txBody>
      </p:sp>
      <p:sp>
        <p:nvSpPr>
          <p:cNvPr id="333101" name="Text Box 301">
            <a:extLst>
              <a:ext uri="{FF2B5EF4-FFF2-40B4-BE49-F238E27FC236}">
                <a16:creationId xmlns:a16="http://schemas.microsoft.com/office/drawing/2014/main" id="{C0D15F52-5510-4F31-AED3-CF67B8885A1F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349551" y="3795015"/>
            <a:ext cx="8752056" cy="1225868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3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6. </a:t>
            </a:r>
            <a:r>
              <a:rPr lang="en-US" altLang="en-US" sz="33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Quân</a:t>
            </a:r>
            <a:r>
              <a:rPr lang="en-US" altLang="en-US" sz="33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3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xâm</a:t>
            </a:r>
            <a:r>
              <a:rPr lang="en-US" altLang="en-US" sz="33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3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lược</a:t>
            </a:r>
            <a:r>
              <a:rPr lang="en-US" altLang="en-US" sz="33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3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nước</a:t>
            </a:r>
            <a:r>
              <a:rPr lang="en-US" altLang="en-US" sz="33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ta </a:t>
            </a:r>
            <a:r>
              <a:rPr lang="en-US" altLang="en-US" sz="33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vào</a:t>
            </a:r>
            <a:r>
              <a:rPr lang="en-US" altLang="en-US" sz="33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3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cuối</a:t>
            </a:r>
            <a:r>
              <a:rPr lang="en-US" altLang="en-US" sz="33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3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năm</a:t>
            </a:r>
            <a:r>
              <a:rPr lang="en-US" altLang="en-US" sz="33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1788 (  9 </a:t>
            </a:r>
            <a:r>
              <a:rPr lang="en-US" altLang="en-US" sz="33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chữ</a:t>
            </a:r>
            <a:r>
              <a:rPr lang="en-US" altLang="en-US" sz="33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300" b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altLang="en-US" sz="33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62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" dur="500"/>
                                        <p:tgtEl>
                                          <p:spTgt spid="126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25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62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126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26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62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126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26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6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126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26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62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9" dur="500"/>
                                        <p:tgtEl>
                                          <p:spTgt spid="1262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26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62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5" dur="500"/>
                                        <p:tgtEl>
                                          <p:spTgt spid="1262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26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330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3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3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500"/>
                                        <p:tgtEl>
                                          <p:spTgt spid="3330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309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330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 nodeType="clickPar">
                      <p:stCondLst>
                        <p:cond delay="0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3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3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33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0" dur="500"/>
                                        <p:tgtEl>
                                          <p:spTgt spid="3330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309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330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3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3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33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3" dur="500"/>
                                        <p:tgtEl>
                                          <p:spTgt spid="3330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3094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3330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 nodeType="clickPar">
                      <p:stCondLst>
                        <p:cond delay="0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3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3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33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6" dur="500"/>
                                        <p:tgtEl>
                                          <p:spTgt spid="3330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309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33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33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33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1000"/>
                                        <p:tgtEl>
                                          <p:spTgt spid="33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9" dur="500"/>
                                        <p:tgtEl>
                                          <p:spTgt spid="333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3098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333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 nodeType="clickPar">
                      <p:stCondLst>
                        <p:cond delay="0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33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33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8" dur="1000"/>
                                        <p:tgtEl>
                                          <p:spTgt spid="33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2" dur="500"/>
                                        <p:tgtEl>
                                          <p:spTgt spid="333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3100"/>
                  </p:tgtEl>
                </p:cond>
              </p:nextCondLst>
            </p:seq>
          </p:childTnLst>
        </p:cTn>
      </p:par>
    </p:tnLst>
    <p:bldLst>
      <p:bldP spid="88066" grpId="0"/>
      <p:bldP spid="333091" grpId="0" animBg="1"/>
      <p:bldP spid="333091" grpId="1" animBg="1"/>
      <p:bldP spid="333093" grpId="0" animBg="1"/>
      <p:bldP spid="333093" grpId="1" animBg="1"/>
      <p:bldP spid="333095" grpId="0" animBg="1"/>
      <p:bldP spid="333095" grpId="1" animBg="1"/>
      <p:bldP spid="333097" grpId="0" animBg="1"/>
      <p:bldP spid="333097" grpId="1" animBg="1"/>
      <p:bldP spid="333099" grpId="0" animBg="1"/>
      <p:bldP spid="333099" grpId="1" animBg="1"/>
      <p:bldP spid="333101" grpId="0" animBg="1"/>
      <p:bldP spid="33310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26">
            <a:extLst>
              <a:ext uri="{FF2B5EF4-FFF2-40B4-BE49-F238E27FC236}">
                <a16:creationId xmlns:a16="http://schemas.microsoft.com/office/drawing/2014/main" id="{63401BAC-7C97-4E77-84E3-79055C4D71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815"/>
            <a:ext cx="9144000" cy="5145361"/>
          </a:xfrm>
          <a:prstGeom prst="rect">
            <a:avLst/>
          </a:prstGeom>
        </p:spPr>
      </p:pic>
      <p:pic>
        <p:nvPicPr>
          <p:cNvPr id="8" name="Picture 4" descr="C:\Users\Administrator\Desktop\3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0" y="0"/>
            <a:ext cx="2915816" cy="5127070"/>
          </a:xfrm>
          <a:prstGeom prst="rect">
            <a:avLst/>
          </a:prstGeom>
          <a:noFill/>
        </p:spPr>
      </p:pic>
      <p:pic>
        <p:nvPicPr>
          <p:cNvPr id="7" name="Picture 2" descr="C:\Users\Administrator\Desktop\1.png">
            <a:extLst>
              <a:ext uri="{FF2B5EF4-FFF2-40B4-BE49-F238E27FC236}">
                <a16:creationId xmlns:a16="http://schemas.microsoft.com/office/drawing/2014/main" id="{F37DC446-CABC-4077-BB90-DCA94C579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99913" y="771550"/>
            <a:ext cx="7344174" cy="393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C:\Users\Administrator\Desktop\2.png">
            <a:extLst>
              <a:ext uri="{FF2B5EF4-FFF2-40B4-BE49-F238E27FC236}">
                <a16:creationId xmlns:a16="http://schemas.microsoft.com/office/drawing/2014/main" id="{6F01EC72-8F4D-4D43-85B8-B9FC360F2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21399" y="794233"/>
            <a:ext cx="405732" cy="3888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127693-C376-4D2B-AEC4-E7F013F385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49" r="89977">
                        <a14:foregroundMark x1="5245" y1="47917" x2="13170" y2="46667"/>
                        <a14:foregroundMark x1="1049" y1="67431" x2="20979" y2="67153"/>
                        <a14:foregroundMark x1="12704" y1="40278" x2="20629" y2="38750"/>
                        <a14:foregroundMark x1="9670" y1="38879" x2="12704" y2="39722"/>
                        <a14:foregroundMark x1="10141" y1="38549" x2="11888" y2="39236"/>
                        <a14:foregroundMark x1="9737" y1="37153" x2="11072" y2="37778"/>
                        <a14:foregroundMark x1="10861" y1="37014" x2="11422" y2="37778"/>
                        <a14:foregroundMark x1="10213" y1="36132" x2="10861" y2="37014"/>
                        <a14:foregroundMark x1="9790" y1="35556" x2="10095" y2="35971"/>
                        <a14:foregroundMark x1="8392" y1="38958" x2="8741" y2="38125"/>
                        <a14:backgroundMark x1="5711" y1="37917" x2="5711" y2="37917"/>
                        <a14:backgroundMark x1="7809" y1="37014" x2="7809" y2="37014"/>
                        <a14:backgroundMark x1="6760" y1="37639" x2="6760" y2="37639"/>
                        <a14:backgroundMark x1="6760" y1="37292" x2="7343" y2="39306"/>
                        <a14:backgroundMark x1="7110" y1="35972" x2="6643" y2="39167"/>
                        <a14:backgroundMark x1="9907" y1="35278" x2="9907" y2="35278"/>
                        <a14:backgroundMark x1="10140" y1="35139" x2="10140" y2="35139"/>
                        <a14:backgroundMark x1="9790" y1="35139" x2="9790" y2="35139"/>
                        <a14:backgroundMark x1="10256" y1="35278" x2="10256" y2="35278"/>
                        <a14:backgroundMark x1="9790" y1="35625" x2="9790" y2="35625"/>
                        <a14:backgroundMark x1="9907" y1="37917" x2="9907" y2="379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6613" y="267494"/>
            <a:ext cx="3064669" cy="5143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EC62300-9A32-49AC-BBE8-B3EFEB0C2A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212819" y="561776"/>
            <a:ext cx="925956" cy="214796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33A3F72-CA2E-4AA9-82B8-A26AAF56D93F}"/>
              </a:ext>
            </a:extLst>
          </p:cNvPr>
          <p:cNvSpPr txBox="1"/>
          <p:nvPr/>
        </p:nvSpPr>
        <p:spPr>
          <a:xfrm>
            <a:off x="4457102" y="1413544"/>
            <a:ext cx="342156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Khám</a:t>
            </a:r>
            <a:r>
              <a:rPr lang="en-US" altLang="zh-CN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 </a:t>
            </a:r>
            <a:r>
              <a:rPr lang="en-US" altLang="zh-CN" sz="8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SVNVandella" pitchFamily="2" charset="0"/>
                <a:ea typeface="叶根友毛笔行书" pitchFamily="2" charset="-122"/>
              </a:rPr>
              <a:t>phá</a:t>
            </a:r>
            <a:endParaRPr lang="zh-CN" altLang="en-US" sz="8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#9Slide05 SVNVandella" pitchFamily="2" charset="0"/>
              <a:ea typeface="叶根友毛笔行书" pitchFamily="2" charset="-122"/>
            </a:endParaRPr>
          </a:p>
        </p:txBody>
      </p:sp>
      <p:pic>
        <p:nvPicPr>
          <p:cNvPr id="13" name="Picture 3" descr="C:\Users\Administrator\Desktop\模板 3.png">
            <a:extLst>
              <a:ext uri="{FF2B5EF4-FFF2-40B4-BE49-F238E27FC236}">
                <a16:creationId xmlns:a16="http://schemas.microsoft.com/office/drawing/2014/main" id="{B4821578-33E7-480F-8F1B-62E8BA731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-434326" y="-1080484"/>
            <a:ext cx="3672408" cy="1454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C:\Users\Administrator\Desktop\模板 3.png">
            <a:extLst>
              <a:ext uri="{FF2B5EF4-FFF2-40B4-BE49-F238E27FC236}">
                <a16:creationId xmlns:a16="http://schemas.microsoft.com/office/drawing/2014/main" id="{A9FF5B87-51CB-4F1B-A42E-73E2AA037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41334" y="-1307263"/>
            <a:ext cx="3672408" cy="1454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84184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32099E-6 L -0.13594 0.27901 L -0.01753 0.55185 L -0.07587 0.80802 L 0.12778 1.11635 " pathEditMode="relative" rAng="0" ptsTypes="AAAAA">
                                      <p:cBhvr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5580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132 0.1392 L 0.00712 0.41821 L 0.12413 0.69105 L 0.06649 0.94722 L 0.26771 1.25556 " pathEditMode="relative" rAng="0" ptsTypes="AAAAA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558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26">
            <a:extLst>
              <a:ext uri="{FF2B5EF4-FFF2-40B4-BE49-F238E27FC236}">
                <a16:creationId xmlns:a16="http://schemas.microsoft.com/office/drawing/2014/main" id="{D6F968D8-D4FE-4D74-801E-3805C76F25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815"/>
            <a:ext cx="9144000" cy="5145361"/>
          </a:xfrm>
          <a:prstGeom prst="rect">
            <a:avLst/>
          </a:prstGeom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97174" y="195486"/>
            <a:ext cx="3932844" cy="9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2567" tIns="36283" rIns="72567" bIns="36283">
            <a:spAutoFit/>
          </a:bodyPr>
          <a:lstStyle/>
          <a:p>
            <a:r>
              <a:rPr lang="en-US" altLang="zh-CN" sz="5400" b="1" dirty="0" err="1">
                <a:ln>
                  <a:solidFill>
                    <a:schemeClr val="bg2"/>
                  </a:solidFill>
                </a:ln>
                <a:latin typeface="#9Slide05 SVNVandella" pitchFamily="2" charset="0"/>
                <a:ea typeface="方正大标宋简体" pitchFamily="2" charset="-122"/>
              </a:rPr>
              <a:t>Nội</a:t>
            </a:r>
            <a:r>
              <a:rPr lang="en-US" altLang="zh-CN" sz="5400" b="1" dirty="0">
                <a:ln>
                  <a:solidFill>
                    <a:schemeClr val="bg2"/>
                  </a:solidFill>
                </a:ln>
                <a:latin typeface="#9Slide05 SVNVandella" pitchFamily="2" charset="0"/>
                <a:ea typeface="方正大标宋简体" pitchFamily="2" charset="-122"/>
              </a:rPr>
              <a:t> dung </a:t>
            </a:r>
            <a:r>
              <a:rPr lang="en-US" altLang="zh-CN" sz="5400" b="1" dirty="0" err="1">
                <a:ln>
                  <a:solidFill>
                    <a:schemeClr val="bg2"/>
                  </a:solidFill>
                </a:ln>
                <a:latin typeface="#9Slide05 SVNVandella" pitchFamily="2" charset="0"/>
                <a:ea typeface="方正大标宋简体" pitchFamily="2" charset="-122"/>
              </a:rPr>
              <a:t>bài</a:t>
            </a:r>
            <a:r>
              <a:rPr lang="en-US" altLang="zh-CN" sz="5400" b="1" dirty="0">
                <a:ln>
                  <a:solidFill>
                    <a:schemeClr val="bg2"/>
                  </a:solidFill>
                </a:ln>
                <a:latin typeface="#9Slide05 SVNVandella" pitchFamily="2" charset="0"/>
                <a:ea typeface="方正大标宋简体" pitchFamily="2" charset="-122"/>
              </a:rPr>
              <a:t> </a:t>
            </a:r>
            <a:r>
              <a:rPr lang="en-US" altLang="zh-CN" sz="5400" b="1" dirty="0" err="1">
                <a:ln>
                  <a:solidFill>
                    <a:schemeClr val="bg2"/>
                  </a:solidFill>
                </a:ln>
                <a:latin typeface="#9Slide05 SVNVandella" pitchFamily="2" charset="0"/>
                <a:ea typeface="方正大标宋简体" pitchFamily="2" charset="-122"/>
              </a:rPr>
              <a:t>học</a:t>
            </a:r>
            <a:endParaRPr lang="zh-CN" altLang="en-US" sz="5400" b="1" dirty="0">
              <a:ln>
                <a:solidFill>
                  <a:schemeClr val="bg2"/>
                </a:solidFill>
              </a:ln>
              <a:latin typeface="#9Slide05 SVNVandella" pitchFamily="2" charset="0"/>
              <a:ea typeface="方正大标宋简体" pitchFamily="2" charset="-122"/>
            </a:endParaRPr>
          </a:p>
        </p:txBody>
      </p:sp>
      <p:grpSp>
        <p:nvGrpSpPr>
          <p:cNvPr id="34" name="组合 33"/>
          <p:cNvGrpSpPr>
            <a:grpSpLocks/>
          </p:cNvGrpSpPr>
          <p:nvPr/>
        </p:nvGrpSpPr>
        <p:grpSpPr bwMode="auto">
          <a:xfrm>
            <a:off x="1847011" y="1169088"/>
            <a:ext cx="6389316" cy="1322409"/>
            <a:chOff x="2213176" y="1723336"/>
            <a:chExt cx="5328937" cy="928694"/>
          </a:xfrm>
        </p:grpSpPr>
        <p:pic>
          <p:nvPicPr>
            <p:cNvPr id="35" name="Picture 3" descr="C:\Users\Administrator\Desktop\水墨 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13176" y="1723336"/>
              <a:ext cx="5328937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TextBox 35"/>
            <p:cNvSpPr txBox="1"/>
            <p:nvPr/>
          </p:nvSpPr>
          <p:spPr>
            <a:xfrm>
              <a:off x="2643142" y="2033578"/>
              <a:ext cx="2158132" cy="367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8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1. </a:t>
              </a:r>
              <a:r>
                <a:rPr lang="en-US" altLang="zh-CN" sz="28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Nguyên</a:t>
              </a:r>
              <a:r>
                <a:rPr lang="en-US" altLang="zh-CN" sz="28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 </a:t>
              </a:r>
              <a:r>
                <a:rPr lang="en-US" altLang="zh-CN" sz="28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nhân</a:t>
              </a:r>
              <a:endParaRPr lang="zh-CN" altLang="en-US" sz="2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endParaRPr>
            </a:p>
          </p:txBody>
        </p:sp>
      </p:grpSp>
      <p:grpSp>
        <p:nvGrpSpPr>
          <p:cNvPr id="37" name="组合 36"/>
          <p:cNvGrpSpPr>
            <a:grpSpLocks/>
          </p:cNvGrpSpPr>
          <p:nvPr/>
        </p:nvGrpSpPr>
        <p:grpSpPr bwMode="auto">
          <a:xfrm>
            <a:off x="1835696" y="2388583"/>
            <a:ext cx="6677348" cy="1447754"/>
            <a:chOff x="2143107" y="2891347"/>
            <a:chExt cx="5328937" cy="928694"/>
          </a:xfrm>
        </p:grpSpPr>
        <p:pic>
          <p:nvPicPr>
            <p:cNvPr id="38" name="Picture 3" descr="C:\Users\Administrator\Desktop\水墨 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43107" y="2891347"/>
              <a:ext cx="5328937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TextBox 38"/>
            <p:cNvSpPr txBox="1"/>
            <p:nvPr/>
          </p:nvSpPr>
          <p:spPr>
            <a:xfrm>
              <a:off x="2563556" y="3243137"/>
              <a:ext cx="1673575" cy="3356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8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2. </a:t>
              </a:r>
              <a:r>
                <a:rPr lang="en-US" altLang="zh-CN" sz="28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Diễn</a:t>
              </a:r>
              <a:r>
                <a:rPr lang="en-US" altLang="zh-CN" sz="28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 </a:t>
              </a:r>
              <a:r>
                <a:rPr lang="en-US" altLang="zh-CN" sz="28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biến</a:t>
              </a:r>
              <a:endParaRPr lang="zh-CN" altLang="en-US" sz="2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endParaRPr>
            </a:p>
          </p:txBody>
        </p:sp>
      </p:grpSp>
      <p:grpSp>
        <p:nvGrpSpPr>
          <p:cNvPr id="40" name="组合 39"/>
          <p:cNvGrpSpPr>
            <a:grpSpLocks/>
          </p:cNvGrpSpPr>
          <p:nvPr/>
        </p:nvGrpSpPr>
        <p:grpSpPr bwMode="auto">
          <a:xfrm>
            <a:off x="1727683" y="3547069"/>
            <a:ext cx="6893372" cy="1671781"/>
            <a:chOff x="2059607" y="4484347"/>
            <a:chExt cx="5328937" cy="928694"/>
          </a:xfrm>
        </p:grpSpPr>
        <p:pic>
          <p:nvPicPr>
            <p:cNvPr id="41" name="Picture 3" descr="C:\Users\Administrator\Desktop\水墨 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59607" y="4484347"/>
              <a:ext cx="5328937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" name="TextBox 41"/>
            <p:cNvSpPr txBox="1"/>
            <p:nvPr/>
          </p:nvSpPr>
          <p:spPr>
            <a:xfrm>
              <a:off x="2550380" y="4760633"/>
              <a:ext cx="4592848" cy="5300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28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3</a:t>
              </a:r>
              <a:r>
                <a:rPr lang="zh-CN" altLang="en-US" sz="28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、</a:t>
              </a:r>
              <a:r>
                <a:rPr lang="en-US" altLang="zh-CN" sz="28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Nguyên</a:t>
              </a:r>
              <a:r>
                <a:rPr lang="en-US" altLang="zh-CN" sz="28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 </a:t>
              </a:r>
              <a:r>
                <a:rPr lang="en-US" altLang="zh-CN" sz="28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nhân</a:t>
              </a:r>
              <a:r>
                <a:rPr lang="en-US" altLang="zh-CN" sz="28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 </a:t>
              </a:r>
              <a:r>
                <a:rPr lang="en-US" altLang="zh-CN" sz="28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thắng</a:t>
              </a:r>
              <a:r>
                <a:rPr lang="en-US" altLang="zh-CN" sz="28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 </a:t>
              </a:r>
              <a:r>
                <a:rPr lang="en-US" altLang="zh-CN" sz="28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lợi</a:t>
              </a:r>
              <a:r>
                <a:rPr lang="en-US" altLang="zh-CN" sz="28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, ý </a:t>
              </a:r>
              <a:r>
                <a:rPr lang="en-US" altLang="zh-CN" sz="28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nghĩa</a:t>
              </a:r>
              <a:r>
                <a:rPr lang="en-US" altLang="zh-CN" sz="28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 </a:t>
              </a:r>
              <a:r>
                <a:rPr lang="en-US" altLang="zh-CN" sz="28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lịch</a:t>
              </a:r>
              <a:r>
                <a:rPr lang="en-US" altLang="zh-CN" sz="2800" b="1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 </a:t>
              </a:r>
              <a:r>
                <a:rPr lang="en-US" altLang="zh-CN" sz="2800" b="1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#9Slide07 SVNSmirk" pitchFamily="2" charset="0"/>
                  <a:ea typeface="+mn-ea"/>
                </a:rPr>
                <a:t>sử</a:t>
              </a:r>
              <a:endParaRPr lang="zh-CN" altLang="en-US" sz="2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6FFA8BB-9ED8-4635-9986-B37545CC64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970358" y="44088"/>
            <a:ext cx="4160942" cy="175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9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Administrator\Desktop\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52320" y="3191301"/>
            <a:ext cx="2536193" cy="19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F184D5B-92C4-45FA-AD16-344FB71E8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220072" y="-160380"/>
            <a:ext cx="4160942" cy="175486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B7EC3DC-ED84-42B3-BC44-E5DA2DE7F16F}"/>
              </a:ext>
            </a:extLst>
          </p:cNvPr>
          <p:cNvSpPr txBox="1"/>
          <p:nvPr/>
        </p:nvSpPr>
        <p:spPr bwMode="auto">
          <a:xfrm>
            <a:off x="395536" y="70722"/>
            <a:ext cx="327525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1.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Nguyên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nhân</a:t>
            </a:r>
            <a:endParaRPr lang="zh-CN" altLang="en-US" sz="36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#9Slide07 SVNSmirk" pitchFamily="2" charset="0"/>
              <a:ea typeface="+mn-ea"/>
            </a:endParaRPr>
          </a:p>
        </p:txBody>
      </p:sp>
      <p:sp>
        <p:nvSpPr>
          <p:cNvPr id="34" name="Rectangle 1">
            <a:extLst>
              <a:ext uri="{FF2B5EF4-FFF2-40B4-BE49-F238E27FC236}">
                <a16:creationId xmlns:a16="http://schemas.microsoft.com/office/drawing/2014/main" id="{1245F4AE-D628-4A86-80EA-25BC97CBC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499" y="985910"/>
            <a:ext cx="586772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en-US" altLang="en-US" sz="36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Đọc</a:t>
            </a:r>
            <a:r>
              <a:rPr lang="en-US" altLang="en-US" sz="36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thầm</a:t>
            </a:r>
            <a:r>
              <a:rPr lang="en-US" altLang="en-US" sz="36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đoạn</a:t>
            </a:r>
            <a:r>
              <a:rPr lang="en-US" altLang="en-US" sz="36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“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Cuối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năm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1788….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đánh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quân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Thanh”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trả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lời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hỏi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7425AF74-1469-41AB-9ECA-CD5369EF2DDB}"/>
              </a:ext>
            </a:extLst>
          </p:cNvPr>
          <p:cNvSpPr txBox="1">
            <a:spLocks/>
          </p:cNvSpPr>
          <p:nvPr/>
        </p:nvSpPr>
        <p:spPr>
          <a:xfrm>
            <a:off x="720499" y="2658915"/>
            <a:ext cx="7056784" cy="1524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just" eaLnBrk="1" hangingPunct="1"/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1.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Cuối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</a:t>
            </a:r>
            <a:r>
              <a:rPr lang="vi-VN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ă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 1788 m</a:t>
            </a:r>
            <a:r>
              <a:rPr lang="vi-VN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ượn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cớ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giúp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nhà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Lê,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quân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Thanh </a:t>
            </a:r>
            <a:r>
              <a:rPr lang="vi-VN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đã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làm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A7349F74-7A3A-4905-957E-20B152C18801}"/>
              </a:ext>
            </a:extLst>
          </p:cNvPr>
          <p:cNvSpPr txBox="1">
            <a:spLocks/>
          </p:cNvSpPr>
          <p:nvPr/>
        </p:nvSpPr>
        <p:spPr>
          <a:xfrm>
            <a:off x="720499" y="3728094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just" eaLnBrk="1" hangingPunct="1"/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2. Tr</a:t>
            </a:r>
            <a:r>
              <a:rPr lang="vi-VN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ước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tình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hình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đó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Nguyễn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Huệ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đã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quyết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định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088250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Administrator\Desktop\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52320" y="3191301"/>
            <a:ext cx="2536193" cy="19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F184D5B-92C4-45FA-AD16-344FB71E8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220072" y="-160380"/>
            <a:ext cx="4160942" cy="175486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B7EC3DC-ED84-42B3-BC44-E5DA2DE7F16F}"/>
              </a:ext>
            </a:extLst>
          </p:cNvPr>
          <p:cNvSpPr txBox="1"/>
          <p:nvPr/>
        </p:nvSpPr>
        <p:spPr bwMode="auto">
          <a:xfrm>
            <a:off x="395536" y="70722"/>
            <a:ext cx="327525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1.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Nguyên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nhân</a:t>
            </a:r>
            <a:endParaRPr lang="zh-CN" altLang="en-US" sz="36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#9Slide07 SVNSmirk" pitchFamily="2" charset="0"/>
              <a:ea typeface="+mn-ea"/>
            </a:endParaRP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7425AF74-1469-41AB-9ECA-CD5369EF2DDB}"/>
              </a:ext>
            </a:extLst>
          </p:cNvPr>
          <p:cNvSpPr txBox="1">
            <a:spLocks/>
          </p:cNvSpPr>
          <p:nvPr/>
        </p:nvSpPr>
        <p:spPr>
          <a:xfrm>
            <a:off x="497853" y="1190199"/>
            <a:ext cx="7056784" cy="1524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1.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Cuối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</a:t>
            </a:r>
            <a:r>
              <a:rPr lang="vi-VN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ă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 1788 m</a:t>
            </a:r>
            <a:r>
              <a:rPr lang="vi-VN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ượn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cớ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giúp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nhà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Lê,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quân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Thanh </a:t>
            </a:r>
            <a:r>
              <a:rPr lang="vi-VN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đã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làm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A7349F74-7A3A-4905-957E-20B152C18801}"/>
              </a:ext>
            </a:extLst>
          </p:cNvPr>
          <p:cNvSpPr txBox="1">
            <a:spLocks/>
          </p:cNvSpPr>
          <p:nvPr/>
        </p:nvSpPr>
        <p:spPr>
          <a:xfrm>
            <a:off x="571122" y="3611219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2. Tr</a:t>
            </a:r>
            <a:r>
              <a:rPr lang="vi-VN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ước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tình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hình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đó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Nguyễn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Huệ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đã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quyết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định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lang="en-US" altLang="en-US" sz="2800" b="1" kern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5B7CE50-DE29-4BFD-AA97-D02BFD279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61" y="2067632"/>
            <a:ext cx="79928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en-US" altLang="en-US" sz="32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Cuối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năm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1788 ,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mượn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cớ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giúp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nhà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Lê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khôi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phục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ngai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vàng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nên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quân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Thanh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kéo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quân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sang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xâm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lược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nước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ta.</a:t>
            </a:r>
            <a:r>
              <a:rPr lang="en-US" altLang="en-US" sz="32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52581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Administrator\Desktop\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52320" y="3191301"/>
            <a:ext cx="2536193" cy="19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F184D5B-92C4-45FA-AD16-344FB71E8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220072" y="-160380"/>
            <a:ext cx="4160942" cy="175486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B7EC3DC-ED84-42B3-BC44-E5DA2DE7F16F}"/>
              </a:ext>
            </a:extLst>
          </p:cNvPr>
          <p:cNvSpPr txBox="1"/>
          <p:nvPr/>
        </p:nvSpPr>
        <p:spPr bwMode="auto">
          <a:xfrm>
            <a:off x="395536" y="70722"/>
            <a:ext cx="327525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1.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Nguyên</a:t>
            </a:r>
            <a:r>
              <a:rPr lang="en-US" altLang="zh-CN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 </a:t>
            </a:r>
            <a:r>
              <a:rPr lang="en-US" altLang="zh-CN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SVNSmirk" pitchFamily="2" charset="0"/>
                <a:ea typeface="+mn-ea"/>
              </a:rPr>
              <a:t>nhân</a:t>
            </a:r>
            <a:endParaRPr lang="zh-CN" altLang="en-US" sz="36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#9Slide07 SVNSmirk" pitchFamily="2" charset="0"/>
              <a:ea typeface="+mn-ea"/>
            </a:endParaRP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A7349F74-7A3A-4905-957E-20B152C18801}"/>
              </a:ext>
            </a:extLst>
          </p:cNvPr>
          <p:cNvSpPr txBox="1">
            <a:spLocks/>
          </p:cNvSpPr>
          <p:nvPr/>
        </p:nvSpPr>
        <p:spPr>
          <a:xfrm>
            <a:off x="573779" y="1249893"/>
            <a:ext cx="6852149" cy="1143000"/>
          </a:xfrm>
          <a:prstGeom prst="rect">
            <a:avLst/>
          </a:prstGeom>
        </p:spPr>
        <p:txBody>
          <a:bodyPr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362834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725668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088502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451336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en-US" altLang="en-US" sz="2800" b="1" kern="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2. Tr</a:t>
            </a:r>
            <a:r>
              <a:rPr lang="vi-VN" altLang="en-US" sz="2800" b="1" kern="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ước</a:t>
            </a:r>
            <a:r>
              <a:rPr lang="en-US" altLang="en-US" sz="2800" b="1" kern="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tình</a:t>
            </a:r>
            <a:r>
              <a:rPr lang="en-US" altLang="en-US" sz="2800" b="1" kern="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hình</a:t>
            </a:r>
            <a:r>
              <a:rPr lang="en-US" altLang="en-US" sz="2800" b="1" kern="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altLang="en-US" sz="2800" b="1" kern="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đó</a:t>
            </a:r>
            <a:r>
              <a:rPr lang="en-US" altLang="en-US" sz="2800" b="1" kern="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Nguyễn</a:t>
            </a:r>
            <a:r>
              <a:rPr lang="en-US" altLang="en-US" sz="2800" b="1" kern="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Huệ</a:t>
            </a:r>
            <a:r>
              <a:rPr lang="en-US" altLang="en-US" sz="2800" b="1" kern="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altLang="en-US" sz="2800" b="1" kern="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đã</a:t>
            </a:r>
            <a:r>
              <a:rPr lang="en-US" altLang="en-US" sz="2800" b="1" kern="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altLang="en-US" sz="2800" b="1" kern="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quyết</a:t>
            </a:r>
            <a:r>
              <a:rPr lang="en-US" altLang="en-US" sz="2800" b="1" kern="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altLang="en-US" sz="2800" b="1" kern="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định</a:t>
            </a:r>
            <a:r>
              <a:rPr lang="en-US" altLang="en-US" sz="2800" b="1" kern="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kern="0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lang="en-US" altLang="en-US" sz="2800" b="1" kern="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8DEEE229-8895-4828-825F-8CFC9E49D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935" y="2313868"/>
            <a:ext cx="756446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Nguyễn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Huệ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lên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ngôi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Hoàng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Đế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lấy</a:t>
            </a:r>
            <a:r>
              <a:rPr lang="en-US" altLang="en-US" sz="32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hiệu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Quang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Trung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tiến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quân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ra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Bắc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để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đánh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đuổi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quân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Thanh.</a:t>
            </a:r>
            <a:r>
              <a:rPr lang="en-US" altLang="en-US" sz="2800" b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6741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3319A37B-0267-4DD4-93D3-2BF3DDF69C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64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sh/>
      </p:transition>
    </mc:Choice>
    <mc:Fallback xmlns="">
      <p:transition spd="slow" advTm="0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D:\Nhac Quoc ca khong loi.mp3"/>
  <p:tag name="PPSNARRATION" val="1,1596064603,C:\Documents and Settings\KEYTY\Desktop\Lich su 4Quang trung dai pha quan thanh\Media.ppcx"/>
</p:tagLst>
</file>

<file path=ppt/theme/theme1.xml><?xml version="1.0" encoding="utf-8"?>
<a:theme xmlns:a="http://schemas.openxmlformats.org/drawingml/2006/main" name="自定义设计方案">
  <a:themeElements>
    <a:clrScheme name="自定义 1">
      <a:dk1>
        <a:sysClr val="windowText" lastClr="000000"/>
      </a:dk1>
      <a:lt1>
        <a:srgbClr val="FFFFFF"/>
      </a:lt1>
      <a:dk2>
        <a:srgbClr val="FFFFFF"/>
      </a:dk2>
      <a:lt2>
        <a:srgbClr val="FFFFFF"/>
      </a:lt2>
      <a:accent1>
        <a:srgbClr val="7F7F7F"/>
      </a:accent1>
      <a:accent2>
        <a:srgbClr val="595959"/>
      </a:accent2>
      <a:accent3>
        <a:srgbClr val="BFBFBF"/>
      </a:accent3>
      <a:accent4>
        <a:srgbClr val="BFBFBF"/>
      </a:accent4>
      <a:accent5>
        <a:srgbClr val="A5A5A5"/>
      </a:accent5>
      <a:accent6>
        <a:srgbClr val="BFBFBF"/>
      </a:accent6>
      <a:hlink>
        <a:srgbClr val="BFBFBF"/>
      </a:hlink>
      <a:folHlink>
        <a:srgbClr val="7F7F7F"/>
      </a:folHlink>
    </a:clrScheme>
    <a:fontScheme name="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自定义设计方案">
  <a:themeElements>
    <a:clrScheme name="自定义 1">
      <a:dk1>
        <a:sysClr val="windowText" lastClr="000000"/>
      </a:dk1>
      <a:lt1>
        <a:srgbClr val="FFFFFF"/>
      </a:lt1>
      <a:dk2>
        <a:srgbClr val="FFFFFF"/>
      </a:dk2>
      <a:lt2>
        <a:srgbClr val="FFFFFF"/>
      </a:lt2>
      <a:accent1>
        <a:srgbClr val="7F7F7F"/>
      </a:accent1>
      <a:accent2>
        <a:srgbClr val="595959"/>
      </a:accent2>
      <a:accent3>
        <a:srgbClr val="BFBFBF"/>
      </a:accent3>
      <a:accent4>
        <a:srgbClr val="BFBFBF"/>
      </a:accent4>
      <a:accent5>
        <a:srgbClr val="A5A5A5"/>
      </a:accent5>
      <a:accent6>
        <a:srgbClr val="BFBFBF"/>
      </a:accent6>
      <a:hlink>
        <a:srgbClr val="BFBFBF"/>
      </a:hlink>
      <a:folHlink>
        <a:srgbClr val="7F7F7F"/>
      </a:folHlink>
    </a:clrScheme>
    <a:fontScheme name="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949</TotalTime>
  <Words>1313</Words>
  <Application>Microsoft Office PowerPoint</Application>
  <PresentationFormat>On-screen Show (16:9)</PresentationFormat>
  <Paragraphs>197</Paragraphs>
  <Slides>32</Slides>
  <Notes>24</Notes>
  <HiddenSlides>0</HiddenSlides>
  <MMClips>5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9" baseType="lpstr">
      <vt:lpstr>#9Slide07 SVNZiclets</vt:lpstr>
      <vt:lpstr>#9Slide07 SVNCinnamoncake</vt:lpstr>
      <vt:lpstr>Calibri</vt:lpstr>
      <vt:lpstr>#9Slide03 Arima Madurai Black</vt:lpstr>
      <vt:lpstr>#9Slide05 SVNVandella</vt:lpstr>
      <vt:lpstr>#9Slide07 SVNSmirk</vt:lpstr>
      <vt:lpstr>#9Slide07 SVNKG Ten Thousand Re</vt:lpstr>
      <vt:lpstr>VNI-Aptima</vt:lpstr>
      <vt:lpstr>Arial</vt:lpstr>
      <vt:lpstr>.VnAristote</vt:lpstr>
      <vt:lpstr>SVN-Whimsy</vt:lpstr>
      <vt:lpstr>Times New Roman</vt:lpstr>
      <vt:lpstr>SVN-Newton</vt:lpstr>
      <vt:lpstr>#9Slide03 AmpleSoft Bold</vt:lpstr>
      <vt:lpstr>#9Slide07 HoneyCream</vt:lpstr>
      <vt:lpstr>自定义设计方案</vt:lpstr>
      <vt:lpstr>1_自定义设计方案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更多资源关注@好教师</Manager>
  <Company>更多资源关注@好教师</Company>
  <LinksUpToDate>false</LinksUpToDate>
  <SharedDoc>false</SharedDoc>
  <HyperlinkBase>更多资源关注@好教师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更多资源关注@好教师</dc:title>
  <dc:subject>更多资源关注@好教师</dc:subject>
  <dc:creator>HẢO HỒ</dc:creator>
  <cp:keywords>MĂNG NON TEAM</cp:keywords>
  <dc:description>更多资源关注@好教师</dc:description>
  <cp:lastModifiedBy>phuonganhnguyen7040@gmail.com</cp:lastModifiedBy>
  <cp:revision>12</cp:revision>
  <dcterms:created xsi:type="dcterms:W3CDTF">2013-07-14T02:01:06Z</dcterms:created>
  <dcterms:modified xsi:type="dcterms:W3CDTF">2023-07-25T02:05:02Z</dcterms:modified>
  <cp:category>更多资源关注@好教师</cp:category>
</cp:coreProperties>
</file>