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3"/>
  </p:notesMasterIdLst>
  <p:sldIdLst>
    <p:sldId id="256" r:id="rId2"/>
    <p:sldId id="261" r:id="rId3"/>
    <p:sldId id="258" r:id="rId4"/>
    <p:sldId id="306" r:id="rId5"/>
    <p:sldId id="307" r:id="rId6"/>
    <p:sldId id="262" r:id="rId7"/>
    <p:sldId id="259" r:id="rId8"/>
    <p:sldId id="268" r:id="rId9"/>
    <p:sldId id="265" r:id="rId10"/>
    <p:sldId id="266" r:id="rId11"/>
    <p:sldId id="269" r:id="rId12"/>
    <p:sldId id="271" r:id="rId13"/>
    <p:sldId id="308" r:id="rId14"/>
    <p:sldId id="309" r:id="rId15"/>
    <p:sldId id="267" r:id="rId16"/>
    <p:sldId id="270" r:id="rId17"/>
    <p:sldId id="263" r:id="rId18"/>
    <p:sldId id="273" r:id="rId19"/>
    <p:sldId id="274" r:id="rId20"/>
    <p:sldId id="264" r:id="rId21"/>
    <p:sldId id="278" r:id="rId22"/>
  </p:sldIdLst>
  <p:sldSz cx="12192000" cy="6858000"/>
  <p:notesSz cx="6858000" cy="9144000"/>
  <p:embeddedFontLst>
    <p:embeddedFont>
      <p:font typeface="等线" panose="02010600030101010101" pitchFamily="2" charset="-122"/>
      <p:regular r:id="rId24"/>
      <p:bold r:id="rId25"/>
    </p:embeddedFont>
    <p:embeddedFont>
      <p:font typeface="#9Slide03 AmpleSoft Bold" panose="020B0604020202020204" charset="0"/>
      <p:regular r:id="rId26"/>
    </p:embeddedFont>
    <p:embeddedFont>
      <p:font typeface="#9Slide03 Arima Madurai Black" panose="020B0604020202020204" charset="0"/>
      <p:bold r:id="rId27"/>
    </p:embeddedFont>
    <p:embeddedFont>
      <p:font typeface="#9Slide07 HoneyCream" panose="020B0604020202020204" charset="0"/>
      <p:regular r:id="rId28"/>
    </p:embeddedFont>
    <p:embeddedFont>
      <p:font typeface="Calibri" panose="020F0502020204030204" pitchFamily="34" charset="0"/>
      <p:regular r:id="rId29"/>
      <p:bold r:id="rId30"/>
      <p:italic r:id="rId31"/>
      <p:boldItalic r:id="rId32"/>
    </p:embeddedFont>
    <p:embeddedFont>
      <p:font typeface="SVN-The Voice" panose="02040603050506020204" pitchFamily="18" charset="0"/>
      <p:regular r:id="rId33"/>
    </p:embeddedFont>
    <p:embeddedFont>
      <p:font typeface="SVN-The Voice Heavy" panose="02040603050506020204" pitchFamily="18" charset="0"/>
      <p:boldItalic r:id="rId34"/>
    </p:embeddedFont>
    <p:embeddedFont>
      <p:font typeface="UTM Beautiful Caps" panose="02040603050506020204" pitchFamily="18" charset="0"/>
      <p:regular r:id="rId35"/>
    </p:embeddedFont>
    <p:embeddedFont>
      <p:font typeface="UTM Showcard" panose="02040603050506020204" pitchFamily="18" charset="0"/>
      <p:regular r:id="rId36"/>
    </p:embeddedFont>
  </p:embeddedFontLst>
  <p:custDataLst>
    <p:tags r:id="rId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767E"/>
    <a:srgbClr val="F183BF"/>
    <a:srgbClr val="577E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8" autoAdjust="0"/>
    <p:restoredTop sz="94660"/>
  </p:normalViewPr>
  <p:slideViewPr>
    <p:cSldViewPr snapToGrid="0">
      <p:cViewPr>
        <p:scale>
          <a:sx n="70" d="100"/>
          <a:sy n="70" d="100"/>
        </p:scale>
        <p:origin x="14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2F2422-D998-4D3D-8837-5BAC0E1E6AE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CCB81752-F366-4C11-A5BA-D6478060CBD8}">
      <dgm:prSet phldrT="[Text]">
        <dgm:style>
          <a:lnRef idx="1">
            <a:schemeClr val="accent4"/>
          </a:lnRef>
          <a:fillRef idx="3">
            <a:schemeClr val="accent4"/>
          </a:fillRef>
          <a:effectRef idx="2">
            <a:schemeClr val="accent4"/>
          </a:effectRef>
          <a:fontRef idx="minor">
            <a:schemeClr val="lt1"/>
          </a:fontRef>
        </dgm:style>
      </dgm:prSet>
      <dgm:spPr/>
      <dgm:t>
        <a:bodyPr/>
        <a:lstStyle/>
        <a:p>
          <a:r>
            <a:rPr lang="vi-VN" dirty="0">
              <a:latin typeface="#9Slide03 Arima Madurai Black" panose="00000A00000000000000" pitchFamily="2" charset="0"/>
              <a:cs typeface="#9Slide03 Arima Madurai Black" panose="00000A00000000000000" pitchFamily="2" charset="0"/>
            </a:rPr>
            <a:t>Mở bài</a:t>
          </a:r>
          <a:endParaRPr lang="en-US" dirty="0">
            <a:latin typeface="#9Slide03 Arima Madurai Black" panose="00000A00000000000000" pitchFamily="2" charset="0"/>
            <a:cs typeface="#9Slide03 Arima Madurai Black" panose="00000A00000000000000" pitchFamily="2" charset="0"/>
          </a:endParaRPr>
        </a:p>
      </dgm:t>
    </dgm:pt>
    <dgm:pt modelId="{900DBC73-6D60-4C22-AAE6-58B90596C5E7}" type="parTrans" cxnId="{1B4C88AF-1E23-41E1-8412-2DF16EA1336D}">
      <dgm:prSet/>
      <dgm:spPr/>
      <dgm:t>
        <a:bodyPr/>
        <a:lstStyle/>
        <a:p>
          <a:endParaRPr lang="en-US">
            <a:latin typeface="#9Slide03 Arima Madurai Black" panose="00000A00000000000000" pitchFamily="2" charset="0"/>
            <a:cs typeface="#9Slide03 Arima Madurai Black" panose="00000A00000000000000" pitchFamily="2" charset="0"/>
          </a:endParaRPr>
        </a:p>
      </dgm:t>
    </dgm:pt>
    <dgm:pt modelId="{CE7BC48F-5D5A-49C1-BE74-33EF75A9F96F}" type="sibTrans" cxnId="{1B4C88AF-1E23-41E1-8412-2DF16EA1336D}">
      <dgm:prSet/>
      <dgm:spPr/>
      <dgm:t>
        <a:bodyPr/>
        <a:lstStyle/>
        <a:p>
          <a:endParaRPr lang="en-US">
            <a:latin typeface="#9Slide03 Arima Madurai Black" panose="00000A00000000000000" pitchFamily="2" charset="0"/>
            <a:cs typeface="#9Slide03 Arima Madurai Black" panose="00000A00000000000000" pitchFamily="2" charset="0"/>
          </a:endParaRPr>
        </a:p>
      </dgm:t>
    </dgm:pt>
    <dgm:pt modelId="{7FF1FF01-3117-4E6D-8069-23C64DDED2EE}">
      <dgm:prSet phldrT="[Text]" custT="1">
        <dgm:style>
          <a:lnRef idx="1">
            <a:schemeClr val="accent6"/>
          </a:lnRef>
          <a:fillRef idx="2">
            <a:schemeClr val="accent6"/>
          </a:fillRef>
          <a:effectRef idx="1">
            <a:schemeClr val="accent6"/>
          </a:effectRef>
          <a:fontRef idx="minor">
            <a:schemeClr val="dk1"/>
          </a:fontRef>
        </dgm:style>
      </dgm:prSet>
      <dgm:spPr/>
      <dgm:t>
        <a:bodyPr/>
        <a:lstStyle/>
        <a:p>
          <a:pPr algn="l"/>
          <a:r>
            <a:rPr lang="vi-VN" sz="2100" dirty="0">
              <a:latin typeface="#9Slide03 Arima Madurai Black" panose="00000A00000000000000" pitchFamily="2" charset="0"/>
              <a:cs typeface="#9Slide03 Arima Madurai Black" panose="00000A00000000000000" pitchFamily="2" charset="0"/>
            </a:rPr>
            <a:t>Giới thiệu con vật định tả</a:t>
          </a:r>
          <a:endParaRPr lang="en-US" sz="2100" dirty="0">
            <a:latin typeface="#9Slide03 Arima Madurai Black" panose="00000A00000000000000" pitchFamily="2" charset="0"/>
            <a:cs typeface="#9Slide03 Arima Madurai Black" panose="00000A00000000000000" pitchFamily="2" charset="0"/>
          </a:endParaRPr>
        </a:p>
      </dgm:t>
    </dgm:pt>
    <dgm:pt modelId="{BAB44E8F-72F8-4234-8721-1B307CD7B87A}" type="parTrans" cxnId="{38E2792E-9FD5-485F-B8B0-A0780BD215F3}">
      <dgm:prSet/>
      <dgm:spPr/>
      <dgm:t>
        <a:bodyPr/>
        <a:lstStyle/>
        <a:p>
          <a:endParaRPr lang="en-US">
            <a:latin typeface="#9Slide03 Arima Madurai Black" panose="00000A00000000000000" pitchFamily="2" charset="0"/>
            <a:cs typeface="#9Slide03 Arima Madurai Black" panose="00000A00000000000000" pitchFamily="2" charset="0"/>
          </a:endParaRPr>
        </a:p>
      </dgm:t>
    </dgm:pt>
    <dgm:pt modelId="{DD5A8A97-6EDE-40E8-92AB-BB3929955AB0}" type="sibTrans" cxnId="{38E2792E-9FD5-485F-B8B0-A0780BD215F3}">
      <dgm:prSet/>
      <dgm:spPr/>
      <dgm:t>
        <a:bodyPr/>
        <a:lstStyle/>
        <a:p>
          <a:endParaRPr lang="en-US">
            <a:latin typeface="#9Slide03 Arima Madurai Black" panose="00000A00000000000000" pitchFamily="2" charset="0"/>
            <a:cs typeface="#9Slide03 Arima Madurai Black" panose="00000A00000000000000" pitchFamily="2" charset="0"/>
          </a:endParaRPr>
        </a:p>
      </dgm:t>
    </dgm:pt>
    <dgm:pt modelId="{311183E3-D2CB-49F8-82A9-70EEF5240344}">
      <dgm:prSet phldrT="[Text]">
        <dgm:style>
          <a:lnRef idx="1">
            <a:schemeClr val="accent2"/>
          </a:lnRef>
          <a:fillRef idx="3">
            <a:schemeClr val="accent2"/>
          </a:fillRef>
          <a:effectRef idx="2">
            <a:schemeClr val="accent2"/>
          </a:effectRef>
          <a:fontRef idx="minor">
            <a:schemeClr val="lt1"/>
          </a:fontRef>
        </dgm:style>
      </dgm:prSet>
      <dgm:spPr/>
      <dgm:t>
        <a:bodyPr/>
        <a:lstStyle/>
        <a:p>
          <a:r>
            <a:rPr lang="vi-VN" dirty="0">
              <a:latin typeface="#9Slide03 Arima Madurai Black" panose="00000A00000000000000" pitchFamily="2" charset="0"/>
              <a:cs typeface="#9Slide03 Arima Madurai Black" panose="00000A00000000000000" pitchFamily="2" charset="0"/>
            </a:rPr>
            <a:t>Thân bài</a:t>
          </a:r>
          <a:endParaRPr lang="en-US" dirty="0">
            <a:latin typeface="#9Slide03 Arima Madurai Black" panose="00000A00000000000000" pitchFamily="2" charset="0"/>
            <a:cs typeface="#9Slide03 Arima Madurai Black" panose="00000A00000000000000" pitchFamily="2" charset="0"/>
          </a:endParaRPr>
        </a:p>
      </dgm:t>
    </dgm:pt>
    <dgm:pt modelId="{B7232D1B-DBB6-4358-A846-3E0B650CC921}" type="parTrans" cxnId="{FABC9F05-280A-4C0C-B624-4BD5806862C5}">
      <dgm:prSet/>
      <dgm:spPr/>
      <dgm:t>
        <a:bodyPr/>
        <a:lstStyle/>
        <a:p>
          <a:endParaRPr lang="en-US">
            <a:latin typeface="#9Slide03 Arima Madurai Black" panose="00000A00000000000000" pitchFamily="2" charset="0"/>
            <a:cs typeface="#9Slide03 Arima Madurai Black" panose="00000A00000000000000" pitchFamily="2" charset="0"/>
          </a:endParaRPr>
        </a:p>
      </dgm:t>
    </dgm:pt>
    <dgm:pt modelId="{22B4740F-2E25-4FB7-8D7E-49FDB163FFD2}" type="sibTrans" cxnId="{FABC9F05-280A-4C0C-B624-4BD5806862C5}">
      <dgm:prSet/>
      <dgm:spPr/>
      <dgm:t>
        <a:bodyPr/>
        <a:lstStyle/>
        <a:p>
          <a:endParaRPr lang="en-US">
            <a:latin typeface="#9Slide03 Arima Madurai Black" panose="00000A00000000000000" pitchFamily="2" charset="0"/>
            <a:cs typeface="#9Slide03 Arima Madurai Black" panose="00000A00000000000000" pitchFamily="2" charset="0"/>
          </a:endParaRPr>
        </a:p>
      </dgm:t>
    </dgm:pt>
    <dgm:pt modelId="{5B9A0E3A-9E3D-4AB4-BB9B-4769CD5569DA}">
      <dgm:prSet phldrT="[Text]" custT="1">
        <dgm:style>
          <a:lnRef idx="1">
            <a:schemeClr val="accent3"/>
          </a:lnRef>
          <a:fillRef idx="2">
            <a:schemeClr val="accent3"/>
          </a:fillRef>
          <a:effectRef idx="1">
            <a:schemeClr val="accent3"/>
          </a:effectRef>
          <a:fontRef idx="minor">
            <a:schemeClr val="dk1"/>
          </a:fontRef>
        </dgm:style>
      </dgm:prSet>
      <dgm:spPr/>
      <dgm:t>
        <a:bodyPr/>
        <a:lstStyle/>
        <a:p>
          <a:pPr algn="just"/>
          <a:r>
            <a:rPr lang="vi-VN" sz="1900" b="0" dirty="0">
              <a:latin typeface="#9Slide03 Arima Madurai Black" panose="00000A00000000000000" pitchFamily="2" charset="0"/>
              <a:cs typeface="#9Slide03 Arima Madurai Black" panose="00000A00000000000000" pitchFamily="2" charset="0"/>
            </a:rPr>
            <a:t>- Tả hình dáng</a:t>
          </a:r>
        </a:p>
        <a:p>
          <a:pPr algn="just"/>
          <a:r>
            <a:rPr lang="vi-VN" sz="1900" dirty="0">
              <a:latin typeface="#9Slide03 Arima Madurai Black" panose="00000A00000000000000" pitchFamily="2" charset="0"/>
              <a:cs typeface="#9Slide03 Arima Madurai Black" panose="00000A00000000000000" pitchFamily="2" charset="0"/>
            </a:rPr>
            <a:t>- Tả thói quen sinh hoạt và một vài hoạt động chính của con vật</a:t>
          </a:r>
          <a:endParaRPr lang="en-US" sz="1900" dirty="0">
            <a:latin typeface="#9Slide03 Arima Madurai Black" panose="00000A00000000000000" pitchFamily="2" charset="0"/>
            <a:cs typeface="#9Slide03 Arima Madurai Black" panose="00000A00000000000000" pitchFamily="2" charset="0"/>
          </a:endParaRPr>
        </a:p>
      </dgm:t>
    </dgm:pt>
    <dgm:pt modelId="{223DAE1A-1D32-40D6-A93A-71BE3A9165B3}" type="parTrans" cxnId="{8ECB68DD-0AC3-44A6-BE1C-4555DC7E6A2F}">
      <dgm:prSet/>
      <dgm:spPr/>
      <dgm:t>
        <a:bodyPr/>
        <a:lstStyle/>
        <a:p>
          <a:endParaRPr lang="en-US">
            <a:latin typeface="#9Slide03 Arima Madurai Black" panose="00000A00000000000000" pitchFamily="2" charset="0"/>
            <a:cs typeface="#9Slide03 Arima Madurai Black" panose="00000A00000000000000" pitchFamily="2" charset="0"/>
          </a:endParaRPr>
        </a:p>
      </dgm:t>
    </dgm:pt>
    <dgm:pt modelId="{6AE18770-07C0-4F75-A001-F1D30B66D50E}" type="sibTrans" cxnId="{8ECB68DD-0AC3-44A6-BE1C-4555DC7E6A2F}">
      <dgm:prSet/>
      <dgm:spPr/>
      <dgm:t>
        <a:bodyPr/>
        <a:lstStyle/>
        <a:p>
          <a:endParaRPr lang="en-US">
            <a:latin typeface="#9Slide03 Arima Madurai Black" panose="00000A00000000000000" pitchFamily="2" charset="0"/>
            <a:cs typeface="#9Slide03 Arima Madurai Black" panose="00000A00000000000000" pitchFamily="2" charset="0"/>
          </a:endParaRPr>
        </a:p>
      </dgm:t>
    </dgm:pt>
    <dgm:pt modelId="{D1CAB1E1-7652-4DB3-BA25-A0AB244AB001}">
      <dgm:prSet phldrT="[Text]">
        <dgm:style>
          <a:lnRef idx="0">
            <a:schemeClr val="accent6"/>
          </a:lnRef>
          <a:fillRef idx="3">
            <a:schemeClr val="accent6"/>
          </a:fillRef>
          <a:effectRef idx="3">
            <a:schemeClr val="accent6"/>
          </a:effectRef>
          <a:fontRef idx="minor">
            <a:schemeClr val="lt1"/>
          </a:fontRef>
        </dgm:style>
      </dgm:prSet>
      <dgm:spPr/>
      <dgm:t>
        <a:bodyPr/>
        <a:lstStyle/>
        <a:p>
          <a:r>
            <a:rPr lang="vi-VN" dirty="0">
              <a:latin typeface="#9Slide03 Arima Madurai Black" panose="00000A00000000000000" pitchFamily="2" charset="0"/>
              <a:cs typeface="#9Slide03 Arima Madurai Black" panose="00000A00000000000000" pitchFamily="2" charset="0"/>
            </a:rPr>
            <a:t>Kết bài</a:t>
          </a:r>
          <a:endParaRPr lang="en-US" dirty="0">
            <a:latin typeface="#9Slide03 Arima Madurai Black" panose="00000A00000000000000" pitchFamily="2" charset="0"/>
            <a:cs typeface="#9Slide03 Arima Madurai Black" panose="00000A00000000000000" pitchFamily="2" charset="0"/>
          </a:endParaRPr>
        </a:p>
      </dgm:t>
    </dgm:pt>
    <dgm:pt modelId="{BFC8F051-DA90-4CD5-B912-D0B861A7F429}" type="parTrans" cxnId="{1694958F-D780-4691-B502-FA6E9FFE9705}">
      <dgm:prSet/>
      <dgm:spPr/>
      <dgm:t>
        <a:bodyPr/>
        <a:lstStyle/>
        <a:p>
          <a:endParaRPr lang="en-US">
            <a:latin typeface="#9Slide03 Arima Madurai Black" panose="00000A00000000000000" pitchFamily="2" charset="0"/>
            <a:cs typeface="#9Slide03 Arima Madurai Black" panose="00000A00000000000000" pitchFamily="2" charset="0"/>
          </a:endParaRPr>
        </a:p>
      </dgm:t>
    </dgm:pt>
    <dgm:pt modelId="{25D15B2F-9F0D-4A85-94D7-C9C98A7490D4}" type="sibTrans" cxnId="{1694958F-D780-4691-B502-FA6E9FFE9705}">
      <dgm:prSet/>
      <dgm:spPr/>
      <dgm:t>
        <a:bodyPr/>
        <a:lstStyle/>
        <a:p>
          <a:endParaRPr lang="en-US">
            <a:latin typeface="#9Slide03 Arima Madurai Black" panose="00000A00000000000000" pitchFamily="2" charset="0"/>
            <a:cs typeface="#9Slide03 Arima Madurai Black" panose="00000A00000000000000" pitchFamily="2" charset="0"/>
          </a:endParaRPr>
        </a:p>
      </dgm:t>
    </dgm:pt>
    <dgm:pt modelId="{B156613D-81F9-4C1A-8582-61F9723140E5}">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vi-VN" sz="2100" dirty="0">
              <a:latin typeface="#9Slide03 Arima Madurai Black" panose="00000A00000000000000" pitchFamily="2" charset="0"/>
              <a:cs typeface="#9Slide03 Arima Madurai Black" panose="00000A00000000000000" pitchFamily="2" charset="0"/>
            </a:rPr>
            <a:t>Nêu cảm nghĩ đối với con vật</a:t>
          </a:r>
          <a:endParaRPr lang="en-US" sz="2100" dirty="0">
            <a:latin typeface="#9Slide03 Arima Madurai Black" panose="00000A00000000000000" pitchFamily="2" charset="0"/>
            <a:cs typeface="#9Slide03 Arima Madurai Black" panose="00000A00000000000000" pitchFamily="2" charset="0"/>
          </a:endParaRPr>
        </a:p>
      </dgm:t>
    </dgm:pt>
    <dgm:pt modelId="{EAC1228F-917A-448B-8C72-192BB0801558}" type="parTrans" cxnId="{85A6D4E7-6F4F-4E3B-9811-74D7DDD38ABC}">
      <dgm:prSet/>
      <dgm:spPr/>
      <dgm:t>
        <a:bodyPr/>
        <a:lstStyle/>
        <a:p>
          <a:endParaRPr lang="en-US">
            <a:latin typeface="#9Slide03 Arima Madurai Black" panose="00000A00000000000000" pitchFamily="2" charset="0"/>
            <a:cs typeface="#9Slide03 Arima Madurai Black" panose="00000A00000000000000" pitchFamily="2" charset="0"/>
          </a:endParaRPr>
        </a:p>
      </dgm:t>
    </dgm:pt>
    <dgm:pt modelId="{47A0CAC9-1640-4303-B8B4-BC2878F3C2E9}" type="sibTrans" cxnId="{85A6D4E7-6F4F-4E3B-9811-74D7DDD38ABC}">
      <dgm:prSet/>
      <dgm:spPr/>
      <dgm:t>
        <a:bodyPr/>
        <a:lstStyle/>
        <a:p>
          <a:endParaRPr lang="en-US">
            <a:latin typeface="#9Slide03 Arima Madurai Black" panose="00000A00000000000000" pitchFamily="2" charset="0"/>
            <a:cs typeface="#9Slide03 Arima Madurai Black" panose="00000A00000000000000" pitchFamily="2" charset="0"/>
          </a:endParaRPr>
        </a:p>
      </dgm:t>
    </dgm:pt>
    <dgm:pt modelId="{CD3597C1-F062-4DBD-AEF4-B8DDC3094CE3}" type="pres">
      <dgm:prSet presAssocID="{842F2422-D998-4D3D-8837-5BAC0E1E6AE7}" presName="Name0" presStyleCnt="0">
        <dgm:presLayoutVars>
          <dgm:chPref val="3"/>
          <dgm:dir/>
          <dgm:animLvl val="lvl"/>
          <dgm:resizeHandles/>
        </dgm:presLayoutVars>
      </dgm:prSet>
      <dgm:spPr/>
    </dgm:pt>
    <dgm:pt modelId="{25F7669C-A7A6-4305-BF91-C94E85CD50F6}" type="pres">
      <dgm:prSet presAssocID="{CCB81752-F366-4C11-A5BA-D6478060CBD8}" presName="horFlow" presStyleCnt="0"/>
      <dgm:spPr/>
    </dgm:pt>
    <dgm:pt modelId="{F8CC281C-6C60-4B49-A2F6-CA27DF157369}" type="pres">
      <dgm:prSet presAssocID="{CCB81752-F366-4C11-A5BA-D6478060CBD8}" presName="bigChev" presStyleLbl="node1" presStyleIdx="0" presStyleCnt="3"/>
      <dgm:spPr/>
    </dgm:pt>
    <dgm:pt modelId="{B4AAA962-D507-48D1-9BBC-49AF4A83F654}" type="pres">
      <dgm:prSet presAssocID="{BAB44E8F-72F8-4234-8721-1B307CD7B87A}" presName="parTrans" presStyleCnt="0"/>
      <dgm:spPr/>
    </dgm:pt>
    <dgm:pt modelId="{72F31A41-1A52-4E1A-BCE4-2D23B5A6360C}" type="pres">
      <dgm:prSet presAssocID="{7FF1FF01-3117-4E6D-8069-23C64DDED2EE}" presName="node" presStyleLbl="alignAccFollowNode1" presStyleIdx="0" presStyleCnt="3" custScaleX="101228">
        <dgm:presLayoutVars>
          <dgm:bulletEnabled val="1"/>
        </dgm:presLayoutVars>
      </dgm:prSet>
      <dgm:spPr/>
    </dgm:pt>
    <dgm:pt modelId="{59EEB2C4-F958-44F0-A837-B75089547639}" type="pres">
      <dgm:prSet presAssocID="{CCB81752-F366-4C11-A5BA-D6478060CBD8}" presName="vSp" presStyleCnt="0"/>
      <dgm:spPr/>
    </dgm:pt>
    <dgm:pt modelId="{06BBAD41-3F37-4B9A-9101-598C1793FF8F}" type="pres">
      <dgm:prSet presAssocID="{311183E3-D2CB-49F8-82A9-70EEF5240344}" presName="horFlow" presStyleCnt="0"/>
      <dgm:spPr/>
    </dgm:pt>
    <dgm:pt modelId="{5890A0A7-3C1E-4B1A-A764-6B1CC38EE3F6}" type="pres">
      <dgm:prSet presAssocID="{311183E3-D2CB-49F8-82A9-70EEF5240344}" presName="bigChev" presStyleLbl="node1" presStyleIdx="1" presStyleCnt="3" custScaleX="66353"/>
      <dgm:spPr/>
    </dgm:pt>
    <dgm:pt modelId="{CFE67A1A-CCC4-4BDE-A290-A3303AA06FF5}" type="pres">
      <dgm:prSet presAssocID="{223DAE1A-1D32-40D6-A93A-71BE3A9165B3}" presName="parTrans" presStyleCnt="0"/>
      <dgm:spPr/>
    </dgm:pt>
    <dgm:pt modelId="{7E55CC19-A5AD-4B49-989A-16632CDB2DB6}" type="pres">
      <dgm:prSet presAssocID="{5B9A0E3A-9E3D-4AB4-BB9B-4769CD5569DA}" presName="node" presStyleLbl="alignAccFollowNode1" presStyleIdx="1" presStyleCnt="3" custScaleX="135666" custScaleY="113495" custLinFactNeighborX="-10007" custLinFactNeighborY="2774">
        <dgm:presLayoutVars>
          <dgm:bulletEnabled val="1"/>
        </dgm:presLayoutVars>
      </dgm:prSet>
      <dgm:spPr/>
    </dgm:pt>
    <dgm:pt modelId="{31346E7C-C491-4FAC-8C25-C4922E81372F}" type="pres">
      <dgm:prSet presAssocID="{311183E3-D2CB-49F8-82A9-70EEF5240344}" presName="vSp" presStyleCnt="0"/>
      <dgm:spPr/>
    </dgm:pt>
    <dgm:pt modelId="{3EC79CD2-0023-4A70-AD39-06C6BB60B1E9}" type="pres">
      <dgm:prSet presAssocID="{D1CAB1E1-7652-4DB3-BA25-A0AB244AB001}" presName="horFlow" presStyleCnt="0"/>
      <dgm:spPr/>
    </dgm:pt>
    <dgm:pt modelId="{2C77FA28-9BF7-44A4-A0E9-E47592B34B75}" type="pres">
      <dgm:prSet presAssocID="{D1CAB1E1-7652-4DB3-BA25-A0AB244AB001}" presName="bigChev" presStyleLbl="node1" presStyleIdx="2" presStyleCnt="3"/>
      <dgm:spPr/>
    </dgm:pt>
    <dgm:pt modelId="{D3538605-3AF4-40AA-9C18-705AA12F14F9}" type="pres">
      <dgm:prSet presAssocID="{EAC1228F-917A-448B-8C72-192BB0801558}" presName="parTrans" presStyleCnt="0"/>
      <dgm:spPr/>
    </dgm:pt>
    <dgm:pt modelId="{B5430D0D-5992-465B-8B1B-7AD861C41D5E}" type="pres">
      <dgm:prSet presAssocID="{B156613D-81F9-4C1A-8582-61F9723140E5}" presName="node" presStyleLbl="alignAccFollowNode1" presStyleIdx="2" presStyleCnt="3">
        <dgm:presLayoutVars>
          <dgm:bulletEnabled val="1"/>
        </dgm:presLayoutVars>
      </dgm:prSet>
      <dgm:spPr/>
    </dgm:pt>
  </dgm:ptLst>
  <dgm:cxnLst>
    <dgm:cxn modelId="{FABC9F05-280A-4C0C-B624-4BD5806862C5}" srcId="{842F2422-D998-4D3D-8837-5BAC0E1E6AE7}" destId="{311183E3-D2CB-49F8-82A9-70EEF5240344}" srcOrd="1" destOrd="0" parTransId="{B7232D1B-DBB6-4358-A846-3E0B650CC921}" sibTransId="{22B4740F-2E25-4FB7-8D7E-49FDB163FFD2}"/>
    <dgm:cxn modelId="{38E2792E-9FD5-485F-B8B0-A0780BD215F3}" srcId="{CCB81752-F366-4C11-A5BA-D6478060CBD8}" destId="{7FF1FF01-3117-4E6D-8069-23C64DDED2EE}" srcOrd="0" destOrd="0" parTransId="{BAB44E8F-72F8-4234-8721-1B307CD7B87A}" sibTransId="{DD5A8A97-6EDE-40E8-92AB-BB3929955AB0}"/>
    <dgm:cxn modelId="{519BD443-69B7-499A-85C5-CBDB02C56B8A}" type="presOf" srcId="{5B9A0E3A-9E3D-4AB4-BB9B-4769CD5569DA}" destId="{7E55CC19-A5AD-4B49-989A-16632CDB2DB6}" srcOrd="0" destOrd="0" presId="urn:microsoft.com/office/officeart/2005/8/layout/lProcess3"/>
    <dgm:cxn modelId="{18BE1365-794A-4797-8AB0-D23AC8E055D1}" type="presOf" srcId="{B156613D-81F9-4C1A-8582-61F9723140E5}" destId="{B5430D0D-5992-465B-8B1B-7AD861C41D5E}" srcOrd="0" destOrd="0" presId="urn:microsoft.com/office/officeart/2005/8/layout/lProcess3"/>
    <dgm:cxn modelId="{1694958F-D780-4691-B502-FA6E9FFE9705}" srcId="{842F2422-D998-4D3D-8837-5BAC0E1E6AE7}" destId="{D1CAB1E1-7652-4DB3-BA25-A0AB244AB001}" srcOrd="2" destOrd="0" parTransId="{BFC8F051-DA90-4CD5-B912-D0B861A7F429}" sibTransId="{25D15B2F-9F0D-4A85-94D7-C9C98A7490D4}"/>
    <dgm:cxn modelId="{1B4C88AF-1E23-41E1-8412-2DF16EA1336D}" srcId="{842F2422-D998-4D3D-8837-5BAC0E1E6AE7}" destId="{CCB81752-F366-4C11-A5BA-D6478060CBD8}" srcOrd="0" destOrd="0" parTransId="{900DBC73-6D60-4C22-AAE6-58B90596C5E7}" sibTransId="{CE7BC48F-5D5A-49C1-BE74-33EF75A9F96F}"/>
    <dgm:cxn modelId="{E6C3BFBE-E360-4E62-AF38-B69E74897321}" type="presOf" srcId="{311183E3-D2CB-49F8-82A9-70EEF5240344}" destId="{5890A0A7-3C1E-4B1A-A764-6B1CC38EE3F6}" srcOrd="0" destOrd="0" presId="urn:microsoft.com/office/officeart/2005/8/layout/lProcess3"/>
    <dgm:cxn modelId="{176E91C3-5BDB-4E1A-9F76-3DB5E6D8D3DF}" type="presOf" srcId="{7FF1FF01-3117-4E6D-8069-23C64DDED2EE}" destId="{72F31A41-1A52-4E1A-BCE4-2D23B5A6360C}" srcOrd="0" destOrd="0" presId="urn:microsoft.com/office/officeart/2005/8/layout/lProcess3"/>
    <dgm:cxn modelId="{2BCFB7C3-6704-4C37-9A54-F8182E6273CB}" type="presOf" srcId="{CCB81752-F366-4C11-A5BA-D6478060CBD8}" destId="{F8CC281C-6C60-4B49-A2F6-CA27DF157369}" srcOrd="0" destOrd="0" presId="urn:microsoft.com/office/officeart/2005/8/layout/lProcess3"/>
    <dgm:cxn modelId="{4C57ADCC-63A2-4CA6-A79A-A505A97D117D}" type="presOf" srcId="{842F2422-D998-4D3D-8837-5BAC0E1E6AE7}" destId="{CD3597C1-F062-4DBD-AEF4-B8DDC3094CE3}" srcOrd="0" destOrd="0" presId="urn:microsoft.com/office/officeart/2005/8/layout/lProcess3"/>
    <dgm:cxn modelId="{8ECB68DD-0AC3-44A6-BE1C-4555DC7E6A2F}" srcId="{311183E3-D2CB-49F8-82A9-70EEF5240344}" destId="{5B9A0E3A-9E3D-4AB4-BB9B-4769CD5569DA}" srcOrd="0" destOrd="0" parTransId="{223DAE1A-1D32-40D6-A93A-71BE3A9165B3}" sibTransId="{6AE18770-07C0-4F75-A001-F1D30B66D50E}"/>
    <dgm:cxn modelId="{9DB75BE0-8492-4165-89D3-47E6E8676C98}" type="presOf" srcId="{D1CAB1E1-7652-4DB3-BA25-A0AB244AB001}" destId="{2C77FA28-9BF7-44A4-A0E9-E47592B34B75}" srcOrd="0" destOrd="0" presId="urn:microsoft.com/office/officeart/2005/8/layout/lProcess3"/>
    <dgm:cxn modelId="{85A6D4E7-6F4F-4E3B-9811-74D7DDD38ABC}" srcId="{D1CAB1E1-7652-4DB3-BA25-A0AB244AB001}" destId="{B156613D-81F9-4C1A-8582-61F9723140E5}" srcOrd="0" destOrd="0" parTransId="{EAC1228F-917A-448B-8C72-192BB0801558}" sibTransId="{47A0CAC9-1640-4303-B8B4-BC2878F3C2E9}"/>
    <dgm:cxn modelId="{EB08C172-16C8-4BB3-A607-BCC70881674E}" type="presParOf" srcId="{CD3597C1-F062-4DBD-AEF4-B8DDC3094CE3}" destId="{25F7669C-A7A6-4305-BF91-C94E85CD50F6}" srcOrd="0" destOrd="0" presId="urn:microsoft.com/office/officeart/2005/8/layout/lProcess3"/>
    <dgm:cxn modelId="{BF528601-2AB9-4131-8B13-30F501264740}" type="presParOf" srcId="{25F7669C-A7A6-4305-BF91-C94E85CD50F6}" destId="{F8CC281C-6C60-4B49-A2F6-CA27DF157369}" srcOrd="0" destOrd="0" presId="urn:microsoft.com/office/officeart/2005/8/layout/lProcess3"/>
    <dgm:cxn modelId="{012DF934-3909-48DA-8ADE-64C19A620D42}" type="presParOf" srcId="{25F7669C-A7A6-4305-BF91-C94E85CD50F6}" destId="{B4AAA962-D507-48D1-9BBC-49AF4A83F654}" srcOrd="1" destOrd="0" presId="urn:microsoft.com/office/officeart/2005/8/layout/lProcess3"/>
    <dgm:cxn modelId="{95E82B0B-6B4A-40C9-B391-1EC823603E32}" type="presParOf" srcId="{25F7669C-A7A6-4305-BF91-C94E85CD50F6}" destId="{72F31A41-1A52-4E1A-BCE4-2D23B5A6360C}" srcOrd="2" destOrd="0" presId="urn:microsoft.com/office/officeart/2005/8/layout/lProcess3"/>
    <dgm:cxn modelId="{D630F125-633C-49F2-91D1-FE24991FF28E}" type="presParOf" srcId="{CD3597C1-F062-4DBD-AEF4-B8DDC3094CE3}" destId="{59EEB2C4-F958-44F0-A837-B75089547639}" srcOrd="1" destOrd="0" presId="urn:microsoft.com/office/officeart/2005/8/layout/lProcess3"/>
    <dgm:cxn modelId="{5EAD137D-08FB-441D-86DB-F08F762DF835}" type="presParOf" srcId="{CD3597C1-F062-4DBD-AEF4-B8DDC3094CE3}" destId="{06BBAD41-3F37-4B9A-9101-598C1793FF8F}" srcOrd="2" destOrd="0" presId="urn:microsoft.com/office/officeart/2005/8/layout/lProcess3"/>
    <dgm:cxn modelId="{6DC3BDB0-5E4E-413A-98FB-6A8BEDC72EDC}" type="presParOf" srcId="{06BBAD41-3F37-4B9A-9101-598C1793FF8F}" destId="{5890A0A7-3C1E-4B1A-A764-6B1CC38EE3F6}" srcOrd="0" destOrd="0" presId="urn:microsoft.com/office/officeart/2005/8/layout/lProcess3"/>
    <dgm:cxn modelId="{7377FA04-DE9D-4E93-9BBE-3F5B6B04ACC5}" type="presParOf" srcId="{06BBAD41-3F37-4B9A-9101-598C1793FF8F}" destId="{CFE67A1A-CCC4-4BDE-A290-A3303AA06FF5}" srcOrd="1" destOrd="0" presId="urn:microsoft.com/office/officeart/2005/8/layout/lProcess3"/>
    <dgm:cxn modelId="{3F8D5E22-A2F6-4402-B1FE-CBCCB0837B8A}" type="presParOf" srcId="{06BBAD41-3F37-4B9A-9101-598C1793FF8F}" destId="{7E55CC19-A5AD-4B49-989A-16632CDB2DB6}" srcOrd="2" destOrd="0" presId="urn:microsoft.com/office/officeart/2005/8/layout/lProcess3"/>
    <dgm:cxn modelId="{56BEF30F-B007-4BE3-BFC8-6A51CE7EEB8F}" type="presParOf" srcId="{CD3597C1-F062-4DBD-AEF4-B8DDC3094CE3}" destId="{31346E7C-C491-4FAC-8C25-C4922E81372F}" srcOrd="3" destOrd="0" presId="urn:microsoft.com/office/officeart/2005/8/layout/lProcess3"/>
    <dgm:cxn modelId="{7B3E7D1F-3C65-44D1-8168-2631563CC72B}" type="presParOf" srcId="{CD3597C1-F062-4DBD-AEF4-B8DDC3094CE3}" destId="{3EC79CD2-0023-4A70-AD39-06C6BB60B1E9}" srcOrd="4" destOrd="0" presId="urn:microsoft.com/office/officeart/2005/8/layout/lProcess3"/>
    <dgm:cxn modelId="{72615E79-43C5-453F-B401-C0D2006D4D83}" type="presParOf" srcId="{3EC79CD2-0023-4A70-AD39-06C6BB60B1E9}" destId="{2C77FA28-9BF7-44A4-A0E9-E47592B34B75}" srcOrd="0" destOrd="0" presId="urn:microsoft.com/office/officeart/2005/8/layout/lProcess3"/>
    <dgm:cxn modelId="{9935F202-9872-4955-8DBA-26F4E28D85F4}" type="presParOf" srcId="{3EC79CD2-0023-4A70-AD39-06C6BB60B1E9}" destId="{D3538605-3AF4-40AA-9C18-705AA12F14F9}" srcOrd="1" destOrd="0" presId="urn:microsoft.com/office/officeart/2005/8/layout/lProcess3"/>
    <dgm:cxn modelId="{98C034C3-C771-4680-BF72-4F86259099CA}" type="presParOf" srcId="{3EC79CD2-0023-4A70-AD39-06C6BB60B1E9}" destId="{B5430D0D-5992-465B-8B1B-7AD861C41D5E}" srcOrd="2" destOrd="0" presId="urn:microsoft.com/office/officeart/2005/8/layout/l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C281C-6C60-4B49-A2F6-CA27DF157369}">
      <dsp:nvSpPr>
        <dsp:cNvPr id="0" name=""/>
        <dsp:cNvSpPr/>
      </dsp:nvSpPr>
      <dsp:spPr>
        <a:xfrm>
          <a:off x="534590" y="1693"/>
          <a:ext cx="4127499" cy="1650999"/>
        </a:xfrm>
        <a:prstGeom prst="chevron">
          <a:avLst/>
        </a:prstGeom>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w="6350" cap="flat" cmpd="sng" algn="ctr">
          <a:solidFill>
            <a:schemeClr val="accent4"/>
          </a:solidFill>
          <a:prstDash val="solid"/>
          <a:miter lim="800000"/>
        </a:ln>
        <a:effectLst/>
      </dsp:spPr>
      <dsp:style>
        <a:lnRef idx="1">
          <a:schemeClr val="accent4"/>
        </a:lnRef>
        <a:fillRef idx="3">
          <a:schemeClr val="accent4"/>
        </a:fillRef>
        <a:effectRef idx="2">
          <a:schemeClr val="accent4"/>
        </a:effectRef>
        <a:fontRef idx="minor">
          <a:schemeClr val="lt1"/>
        </a:fontRef>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r>
            <a:rPr lang="vi-VN" sz="3600" kern="1200" dirty="0">
              <a:latin typeface="#9Slide03 Arima Madurai Black" panose="00000A00000000000000" pitchFamily="2" charset="0"/>
              <a:cs typeface="#9Slide03 Arima Madurai Black" panose="00000A00000000000000" pitchFamily="2" charset="0"/>
            </a:rPr>
            <a:t>Mở bài</a:t>
          </a:r>
          <a:endParaRPr lang="en-US" sz="3600" kern="1200" dirty="0">
            <a:latin typeface="#9Slide03 Arima Madurai Black" panose="00000A00000000000000" pitchFamily="2" charset="0"/>
            <a:cs typeface="#9Slide03 Arima Madurai Black" panose="00000A00000000000000" pitchFamily="2" charset="0"/>
          </a:endParaRPr>
        </a:p>
      </dsp:txBody>
      <dsp:txXfrm>
        <a:off x="1360090" y="1693"/>
        <a:ext cx="2476500" cy="1650999"/>
      </dsp:txXfrm>
    </dsp:sp>
    <dsp:sp modelId="{72F31A41-1A52-4E1A-BCE4-2D23B5A6360C}">
      <dsp:nvSpPr>
        <dsp:cNvPr id="0" name=""/>
        <dsp:cNvSpPr/>
      </dsp:nvSpPr>
      <dsp:spPr>
        <a:xfrm>
          <a:off x="4125515" y="142028"/>
          <a:ext cx="3467894" cy="1370330"/>
        </a:xfrm>
        <a:prstGeom prst="chevron">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26670" tIns="13335" rIns="0" bIns="13335" numCol="1" spcCol="1270" anchor="ctr" anchorCtr="0">
          <a:noAutofit/>
        </a:bodyPr>
        <a:lstStyle/>
        <a:p>
          <a:pPr marL="0" lvl="0" indent="0" algn="l" defTabSz="933450">
            <a:lnSpc>
              <a:spcPct val="90000"/>
            </a:lnSpc>
            <a:spcBef>
              <a:spcPct val="0"/>
            </a:spcBef>
            <a:spcAft>
              <a:spcPct val="35000"/>
            </a:spcAft>
            <a:buNone/>
          </a:pPr>
          <a:r>
            <a:rPr lang="vi-VN" sz="2100" kern="1200" dirty="0">
              <a:latin typeface="#9Slide03 Arima Madurai Black" panose="00000A00000000000000" pitchFamily="2" charset="0"/>
              <a:cs typeface="#9Slide03 Arima Madurai Black" panose="00000A00000000000000" pitchFamily="2" charset="0"/>
            </a:rPr>
            <a:t>Giới thiệu con vật định tả</a:t>
          </a:r>
          <a:endParaRPr lang="en-US" sz="2100" kern="1200" dirty="0">
            <a:latin typeface="#9Slide03 Arima Madurai Black" panose="00000A00000000000000" pitchFamily="2" charset="0"/>
            <a:cs typeface="#9Slide03 Arima Madurai Black" panose="00000A00000000000000" pitchFamily="2" charset="0"/>
          </a:endParaRPr>
        </a:p>
      </dsp:txBody>
      <dsp:txXfrm>
        <a:off x="4810680" y="142028"/>
        <a:ext cx="2097564" cy="1370330"/>
      </dsp:txXfrm>
    </dsp:sp>
    <dsp:sp modelId="{5890A0A7-3C1E-4B1A-A764-6B1CC38EE3F6}">
      <dsp:nvSpPr>
        <dsp:cNvPr id="0" name=""/>
        <dsp:cNvSpPr/>
      </dsp:nvSpPr>
      <dsp:spPr>
        <a:xfrm>
          <a:off x="534590" y="1883833"/>
          <a:ext cx="2738720" cy="1650999"/>
        </a:xfrm>
        <a:prstGeom prst="chevron">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solidFill>
          <a:prstDash val="solid"/>
          <a:miter lim="800000"/>
        </a:ln>
        <a:effectLst/>
      </dsp:spPr>
      <dsp:style>
        <a:lnRef idx="1">
          <a:schemeClr val="accent2"/>
        </a:lnRef>
        <a:fillRef idx="3">
          <a:schemeClr val="accent2"/>
        </a:fillRef>
        <a:effectRef idx="2">
          <a:schemeClr val="accent2"/>
        </a:effectRef>
        <a:fontRef idx="minor">
          <a:schemeClr val="lt1"/>
        </a:fontRef>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r>
            <a:rPr lang="vi-VN" sz="3600" kern="1200" dirty="0">
              <a:latin typeface="#9Slide03 Arima Madurai Black" panose="00000A00000000000000" pitchFamily="2" charset="0"/>
              <a:cs typeface="#9Slide03 Arima Madurai Black" panose="00000A00000000000000" pitchFamily="2" charset="0"/>
            </a:rPr>
            <a:t>Thân bài</a:t>
          </a:r>
          <a:endParaRPr lang="en-US" sz="3600" kern="1200" dirty="0">
            <a:latin typeface="#9Slide03 Arima Madurai Black" panose="00000A00000000000000" pitchFamily="2" charset="0"/>
            <a:cs typeface="#9Slide03 Arima Madurai Black" panose="00000A00000000000000" pitchFamily="2" charset="0"/>
          </a:endParaRPr>
        </a:p>
      </dsp:txBody>
      <dsp:txXfrm>
        <a:off x="1360090" y="1883833"/>
        <a:ext cx="1087721" cy="1650999"/>
      </dsp:txXfrm>
    </dsp:sp>
    <dsp:sp modelId="{7E55CC19-A5AD-4B49-989A-16632CDB2DB6}">
      <dsp:nvSpPr>
        <dsp:cNvPr id="0" name=""/>
        <dsp:cNvSpPr/>
      </dsp:nvSpPr>
      <dsp:spPr>
        <a:xfrm>
          <a:off x="2683040" y="1969718"/>
          <a:ext cx="4647679" cy="1555256"/>
        </a:xfrm>
        <a:prstGeom prst="chevron">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24130" tIns="12065" rIns="0" bIns="12065" numCol="1" spcCol="1270" anchor="ctr" anchorCtr="0">
          <a:noAutofit/>
        </a:bodyPr>
        <a:lstStyle/>
        <a:p>
          <a:pPr marL="0" lvl="0" indent="0" algn="just" defTabSz="844550">
            <a:lnSpc>
              <a:spcPct val="90000"/>
            </a:lnSpc>
            <a:spcBef>
              <a:spcPct val="0"/>
            </a:spcBef>
            <a:spcAft>
              <a:spcPct val="35000"/>
            </a:spcAft>
            <a:buNone/>
          </a:pPr>
          <a:r>
            <a:rPr lang="vi-VN" sz="1900" b="0" kern="1200" dirty="0">
              <a:latin typeface="#9Slide03 Arima Madurai Black" panose="00000A00000000000000" pitchFamily="2" charset="0"/>
              <a:cs typeface="#9Slide03 Arima Madurai Black" panose="00000A00000000000000" pitchFamily="2" charset="0"/>
            </a:rPr>
            <a:t>- Tả hình dáng</a:t>
          </a:r>
        </a:p>
        <a:p>
          <a:pPr marL="0" lvl="0" indent="0" algn="just" defTabSz="844550">
            <a:lnSpc>
              <a:spcPct val="90000"/>
            </a:lnSpc>
            <a:spcBef>
              <a:spcPct val="0"/>
            </a:spcBef>
            <a:spcAft>
              <a:spcPct val="35000"/>
            </a:spcAft>
            <a:buNone/>
          </a:pPr>
          <a:r>
            <a:rPr lang="vi-VN" sz="1900" kern="1200" dirty="0">
              <a:latin typeface="#9Slide03 Arima Madurai Black" panose="00000A00000000000000" pitchFamily="2" charset="0"/>
              <a:cs typeface="#9Slide03 Arima Madurai Black" panose="00000A00000000000000" pitchFamily="2" charset="0"/>
            </a:rPr>
            <a:t>- Tả thói quen sinh hoạt và một vài hoạt động chính của con vật</a:t>
          </a:r>
          <a:endParaRPr lang="en-US" sz="1900" kern="1200" dirty="0">
            <a:latin typeface="#9Slide03 Arima Madurai Black" panose="00000A00000000000000" pitchFamily="2" charset="0"/>
            <a:cs typeface="#9Slide03 Arima Madurai Black" panose="00000A00000000000000" pitchFamily="2" charset="0"/>
          </a:endParaRPr>
        </a:p>
      </dsp:txBody>
      <dsp:txXfrm>
        <a:off x="3460668" y="1969718"/>
        <a:ext cx="3092423" cy="1555256"/>
      </dsp:txXfrm>
    </dsp:sp>
    <dsp:sp modelId="{2C77FA28-9BF7-44A4-A0E9-E47592B34B75}">
      <dsp:nvSpPr>
        <dsp:cNvPr id="0" name=""/>
        <dsp:cNvSpPr/>
      </dsp:nvSpPr>
      <dsp:spPr>
        <a:xfrm>
          <a:off x="534590" y="3765973"/>
          <a:ext cx="4127499" cy="1650999"/>
        </a:xfrm>
        <a:prstGeom prst="chevron">
          <a:avLst/>
        </a:prstGeom>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6"/>
        </a:lnRef>
        <a:fillRef idx="3">
          <a:schemeClr val="accent6"/>
        </a:fillRef>
        <a:effectRef idx="3">
          <a:schemeClr val="accent6"/>
        </a:effectRef>
        <a:fontRef idx="minor">
          <a:schemeClr val="lt1"/>
        </a:fontRef>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r>
            <a:rPr lang="vi-VN" sz="3600" kern="1200" dirty="0">
              <a:latin typeface="#9Slide03 Arima Madurai Black" panose="00000A00000000000000" pitchFamily="2" charset="0"/>
              <a:cs typeface="#9Slide03 Arima Madurai Black" panose="00000A00000000000000" pitchFamily="2" charset="0"/>
            </a:rPr>
            <a:t>Kết bài</a:t>
          </a:r>
          <a:endParaRPr lang="en-US" sz="3600" kern="1200" dirty="0">
            <a:latin typeface="#9Slide03 Arima Madurai Black" panose="00000A00000000000000" pitchFamily="2" charset="0"/>
            <a:cs typeface="#9Slide03 Arima Madurai Black" panose="00000A00000000000000" pitchFamily="2" charset="0"/>
          </a:endParaRPr>
        </a:p>
      </dsp:txBody>
      <dsp:txXfrm>
        <a:off x="1360090" y="3765973"/>
        <a:ext cx="2476500" cy="1650999"/>
      </dsp:txXfrm>
    </dsp:sp>
    <dsp:sp modelId="{B5430D0D-5992-465B-8B1B-7AD861C41D5E}">
      <dsp:nvSpPr>
        <dsp:cNvPr id="0" name=""/>
        <dsp:cNvSpPr/>
      </dsp:nvSpPr>
      <dsp:spPr>
        <a:xfrm>
          <a:off x="4125515" y="3906308"/>
          <a:ext cx="3425825" cy="1370330"/>
        </a:xfrm>
        <a:prstGeom prst="chevron">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vi-VN" sz="2100" kern="1200" dirty="0">
              <a:latin typeface="#9Slide03 Arima Madurai Black" panose="00000A00000000000000" pitchFamily="2" charset="0"/>
              <a:cs typeface="#9Slide03 Arima Madurai Black" panose="00000A00000000000000" pitchFamily="2" charset="0"/>
            </a:rPr>
            <a:t>Nêu cảm nghĩ đối với con vật</a:t>
          </a:r>
          <a:endParaRPr lang="en-US" sz="2100" kern="1200" dirty="0">
            <a:latin typeface="#9Slide03 Arima Madurai Black" panose="00000A00000000000000" pitchFamily="2" charset="0"/>
            <a:cs typeface="#9Slide03 Arima Madurai Black" panose="00000A00000000000000" pitchFamily="2" charset="0"/>
          </a:endParaRPr>
        </a:p>
      </dsp:txBody>
      <dsp:txXfrm>
        <a:off x="4810680" y="3906308"/>
        <a:ext cx="2055495" cy="137033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667E0D-65B4-4F14-8069-672F6A13A4F9}" type="datetimeFigureOut">
              <a:rPr lang="zh-CN" altLang="en-US" smtClean="0"/>
              <a:t>2023/4/7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006CE8-F6F2-4010-9094-1884B1FDBA45}" type="slidenum">
              <a:rPr lang="zh-CN" altLang="en-US" smtClean="0"/>
              <a:t>‹#›</a:t>
            </a:fld>
            <a:endParaRPr lang="zh-CN" altLang="en-US"/>
          </a:p>
        </p:txBody>
      </p:sp>
    </p:spTree>
    <p:extLst>
      <p:ext uri="{BB962C8B-B14F-4D97-AF65-F5344CB8AC3E}">
        <p14:creationId xmlns:p14="http://schemas.microsoft.com/office/powerpoint/2010/main" val="1214883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1CEBC1-3A73-4315-A4BE-C69A6D2FEF6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56F5F68-D522-4BF6-A986-7CAB433CCE8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48B022D-95BF-4673-8F38-F35CED7C9FC9}"/>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2023/4/7</a:t>
            </a:fld>
            <a:endParaRPr lang="zh-CN" altLang="en-US"/>
          </a:p>
        </p:txBody>
      </p:sp>
      <p:sp>
        <p:nvSpPr>
          <p:cNvPr id="5" name="页脚占位符 4">
            <a:extLst>
              <a:ext uri="{FF2B5EF4-FFF2-40B4-BE49-F238E27FC236}">
                <a16:creationId xmlns:a16="http://schemas.microsoft.com/office/drawing/2014/main" id="{09B39BC9-A304-4449-820A-27831531564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1F7CA247-1264-4D01-8978-476BD808A353}"/>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3894567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DDAD3C-FD3E-4B78-8B53-DAF08C14D03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54D37D5-0F8C-475F-9CAE-9893DB599C76}"/>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2EAD17B-468D-4E5F-8C43-623450FD43CF}"/>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33682F0-6E72-43CD-B204-C07171CAB1A5}"/>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2023/4/7</a:t>
            </a:fld>
            <a:endParaRPr lang="zh-CN" altLang="en-US"/>
          </a:p>
        </p:txBody>
      </p:sp>
      <p:sp>
        <p:nvSpPr>
          <p:cNvPr id="6" name="页脚占位符 5">
            <a:extLst>
              <a:ext uri="{FF2B5EF4-FFF2-40B4-BE49-F238E27FC236}">
                <a16:creationId xmlns:a16="http://schemas.microsoft.com/office/drawing/2014/main" id="{86DF98BF-C7CD-4D27-B62F-9FB8239C620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F3CFF30-8C08-4B0F-B080-208510DE3D4F}"/>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4237948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DDEF7F-32D3-4943-ABB3-A3F334121AA1}"/>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074E0824-1507-43EB-A8D9-CF20749E0E6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1B12E97-EDA6-49BD-A2D8-ED29FB1E2C43}"/>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EB3BDE9-72FF-4FF6-8D0E-B429DD34D3A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C7B89A5-10DD-426E-8625-B2A13E8D6502}"/>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D35187D-FD87-48E4-A4E3-2FFA50ADE2E3}"/>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2023/4/7</a:t>
            </a:fld>
            <a:endParaRPr lang="zh-CN" altLang="en-US"/>
          </a:p>
        </p:txBody>
      </p:sp>
      <p:sp>
        <p:nvSpPr>
          <p:cNvPr id="8" name="页脚占位符 7">
            <a:extLst>
              <a:ext uri="{FF2B5EF4-FFF2-40B4-BE49-F238E27FC236}">
                <a16:creationId xmlns:a16="http://schemas.microsoft.com/office/drawing/2014/main" id="{884AFB86-2EFF-46DF-984F-B80AF29870D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186914BC-814C-4A0F-BF82-9D81522FB4E3}"/>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598339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8B41BF-5A95-4149-B996-D773A20F432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4876C26-5951-4572-95AE-FC68D7129893}"/>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2023/4/7</a:t>
            </a:fld>
            <a:endParaRPr lang="zh-CN" altLang="en-US"/>
          </a:p>
        </p:txBody>
      </p:sp>
      <p:sp>
        <p:nvSpPr>
          <p:cNvPr id="4" name="页脚占位符 3">
            <a:extLst>
              <a:ext uri="{FF2B5EF4-FFF2-40B4-BE49-F238E27FC236}">
                <a16:creationId xmlns:a16="http://schemas.microsoft.com/office/drawing/2014/main" id="{5E5BBB4E-40EF-42EE-AE0E-94F18B117F1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80F11B66-E92B-4512-AC30-104DB9CF4FE7}"/>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40671297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DCBC602-D6D2-41EE-9D1B-CDB4C4F755D0}"/>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2023/4/7</a:t>
            </a:fld>
            <a:endParaRPr lang="zh-CN" altLang="en-US"/>
          </a:p>
        </p:txBody>
      </p:sp>
      <p:sp>
        <p:nvSpPr>
          <p:cNvPr id="3" name="页脚占位符 2">
            <a:extLst>
              <a:ext uri="{FF2B5EF4-FFF2-40B4-BE49-F238E27FC236}">
                <a16:creationId xmlns:a16="http://schemas.microsoft.com/office/drawing/2014/main" id="{1BF858F9-84EB-421C-BC73-CBCA62FBDF2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D32547D3-3A49-418D-B41A-8C7CC3D5D0FB}"/>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2918667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71DEC4-111C-4378-B1E0-A6413B42085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05A8B7A1-3DD3-4C88-B847-A2DA5BCFD0C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2FF1518-EB0F-42F8-A04E-5688B8CB8F2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9923E56-85BD-4F08-AF59-715549B69B94}"/>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2023/4/7</a:t>
            </a:fld>
            <a:endParaRPr lang="zh-CN" altLang="en-US"/>
          </a:p>
        </p:txBody>
      </p:sp>
      <p:sp>
        <p:nvSpPr>
          <p:cNvPr id="6" name="页脚占位符 5">
            <a:extLst>
              <a:ext uri="{FF2B5EF4-FFF2-40B4-BE49-F238E27FC236}">
                <a16:creationId xmlns:a16="http://schemas.microsoft.com/office/drawing/2014/main" id="{ECAD75BC-4C20-486C-9907-DD22AECE142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17A4D148-F536-4323-8CED-A281145FA12A}"/>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21610279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1E5E0-F936-440E-AC84-AA71B4C3872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C05369F-9921-4409-96E1-A1C8CCAF362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1E6F79E-9C68-45C6-BEEB-83E030DA44E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1410CA4-68C9-4067-BCF4-B0FF8A3532D2}"/>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2023/4/7</a:t>
            </a:fld>
            <a:endParaRPr lang="zh-CN" altLang="en-US"/>
          </a:p>
        </p:txBody>
      </p:sp>
      <p:sp>
        <p:nvSpPr>
          <p:cNvPr id="6" name="页脚占位符 5">
            <a:extLst>
              <a:ext uri="{FF2B5EF4-FFF2-40B4-BE49-F238E27FC236}">
                <a16:creationId xmlns:a16="http://schemas.microsoft.com/office/drawing/2014/main" id="{A576913E-07B7-4250-BD28-9DA5126D8F0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DE5A8E6-5720-446E-84C1-4C80A639226F}"/>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3988493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43187B-E510-4C6A-B32D-97FB006C300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386DE42-5A2D-44CF-A3AE-70E987E703D8}"/>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793DE87-164C-4656-A5F9-2B001BAB7763}"/>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2023/4/7</a:t>
            </a:fld>
            <a:endParaRPr lang="zh-CN" altLang="en-US"/>
          </a:p>
        </p:txBody>
      </p:sp>
      <p:sp>
        <p:nvSpPr>
          <p:cNvPr id="5" name="页脚占位符 4">
            <a:extLst>
              <a:ext uri="{FF2B5EF4-FFF2-40B4-BE49-F238E27FC236}">
                <a16:creationId xmlns:a16="http://schemas.microsoft.com/office/drawing/2014/main" id="{45FE468D-5F9A-41A6-859F-1696A47E599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2929840-4974-4DB8-BFC6-103289EB26BD}"/>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15563239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D6B7E98-729A-456D-A387-ABA90C2CE3D7}"/>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2E20ABF-DB81-47C0-BFD0-A0B40E08F5FF}"/>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A6EFA5D-658C-4445-BF28-FE335983C526}"/>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2023/4/7</a:t>
            </a:fld>
            <a:endParaRPr lang="zh-CN" altLang="en-US"/>
          </a:p>
        </p:txBody>
      </p:sp>
      <p:sp>
        <p:nvSpPr>
          <p:cNvPr id="5" name="页脚占位符 4">
            <a:extLst>
              <a:ext uri="{FF2B5EF4-FFF2-40B4-BE49-F238E27FC236}">
                <a16:creationId xmlns:a16="http://schemas.microsoft.com/office/drawing/2014/main" id="{19206049-7557-4619-8DC6-D07F9CC8E61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D88EDDE0-5DDA-4C50-9410-75FC69B41B84}"/>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3443686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1CEBC1-3A73-4315-A4BE-C69A6D2FEF6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56F5F68-D522-4BF6-A986-7CAB433CCE8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48B022D-95BF-4673-8F38-F35CED7C9FC9}"/>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2023/4/7</a:t>
            </a:fld>
            <a:endParaRPr lang="zh-CN" altLang="en-US"/>
          </a:p>
        </p:txBody>
      </p:sp>
      <p:sp>
        <p:nvSpPr>
          <p:cNvPr id="5" name="页脚占位符 4">
            <a:extLst>
              <a:ext uri="{FF2B5EF4-FFF2-40B4-BE49-F238E27FC236}">
                <a16:creationId xmlns:a16="http://schemas.microsoft.com/office/drawing/2014/main" id="{09B39BC9-A304-4449-820A-27831531564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1F7CA247-1264-4D01-8978-476BD808A353}"/>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4256748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2023/4/7</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1326508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5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2023/4/7</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2810217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2023/4/7</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3617927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2023/4/7</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1861504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2023/4/7</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2280820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2023/4/7</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4153943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3AD58E-93D0-470D-B3CA-E1E45E90DC2F}"/>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2F740E2-433C-4B4F-8E7A-90978F215C3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83BC0B9E-DF3A-4412-84DA-ED1478E8E19B}"/>
              </a:ext>
            </a:extLst>
          </p:cNvPr>
          <p:cNvSpPr>
            <a:spLocks noGrp="1"/>
          </p:cNvSpPr>
          <p:nvPr>
            <p:ph type="dt" sz="half" idx="10"/>
          </p:nvPr>
        </p:nvSpPr>
        <p:spPr>
          <a:xfrm>
            <a:off x="838200" y="6356350"/>
            <a:ext cx="2743200" cy="365125"/>
          </a:xfrm>
          <a:prstGeom prst="rect">
            <a:avLst/>
          </a:prstGeom>
        </p:spPr>
        <p:txBody>
          <a:bodyPr/>
          <a:lstStyle/>
          <a:p>
            <a:fld id="{D0E48561-6F99-411B-BF21-5175E2B06181}" type="datetimeFigureOut">
              <a:rPr lang="zh-CN" altLang="en-US" smtClean="0"/>
              <a:t>2023/4/7</a:t>
            </a:fld>
            <a:endParaRPr lang="zh-CN" altLang="en-US"/>
          </a:p>
        </p:txBody>
      </p:sp>
      <p:sp>
        <p:nvSpPr>
          <p:cNvPr id="5" name="页脚占位符 4">
            <a:extLst>
              <a:ext uri="{FF2B5EF4-FFF2-40B4-BE49-F238E27FC236}">
                <a16:creationId xmlns:a16="http://schemas.microsoft.com/office/drawing/2014/main" id="{D685BC12-7C17-47FD-B85B-CF5F5F7F467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0346CD6-1748-4DA1-B1CE-7E2ECEBC6556}"/>
              </a:ext>
            </a:extLst>
          </p:cNvPr>
          <p:cNvSpPr>
            <a:spLocks noGrp="1"/>
          </p:cNvSpPr>
          <p:nvPr>
            <p:ph type="sldNum" sz="quarter" idx="12"/>
          </p:nvPr>
        </p:nvSpPr>
        <p:spPr>
          <a:xfrm>
            <a:off x="8610600" y="6356350"/>
            <a:ext cx="2743200" cy="365125"/>
          </a:xfrm>
          <a:prstGeom prst="rect">
            <a:avLst/>
          </a:prstGeom>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1957313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A691D8F-F163-4D19-839E-0A3A8DE5A1AE}"/>
              </a:ext>
            </a:extLst>
          </p:cNvPr>
          <p:cNvPicPr>
            <a:picLocks noChangeAspect="1"/>
          </p:cNvPicPr>
          <p:nvPr userDrawn="1"/>
        </p:nvPicPr>
        <p:blipFill>
          <a:blip r:embed="rId19" cstate="hqprint">
            <a:extLst>
              <a:ext uri="{28A0092B-C50C-407E-A947-70E740481C1C}">
                <a14:useLocalDpi xmlns:a14="http://schemas.microsoft.com/office/drawing/2010/main" val="0"/>
              </a:ext>
            </a:extLst>
          </a:blip>
          <a:stretch>
            <a:fillRect/>
          </a:stretch>
        </p:blipFill>
        <p:spPr>
          <a:xfrm>
            <a:off x="-46791868" y="-28388164"/>
            <a:ext cx="2186247" cy="3717751"/>
          </a:xfrm>
          <a:prstGeom prst="rect">
            <a:avLst/>
          </a:prstGeom>
        </p:spPr>
      </p:pic>
      <p:pic>
        <p:nvPicPr>
          <p:cNvPr id="19" name="Picture 18">
            <a:extLst>
              <a:ext uri="{FF2B5EF4-FFF2-40B4-BE49-F238E27FC236}">
                <a16:creationId xmlns:a16="http://schemas.microsoft.com/office/drawing/2014/main" id="{75C4ACBB-71FB-4E0C-94A9-4251A2A5309A}"/>
              </a:ext>
            </a:extLst>
          </p:cNvPr>
          <p:cNvPicPr>
            <a:picLocks noChangeAspect="1"/>
          </p:cNvPicPr>
          <p:nvPr userDrawn="1"/>
        </p:nvPicPr>
        <p:blipFill>
          <a:blip r:embed="rId19" cstate="hqprint">
            <a:extLst>
              <a:ext uri="{28A0092B-C50C-407E-A947-70E740481C1C}">
                <a14:useLocalDpi xmlns:a14="http://schemas.microsoft.com/office/drawing/2010/main" val="0"/>
              </a:ext>
            </a:extLst>
          </a:blip>
          <a:stretch>
            <a:fillRect/>
          </a:stretch>
        </p:blipFill>
        <p:spPr>
          <a:xfrm>
            <a:off x="56078132" y="-28921565"/>
            <a:ext cx="2186247" cy="3717751"/>
          </a:xfrm>
          <a:prstGeom prst="rect">
            <a:avLst/>
          </a:prstGeom>
        </p:spPr>
      </p:pic>
      <p:pic>
        <p:nvPicPr>
          <p:cNvPr id="20" name="Picture 19">
            <a:extLst>
              <a:ext uri="{FF2B5EF4-FFF2-40B4-BE49-F238E27FC236}">
                <a16:creationId xmlns:a16="http://schemas.microsoft.com/office/drawing/2014/main" id="{1BBE5C31-38EE-4B91-A972-B1274DF011CC}"/>
              </a:ext>
            </a:extLst>
          </p:cNvPr>
          <p:cNvPicPr>
            <a:picLocks noChangeAspect="1"/>
          </p:cNvPicPr>
          <p:nvPr userDrawn="1"/>
        </p:nvPicPr>
        <p:blipFill>
          <a:blip r:embed="rId19" cstate="hqprint">
            <a:extLst>
              <a:ext uri="{28A0092B-C50C-407E-A947-70E740481C1C}">
                <a14:useLocalDpi xmlns:a14="http://schemas.microsoft.com/office/drawing/2010/main" val="0"/>
              </a:ext>
            </a:extLst>
          </a:blip>
          <a:stretch>
            <a:fillRect/>
          </a:stretch>
        </p:blipFill>
        <p:spPr>
          <a:xfrm>
            <a:off x="-46791869" y="29981034"/>
            <a:ext cx="2186247" cy="3717751"/>
          </a:xfrm>
          <a:prstGeom prst="rect">
            <a:avLst/>
          </a:prstGeom>
        </p:spPr>
      </p:pic>
      <p:pic>
        <p:nvPicPr>
          <p:cNvPr id="21" name="Picture 20">
            <a:extLst>
              <a:ext uri="{FF2B5EF4-FFF2-40B4-BE49-F238E27FC236}">
                <a16:creationId xmlns:a16="http://schemas.microsoft.com/office/drawing/2014/main" id="{997FCAE1-E02A-4CAE-A45A-FD09A7B60AD2}"/>
              </a:ext>
            </a:extLst>
          </p:cNvPr>
          <p:cNvPicPr>
            <a:picLocks noChangeAspect="1"/>
          </p:cNvPicPr>
          <p:nvPr userDrawn="1"/>
        </p:nvPicPr>
        <p:blipFill>
          <a:blip r:embed="rId19" cstate="hqprint">
            <a:extLst>
              <a:ext uri="{28A0092B-C50C-407E-A947-70E740481C1C}">
                <a14:useLocalDpi xmlns:a14="http://schemas.microsoft.com/office/drawing/2010/main" val="0"/>
              </a:ext>
            </a:extLst>
          </a:blip>
          <a:stretch>
            <a:fillRect/>
          </a:stretch>
        </p:blipFill>
        <p:spPr>
          <a:xfrm>
            <a:off x="56078132" y="29981035"/>
            <a:ext cx="2186247" cy="3717751"/>
          </a:xfrm>
          <a:prstGeom prst="rect">
            <a:avLst/>
          </a:prstGeom>
        </p:spPr>
      </p:pic>
    </p:spTree>
    <p:extLst>
      <p:ext uri="{BB962C8B-B14F-4D97-AF65-F5344CB8AC3E}">
        <p14:creationId xmlns:p14="http://schemas.microsoft.com/office/powerpoint/2010/main" val="1288638881"/>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50" r:id="rId3"/>
    <p:sldLayoutId id="2147483678" r:id="rId4"/>
    <p:sldLayoutId id="2147483677" r:id="rId5"/>
    <p:sldLayoutId id="2147483676" r:id="rId6"/>
    <p:sldLayoutId id="2147483675" r:id="rId7"/>
    <p:sldLayoutId id="2147483674"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 id="2147483659"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jpg"/><Relationship Id="rId7" Type="http://schemas.openxmlformats.org/officeDocument/2006/relationships/image" Target="../media/image18.png"/><Relationship Id="rId2" Type="http://schemas.openxmlformats.org/officeDocument/2006/relationships/slideLayout" Target="../slideLayouts/slideLayout3.xml"/><Relationship Id="rId1" Type="http://schemas.openxmlformats.org/officeDocument/2006/relationships/tags" Target="../tags/tag4.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jpg"/><Relationship Id="rId7"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22.png"/><Relationship Id="rId2" Type="http://schemas.openxmlformats.org/officeDocument/2006/relationships/slideLayout" Target="../slideLayouts/slideLayout3.xml"/><Relationship Id="rId1" Type="http://schemas.openxmlformats.org/officeDocument/2006/relationships/tags" Target="../tags/tag6.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jpg"/><Relationship Id="rId7" Type="http://schemas.openxmlformats.org/officeDocument/2006/relationships/image" Target="../media/image18.png"/><Relationship Id="rId2" Type="http://schemas.openxmlformats.org/officeDocument/2006/relationships/slideLayout" Target="../slideLayouts/slideLayout3.xml"/><Relationship Id="rId1" Type="http://schemas.openxmlformats.org/officeDocument/2006/relationships/tags" Target="../tags/tag7.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2.jpg"/><Relationship Id="rId7" Type="http://schemas.openxmlformats.org/officeDocument/2006/relationships/image" Target="../media/image26.png"/><Relationship Id="rId12" Type="http://schemas.microsoft.com/office/2007/relationships/diagramDrawing" Target="../diagrams/drawing1.xml"/><Relationship Id="rId2" Type="http://schemas.openxmlformats.org/officeDocument/2006/relationships/slideLayout" Target="../slideLayouts/slideLayout3.xml"/><Relationship Id="rId1" Type="http://schemas.openxmlformats.org/officeDocument/2006/relationships/tags" Target="../tags/tag8.xml"/><Relationship Id="rId6" Type="http://schemas.openxmlformats.org/officeDocument/2006/relationships/image" Target="../media/image15.png"/><Relationship Id="rId11" Type="http://schemas.openxmlformats.org/officeDocument/2006/relationships/diagramColors" Target="../diagrams/colors1.xml"/><Relationship Id="rId5" Type="http://schemas.openxmlformats.org/officeDocument/2006/relationships/image" Target="../media/image3.png"/><Relationship Id="rId10" Type="http://schemas.openxmlformats.org/officeDocument/2006/relationships/diagramQuickStyle" Target="../diagrams/quickStyle1.xml"/><Relationship Id="rId4" Type="http://schemas.openxmlformats.org/officeDocument/2006/relationships/image" Target="../media/image9.png"/><Relationship Id="rId9"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3.xml"/><Relationship Id="rId1" Type="http://schemas.openxmlformats.org/officeDocument/2006/relationships/tags" Target="../tags/tag9.xml"/><Relationship Id="rId5" Type="http://schemas.openxmlformats.org/officeDocument/2006/relationships/image" Target="../media/image3.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jpg"/><Relationship Id="rId7" Type="http://schemas.openxmlformats.org/officeDocument/2006/relationships/image" Target="../media/image27.jpeg"/><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3.xml"/><Relationship Id="rId1" Type="http://schemas.openxmlformats.org/officeDocument/2006/relationships/tags" Target="../tags/tag11.xml"/><Relationship Id="rId5" Type="http://schemas.openxmlformats.org/officeDocument/2006/relationships/image" Target="../media/image3.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png"/><Relationship Id="rId7" Type="http://schemas.openxmlformats.org/officeDocument/2006/relationships/image" Target="../media/image11.jpeg"/><Relationship Id="rId2" Type="http://schemas.openxmlformats.org/officeDocument/2006/relationships/image" Target="../media/image2.jpg"/><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png"/><Relationship Id="rId7" Type="http://schemas.openxmlformats.org/officeDocument/2006/relationships/image" Target="../media/image13.jpeg"/><Relationship Id="rId2" Type="http://schemas.openxmlformats.org/officeDocument/2006/relationships/image" Target="../media/image2.jpg"/><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png"/><Relationship Id="rId7" Type="http://schemas.openxmlformats.org/officeDocument/2006/relationships/image" Target="../media/image14.jpeg"/><Relationship Id="rId2" Type="http://schemas.openxmlformats.org/officeDocument/2006/relationships/image" Target="../media/image2.jpg"/><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3.xml"/><Relationship Id="rId1" Type="http://schemas.openxmlformats.org/officeDocument/2006/relationships/tags" Target="../tags/tag2.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jpg"/><Relationship Id="rId7" Type="http://schemas.openxmlformats.org/officeDocument/2006/relationships/image" Target="../media/image16.gif"/><Relationship Id="rId2" Type="http://schemas.openxmlformats.org/officeDocument/2006/relationships/slideLayout" Target="../slideLayouts/slideLayout3.xml"/><Relationship Id="rId1" Type="http://schemas.openxmlformats.org/officeDocument/2006/relationships/tags" Target="../tags/tag3.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6A08613-A1B4-42C0-865C-EC322C0038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a:extLst>
              <a:ext uri="{FF2B5EF4-FFF2-40B4-BE49-F238E27FC236}">
                <a16:creationId xmlns:a16="http://schemas.microsoft.com/office/drawing/2014/main" id="{059AFFEF-676B-431D-9C61-6822223CB7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07" y="4546298"/>
            <a:ext cx="12192000" cy="2452914"/>
          </a:xfrm>
          <a:prstGeom prst="rect">
            <a:avLst/>
          </a:prstGeom>
        </p:spPr>
      </p:pic>
      <p:pic>
        <p:nvPicPr>
          <p:cNvPr id="9" name="图片 8">
            <a:extLst>
              <a:ext uri="{FF2B5EF4-FFF2-40B4-BE49-F238E27FC236}">
                <a16:creationId xmlns:a16="http://schemas.microsoft.com/office/drawing/2014/main" id="{D9FD5A43-D9F2-4BF9-939D-BFD4D17AF3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7012" y="0"/>
            <a:ext cx="2676160" cy="2961818"/>
          </a:xfrm>
          <a:prstGeom prst="rect">
            <a:avLst/>
          </a:prstGeom>
        </p:spPr>
      </p:pic>
      <p:pic>
        <p:nvPicPr>
          <p:cNvPr id="11" name="图片 10">
            <a:extLst>
              <a:ext uri="{FF2B5EF4-FFF2-40B4-BE49-F238E27FC236}">
                <a16:creationId xmlns:a16="http://schemas.microsoft.com/office/drawing/2014/main" id="{BCFE4E51-2FA1-4F78-9143-0DC3F20ABB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2764427" cy="3613759"/>
          </a:xfrm>
          <a:prstGeom prst="rect">
            <a:avLst/>
          </a:prstGeom>
        </p:spPr>
      </p:pic>
      <p:pic>
        <p:nvPicPr>
          <p:cNvPr id="13" name="图片 12">
            <a:extLst>
              <a:ext uri="{FF2B5EF4-FFF2-40B4-BE49-F238E27FC236}">
                <a16:creationId xmlns:a16="http://schemas.microsoft.com/office/drawing/2014/main" id="{D28763F4-90E9-42C8-B373-8E309E6DE5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41724" y="2314452"/>
            <a:ext cx="4334983" cy="3668318"/>
          </a:xfrm>
          <a:prstGeom prst="rect">
            <a:avLst/>
          </a:prstGeom>
        </p:spPr>
      </p:pic>
      <p:sp>
        <p:nvSpPr>
          <p:cNvPr id="10" name="文本框 13">
            <a:extLst>
              <a:ext uri="{FF2B5EF4-FFF2-40B4-BE49-F238E27FC236}">
                <a16:creationId xmlns:a16="http://schemas.microsoft.com/office/drawing/2014/main" id="{42961B55-DD88-4FA5-844F-C9FDF75D44BD}"/>
              </a:ext>
            </a:extLst>
          </p:cNvPr>
          <p:cNvSpPr txBox="1"/>
          <p:nvPr/>
        </p:nvSpPr>
        <p:spPr>
          <a:xfrm>
            <a:off x="527609" y="1341638"/>
            <a:ext cx="10149158" cy="2554545"/>
          </a:xfrm>
          <a:prstGeom prst="rect">
            <a:avLst/>
          </a:prstGeom>
          <a:noFill/>
        </p:spPr>
        <p:txBody>
          <a:bodyPr wrap="square" rtlCol="0">
            <a:spAutoFit/>
          </a:bodyPr>
          <a:lstStyle/>
          <a:p>
            <a:pPr algn="ctr"/>
            <a:r>
              <a:rPr lang="vi-VN" altLang="zh-CN" sz="8000" b="1" spc="-300" dirty="0">
                <a:ln w="31750">
                  <a:solidFill>
                    <a:schemeClr val="bg1">
                      <a:alpha val="94000"/>
                    </a:schemeClr>
                  </a:solidFill>
                </a:ln>
                <a:solidFill>
                  <a:srgbClr val="DF767E"/>
                </a:solidFill>
                <a:effectLst>
                  <a:outerShdw blurRad="38100" dist="38100" dir="2700000" sx="101000" sy="101000" algn="tl">
                    <a:srgbClr val="5080AB"/>
                  </a:outerShdw>
                </a:effectLst>
                <a:latin typeface="UTM Showcard" panose="02040603050506020204" pitchFamily="18" charset="0"/>
                <a:ea typeface="字魂59号-创粗黑" panose="00000500000000000000" pitchFamily="2" charset="-122"/>
                <a:cs typeface="+mn-ea"/>
                <a:sym typeface="字魂59号-创粗黑" panose="00000500000000000000" pitchFamily="2" charset="-122"/>
              </a:rPr>
              <a:t>CẤU TẠO CỦA BÀI VĂN MIÊU </a:t>
            </a:r>
            <a:r>
              <a:rPr lang="vi-VN" altLang="zh-CN" sz="8000" b="1" spc="-300">
                <a:ln w="31750">
                  <a:solidFill>
                    <a:schemeClr val="bg1">
                      <a:alpha val="94000"/>
                    </a:schemeClr>
                  </a:solidFill>
                </a:ln>
                <a:solidFill>
                  <a:srgbClr val="DF767E"/>
                </a:solidFill>
                <a:effectLst>
                  <a:outerShdw blurRad="38100" dist="38100" dir="2700000" sx="101000" sy="101000" algn="tl">
                    <a:srgbClr val="5080AB"/>
                  </a:outerShdw>
                </a:effectLst>
                <a:latin typeface="UTM Showcard" panose="02040603050506020204" pitchFamily="18" charset="0"/>
                <a:ea typeface="字魂59号-创粗黑" panose="00000500000000000000" pitchFamily="2" charset="-122"/>
                <a:cs typeface="+mn-ea"/>
                <a:sym typeface="字魂59号-创粗黑" panose="00000500000000000000" pitchFamily="2" charset="-122"/>
              </a:rPr>
              <a:t>TẢ </a:t>
            </a:r>
            <a:r>
              <a:rPr lang="en-GB" altLang="zh-CN" sz="8000" b="1" spc="-300">
                <a:ln w="31750">
                  <a:solidFill>
                    <a:schemeClr val="bg1">
                      <a:alpha val="94000"/>
                    </a:schemeClr>
                  </a:solidFill>
                </a:ln>
                <a:solidFill>
                  <a:srgbClr val="DF767E"/>
                </a:solidFill>
                <a:effectLst>
                  <a:outerShdw blurRad="38100" dist="38100" dir="2700000" sx="101000" sy="101000" algn="tl">
                    <a:srgbClr val="5080AB"/>
                  </a:outerShdw>
                </a:effectLst>
                <a:latin typeface="UTM Showcard" panose="02040603050506020204" pitchFamily="18" charset="0"/>
                <a:ea typeface="字魂59号-创粗黑" panose="00000500000000000000" pitchFamily="2" charset="-122"/>
                <a:cs typeface="+mn-ea"/>
                <a:sym typeface="字魂59号-创粗黑" panose="00000500000000000000" pitchFamily="2" charset="-122"/>
              </a:rPr>
              <a:t>con</a:t>
            </a:r>
            <a:r>
              <a:rPr lang="vi-VN" altLang="zh-CN" sz="8000" b="1" spc="-300">
                <a:ln w="31750">
                  <a:solidFill>
                    <a:schemeClr val="bg1">
                      <a:alpha val="94000"/>
                    </a:schemeClr>
                  </a:solidFill>
                </a:ln>
                <a:solidFill>
                  <a:srgbClr val="DF767E"/>
                </a:solidFill>
                <a:effectLst>
                  <a:outerShdw blurRad="38100" dist="38100" dir="2700000" sx="101000" sy="101000" algn="tl">
                    <a:srgbClr val="5080AB"/>
                  </a:outerShdw>
                </a:effectLst>
                <a:latin typeface="UTM Showcard" panose="02040603050506020204" pitchFamily="18" charset="0"/>
                <a:ea typeface="字魂59号-创粗黑" panose="00000500000000000000" pitchFamily="2" charset="-122"/>
                <a:cs typeface="+mn-ea"/>
                <a:sym typeface="字魂59号-创粗黑" panose="00000500000000000000" pitchFamily="2" charset="-122"/>
              </a:rPr>
              <a:t> </a:t>
            </a:r>
            <a:r>
              <a:rPr lang="vi-VN" altLang="zh-CN" sz="8000" b="1" spc="-300" dirty="0">
                <a:ln w="31750">
                  <a:solidFill>
                    <a:schemeClr val="bg1">
                      <a:alpha val="94000"/>
                    </a:schemeClr>
                  </a:solidFill>
                </a:ln>
                <a:solidFill>
                  <a:srgbClr val="DF767E"/>
                </a:solidFill>
                <a:effectLst>
                  <a:outerShdw blurRad="38100" dist="38100" dir="2700000" sx="101000" sy="101000" algn="tl">
                    <a:srgbClr val="5080AB"/>
                  </a:outerShdw>
                </a:effectLst>
                <a:latin typeface="UTM Showcard" panose="02040603050506020204" pitchFamily="18" charset="0"/>
                <a:ea typeface="字魂59号-创粗黑" panose="00000500000000000000" pitchFamily="2" charset="-122"/>
                <a:cs typeface="+mn-ea"/>
                <a:sym typeface="字魂59号-创粗黑" panose="00000500000000000000" pitchFamily="2" charset="-122"/>
              </a:rPr>
              <a:t>VẬT</a:t>
            </a:r>
            <a:endParaRPr lang="zh-CN" altLang="en-US" sz="8000" b="1" spc="-300" dirty="0">
              <a:ln w="31750">
                <a:solidFill>
                  <a:schemeClr val="bg1">
                    <a:alpha val="94000"/>
                  </a:schemeClr>
                </a:solidFill>
              </a:ln>
              <a:solidFill>
                <a:srgbClr val="DF767E"/>
              </a:solidFill>
              <a:effectLst>
                <a:outerShdw blurRad="38100" dist="38100" dir="2700000" sx="101000" sy="101000" algn="tl">
                  <a:srgbClr val="5080AB"/>
                </a:outerShdw>
              </a:effectLst>
              <a:latin typeface="UTM Showcard" panose="02040603050506020204" pitchFamily="18" charset="0"/>
              <a:ea typeface="字魂59号-创粗黑" panose="00000500000000000000" pitchFamily="2" charset="-122"/>
              <a:cs typeface="+mn-ea"/>
              <a:sym typeface="字魂59号-创粗黑" panose="00000500000000000000" pitchFamily="2" charset="-122"/>
            </a:endParaRPr>
          </a:p>
        </p:txBody>
      </p:sp>
      <p:sp>
        <p:nvSpPr>
          <p:cNvPr id="14" name="TextBox 13"/>
          <p:cNvSpPr txBox="1"/>
          <p:nvPr/>
        </p:nvSpPr>
        <p:spPr>
          <a:xfrm>
            <a:off x="3872474" y="104855"/>
            <a:ext cx="4447051"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6000" b="1" dirty="0">
                <a:solidFill>
                  <a:srgbClr val="003333"/>
                </a:solidFill>
                <a:latin typeface="UTM Beautiful Caps" panose="02040603050506020204" pitchFamily="18" charset="0"/>
              </a:rPr>
              <a:t>Tập làm văn</a:t>
            </a:r>
            <a:endParaRPr kumimoji="0" lang="id-ID" sz="6000" b="1" i="0" u="none" strike="noStrike" kern="1200" cap="none" spc="0" normalizeH="0" baseline="0" noProof="0" dirty="0">
              <a:ln>
                <a:noFill/>
              </a:ln>
              <a:solidFill>
                <a:srgbClr val="003333"/>
              </a:solidFill>
              <a:effectLst/>
              <a:uLnTx/>
              <a:uFillTx/>
              <a:latin typeface="UTM Beautiful Caps" panose="02040603050506020204" pitchFamily="18" charset="0"/>
            </a:endParaRPr>
          </a:p>
        </p:txBody>
      </p:sp>
    </p:spTree>
    <p:extLst>
      <p:ext uri="{BB962C8B-B14F-4D97-AF65-F5344CB8AC3E}">
        <p14:creationId xmlns:p14="http://schemas.microsoft.com/office/powerpoint/2010/main" val="1487203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6"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1+#ppt_w/2"/>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1000" fill="hold"/>
                                        <p:tgtEl>
                                          <p:spTgt spid="10"/>
                                        </p:tgtEl>
                                        <p:attrNameLst>
                                          <p:attrName>ppt_w</p:attrName>
                                        </p:attrNameLst>
                                      </p:cBhvr>
                                      <p:tavLst>
                                        <p:tav tm="0">
                                          <p:val>
                                            <p:fltVal val="0"/>
                                          </p:val>
                                        </p:tav>
                                        <p:tav tm="100000">
                                          <p:val>
                                            <p:strVal val="#ppt_w"/>
                                          </p:val>
                                        </p:tav>
                                      </p:tavLst>
                                    </p:anim>
                                    <p:anim calcmode="lin" valueType="num">
                                      <p:cBhvr>
                                        <p:cTn id="31" dur="1000" fill="hold"/>
                                        <p:tgtEl>
                                          <p:spTgt spid="10"/>
                                        </p:tgtEl>
                                        <p:attrNameLst>
                                          <p:attrName>ppt_h</p:attrName>
                                        </p:attrNameLst>
                                      </p:cBhvr>
                                      <p:tavLst>
                                        <p:tav tm="0">
                                          <p:val>
                                            <p:fltVal val="0"/>
                                          </p:val>
                                        </p:tav>
                                        <p:tav tm="100000">
                                          <p:val>
                                            <p:strVal val="#ppt_h"/>
                                          </p:val>
                                        </p:tav>
                                      </p:tavLst>
                                    </p:anim>
                                    <p:anim calcmode="lin" valueType="num">
                                      <p:cBhvr>
                                        <p:cTn id="32" dur="1000" fill="hold"/>
                                        <p:tgtEl>
                                          <p:spTgt spid="10"/>
                                        </p:tgtEl>
                                        <p:attrNameLst>
                                          <p:attrName>style.rotation</p:attrName>
                                        </p:attrNameLst>
                                      </p:cBhvr>
                                      <p:tavLst>
                                        <p:tav tm="0">
                                          <p:val>
                                            <p:fltVal val="90"/>
                                          </p:val>
                                        </p:tav>
                                        <p:tav tm="100000">
                                          <p:val>
                                            <p:fltVal val="0"/>
                                          </p:val>
                                        </p:tav>
                                      </p:tavLst>
                                    </p:anim>
                                    <p:animEffect transition="in" filter="fade">
                                      <p:cBhvr>
                                        <p:cTn id="33" dur="1000"/>
                                        <p:tgtEl>
                                          <p:spTgt spid="10"/>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1000" fill="hold"/>
                                        <p:tgtEl>
                                          <p:spTgt spid="14"/>
                                        </p:tgtEl>
                                        <p:attrNameLst>
                                          <p:attrName>ppt_w</p:attrName>
                                        </p:attrNameLst>
                                      </p:cBhvr>
                                      <p:tavLst>
                                        <p:tav tm="0">
                                          <p:val>
                                            <p:fltVal val="0"/>
                                          </p:val>
                                        </p:tav>
                                        <p:tav tm="100000">
                                          <p:val>
                                            <p:strVal val="#ppt_w"/>
                                          </p:val>
                                        </p:tav>
                                      </p:tavLst>
                                    </p:anim>
                                    <p:anim calcmode="lin" valueType="num">
                                      <p:cBhvr>
                                        <p:cTn id="37" dur="1000" fill="hold"/>
                                        <p:tgtEl>
                                          <p:spTgt spid="14"/>
                                        </p:tgtEl>
                                        <p:attrNameLst>
                                          <p:attrName>ppt_h</p:attrName>
                                        </p:attrNameLst>
                                      </p:cBhvr>
                                      <p:tavLst>
                                        <p:tav tm="0">
                                          <p:val>
                                            <p:fltVal val="0"/>
                                          </p:val>
                                        </p:tav>
                                        <p:tav tm="100000">
                                          <p:val>
                                            <p:strVal val="#ppt_h"/>
                                          </p:val>
                                        </p:tav>
                                      </p:tavLst>
                                    </p:anim>
                                    <p:animEffect transition="in" filter="fade">
                                      <p:cBhvr>
                                        <p:cTn id="38" dur="1000"/>
                                        <p:tgtEl>
                                          <p:spTgt spid="14"/>
                                        </p:tgtEl>
                                      </p:cBhvr>
                                    </p:animEffect>
                                  </p:childTnLst>
                                </p:cTn>
                              </p:par>
                              <p:par>
                                <p:cTn id="39" presetID="32" presetClass="emph" presetSubtype="0" repeatCount="indefinite" fill="hold" grpId="1" nodeType="withEffect">
                                  <p:stCondLst>
                                    <p:cond delay="0"/>
                                  </p:stCondLst>
                                  <p:endCondLst>
                                    <p:cond evt="onNext" delay="0">
                                      <p:tgtEl>
                                        <p:sldTgt/>
                                      </p:tgtEl>
                                    </p:cond>
                                  </p:endCondLst>
                                  <p:childTnLst>
                                    <p:animRot by="120000">
                                      <p:cBhvr>
                                        <p:cTn id="40" dur="590" fill="hold">
                                          <p:stCondLst>
                                            <p:cond delay="0"/>
                                          </p:stCondLst>
                                        </p:cTn>
                                        <p:tgtEl>
                                          <p:spTgt spid="14"/>
                                        </p:tgtEl>
                                        <p:attrNameLst>
                                          <p:attrName>r</p:attrName>
                                        </p:attrNameLst>
                                      </p:cBhvr>
                                    </p:animRot>
                                    <p:animRot by="-240000">
                                      <p:cBhvr>
                                        <p:cTn id="41" dur="1180" fill="hold">
                                          <p:stCondLst>
                                            <p:cond delay="1180"/>
                                          </p:stCondLst>
                                        </p:cTn>
                                        <p:tgtEl>
                                          <p:spTgt spid="14"/>
                                        </p:tgtEl>
                                        <p:attrNameLst>
                                          <p:attrName>r</p:attrName>
                                        </p:attrNameLst>
                                      </p:cBhvr>
                                    </p:animRot>
                                    <p:animRot by="240000">
                                      <p:cBhvr>
                                        <p:cTn id="42" dur="1180" fill="hold">
                                          <p:stCondLst>
                                            <p:cond delay="2360"/>
                                          </p:stCondLst>
                                        </p:cTn>
                                        <p:tgtEl>
                                          <p:spTgt spid="14"/>
                                        </p:tgtEl>
                                        <p:attrNameLst>
                                          <p:attrName>r</p:attrName>
                                        </p:attrNameLst>
                                      </p:cBhvr>
                                    </p:animRot>
                                    <p:animRot by="-240000">
                                      <p:cBhvr>
                                        <p:cTn id="43" dur="1180" fill="hold">
                                          <p:stCondLst>
                                            <p:cond delay="3540"/>
                                          </p:stCondLst>
                                        </p:cTn>
                                        <p:tgtEl>
                                          <p:spTgt spid="14"/>
                                        </p:tgtEl>
                                        <p:attrNameLst>
                                          <p:attrName>r</p:attrName>
                                        </p:attrNameLst>
                                      </p:cBhvr>
                                    </p:animRot>
                                    <p:animRot by="120000">
                                      <p:cBhvr>
                                        <p:cTn id="44" dur="1180" fill="hold">
                                          <p:stCondLst>
                                            <p:cond delay="472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4"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14668" y="907817"/>
            <a:ext cx="701616" cy="701616"/>
          </a:xfrm>
          <a:prstGeom prst="rect">
            <a:avLst/>
          </a:prstGeom>
        </p:spPr>
      </p:pic>
      <p:pic>
        <p:nvPicPr>
          <p:cNvPr id="28" name="图片 27">
            <a:extLst>
              <a:ext uri="{FF2B5EF4-FFF2-40B4-BE49-F238E27FC236}">
                <a16:creationId xmlns:a16="http://schemas.microsoft.com/office/drawing/2014/main" id="{BE0B87F1-F208-466F-BA08-86BE9E41C6E8}"/>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341892" y="2485896"/>
            <a:ext cx="4695288" cy="4695288"/>
          </a:xfrm>
          <a:prstGeom prst="rect">
            <a:avLst/>
          </a:prstGeom>
        </p:spPr>
      </p:pic>
      <p:sp>
        <p:nvSpPr>
          <p:cNvPr id="2" name="Rectangle 1"/>
          <p:cNvSpPr/>
          <p:nvPr/>
        </p:nvSpPr>
        <p:spPr>
          <a:xfrm>
            <a:off x="814668" y="1846421"/>
            <a:ext cx="9562047" cy="1323439"/>
          </a:xfrm>
          <a:prstGeom prst="rect">
            <a:avLst/>
          </a:prstGeom>
        </p:spPr>
        <p:txBody>
          <a:bodyPr wrap="square">
            <a:spAutoFit/>
          </a:bodyPr>
          <a:lstStyle/>
          <a:p>
            <a:pPr algn="ctr"/>
            <a:r>
              <a:rPr lang="en-US" sz="4000" dirty="0">
                <a:solidFill>
                  <a:schemeClr val="accent3">
                    <a:lumMod val="50000"/>
                  </a:schemeClr>
                </a:solidFill>
                <a:latin typeface="Arial" panose="020B0604020202020204" pitchFamily="34" charset="0"/>
                <a:cs typeface="Arial" panose="020B0604020202020204" pitchFamily="34" charset="0"/>
              </a:rPr>
              <a:t>“</a:t>
            </a:r>
            <a:r>
              <a:rPr lang="en-US" sz="4000" dirty="0" err="1">
                <a:solidFill>
                  <a:schemeClr val="accent3">
                    <a:lumMod val="50000"/>
                  </a:schemeClr>
                </a:solidFill>
                <a:latin typeface="Arial" panose="020B0604020202020204" pitchFamily="34" charset="0"/>
                <a:cs typeface="Arial" panose="020B0604020202020204" pitchFamily="34" charset="0"/>
              </a:rPr>
              <a:t>Meo</a:t>
            </a:r>
            <a:r>
              <a:rPr lang="en-US" sz="4000" dirty="0">
                <a:solidFill>
                  <a:schemeClr val="accent3">
                    <a:lumMod val="50000"/>
                  </a:schemeClr>
                </a:solidFill>
                <a:latin typeface="Arial" panose="020B0604020202020204" pitchFamily="34" charset="0"/>
                <a:cs typeface="Arial" panose="020B0604020202020204" pitchFamily="34" charset="0"/>
              </a:rPr>
              <a:t>, </a:t>
            </a:r>
            <a:r>
              <a:rPr lang="en-US" sz="4000" dirty="0" err="1">
                <a:solidFill>
                  <a:schemeClr val="accent3">
                    <a:lumMod val="50000"/>
                  </a:schemeClr>
                </a:solidFill>
                <a:latin typeface="Arial" panose="020B0604020202020204" pitchFamily="34" charset="0"/>
                <a:cs typeface="Arial" panose="020B0604020202020204" pitchFamily="34" charset="0"/>
              </a:rPr>
              <a:t>meo</a:t>
            </a:r>
            <a:r>
              <a:rPr lang="en-US" sz="4000" dirty="0">
                <a:solidFill>
                  <a:schemeClr val="accent3">
                    <a:lumMod val="50000"/>
                  </a:schemeClr>
                </a:solidFill>
                <a:latin typeface="Arial" panose="020B0604020202020204" pitchFamily="34" charset="0"/>
                <a:cs typeface="Arial" panose="020B0604020202020204" pitchFamily="34" charset="0"/>
              </a:rPr>
              <a:t>”. </a:t>
            </a:r>
            <a:r>
              <a:rPr lang="en-US" sz="4000" dirty="0" err="1">
                <a:solidFill>
                  <a:schemeClr val="accent3">
                    <a:lumMod val="50000"/>
                  </a:schemeClr>
                </a:solidFill>
                <a:latin typeface="Arial" panose="020B0604020202020204" pitchFamily="34" charset="0"/>
                <a:cs typeface="Arial" panose="020B0604020202020204" pitchFamily="34" charset="0"/>
              </a:rPr>
              <a:t>Đấy</a:t>
            </a:r>
            <a:r>
              <a:rPr lang="en-US" sz="4000" dirty="0">
                <a:solidFill>
                  <a:schemeClr val="accent3">
                    <a:lumMod val="50000"/>
                  </a:schemeClr>
                </a:solidFill>
                <a:latin typeface="Arial" panose="020B0604020202020204" pitchFamily="34" charset="0"/>
                <a:cs typeface="Arial" panose="020B0604020202020204" pitchFamily="34" charset="0"/>
              </a:rPr>
              <a:t>, </a:t>
            </a:r>
            <a:r>
              <a:rPr lang="en-US" sz="4000" dirty="0" err="1">
                <a:solidFill>
                  <a:schemeClr val="accent3">
                    <a:lumMod val="50000"/>
                  </a:schemeClr>
                </a:solidFill>
                <a:latin typeface="Arial" panose="020B0604020202020204" pitchFamily="34" charset="0"/>
                <a:cs typeface="Arial" panose="020B0604020202020204" pitchFamily="34" charset="0"/>
              </a:rPr>
              <a:t>chú</a:t>
            </a:r>
            <a:r>
              <a:rPr lang="en-US" sz="4000" dirty="0">
                <a:solidFill>
                  <a:schemeClr val="accent3">
                    <a:lumMod val="50000"/>
                  </a:schemeClr>
                </a:solidFill>
                <a:latin typeface="Arial" panose="020B0604020202020204" pitchFamily="34" charset="0"/>
                <a:cs typeface="Arial" panose="020B0604020202020204" pitchFamily="34" charset="0"/>
              </a:rPr>
              <a:t> </a:t>
            </a:r>
            <a:r>
              <a:rPr lang="en-US" sz="4000" dirty="0" err="1">
                <a:solidFill>
                  <a:schemeClr val="accent3">
                    <a:lumMod val="50000"/>
                  </a:schemeClr>
                </a:solidFill>
                <a:latin typeface="Arial" panose="020B0604020202020204" pitchFamily="34" charset="0"/>
                <a:cs typeface="Arial" panose="020B0604020202020204" pitchFamily="34" charset="0"/>
              </a:rPr>
              <a:t>bạn</a:t>
            </a:r>
            <a:r>
              <a:rPr lang="en-US" sz="4000" dirty="0">
                <a:solidFill>
                  <a:schemeClr val="accent3">
                    <a:lumMod val="50000"/>
                  </a:schemeClr>
                </a:solidFill>
                <a:latin typeface="Arial" panose="020B0604020202020204" pitchFamily="34" charset="0"/>
                <a:cs typeface="Arial" panose="020B0604020202020204" pitchFamily="34" charset="0"/>
              </a:rPr>
              <a:t> </a:t>
            </a:r>
            <a:r>
              <a:rPr lang="en-US" sz="4000" dirty="0" err="1">
                <a:solidFill>
                  <a:schemeClr val="accent3">
                    <a:lumMod val="50000"/>
                  </a:schemeClr>
                </a:solidFill>
                <a:latin typeface="Arial" panose="020B0604020202020204" pitchFamily="34" charset="0"/>
                <a:cs typeface="Arial" panose="020B0604020202020204" pitchFamily="34" charset="0"/>
              </a:rPr>
              <a:t>mới</a:t>
            </a:r>
            <a:r>
              <a:rPr lang="en-US" sz="4000" dirty="0">
                <a:solidFill>
                  <a:schemeClr val="accent3">
                    <a:lumMod val="50000"/>
                  </a:schemeClr>
                </a:solidFill>
                <a:latin typeface="Arial" panose="020B0604020202020204" pitchFamily="34" charset="0"/>
                <a:cs typeface="Arial" panose="020B0604020202020204" pitchFamily="34" charset="0"/>
              </a:rPr>
              <a:t> </a:t>
            </a:r>
            <a:r>
              <a:rPr lang="en-US" sz="4000" dirty="0" err="1">
                <a:solidFill>
                  <a:schemeClr val="accent3">
                    <a:lumMod val="50000"/>
                  </a:schemeClr>
                </a:solidFill>
                <a:latin typeface="Arial" panose="020B0604020202020204" pitchFamily="34" charset="0"/>
                <a:cs typeface="Arial" panose="020B0604020202020204" pitchFamily="34" charset="0"/>
              </a:rPr>
              <a:t>của</a:t>
            </a:r>
            <a:r>
              <a:rPr lang="en-US" sz="4000" dirty="0">
                <a:solidFill>
                  <a:schemeClr val="accent3">
                    <a:lumMod val="50000"/>
                  </a:schemeClr>
                </a:solidFill>
                <a:latin typeface="Arial" panose="020B0604020202020204" pitchFamily="34" charset="0"/>
                <a:cs typeface="Arial" panose="020B0604020202020204" pitchFamily="34" charset="0"/>
              </a:rPr>
              <a:t> </a:t>
            </a:r>
            <a:r>
              <a:rPr lang="en-US" sz="4000" dirty="0" err="1">
                <a:solidFill>
                  <a:schemeClr val="accent3">
                    <a:lumMod val="50000"/>
                  </a:schemeClr>
                </a:solidFill>
                <a:latin typeface="Arial" panose="020B0604020202020204" pitchFamily="34" charset="0"/>
                <a:cs typeface="Arial" panose="020B0604020202020204" pitchFamily="34" charset="0"/>
              </a:rPr>
              <a:t>tôi</a:t>
            </a:r>
            <a:r>
              <a:rPr lang="en-US" sz="4000" dirty="0">
                <a:solidFill>
                  <a:schemeClr val="accent3">
                    <a:lumMod val="50000"/>
                  </a:schemeClr>
                </a:solidFill>
                <a:latin typeface="Arial" panose="020B0604020202020204" pitchFamily="34" charset="0"/>
                <a:cs typeface="Arial" panose="020B0604020202020204" pitchFamily="34" charset="0"/>
              </a:rPr>
              <a:t> </a:t>
            </a:r>
            <a:r>
              <a:rPr lang="en-US" sz="4000" dirty="0" err="1">
                <a:solidFill>
                  <a:schemeClr val="accent3">
                    <a:lumMod val="50000"/>
                  </a:schemeClr>
                </a:solidFill>
                <a:latin typeface="Arial" panose="020B0604020202020204" pitchFamily="34" charset="0"/>
                <a:cs typeface="Arial" panose="020B0604020202020204" pitchFamily="34" charset="0"/>
              </a:rPr>
              <a:t>lại</a:t>
            </a:r>
            <a:r>
              <a:rPr lang="en-US" sz="4000" dirty="0">
                <a:solidFill>
                  <a:schemeClr val="accent3">
                    <a:lumMod val="50000"/>
                  </a:schemeClr>
                </a:solidFill>
                <a:latin typeface="Arial" panose="020B0604020202020204" pitchFamily="34" charset="0"/>
                <a:cs typeface="Arial" panose="020B0604020202020204" pitchFamily="34" charset="0"/>
              </a:rPr>
              <a:t> </a:t>
            </a:r>
            <a:endParaRPr lang="vi-VN" sz="4000" dirty="0">
              <a:solidFill>
                <a:schemeClr val="accent3">
                  <a:lumMod val="50000"/>
                </a:schemeClr>
              </a:solidFill>
              <a:latin typeface="Arial" panose="020B0604020202020204" pitchFamily="34" charset="0"/>
              <a:cs typeface="Arial" panose="020B0604020202020204" pitchFamily="34" charset="0"/>
            </a:endParaRPr>
          </a:p>
          <a:p>
            <a:pPr algn="ctr"/>
            <a:r>
              <a:rPr lang="vi-VN" sz="4000" dirty="0">
                <a:solidFill>
                  <a:schemeClr val="accent3">
                    <a:lumMod val="50000"/>
                  </a:schemeClr>
                </a:solidFill>
                <a:latin typeface="Arial" panose="020B0604020202020204" pitchFamily="34" charset="0"/>
                <a:cs typeface="Arial" panose="020B0604020202020204" pitchFamily="34" charset="0"/>
              </a:rPr>
              <a:t>đ</a:t>
            </a:r>
            <a:r>
              <a:rPr lang="en-US" sz="4000" dirty="0" err="1">
                <a:solidFill>
                  <a:schemeClr val="accent3">
                    <a:lumMod val="50000"/>
                  </a:schemeClr>
                </a:solidFill>
                <a:latin typeface="Arial" panose="020B0604020202020204" pitchFamily="34" charset="0"/>
                <a:cs typeface="Arial" panose="020B0604020202020204" pitchFamily="34" charset="0"/>
              </a:rPr>
              <a:t>ến</a:t>
            </a:r>
            <a:r>
              <a:rPr lang="en-US" sz="4000" dirty="0">
                <a:solidFill>
                  <a:schemeClr val="accent3">
                    <a:lumMod val="50000"/>
                  </a:schemeClr>
                </a:solidFill>
                <a:latin typeface="Arial" panose="020B0604020202020204" pitchFamily="34" charset="0"/>
                <a:cs typeface="Arial" panose="020B0604020202020204" pitchFamily="34" charset="0"/>
              </a:rPr>
              <a:t> </a:t>
            </a:r>
            <a:r>
              <a:rPr lang="en-US" sz="4000" dirty="0" err="1">
                <a:solidFill>
                  <a:schemeClr val="accent3">
                    <a:lumMod val="50000"/>
                  </a:schemeClr>
                </a:solidFill>
                <a:latin typeface="Arial" panose="020B0604020202020204" pitchFamily="34" charset="0"/>
                <a:cs typeface="Arial" panose="020B0604020202020204" pitchFamily="34" charset="0"/>
              </a:rPr>
              <a:t>ch</a:t>
            </a:r>
            <a:r>
              <a:rPr lang="vi-VN" sz="4000" dirty="0">
                <a:solidFill>
                  <a:schemeClr val="accent3">
                    <a:lumMod val="50000"/>
                  </a:schemeClr>
                </a:solidFill>
                <a:latin typeface="Arial" panose="020B0604020202020204" pitchFamily="34" charset="0"/>
                <a:cs typeface="Arial" panose="020B0604020202020204" pitchFamily="34" charset="0"/>
              </a:rPr>
              <a:t>ơ</a:t>
            </a:r>
            <a:r>
              <a:rPr lang="en-US" sz="4000" dirty="0" err="1">
                <a:solidFill>
                  <a:schemeClr val="accent3">
                    <a:lumMod val="50000"/>
                  </a:schemeClr>
                </a:solidFill>
                <a:latin typeface="Arial" panose="020B0604020202020204" pitchFamily="34" charset="0"/>
                <a:cs typeface="Arial" panose="020B0604020202020204" pitchFamily="34" charset="0"/>
              </a:rPr>
              <a:t>i</a:t>
            </a:r>
            <a:r>
              <a:rPr lang="en-US" sz="4000" dirty="0">
                <a:solidFill>
                  <a:schemeClr val="accent3">
                    <a:lumMod val="50000"/>
                  </a:schemeClr>
                </a:solidFill>
                <a:latin typeface="Arial" panose="020B0604020202020204" pitchFamily="34" charset="0"/>
                <a:cs typeface="Arial" panose="020B0604020202020204" pitchFamily="34" charset="0"/>
              </a:rPr>
              <a:t> </a:t>
            </a:r>
            <a:r>
              <a:rPr lang="en-US" sz="4000" dirty="0" err="1">
                <a:solidFill>
                  <a:schemeClr val="accent3">
                    <a:lumMod val="50000"/>
                  </a:schemeClr>
                </a:solidFill>
                <a:latin typeface="Arial" panose="020B0604020202020204" pitchFamily="34" charset="0"/>
                <a:cs typeface="Arial" panose="020B0604020202020204" pitchFamily="34" charset="0"/>
              </a:rPr>
              <a:t>với</a:t>
            </a:r>
            <a:r>
              <a:rPr lang="en-US" sz="4000" dirty="0">
                <a:solidFill>
                  <a:schemeClr val="accent3">
                    <a:lumMod val="50000"/>
                  </a:schemeClr>
                </a:solidFill>
                <a:latin typeface="Arial" panose="020B0604020202020204" pitchFamily="34" charset="0"/>
                <a:cs typeface="Arial" panose="020B0604020202020204" pitchFamily="34" charset="0"/>
              </a:rPr>
              <a:t> </a:t>
            </a:r>
            <a:r>
              <a:rPr lang="en-US" sz="4000" dirty="0" err="1">
                <a:solidFill>
                  <a:schemeClr val="accent3">
                    <a:lumMod val="50000"/>
                  </a:schemeClr>
                </a:solidFill>
                <a:latin typeface="Arial" panose="020B0604020202020204" pitchFamily="34" charset="0"/>
                <a:cs typeface="Arial" panose="020B0604020202020204" pitchFamily="34" charset="0"/>
              </a:rPr>
              <a:t>tôi</a:t>
            </a:r>
            <a:r>
              <a:rPr lang="en-US" sz="4000" dirty="0">
                <a:solidFill>
                  <a:schemeClr val="accent3">
                    <a:lumMod val="50000"/>
                  </a:schemeClr>
                </a:solidFill>
                <a:latin typeface="Arial" panose="020B0604020202020204" pitchFamily="34" charset="0"/>
                <a:cs typeface="Arial" panose="020B0604020202020204" pitchFamily="34" charset="0"/>
              </a:rPr>
              <a:t> </a:t>
            </a:r>
            <a:r>
              <a:rPr lang="vi-VN" sz="4000" dirty="0">
                <a:solidFill>
                  <a:schemeClr val="accent3">
                    <a:lumMod val="50000"/>
                  </a:schemeClr>
                </a:solidFill>
                <a:latin typeface="Arial" panose="020B0604020202020204" pitchFamily="34" charset="0"/>
                <a:cs typeface="Arial" panose="020B0604020202020204" pitchFamily="34" charset="0"/>
              </a:rPr>
              <a:t>đ</a:t>
            </a:r>
            <a:r>
              <a:rPr lang="en-US" sz="4000" dirty="0" err="1">
                <a:solidFill>
                  <a:schemeClr val="accent3">
                    <a:lumMod val="50000"/>
                  </a:schemeClr>
                </a:solidFill>
                <a:latin typeface="Arial" panose="020B0604020202020204" pitchFamily="34" charset="0"/>
                <a:cs typeface="Arial" panose="020B0604020202020204" pitchFamily="34" charset="0"/>
              </a:rPr>
              <a:t>ấy</a:t>
            </a:r>
            <a:r>
              <a:rPr lang="en-US" sz="4000" dirty="0">
                <a:solidFill>
                  <a:schemeClr val="accent3">
                    <a:lumMod val="50000"/>
                  </a:schemeClr>
                </a:solidFill>
                <a:latin typeface="Arial" panose="020B0604020202020204" pitchFamily="34" charset="0"/>
                <a:cs typeface="Arial" panose="020B0604020202020204" pitchFamily="34" charset="0"/>
              </a:rPr>
              <a:t>.</a:t>
            </a:r>
          </a:p>
        </p:txBody>
      </p:sp>
      <p:sp>
        <p:nvSpPr>
          <p:cNvPr id="22" name="Rounded Rectangle 21"/>
          <p:cNvSpPr/>
          <p:nvPr/>
        </p:nvSpPr>
        <p:spPr>
          <a:xfrm>
            <a:off x="1439354" y="4288606"/>
            <a:ext cx="1893194" cy="785611"/>
          </a:xfrm>
          <a:prstGeom prst="roundRect">
            <a:avLst/>
          </a:prstGeom>
          <a:solidFill>
            <a:schemeClr val="bg1"/>
          </a:solidFill>
          <a:effectLst>
            <a:glow rad="228600">
              <a:schemeClr val="accent2">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Arial" panose="020B0604020202020204" pitchFamily="34" charset="0"/>
                <a:cs typeface="Arial" panose="020B0604020202020204" pitchFamily="34" charset="0"/>
              </a:rPr>
              <a:t>Đoạn</a:t>
            </a:r>
            <a:r>
              <a:rPr lang="en-US" sz="2400" b="1" dirty="0">
                <a:solidFill>
                  <a:schemeClr val="tx1"/>
                </a:solidFill>
                <a:latin typeface="Arial" panose="020B0604020202020204" pitchFamily="34" charset="0"/>
                <a:cs typeface="Arial" panose="020B0604020202020204" pitchFamily="34" charset="0"/>
              </a:rPr>
              <a:t> 1</a:t>
            </a:r>
            <a:endParaRPr lang="en-US" sz="2400" b="1" dirty="0">
              <a:latin typeface="Arial" panose="020B0604020202020204" pitchFamily="34" charset="0"/>
              <a:cs typeface="Arial" panose="020B0604020202020204" pitchFamily="34" charset="0"/>
            </a:endParaRPr>
          </a:p>
        </p:txBody>
      </p:sp>
      <p:pic>
        <p:nvPicPr>
          <p:cNvPr id="24" name="Picture 23"/>
          <p:cNvPicPr>
            <a:picLocks noChangeAspect="1"/>
          </p:cNvPicPr>
          <p:nvPr/>
        </p:nvPicPr>
        <p:blipFill>
          <a:blip r:embed="rId8"/>
          <a:stretch>
            <a:fillRect/>
          </a:stretch>
        </p:blipFill>
        <p:spPr>
          <a:xfrm>
            <a:off x="1014765" y="4168847"/>
            <a:ext cx="854617" cy="932310"/>
          </a:xfrm>
          <a:prstGeom prst="rect">
            <a:avLst/>
          </a:prstGeom>
          <a:ln>
            <a:noFill/>
          </a:ln>
          <a:effectLst>
            <a:softEdge rad="112500"/>
          </a:effectLst>
        </p:spPr>
      </p:pic>
      <p:sp>
        <p:nvSpPr>
          <p:cNvPr id="26" name="Rounded Rectangle 25"/>
          <p:cNvSpPr/>
          <p:nvPr/>
        </p:nvSpPr>
        <p:spPr>
          <a:xfrm>
            <a:off x="3802319" y="3730550"/>
            <a:ext cx="5112583" cy="1662090"/>
          </a:xfrm>
          <a:prstGeom prst="roundRect">
            <a:avLst/>
          </a:prstGeom>
          <a:solidFill>
            <a:schemeClr val="accent2">
              <a:lumMod val="40000"/>
              <a:lumOff val="6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err="1">
                <a:solidFill>
                  <a:srgbClr val="DF767E"/>
                </a:solidFill>
                <a:latin typeface="Arial" panose="020B0604020202020204" pitchFamily="34" charset="0"/>
                <a:cs typeface="Arial" panose="020B0604020202020204" pitchFamily="34" charset="0"/>
              </a:rPr>
              <a:t>Giới</a:t>
            </a:r>
            <a:r>
              <a:rPr lang="en-US" sz="4000" b="1" dirty="0">
                <a:solidFill>
                  <a:srgbClr val="DF767E"/>
                </a:solidFill>
                <a:latin typeface="Arial" panose="020B0604020202020204" pitchFamily="34" charset="0"/>
                <a:cs typeface="Arial" panose="020B0604020202020204" pitchFamily="34" charset="0"/>
              </a:rPr>
              <a:t> </a:t>
            </a:r>
            <a:r>
              <a:rPr lang="en-US" sz="4000" b="1" dirty="0" err="1">
                <a:solidFill>
                  <a:srgbClr val="DF767E"/>
                </a:solidFill>
                <a:latin typeface="Arial" panose="020B0604020202020204" pitchFamily="34" charset="0"/>
                <a:cs typeface="Arial" panose="020B0604020202020204" pitchFamily="34" charset="0"/>
              </a:rPr>
              <a:t>thiệu</a:t>
            </a:r>
            <a:r>
              <a:rPr lang="en-US" sz="4000" b="1" dirty="0">
                <a:solidFill>
                  <a:srgbClr val="DF767E"/>
                </a:solidFill>
                <a:latin typeface="Arial" panose="020B0604020202020204" pitchFamily="34" charset="0"/>
                <a:cs typeface="Arial" panose="020B0604020202020204" pitchFamily="34" charset="0"/>
              </a:rPr>
              <a:t> con </a:t>
            </a:r>
            <a:r>
              <a:rPr lang="en-US" sz="4000" b="1" dirty="0" err="1">
                <a:solidFill>
                  <a:srgbClr val="DF767E"/>
                </a:solidFill>
                <a:latin typeface="Arial" panose="020B0604020202020204" pitchFamily="34" charset="0"/>
                <a:cs typeface="Arial" panose="020B0604020202020204" pitchFamily="34" charset="0"/>
              </a:rPr>
              <a:t>mèo</a:t>
            </a:r>
            <a:r>
              <a:rPr lang="en-US" sz="4000" b="1" dirty="0">
                <a:solidFill>
                  <a:srgbClr val="DF767E"/>
                </a:solidFill>
                <a:latin typeface="Arial" panose="020B0604020202020204" pitchFamily="34" charset="0"/>
                <a:cs typeface="Arial" panose="020B0604020202020204" pitchFamily="34" charset="0"/>
              </a:rPr>
              <a:t> </a:t>
            </a:r>
            <a:r>
              <a:rPr lang="en-US" sz="4000" b="1" dirty="0" err="1">
                <a:solidFill>
                  <a:srgbClr val="DF767E"/>
                </a:solidFill>
                <a:latin typeface="Arial" panose="020B0604020202020204" pitchFamily="34" charset="0"/>
                <a:cs typeface="Arial" panose="020B0604020202020204" pitchFamily="34" charset="0"/>
              </a:rPr>
              <a:t>định</a:t>
            </a:r>
            <a:r>
              <a:rPr lang="en-US" sz="4000" b="1" dirty="0">
                <a:solidFill>
                  <a:srgbClr val="DF767E"/>
                </a:solidFill>
                <a:latin typeface="Arial" panose="020B0604020202020204" pitchFamily="34" charset="0"/>
                <a:cs typeface="Arial" panose="020B0604020202020204" pitchFamily="34" charset="0"/>
              </a:rPr>
              <a:t> </a:t>
            </a:r>
            <a:r>
              <a:rPr lang="en-US" sz="4000" b="1" dirty="0" err="1">
                <a:solidFill>
                  <a:srgbClr val="DF767E"/>
                </a:solidFill>
                <a:latin typeface="Arial" panose="020B0604020202020204" pitchFamily="34" charset="0"/>
                <a:cs typeface="Arial" panose="020B0604020202020204" pitchFamily="34" charset="0"/>
              </a:rPr>
              <a:t>tả</a:t>
            </a:r>
            <a:r>
              <a:rPr lang="en-US" sz="4000" b="1" dirty="0">
                <a:solidFill>
                  <a:srgbClr val="DF767E"/>
                </a:solidFill>
                <a:latin typeface="Arial" panose="020B0604020202020204" pitchFamily="34" charset="0"/>
                <a:cs typeface="Arial" panose="020B0604020202020204" pitchFamily="34" charset="0"/>
              </a:rPr>
              <a:t> </a:t>
            </a:r>
          </a:p>
        </p:txBody>
      </p:sp>
    </p:spTree>
    <p:custDataLst>
      <p:tags r:id="rId1"/>
    </p:custDataLst>
    <p:extLst>
      <p:ext uri="{BB962C8B-B14F-4D97-AF65-F5344CB8AC3E}">
        <p14:creationId xmlns:p14="http://schemas.microsoft.com/office/powerpoint/2010/main" val="199232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par>
                                <p:cTn id="13" presetID="10"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2" grpId="0" animBg="1"/>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800" dirty="0">
              <a:solidFill>
                <a:schemeClr val="accent6">
                  <a:lumMod val="75000"/>
                </a:schemeClr>
              </a:solidFill>
              <a:latin typeface="Arial" panose="020B0604020202020204" pitchFamily="34" charset="0"/>
              <a:cs typeface="Arial" panose="020B0604020202020204" pitchFamily="34" charset="0"/>
            </a:endParaRPr>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14668" y="907817"/>
            <a:ext cx="701616" cy="701616"/>
          </a:xfrm>
          <a:prstGeom prst="rect">
            <a:avLst/>
          </a:prstGeom>
        </p:spPr>
      </p:pic>
      <p:sp>
        <p:nvSpPr>
          <p:cNvPr id="25" name="椭圆 24">
            <a:extLst>
              <a:ext uri="{FF2B5EF4-FFF2-40B4-BE49-F238E27FC236}">
                <a16:creationId xmlns:a16="http://schemas.microsoft.com/office/drawing/2014/main" id="{CBEBD231-CB9B-465A-8116-A45CFBF933B4}"/>
              </a:ext>
            </a:extLst>
          </p:cNvPr>
          <p:cNvSpPr/>
          <p:nvPr/>
        </p:nvSpPr>
        <p:spPr>
          <a:xfrm>
            <a:off x="1365813" y="1888430"/>
            <a:ext cx="728461" cy="728458"/>
          </a:xfrm>
          <a:prstGeom prst="ellipse">
            <a:avLst/>
          </a:prstGeom>
          <a:solidFill>
            <a:srgbClr val="DF767E">
              <a:alpha val="10000"/>
            </a:srgbClr>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lang="zh-CN" altLang="en-US" sz="2000" b="1" dirty="0">
              <a:solidFill>
                <a:schemeClr val="bg1"/>
              </a:solidFill>
              <a:cs typeface="+mn-ea"/>
              <a:sym typeface="+mn-lt"/>
            </a:endParaRPr>
          </a:p>
        </p:txBody>
      </p:sp>
      <p:pic>
        <p:nvPicPr>
          <p:cNvPr id="37" name="图片 36">
            <a:extLst>
              <a:ext uri="{FF2B5EF4-FFF2-40B4-BE49-F238E27FC236}">
                <a16:creationId xmlns:a16="http://schemas.microsoft.com/office/drawing/2014/main" id="{A050F63D-C620-460E-AF39-B2F87C0263E3}"/>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584663" y="2588815"/>
            <a:ext cx="4308953" cy="4308953"/>
          </a:xfrm>
          <a:prstGeom prst="rect">
            <a:avLst/>
          </a:prstGeom>
        </p:spPr>
      </p:pic>
      <p:sp>
        <p:nvSpPr>
          <p:cNvPr id="2" name="Rectangle 1"/>
          <p:cNvSpPr/>
          <p:nvPr/>
        </p:nvSpPr>
        <p:spPr>
          <a:xfrm>
            <a:off x="1516284" y="818365"/>
            <a:ext cx="8434540" cy="3046988"/>
          </a:xfrm>
          <a:prstGeom prst="rect">
            <a:avLst/>
          </a:prstGeom>
        </p:spPr>
        <p:txBody>
          <a:bodyPr wrap="square">
            <a:spAutoFit/>
          </a:bodyPr>
          <a:lstStyle/>
          <a:p>
            <a:pPr algn="just"/>
            <a:r>
              <a:rPr lang="en-US" sz="2400" dirty="0" err="1">
                <a:solidFill>
                  <a:schemeClr val="accent6">
                    <a:lumMod val="75000"/>
                  </a:schemeClr>
                </a:solidFill>
                <a:latin typeface="Arial" panose="020B0604020202020204" pitchFamily="34" charset="0"/>
                <a:cs typeface="Arial" panose="020B0604020202020204" pitchFamily="34" charset="0"/>
              </a:rPr>
              <a:t>Chà</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nó</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có</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bộ</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lông</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mới</a:t>
            </a:r>
            <a:r>
              <a:rPr lang="en-US" sz="2400" dirty="0">
                <a:solidFill>
                  <a:schemeClr val="accent6">
                    <a:lumMod val="75000"/>
                  </a:schemeClr>
                </a:solidFill>
                <a:latin typeface="Arial" panose="020B0604020202020204" pitchFamily="34" charset="0"/>
                <a:cs typeface="Arial" panose="020B0604020202020204" pitchFamily="34" charset="0"/>
              </a:rPr>
              <a:t> </a:t>
            </a:r>
            <a:r>
              <a:rPr lang="vi-VN" sz="2400" dirty="0">
                <a:solidFill>
                  <a:schemeClr val="accent6">
                    <a:lumMod val="75000"/>
                  </a:schemeClr>
                </a:solidFill>
                <a:latin typeface="Arial" panose="020B0604020202020204" pitchFamily="34" charset="0"/>
                <a:cs typeface="Arial" panose="020B0604020202020204" pitchFamily="34" charset="0"/>
              </a:rPr>
              <a:t>đ</a:t>
            </a:r>
            <a:r>
              <a:rPr lang="en-US" sz="2400" dirty="0" err="1">
                <a:solidFill>
                  <a:schemeClr val="accent6">
                    <a:lumMod val="75000"/>
                  </a:schemeClr>
                </a:solidFill>
                <a:latin typeface="Arial" panose="020B0604020202020204" pitchFamily="34" charset="0"/>
                <a:cs typeface="Arial" panose="020B0604020202020204" pitchFamily="34" charset="0"/>
              </a:rPr>
              <a:t>ẹp</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làm</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sao</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Màu</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lông</a:t>
            </a:r>
            <a:r>
              <a:rPr lang="en-US" sz="2400" dirty="0">
                <a:solidFill>
                  <a:schemeClr val="accent6">
                    <a:lumMod val="75000"/>
                  </a:schemeClr>
                </a:solidFill>
                <a:latin typeface="Arial" panose="020B0604020202020204" pitchFamily="34" charset="0"/>
                <a:cs typeface="Arial" panose="020B0604020202020204" pitchFamily="34" charset="0"/>
              </a:rPr>
              <a:t> hung </a:t>
            </a:r>
            <a:r>
              <a:rPr lang="en-US" sz="2400" dirty="0" err="1">
                <a:solidFill>
                  <a:schemeClr val="accent6">
                    <a:lumMod val="75000"/>
                  </a:schemeClr>
                </a:solidFill>
                <a:latin typeface="Arial" panose="020B0604020202020204" pitchFamily="34" charset="0"/>
                <a:cs typeface="Arial" panose="020B0604020202020204" pitchFamily="34" charset="0"/>
              </a:rPr>
              <a:t>hung</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có</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sắc</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vằn</a:t>
            </a:r>
            <a:r>
              <a:rPr lang="en-US" sz="2400" dirty="0">
                <a:solidFill>
                  <a:schemeClr val="accent6">
                    <a:lumMod val="75000"/>
                  </a:schemeClr>
                </a:solidFill>
                <a:latin typeface="Arial" panose="020B0604020202020204" pitchFamily="34" charset="0"/>
                <a:cs typeface="Arial" panose="020B0604020202020204" pitchFamily="34" charset="0"/>
              </a:rPr>
              <a:t> </a:t>
            </a:r>
            <a:r>
              <a:rPr lang="vi-VN" sz="2400" dirty="0">
                <a:solidFill>
                  <a:schemeClr val="accent6">
                    <a:lumMod val="75000"/>
                  </a:schemeClr>
                </a:solidFill>
                <a:latin typeface="Arial" panose="020B0604020202020204" pitchFamily="34" charset="0"/>
                <a:cs typeface="Arial" panose="020B0604020202020204" pitchFamily="34" charset="0"/>
              </a:rPr>
              <a:t>đ</a:t>
            </a:r>
            <a:r>
              <a:rPr lang="en-US" sz="2400" dirty="0">
                <a:solidFill>
                  <a:schemeClr val="accent6">
                    <a:lumMod val="75000"/>
                  </a:schemeClr>
                </a:solidFill>
                <a:latin typeface="Arial" panose="020B0604020202020204" pitchFamily="34" charset="0"/>
                <a:cs typeface="Arial" panose="020B0604020202020204" pitchFamily="34" charset="0"/>
              </a:rPr>
              <a:t>o </a:t>
            </a:r>
            <a:r>
              <a:rPr lang="vi-VN" sz="2400" dirty="0">
                <a:solidFill>
                  <a:schemeClr val="accent6">
                    <a:lumMod val="75000"/>
                  </a:schemeClr>
                </a:solidFill>
                <a:latin typeface="Arial" panose="020B0604020202020204" pitchFamily="34" charset="0"/>
                <a:cs typeface="Arial" panose="020B0604020202020204" pitchFamily="34" charset="0"/>
              </a:rPr>
              <a:t>đ</a:t>
            </a:r>
            <a:r>
              <a:rPr lang="en-US" sz="2400" dirty="0">
                <a:solidFill>
                  <a:schemeClr val="accent6">
                    <a:lumMod val="75000"/>
                  </a:schemeClr>
                </a:solidFill>
                <a:latin typeface="Arial" panose="020B0604020202020204" pitchFamily="34" charset="0"/>
                <a:cs typeface="Arial" panose="020B0604020202020204" pitchFamily="34" charset="0"/>
              </a:rPr>
              <a:t>ỏ, </a:t>
            </a:r>
            <a:r>
              <a:rPr lang="en-US" sz="2400" dirty="0" err="1">
                <a:solidFill>
                  <a:schemeClr val="accent6">
                    <a:lumMod val="75000"/>
                  </a:schemeClr>
                </a:solidFill>
                <a:latin typeface="Arial" panose="020B0604020202020204" pitchFamily="34" charset="0"/>
                <a:cs typeface="Arial" panose="020B0604020202020204" pitchFamily="34" charset="0"/>
              </a:rPr>
              <a:t>rất</a:t>
            </a:r>
            <a:r>
              <a:rPr lang="en-US" sz="2400" dirty="0">
                <a:solidFill>
                  <a:schemeClr val="accent6">
                    <a:lumMod val="75000"/>
                  </a:schemeClr>
                </a:solidFill>
                <a:latin typeface="Arial" panose="020B0604020202020204" pitchFamily="34" charset="0"/>
                <a:cs typeface="Arial" panose="020B0604020202020204" pitchFamily="34" charset="0"/>
              </a:rPr>
              <a:t> </a:t>
            </a:r>
            <a:r>
              <a:rPr lang="vi-VN" sz="2400" dirty="0">
                <a:solidFill>
                  <a:schemeClr val="accent6">
                    <a:lumMod val="75000"/>
                  </a:schemeClr>
                </a:solidFill>
                <a:latin typeface="Arial" panose="020B0604020202020204" pitchFamily="34" charset="0"/>
                <a:cs typeface="Arial" panose="020B0604020202020204" pitchFamily="34" charset="0"/>
              </a:rPr>
              <a:t>đ</a:t>
            </a:r>
            <a:r>
              <a:rPr lang="en-US" sz="2400" dirty="0" err="1">
                <a:solidFill>
                  <a:schemeClr val="accent6">
                    <a:lumMod val="75000"/>
                  </a:schemeClr>
                </a:solidFill>
                <a:latin typeface="Arial" panose="020B0604020202020204" pitchFamily="34" charset="0"/>
                <a:cs typeface="Arial" panose="020B0604020202020204" pitchFamily="34" charset="0"/>
              </a:rPr>
              <a:t>úng</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với</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cái</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tên</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mà</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tôi</a:t>
            </a:r>
            <a:r>
              <a:rPr lang="en-US" sz="2400" dirty="0">
                <a:solidFill>
                  <a:schemeClr val="accent6">
                    <a:lumMod val="75000"/>
                  </a:schemeClr>
                </a:solidFill>
                <a:latin typeface="Arial" panose="020B0604020202020204" pitchFamily="34" charset="0"/>
                <a:cs typeface="Arial" panose="020B0604020202020204" pitchFamily="34" charset="0"/>
              </a:rPr>
              <a:t> </a:t>
            </a:r>
            <a:r>
              <a:rPr lang="vi-VN" sz="2400" dirty="0">
                <a:solidFill>
                  <a:schemeClr val="accent6">
                    <a:lumMod val="75000"/>
                  </a:schemeClr>
                </a:solidFill>
                <a:latin typeface="Arial" panose="020B0604020202020204" pitchFamily="34" charset="0"/>
                <a:cs typeface="Arial" panose="020B0604020202020204" pitchFamily="34" charset="0"/>
              </a:rPr>
              <a:t>đ</a:t>
            </a:r>
            <a:r>
              <a:rPr lang="en-US" sz="2400" dirty="0">
                <a:solidFill>
                  <a:schemeClr val="accent6">
                    <a:lumMod val="75000"/>
                  </a:schemeClr>
                </a:solidFill>
                <a:latin typeface="Arial" panose="020B0604020202020204" pitchFamily="34" charset="0"/>
                <a:cs typeface="Arial" panose="020B0604020202020204" pitchFamily="34" charset="0"/>
              </a:rPr>
              <a:t>ã </a:t>
            </a:r>
            <a:r>
              <a:rPr lang="vi-VN" sz="2400" dirty="0">
                <a:solidFill>
                  <a:schemeClr val="accent6">
                    <a:lumMod val="75000"/>
                  </a:schemeClr>
                </a:solidFill>
                <a:latin typeface="Arial" panose="020B0604020202020204" pitchFamily="34" charset="0"/>
                <a:cs typeface="Arial" panose="020B0604020202020204" pitchFamily="34" charset="0"/>
              </a:rPr>
              <a:t>đ</a:t>
            </a:r>
            <a:r>
              <a:rPr lang="en-US" sz="2400" dirty="0" err="1">
                <a:solidFill>
                  <a:schemeClr val="accent6">
                    <a:lumMod val="75000"/>
                  </a:schemeClr>
                </a:solidFill>
                <a:latin typeface="Arial" panose="020B0604020202020204" pitchFamily="34" charset="0"/>
                <a:cs typeface="Arial" panose="020B0604020202020204" pitchFamily="34" charset="0"/>
              </a:rPr>
              <a:t>ặt</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cho</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nó</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Mèo</a:t>
            </a:r>
            <a:r>
              <a:rPr lang="en-US" sz="2400" dirty="0">
                <a:solidFill>
                  <a:schemeClr val="accent6">
                    <a:lumMod val="75000"/>
                  </a:schemeClr>
                </a:solidFill>
                <a:latin typeface="Arial" panose="020B0604020202020204" pitchFamily="34" charset="0"/>
                <a:cs typeface="Arial" panose="020B0604020202020204" pitchFamily="34" charset="0"/>
              </a:rPr>
              <a:t> Hung </a:t>
            </a:r>
            <a:r>
              <a:rPr lang="en-US" sz="2400" dirty="0" err="1">
                <a:solidFill>
                  <a:schemeClr val="accent6">
                    <a:lumMod val="75000"/>
                  </a:schemeClr>
                </a:solidFill>
                <a:latin typeface="Arial" panose="020B0604020202020204" pitchFamily="34" charset="0"/>
                <a:cs typeface="Arial" panose="020B0604020202020204" pitchFamily="34" charset="0"/>
              </a:rPr>
              <a:t>có</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cái</a:t>
            </a:r>
            <a:r>
              <a:rPr lang="en-US" sz="2400" dirty="0">
                <a:solidFill>
                  <a:schemeClr val="accent6">
                    <a:lumMod val="75000"/>
                  </a:schemeClr>
                </a:solidFill>
                <a:latin typeface="Arial" panose="020B0604020202020204" pitchFamily="34" charset="0"/>
                <a:cs typeface="Arial" panose="020B0604020202020204" pitchFamily="34" charset="0"/>
              </a:rPr>
              <a:t> </a:t>
            </a:r>
            <a:r>
              <a:rPr lang="vi-VN" sz="2400" dirty="0">
                <a:solidFill>
                  <a:schemeClr val="accent6">
                    <a:lumMod val="75000"/>
                  </a:schemeClr>
                </a:solidFill>
                <a:latin typeface="Arial" panose="020B0604020202020204" pitchFamily="34" charset="0"/>
                <a:cs typeface="Arial" panose="020B0604020202020204" pitchFamily="34" charset="0"/>
              </a:rPr>
              <a:t>đ</a:t>
            </a:r>
            <a:r>
              <a:rPr lang="en-US" sz="2400" dirty="0" err="1">
                <a:solidFill>
                  <a:schemeClr val="accent6">
                    <a:lumMod val="75000"/>
                  </a:schemeClr>
                </a:solidFill>
                <a:latin typeface="Arial" panose="020B0604020202020204" pitchFamily="34" charset="0"/>
                <a:cs typeface="Arial" panose="020B0604020202020204" pitchFamily="34" charset="0"/>
              </a:rPr>
              <a:t>ầu</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tròn</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tròn</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hai</a:t>
            </a:r>
            <a:r>
              <a:rPr lang="en-US" sz="2400" dirty="0">
                <a:solidFill>
                  <a:schemeClr val="accent6">
                    <a:lumMod val="75000"/>
                  </a:schemeClr>
                </a:solidFill>
                <a:latin typeface="Arial" panose="020B0604020202020204" pitchFamily="34" charset="0"/>
                <a:cs typeface="Arial" panose="020B0604020202020204" pitchFamily="34" charset="0"/>
              </a:rPr>
              <a:t> tai dong </a:t>
            </a:r>
            <a:r>
              <a:rPr lang="en-US" sz="2400" dirty="0" err="1">
                <a:solidFill>
                  <a:schemeClr val="accent6">
                    <a:lumMod val="75000"/>
                  </a:schemeClr>
                </a:solidFill>
                <a:latin typeface="Arial" panose="020B0604020202020204" pitchFamily="34" charset="0"/>
                <a:cs typeface="Arial" panose="020B0604020202020204" pitchFamily="34" charset="0"/>
              </a:rPr>
              <a:t>dỏng</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dựng</a:t>
            </a:r>
            <a:r>
              <a:rPr lang="en-US" sz="2400" dirty="0">
                <a:solidFill>
                  <a:schemeClr val="accent6">
                    <a:lumMod val="75000"/>
                  </a:schemeClr>
                </a:solidFill>
                <a:latin typeface="Arial" panose="020B0604020202020204" pitchFamily="34" charset="0"/>
                <a:cs typeface="Arial" panose="020B0604020202020204" pitchFamily="34" charset="0"/>
              </a:rPr>
              <a:t> </a:t>
            </a:r>
            <a:r>
              <a:rPr lang="vi-VN" sz="2400" dirty="0">
                <a:solidFill>
                  <a:schemeClr val="accent6">
                    <a:lumMod val="75000"/>
                  </a:schemeClr>
                </a:solidFill>
                <a:latin typeface="Arial" panose="020B0604020202020204" pitchFamily="34" charset="0"/>
                <a:cs typeface="Arial" panose="020B0604020202020204" pitchFamily="34" charset="0"/>
              </a:rPr>
              <a:t>đ</a:t>
            </a:r>
            <a:r>
              <a:rPr lang="en-US" sz="2400" dirty="0" err="1">
                <a:solidFill>
                  <a:schemeClr val="accent6">
                    <a:lumMod val="75000"/>
                  </a:schemeClr>
                </a:solidFill>
                <a:latin typeface="Arial" panose="020B0604020202020204" pitchFamily="34" charset="0"/>
                <a:cs typeface="Arial" panose="020B0604020202020204" pitchFamily="34" charset="0"/>
              </a:rPr>
              <a:t>ứng</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rất</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thính</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nhạy</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Đôi</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mắt</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Mèo</a:t>
            </a:r>
            <a:r>
              <a:rPr lang="en-US" sz="2400" dirty="0">
                <a:solidFill>
                  <a:schemeClr val="accent6">
                    <a:lumMod val="75000"/>
                  </a:schemeClr>
                </a:solidFill>
                <a:latin typeface="Arial" panose="020B0604020202020204" pitchFamily="34" charset="0"/>
                <a:cs typeface="Arial" panose="020B0604020202020204" pitchFamily="34" charset="0"/>
              </a:rPr>
              <a:t> Hung </a:t>
            </a:r>
            <a:r>
              <a:rPr lang="en-US" sz="2400" dirty="0" err="1">
                <a:solidFill>
                  <a:schemeClr val="accent6">
                    <a:lumMod val="75000"/>
                  </a:schemeClr>
                </a:solidFill>
                <a:latin typeface="Arial" panose="020B0604020202020204" pitchFamily="34" charset="0"/>
                <a:cs typeface="Arial" panose="020B0604020202020204" pitchFamily="34" charset="0"/>
              </a:rPr>
              <a:t>hiền</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lành</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nh</a:t>
            </a:r>
            <a:r>
              <a:rPr lang="vi-VN" sz="2400" dirty="0">
                <a:solidFill>
                  <a:schemeClr val="accent6">
                    <a:lumMod val="75000"/>
                  </a:schemeClr>
                </a:solidFill>
                <a:latin typeface="Arial" panose="020B0604020202020204" pitchFamily="34" charset="0"/>
                <a:cs typeface="Arial" panose="020B0604020202020204" pitchFamily="34" charset="0"/>
              </a:rPr>
              <a:t>ư</a:t>
            </a:r>
            <a:r>
              <a:rPr lang="en-US" sz="2400" dirty="0">
                <a:solidFill>
                  <a:schemeClr val="accent6">
                    <a:lumMod val="75000"/>
                  </a:schemeClr>
                </a:solidFill>
                <a:latin typeface="Arial" panose="020B0604020202020204" pitchFamily="34" charset="0"/>
                <a:cs typeface="Arial" panose="020B0604020202020204" pitchFamily="34" charset="0"/>
              </a:rPr>
              <a:t>ng ban </a:t>
            </a:r>
            <a:r>
              <a:rPr lang="vi-VN" sz="2400" dirty="0">
                <a:solidFill>
                  <a:schemeClr val="accent6">
                    <a:lumMod val="75000"/>
                  </a:schemeClr>
                </a:solidFill>
                <a:latin typeface="Arial" panose="020B0604020202020204" pitchFamily="34" charset="0"/>
                <a:cs typeface="Arial" panose="020B0604020202020204" pitchFamily="34" charset="0"/>
              </a:rPr>
              <a:t>đ</a:t>
            </a:r>
            <a:r>
              <a:rPr lang="en-US" sz="2400" dirty="0" err="1">
                <a:solidFill>
                  <a:schemeClr val="accent6">
                    <a:lumMod val="75000"/>
                  </a:schemeClr>
                </a:solidFill>
                <a:latin typeface="Arial" panose="020B0604020202020204" pitchFamily="34" charset="0"/>
                <a:cs typeface="Arial" panose="020B0604020202020204" pitchFamily="34" charset="0"/>
              </a:rPr>
              <a:t>êm</a:t>
            </a:r>
            <a:r>
              <a:rPr lang="en-US" sz="2400" dirty="0">
                <a:solidFill>
                  <a:schemeClr val="accent6">
                    <a:lumMod val="75000"/>
                  </a:schemeClr>
                </a:solidFill>
                <a:latin typeface="Arial" panose="020B0604020202020204" pitchFamily="34" charset="0"/>
                <a:cs typeface="Arial" panose="020B0604020202020204" pitchFamily="34" charset="0"/>
              </a:rPr>
              <a:t> </a:t>
            </a:r>
            <a:r>
              <a:rPr lang="vi-VN" sz="2400" dirty="0">
                <a:solidFill>
                  <a:schemeClr val="accent6">
                    <a:lumMod val="75000"/>
                  </a:schemeClr>
                </a:solidFill>
                <a:latin typeface="Arial" panose="020B0604020202020204" pitchFamily="34" charset="0"/>
                <a:cs typeface="Arial" panose="020B0604020202020204" pitchFamily="34" charset="0"/>
              </a:rPr>
              <a:t>đ</a:t>
            </a:r>
            <a:r>
              <a:rPr lang="en-US" sz="2400" dirty="0" err="1">
                <a:solidFill>
                  <a:schemeClr val="accent6">
                    <a:lumMod val="75000"/>
                  </a:schemeClr>
                </a:solidFill>
                <a:latin typeface="Arial" panose="020B0604020202020204" pitchFamily="34" charset="0"/>
                <a:cs typeface="Arial" panose="020B0604020202020204" pitchFamily="34" charset="0"/>
              </a:rPr>
              <a:t>ôi</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mắt</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ấy</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sáng</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lên</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giúp</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mèo</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nhìn</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rõ</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mọi</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vật</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Bộ</a:t>
            </a:r>
            <a:r>
              <a:rPr lang="en-US" sz="2400" dirty="0">
                <a:solidFill>
                  <a:schemeClr val="accent6">
                    <a:lumMod val="75000"/>
                  </a:schemeClr>
                </a:solidFill>
                <a:latin typeface="Arial" panose="020B0604020202020204" pitchFamily="34" charset="0"/>
                <a:cs typeface="Arial" panose="020B0604020202020204" pitchFamily="34" charset="0"/>
              </a:rPr>
              <a:t> ria </a:t>
            </a:r>
            <a:r>
              <a:rPr lang="en-US" sz="2400" dirty="0" err="1">
                <a:solidFill>
                  <a:schemeClr val="accent6">
                    <a:lumMod val="75000"/>
                  </a:schemeClr>
                </a:solidFill>
                <a:latin typeface="Arial" panose="020B0604020202020204" pitchFamily="34" charset="0"/>
                <a:cs typeface="Arial" panose="020B0604020202020204" pitchFamily="34" charset="0"/>
              </a:rPr>
              <a:t>mép</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vểnh</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lên</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có</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vẻ</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oai</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lắm</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bốn</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chân</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thì</a:t>
            </a:r>
            <a:r>
              <a:rPr lang="en-US" sz="2400" dirty="0">
                <a:solidFill>
                  <a:schemeClr val="accent6">
                    <a:lumMod val="75000"/>
                  </a:schemeClr>
                </a:solidFill>
                <a:latin typeface="Arial" panose="020B0604020202020204" pitchFamily="34" charset="0"/>
                <a:cs typeface="Arial" panose="020B0604020202020204" pitchFamily="34" charset="0"/>
              </a:rPr>
              <a:t> thon </a:t>
            </a:r>
            <a:r>
              <a:rPr lang="en-US" sz="2400" dirty="0" err="1">
                <a:solidFill>
                  <a:schemeClr val="accent6">
                    <a:lumMod val="75000"/>
                  </a:schemeClr>
                </a:solidFill>
                <a:latin typeface="Arial" panose="020B0604020202020204" pitchFamily="34" charset="0"/>
                <a:cs typeface="Arial" panose="020B0604020202020204" pitchFamily="34" charset="0"/>
              </a:rPr>
              <a:t>thon</a:t>
            </a:r>
            <a:r>
              <a:rPr lang="en-US" sz="2400" dirty="0">
                <a:solidFill>
                  <a:schemeClr val="accent6">
                    <a:lumMod val="75000"/>
                  </a:schemeClr>
                </a:solidFill>
                <a:latin typeface="Arial" panose="020B0604020202020204" pitchFamily="34" charset="0"/>
                <a:cs typeface="Arial" panose="020B0604020202020204" pitchFamily="34" charset="0"/>
              </a:rPr>
              <a:t>, b</a:t>
            </a:r>
            <a:r>
              <a:rPr lang="vi-VN" sz="2400" dirty="0">
                <a:solidFill>
                  <a:schemeClr val="accent6">
                    <a:lumMod val="75000"/>
                  </a:schemeClr>
                </a:solidFill>
                <a:latin typeface="Arial" panose="020B0604020202020204" pitchFamily="34" charset="0"/>
                <a:cs typeface="Arial" panose="020B0604020202020204" pitchFamily="34" charset="0"/>
              </a:rPr>
              <a:t>ư</a:t>
            </a:r>
            <a:r>
              <a:rPr lang="en-US" sz="2400" dirty="0" err="1">
                <a:solidFill>
                  <a:schemeClr val="accent6">
                    <a:lumMod val="75000"/>
                  </a:schemeClr>
                </a:solidFill>
                <a:latin typeface="Arial" panose="020B0604020202020204" pitchFamily="34" charset="0"/>
                <a:cs typeface="Arial" panose="020B0604020202020204" pitchFamily="34" charset="0"/>
              </a:rPr>
              <a:t>ớc</a:t>
            </a:r>
            <a:r>
              <a:rPr lang="en-US" sz="2400" dirty="0">
                <a:solidFill>
                  <a:schemeClr val="accent6">
                    <a:lumMod val="75000"/>
                  </a:schemeClr>
                </a:solidFill>
                <a:latin typeface="Arial" panose="020B0604020202020204" pitchFamily="34" charset="0"/>
                <a:cs typeface="Arial" panose="020B0604020202020204" pitchFamily="34" charset="0"/>
              </a:rPr>
              <a:t> </a:t>
            </a:r>
            <a:r>
              <a:rPr lang="vi-VN" sz="2400" dirty="0">
                <a:solidFill>
                  <a:schemeClr val="accent6">
                    <a:lumMod val="75000"/>
                  </a:schemeClr>
                </a:solidFill>
                <a:latin typeface="Arial" panose="020B0604020202020204" pitchFamily="34" charset="0"/>
                <a:cs typeface="Arial" panose="020B0604020202020204" pitchFamily="34" charset="0"/>
              </a:rPr>
              <a:t>đ</a:t>
            </a:r>
            <a:r>
              <a:rPr lang="en-US" sz="2400" dirty="0" err="1">
                <a:solidFill>
                  <a:schemeClr val="accent6">
                    <a:lumMod val="75000"/>
                  </a:schemeClr>
                </a:solidFill>
                <a:latin typeface="Arial" panose="020B0604020202020204" pitchFamily="34" charset="0"/>
                <a:cs typeface="Arial" panose="020B0604020202020204" pitchFamily="34" charset="0"/>
              </a:rPr>
              <a:t>i</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một</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cách</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nhẹ</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nhàng</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nh</a:t>
            </a:r>
            <a:r>
              <a:rPr lang="vi-VN" sz="2400" dirty="0">
                <a:solidFill>
                  <a:schemeClr val="accent6">
                    <a:lumMod val="75000"/>
                  </a:schemeClr>
                </a:solidFill>
                <a:latin typeface="Arial" panose="020B0604020202020204" pitchFamily="34" charset="0"/>
                <a:cs typeface="Arial" panose="020B0604020202020204" pitchFamily="34" charset="0"/>
              </a:rPr>
              <a:t>ư</a:t>
            </a:r>
            <a:r>
              <a:rPr lang="en-US" sz="2400" dirty="0">
                <a:solidFill>
                  <a:schemeClr val="accent6">
                    <a:lumMod val="75000"/>
                  </a:schemeClr>
                </a:solidFill>
                <a:latin typeface="Arial" panose="020B0604020202020204" pitchFamily="34" charset="0"/>
                <a:cs typeface="Arial" panose="020B0604020202020204" pitchFamily="34" charset="0"/>
              </a:rPr>
              <a:t> l</a:t>
            </a:r>
            <a:r>
              <a:rPr lang="vi-VN" sz="2400" dirty="0">
                <a:solidFill>
                  <a:schemeClr val="accent6">
                    <a:lumMod val="75000"/>
                  </a:schemeClr>
                </a:solidFill>
                <a:latin typeface="Arial" panose="020B0604020202020204" pitchFamily="34" charset="0"/>
                <a:cs typeface="Arial" panose="020B0604020202020204" pitchFamily="34" charset="0"/>
              </a:rPr>
              <a:t>ư</a:t>
            </a:r>
            <a:r>
              <a:rPr lang="en-US" sz="2400" dirty="0" err="1">
                <a:solidFill>
                  <a:schemeClr val="accent6">
                    <a:lumMod val="75000"/>
                  </a:schemeClr>
                </a:solidFill>
                <a:latin typeface="Arial" panose="020B0604020202020204" pitchFamily="34" charset="0"/>
                <a:cs typeface="Arial" panose="020B0604020202020204" pitchFamily="34" charset="0"/>
              </a:rPr>
              <a:t>ớt</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trên</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mặt</a:t>
            </a:r>
            <a:r>
              <a:rPr lang="en-US" sz="2400" dirty="0">
                <a:solidFill>
                  <a:schemeClr val="accent6">
                    <a:lumMod val="75000"/>
                  </a:schemeClr>
                </a:solidFill>
                <a:latin typeface="Arial" panose="020B0604020202020204" pitchFamily="34" charset="0"/>
                <a:cs typeface="Arial" panose="020B0604020202020204" pitchFamily="34" charset="0"/>
              </a:rPr>
              <a:t> </a:t>
            </a:r>
            <a:r>
              <a:rPr lang="vi-VN" sz="2400" dirty="0">
                <a:solidFill>
                  <a:schemeClr val="accent6">
                    <a:lumMod val="75000"/>
                  </a:schemeClr>
                </a:solidFill>
                <a:latin typeface="Arial" panose="020B0604020202020204" pitchFamily="34" charset="0"/>
                <a:cs typeface="Arial" panose="020B0604020202020204" pitchFamily="34" charset="0"/>
              </a:rPr>
              <a:t>đ</a:t>
            </a:r>
            <a:r>
              <a:rPr lang="en-US" sz="2400" dirty="0" err="1">
                <a:solidFill>
                  <a:schemeClr val="accent6">
                    <a:lumMod val="75000"/>
                  </a:schemeClr>
                </a:solidFill>
                <a:latin typeface="Arial" panose="020B0604020202020204" pitchFamily="34" charset="0"/>
                <a:cs typeface="Arial" panose="020B0604020202020204" pitchFamily="34" charset="0"/>
              </a:rPr>
              <a:t>ất</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Cái</a:t>
            </a:r>
            <a:r>
              <a:rPr lang="en-US" sz="2400" dirty="0">
                <a:solidFill>
                  <a:schemeClr val="accent6">
                    <a:lumMod val="75000"/>
                  </a:schemeClr>
                </a:solidFill>
                <a:latin typeface="Arial" panose="020B0604020202020204" pitchFamily="34" charset="0"/>
                <a:cs typeface="Arial" panose="020B0604020202020204" pitchFamily="34" charset="0"/>
              </a:rPr>
              <a:t> </a:t>
            </a:r>
            <a:r>
              <a:rPr lang="vi-VN" sz="2400" dirty="0">
                <a:solidFill>
                  <a:schemeClr val="accent6">
                    <a:lumMod val="75000"/>
                  </a:schemeClr>
                </a:solidFill>
                <a:latin typeface="Arial" panose="020B0604020202020204" pitchFamily="34" charset="0"/>
                <a:cs typeface="Arial" panose="020B0604020202020204" pitchFamily="34" charset="0"/>
              </a:rPr>
              <a:t>đ</a:t>
            </a:r>
            <a:r>
              <a:rPr lang="en-US" sz="2400" dirty="0" err="1">
                <a:solidFill>
                  <a:schemeClr val="accent6">
                    <a:lumMod val="75000"/>
                  </a:schemeClr>
                </a:solidFill>
                <a:latin typeface="Arial" panose="020B0604020202020204" pitchFamily="34" charset="0"/>
                <a:cs typeface="Arial" panose="020B0604020202020204" pitchFamily="34" charset="0"/>
              </a:rPr>
              <a:t>uôi</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dài</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trông</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th</a:t>
            </a:r>
            <a:r>
              <a:rPr lang="vi-VN" sz="2400" dirty="0">
                <a:solidFill>
                  <a:schemeClr val="accent6">
                    <a:lumMod val="75000"/>
                  </a:schemeClr>
                </a:solidFill>
                <a:latin typeface="Arial" panose="020B0604020202020204" pitchFamily="34" charset="0"/>
                <a:cs typeface="Arial" panose="020B0604020202020204" pitchFamily="34" charset="0"/>
              </a:rPr>
              <a:t>ư</a:t>
            </a:r>
            <a:r>
              <a:rPr lang="en-US" sz="2400" dirty="0" err="1">
                <a:solidFill>
                  <a:schemeClr val="accent6">
                    <a:lumMod val="75000"/>
                  </a:schemeClr>
                </a:solidFill>
                <a:latin typeface="Arial" panose="020B0604020202020204" pitchFamily="34" charset="0"/>
                <a:cs typeface="Arial" panose="020B0604020202020204" pitchFamily="34" charset="0"/>
              </a:rPr>
              <a:t>ớt</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tha</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duyên</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dáng</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Mèo</a:t>
            </a:r>
            <a:r>
              <a:rPr lang="en-US" sz="2400" dirty="0">
                <a:solidFill>
                  <a:schemeClr val="accent6">
                    <a:lumMod val="75000"/>
                  </a:schemeClr>
                </a:solidFill>
                <a:latin typeface="Arial" panose="020B0604020202020204" pitchFamily="34" charset="0"/>
                <a:cs typeface="Arial" panose="020B0604020202020204" pitchFamily="34" charset="0"/>
              </a:rPr>
              <a:t> Hung </a:t>
            </a:r>
            <a:r>
              <a:rPr lang="en-US" sz="2400" dirty="0" err="1">
                <a:solidFill>
                  <a:schemeClr val="accent6">
                    <a:lumMod val="75000"/>
                  </a:schemeClr>
                </a:solidFill>
                <a:latin typeface="Arial" panose="020B0604020202020204" pitchFamily="34" charset="0"/>
                <a:cs typeface="Arial" panose="020B0604020202020204" pitchFamily="34" charset="0"/>
              </a:rPr>
              <a:t>trông</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thật</a:t>
            </a:r>
            <a:r>
              <a:rPr lang="en-US" sz="2400" dirty="0">
                <a:solidFill>
                  <a:schemeClr val="accent6">
                    <a:lumMod val="75000"/>
                  </a:schemeClr>
                </a:solidFill>
                <a:latin typeface="Arial" panose="020B0604020202020204" pitchFamily="34" charset="0"/>
                <a:cs typeface="Arial" panose="020B0604020202020204" pitchFamily="34" charset="0"/>
              </a:rPr>
              <a:t> </a:t>
            </a:r>
            <a:r>
              <a:rPr lang="vi-VN" sz="2400" dirty="0">
                <a:solidFill>
                  <a:schemeClr val="accent6">
                    <a:lumMod val="75000"/>
                  </a:schemeClr>
                </a:solidFill>
                <a:latin typeface="Arial" panose="020B0604020202020204" pitchFamily="34" charset="0"/>
                <a:cs typeface="Arial" panose="020B0604020202020204" pitchFamily="34" charset="0"/>
              </a:rPr>
              <a:t>đ</a:t>
            </a:r>
            <a:r>
              <a:rPr lang="en-US" sz="2400" dirty="0" err="1">
                <a:solidFill>
                  <a:schemeClr val="accent6">
                    <a:lumMod val="75000"/>
                  </a:schemeClr>
                </a:solidFill>
                <a:latin typeface="Arial" panose="020B0604020202020204" pitchFamily="34" charset="0"/>
                <a:cs typeface="Arial" panose="020B0604020202020204" pitchFamily="34" charset="0"/>
              </a:rPr>
              <a:t>áng</a:t>
            </a:r>
            <a:r>
              <a:rPr lang="en-US" sz="2400" dirty="0">
                <a:solidFill>
                  <a:schemeClr val="accent6">
                    <a:lumMod val="75000"/>
                  </a:schemeClr>
                </a:solidFill>
                <a:latin typeface="Arial" panose="020B0604020202020204" pitchFamily="34" charset="0"/>
                <a:cs typeface="Arial" panose="020B0604020202020204" pitchFamily="34" charset="0"/>
              </a:rPr>
              <a:t> </a:t>
            </a:r>
            <a:r>
              <a:rPr lang="en-US" sz="2400" dirty="0" err="1">
                <a:solidFill>
                  <a:schemeClr val="accent6">
                    <a:lumMod val="75000"/>
                  </a:schemeClr>
                </a:solidFill>
                <a:latin typeface="Arial" panose="020B0604020202020204" pitchFamily="34" charset="0"/>
                <a:cs typeface="Arial" panose="020B0604020202020204" pitchFamily="34" charset="0"/>
              </a:rPr>
              <a:t>yêu</a:t>
            </a:r>
            <a:r>
              <a:rPr lang="en-US" sz="2400" dirty="0">
                <a:solidFill>
                  <a:schemeClr val="accent6">
                    <a:lumMod val="75000"/>
                  </a:schemeClr>
                </a:solidFill>
                <a:latin typeface="Arial" panose="020B0604020202020204" pitchFamily="34" charset="0"/>
                <a:cs typeface="Arial" panose="020B0604020202020204" pitchFamily="34" charset="0"/>
              </a:rPr>
              <a:t>.</a:t>
            </a:r>
          </a:p>
        </p:txBody>
      </p:sp>
      <p:sp>
        <p:nvSpPr>
          <p:cNvPr id="19" name="Rounded Rectangle 18"/>
          <p:cNvSpPr/>
          <p:nvPr/>
        </p:nvSpPr>
        <p:spPr>
          <a:xfrm>
            <a:off x="1652064" y="4348721"/>
            <a:ext cx="1893194" cy="1030297"/>
          </a:xfrm>
          <a:prstGeom prst="roundRect">
            <a:avLst/>
          </a:prstGeom>
          <a:solidFill>
            <a:schemeClr val="bg1"/>
          </a:solidFill>
          <a:effectLst>
            <a:glow rad="228600">
              <a:schemeClr val="accent2">
                <a:satMod val="175000"/>
                <a:alpha val="40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Arial" panose="020B0604020202020204" pitchFamily="34" charset="0"/>
                <a:cs typeface="Arial" panose="020B0604020202020204" pitchFamily="34" charset="0"/>
              </a:rPr>
              <a:t>Đoạn</a:t>
            </a:r>
            <a:r>
              <a:rPr lang="en-US" sz="2800" b="1" dirty="0">
                <a:solidFill>
                  <a:schemeClr val="tx1"/>
                </a:solidFill>
                <a:latin typeface="Arial" panose="020B0604020202020204" pitchFamily="34" charset="0"/>
                <a:cs typeface="Arial" panose="020B0604020202020204" pitchFamily="34" charset="0"/>
              </a:rPr>
              <a:t> 2</a:t>
            </a:r>
          </a:p>
        </p:txBody>
      </p:sp>
      <p:sp>
        <p:nvSpPr>
          <p:cNvPr id="20" name="Rounded Rectangle 19"/>
          <p:cNvSpPr/>
          <p:nvPr/>
        </p:nvSpPr>
        <p:spPr>
          <a:xfrm>
            <a:off x="3929562" y="4241614"/>
            <a:ext cx="4546242" cy="1669178"/>
          </a:xfrm>
          <a:prstGeom prst="roundRect">
            <a:avLst/>
          </a:prstGeom>
          <a:solidFill>
            <a:schemeClr val="accent2">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3200" b="1" dirty="0" err="1">
                <a:solidFill>
                  <a:schemeClr val="tx1"/>
                </a:solidFill>
                <a:latin typeface="Arial" panose="020B0604020202020204" pitchFamily="34" charset="0"/>
                <a:cs typeface="Arial" panose="020B0604020202020204" pitchFamily="34" charset="0"/>
              </a:rPr>
              <a:t>Miêu</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tả</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vóc</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dáng</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màu</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sắc</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các</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bộ</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phận</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của</a:t>
            </a:r>
            <a:r>
              <a:rPr lang="en-US" sz="3200" b="1" dirty="0">
                <a:solidFill>
                  <a:schemeClr val="tx1"/>
                </a:solidFill>
                <a:latin typeface="Arial" panose="020B0604020202020204" pitchFamily="34" charset="0"/>
                <a:cs typeface="Arial" panose="020B0604020202020204" pitchFamily="34" charset="0"/>
              </a:rPr>
              <a:t> con </a:t>
            </a:r>
            <a:r>
              <a:rPr lang="en-US" sz="3200" b="1" dirty="0" err="1">
                <a:solidFill>
                  <a:schemeClr val="tx1"/>
                </a:solidFill>
                <a:latin typeface="Arial" panose="020B0604020202020204" pitchFamily="34" charset="0"/>
                <a:cs typeface="Arial" panose="020B0604020202020204" pitchFamily="34" charset="0"/>
              </a:rPr>
              <a:t>mèo</a:t>
            </a:r>
            <a:endParaRPr lang="en-US" sz="3200" b="1" dirty="0">
              <a:solidFill>
                <a:schemeClr val="tx1"/>
              </a:solidFill>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8"/>
          <a:stretch>
            <a:fillRect/>
          </a:stretch>
        </p:blipFill>
        <p:spPr>
          <a:xfrm>
            <a:off x="732550" y="4444459"/>
            <a:ext cx="1266526" cy="757907"/>
          </a:xfrm>
          <a:prstGeom prst="rect">
            <a:avLst/>
          </a:prstGeom>
          <a:ln>
            <a:noFill/>
          </a:ln>
          <a:effectLst/>
        </p:spPr>
      </p:pic>
    </p:spTree>
    <p:custDataLst>
      <p:tags r:id="rId1"/>
    </p:custDataLst>
    <p:extLst>
      <p:ext uri="{BB962C8B-B14F-4D97-AF65-F5344CB8AC3E}">
        <p14:creationId xmlns:p14="http://schemas.microsoft.com/office/powerpoint/2010/main" val="983916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500"/>
                                        <p:tgtEl>
                                          <p:spTgt spid="19"/>
                                        </p:tgtEl>
                                      </p:cBhvr>
                                    </p:animEffect>
                                  </p:childTnLst>
                                </p:cTn>
                              </p:par>
                              <p:par>
                                <p:cTn id="15" presetID="10"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19"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mn-lt"/>
            </a:endParaRPr>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14668" y="907817"/>
            <a:ext cx="701616" cy="701616"/>
          </a:xfrm>
          <a:prstGeom prst="rect">
            <a:avLst/>
          </a:prstGeom>
        </p:spPr>
      </p:pic>
      <p:sp>
        <p:nvSpPr>
          <p:cNvPr id="2" name="Rectangle 1"/>
          <p:cNvSpPr/>
          <p:nvPr/>
        </p:nvSpPr>
        <p:spPr>
          <a:xfrm>
            <a:off x="1431169" y="894435"/>
            <a:ext cx="10070548" cy="3539430"/>
          </a:xfrm>
          <a:prstGeom prst="rect">
            <a:avLst/>
          </a:prstGeom>
        </p:spPr>
        <p:txBody>
          <a:bodyPr wrap="square">
            <a:spAutoFit/>
          </a:bodyPr>
          <a:lstStyle/>
          <a:p>
            <a:pPr algn="just"/>
            <a:r>
              <a:rPr lang="en-US" sz="2800" dirty="0" err="1">
                <a:solidFill>
                  <a:schemeClr val="tx1">
                    <a:lumMod val="65000"/>
                    <a:lumOff val="35000"/>
                  </a:schemeClr>
                </a:solidFill>
                <a:latin typeface="Arial" panose="020B0604020202020204" pitchFamily="34" charset="0"/>
                <a:cs typeface="Arial" panose="020B0604020202020204" pitchFamily="34" charset="0"/>
              </a:rPr>
              <a:t>Có</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một</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hôm</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tôi</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vi-VN" sz="2800" dirty="0">
                <a:solidFill>
                  <a:schemeClr val="tx1">
                    <a:lumMod val="65000"/>
                    <a:lumOff val="35000"/>
                  </a:schemeClr>
                </a:solidFill>
                <a:latin typeface="Arial" panose="020B0604020202020204" pitchFamily="34" charset="0"/>
                <a:cs typeface="Arial" panose="020B0604020202020204" pitchFamily="34" charset="0"/>
              </a:rPr>
              <a:t>đ</a:t>
            </a:r>
            <a:r>
              <a:rPr lang="en-US" sz="2800" dirty="0" err="1">
                <a:solidFill>
                  <a:schemeClr val="tx1">
                    <a:lumMod val="65000"/>
                    <a:lumOff val="35000"/>
                  </a:schemeClr>
                </a:solidFill>
                <a:latin typeface="Arial" panose="020B0604020202020204" pitchFamily="34" charset="0"/>
                <a:cs typeface="Arial" panose="020B0604020202020204" pitchFamily="34" charset="0"/>
              </a:rPr>
              <a:t>ang</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ngồi</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học</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bỗng</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thấy</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nó</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rón</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rén</a:t>
            </a:r>
            <a:r>
              <a:rPr lang="en-US" sz="2800" dirty="0">
                <a:solidFill>
                  <a:schemeClr val="tx1">
                    <a:lumMod val="65000"/>
                    <a:lumOff val="35000"/>
                  </a:schemeClr>
                </a:solidFill>
                <a:latin typeface="Arial" panose="020B0604020202020204" pitchFamily="34" charset="0"/>
                <a:cs typeface="Arial" panose="020B0604020202020204" pitchFamily="34" charset="0"/>
              </a:rPr>
              <a:t> b</a:t>
            </a:r>
            <a:r>
              <a:rPr lang="vi-VN" sz="2800" dirty="0">
                <a:solidFill>
                  <a:schemeClr val="tx1">
                    <a:lumMod val="65000"/>
                    <a:lumOff val="35000"/>
                  </a:schemeClr>
                </a:solidFill>
                <a:latin typeface="Arial" panose="020B0604020202020204" pitchFamily="34" charset="0"/>
                <a:cs typeface="Arial" panose="020B0604020202020204" pitchFamily="34" charset="0"/>
              </a:rPr>
              <a:t>ư</a:t>
            </a:r>
            <a:r>
              <a:rPr lang="en-US" sz="2800" dirty="0" err="1">
                <a:solidFill>
                  <a:schemeClr val="tx1">
                    <a:lumMod val="65000"/>
                    <a:lumOff val="35000"/>
                  </a:schemeClr>
                </a:solidFill>
                <a:latin typeface="Arial" panose="020B0604020202020204" pitchFamily="34" charset="0"/>
                <a:cs typeface="Arial" panose="020B0604020202020204" pitchFamily="34" charset="0"/>
              </a:rPr>
              <a:t>ớc</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từng</a:t>
            </a:r>
            <a:r>
              <a:rPr lang="en-US" sz="2800" dirty="0">
                <a:solidFill>
                  <a:schemeClr val="tx1">
                    <a:lumMod val="65000"/>
                    <a:lumOff val="35000"/>
                  </a:schemeClr>
                </a:solidFill>
                <a:latin typeface="Arial" panose="020B0604020202020204" pitchFamily="34" charset="0"/>
                <a:cs typeface="Arial" panose="020B0604020202020204" pitchFamily="34" charset="0"/>
              </a:rPr>
              <a:t> b</a:t>
            </a:r>
            <a:r>
              <a:rPr lang="vi-VN" sz="2800" dirty="0">
                <a:solidFill>
                  <a:schemeClr val="tx1">
                    <a:lumMod val="65000"/>
                    <a:lumOff val="35000"/>
                  </a:schemeClr>
                </a:solidFill>
                <a:latin typeface="Arial" panose="020B0604020202020204" pitchFamily="34" charset="0"/>
                <a:cs typeface="Arial" panose="020B0604020202020204" pitchFamily="34" charset="0"/>
              </a:rPr>
              <a:t>ư</a:t>
            </a:r>
            <a:r>
              <a:rPr lang="en-US" sz="2800" dirty="0" err="1">
                <a:solidFill>
                  <a:schemeClr val="tx1">
                    <a:lumMod val="65000"/>
                    <a:lumOff val="35000"/>
                  </a:schemeClr>
                </a:solidFill>
                <a:latin typeface="Arial" panose="020B0604020202020204" pitchFamily="34" charset="0"/>
                <a:cs typeface="Arial" panose="020B0604020202020204" pitchFamily="34" charset="0"/>
              </a:rPr>
              <a:t>ớc</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nhẹ</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nhàng</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vi-VN" sz="2800" dirty="0">
                <a:solidFill>
                  <a:schemeClr val="tx1">
                    <a:lumMod val="65000"/>
                    <a:lumOff val="35000"/>
                  </a:schemeClr>
                </a:solidFill>
                <a:latin typeface="Arial" panose="020B0604020202020204" pitchFamily="34" charset="0"/>
                <a:cs typeface="Arial" panose="020B0604020202020204" pitchFamily="34" charset="0"/>
              </a:rPr>
              <a:t>đ</a:t>
            </a:r>
            <a:r>
              <a:rPr lang="en-US" sz="2800" dirty="0" err="1">
                <a:solidFill>
                  <a:schemeClr val="tx1">
                    <a:lumMod val="65000"/>
                    <a:lumOff val="35000"/>
                  </a:schemeClr>
                </a:solidFill>
                <a:latin typeface="Arial" panose="020B0604020202020204" pitchFamily="34" charset="0"/>
                <a:cs typeface="Arial" panose="020B0604020202020204" pitchFamily="34" charset="0"/>
              </a:rPr>
              <a:t>ến</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bên</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bồ</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thóc</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ngồi</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rình</a:t>
            </a:r>
            <a:r>
              <a:rPr lang="en-US" sz="2800" dirty="0">
                <a:solidFill>
                  <a:schemeClr val="tx1">
                    <a:lumMod val="65000"/>
                    <a:lumOff val="35000"/>
                  </a:schemeClr>
                </a:solidFill>
                <a:latin typeface="Arial" panose="020B0604020202020204" pitchFamily="34" charset="0"/>
                <a:cs typeface="Arial" panose="020B0604020202020204" pitchFamily="34" charset="0"/>
              </a:rPr>
              <a:t>. A! Con </a:t>
            </a:r>
            <a:r>
              <a:rPr lang="en-US" sz="2800" dirty="0" err="1">
                <a:solidFill>
                  <a:schemeClr val="tx1">
                    <a:lumMod val="65000"/>
                    <a:lumOff val="35000"/>
                  </a:schemeClr>
                </a:solidFill>
                <a:latin typeface="Arial" panose="020B0604020202020204" pitchFamily="34" charset="0"/>
                <a:cs typeface="Arial" panose="020B0604020202020204" pitchFamily="34" charset="0"/>
              </a:rPr>
              <a:t>mèo</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này</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khôn</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thật</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Chả</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là</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ngày</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th</a:t>
            </a:r>
            <a:r>
              <a:rPr lang="vi-VN" sz="2800" dirty="0">
                <a:solidFill>
                  <a:schemeClr val="tx1">
                    <a:lumMod val="65000"/>
                    <a:lumOff val="35000"/>
                  </a:schemeClr>
                </a:solidFill>
                <a:latin typeface="Arial" panose="020B0604020202020204" pitchFamily="34" charset="0"/>
                <a:cs typeface="Arial" panose="020B0604020202020204" pitchFamily="34" charset="0"/>
              </a:rPr>
              <a:t>ư</a:t>
            </a:r>
            <a:r>
              <a:rPr lang="en-US" sz="2800" dirty="0" err="1">
                <a:solidFill>
                  <a:schemeClr val="tx1">
                    <a:lumMod val="65000"/>
                    <a:lumOff val="35000"/>
                  </a:schemeClr>
                </a:solidFill>
                <a:latin typeface="Arial" panose="020B0604020202020204" pitchFamily="34" charset="0"/>
                <a:cs typeface="Arial" panose="020B0604020202020204" pitchFamily="34" charset="0"/>
              </a:rPr>
              <a:t>ờng</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chuột</a:t>
            </a:r>
            <a:r>
              <a:rPr lang="en-US" sz="2800" dirty="0">
                <a:solidFill>
                  <a:schemeClr val="tx1">
                    <a:lumMod val="65000"/>
                    <a:lumOff val="35000"/>
                  </a:schemeClr>
                </a:solidFill>
                <a:latin typeface="Arial" panose="020B0604020202020204" pitchFamily="34" charset="0"/>
                <a:cs typeface="Arial" panose="020B0604020202020204" pitchFamily="34" charset="0"/>
              </a:rPr>
              <a:t> hay </a:t>
            </a:r>
            <a:r>
              <a:rPr lang="en-US" sz="2800" dirty="0" err="1">
                <a:solidFill>
                  <a:schemeClr val="tx1">
                    <a:lumMod val="65000"/>
                    <a:lumOff val="35000"/>
                  </a:schemeClr>
                </a:solidFill>
                <a:latin typeface="Arial" panose="020B0604020202020204" pitchFamily="34" charset="0"/>
                <a:cs typeface="Arial" panose="020B0604020202020204" pitchFamily="34" charset="0"/>
              </a:rPr>
              <a:t>vào</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bồ</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vi-VN" sz="2800" dirty="0">
                <a:solidFill>
                  <a:schemeClr val="tx1">
                    <a:lumMod val="65000"/>
                    <a:lumOff val="35000"/>
                  </a:schemeClr>
                </a:solidFill>
                <a:latin typeface="Arial" panose="020B0604020202020204" pitchFamily="34" charset="0"/>
                <a:cs typeface="Arial" panose="020B0604020202020204" pitchFamily="34" charset="0"/>
              </a:rPr>
              <a:t>ă</a:t>
            </a:r>
            <a:r>
              <a:rPr lang="en-US" sz="2800" dirty="0">
                <a:solidFill>
                  <a:schemeClr val="tx1">
                    <a:lumMod val="65000"/>
                    <a:lumOff val="35000"/>
                  </a:schemeClr>
                </a:solidFill>
                <a:latin typeface="Arial" panose="020B0604020202020204" pitchFamily="34" charset="0"/>
                <a:cs typeface="Arial" panose="020B0604020202020204" pitchFamily="34" charset="0"/>
              </a:rPr>
              <a:t>n </a:t>
            </a:r>
            <a:r>
              <a:rPr lang="en-US" sz="2800" dirty="0" err="1">
                <a:solidFill>
                  <a:schemeClr val="tx1">
                    <a:lumMod val="65000"/>
                    <a:lumOff val="35000"/>
                  </a:schemeClr>
                </a:solidFill>
                <a:latin typeface="Arial" panose="020B0604020202020204" pitchFamily="34" charset="0"/>
                <a:cs typeface="Arial" panose="020B0604020202020204" pitchFamily="34" charset="0"/>
              </a:rPr>
              <a:t>vụng</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thóc</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nên</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mèo</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mới</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rình</a:t>
            </a:r>
            <a:r>
              <a:rPr lang="en-US" sz="2800" dirty="0">
                <a:solidFill>
                  <a:schemeClr val="tx1">
                    <a:lumMod val="65000"/>
                    <a:lumOff val="35000"/>
                  </a:schemeClr>
                </a:solidFill>
                <a:latin typeface="Arial" panose="020B0604020202020204" pitchFamily="34" charset="0"/>
                <a:cs typeface="Arial" panose="020B0604020202020204" pitchFamily="34" charset="0"/>
              </a:rPr>
              <a:t> ở </a:t>
            </a:r>
            <a:r>
              <a:rPr lang="vi-VN" sz="2800" dirty="0">
                <a:solidFill>
                  <a:schemeClr val="tx1">
                    <a:lumMod val="65000"/>
                    <a:lumOff val="35000"/>
                  </a:schemeClr>
                </a:solidFill>
                <a:latin typeface="Arial" panose="020B0604020202020204" pitchFamily="34" charset="0"/>
                <a:cs typeface="Arial" panose="020B0604020202020204" pitchFamily="34" charset="0"/>
              </a:rPr>
              <a:t>đ</a:t>
            </a:r>
            <a:r>
              <a:rPr lang="en-US" sz="2800" dirty="0" err="1">
                <a:solidFill>
                  <a:schemeClr val="tx1">
                    <a:lumMod val="65000"/>
                    <a:lumOff val="35000"/>
                  </a:schemeClr>
                </a:solidFill>
                <a:latin typeface="Arial" panose="020B0604020202020204" pitchFamily="34" charset="0"/>
                <a:cs typeface="Arial" panose="020B0604020202020204" pitchFamily="34" charset="0"/>
              </a:rPr>
              <a:t>ây</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Bỗng</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nhiên</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nó</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chụm</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bốn</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chân</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lại</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dặt</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dặt</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cái</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vi-VN" sz="2800" dirty="0">
                <a:solidFill>
                  <a:schemeClr val="tx1">
                    <a:lumMod val="65000"/>
                    <a:lumOff val="35000"/>
                  </a:schemeClr>
                </a:solidFill>
                <a:latin typeface="Arial" panose="020B0604020202020204" pitchFamily="34" charset="0"/>
                <a:cs typeface="Arial" panose="020B0604020202020204" pitchFamily="34" charset="0"/>
              </a:rPr>
              <a:t>đ</a:t>
            </a:r>
            <a:r>
              <a:rPr lang="en-US" sz="2800" dirty="0" err="1">
                <a:solidFill>
                  <a:schemeClr val="tx1">
                    <a:lumMod val="65000"/>
                    <a:lumOff val="35000"/>
                  </a:schemeClr>
                </a:solidFill>
                <a:latin typeface="Arial" panose="020B0604020202020204" pitchFamily="34" charset="0"/>
                <a:cs typeface="Arial" panose="020B0604020202020204" pitchFamily="34" charset="0"/>
              </a:rPr>
              <a:t>uôi</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lấy</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vi-VN" sz="2800" dirty="0">
                <a:solidFill>
                  <a:schemeClr val="tx1">
                    <a:lumMod val="65000"/>
                    <a:lumOff val="35000"/>
                  </a:schemeClr>
                </a:solidFill>
                <a:latin typeface="Arial" panose="020B0604020202020204" pitchFamily="34" charset="0"/>
                <a:cs typeface="Arial" panose="020B0604020202020204" pitchFamily="34" charset="0"/>
              </a:rPr>
              <a:t>đ</a:t>
            </a:r>
            <a:r>
              <a:rPr lang="en-US" sz="2800" dirty="0">
                <a:solidFill>
                  <a:schemeClr val="tx1">
                    <a:lumMod val="65000"/>
                    <a:lumOff val="35000"/>
                  </a:schemeClr>
                </a:solidFill>
                <a:latin typeface="Arial" panose="020B0604020202020204" pitchFamily="34" charset="0"/>
                <a:cs typeface="Arial" panose="020B0604020202020204" pitchFamily="34" charset="0"/>
              </a:rPr>
              <a:t>à </a:t>
            </a:r>
            <a:r>
              <a:rPr lang="en-US" sz="2800" dirty="0" err="1">
                <a:solidFill>
                  <a:schemeClr val="tx1">
                    <a:lumMod val="65000"/>
                    <a:lumOff val="35000"/>
                  </a:schemeClr>
                </a:solidFill>
                <a:latin typeface="Arial" panose="020B0604020202020204" pitchFamily="34" charset="0"/>
                <a:cs typeface="Arial" panose="020B0604020202020204" pitchFamily="34" charset="0"/>
              </a:rPr>
              <a:t>rồi</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phốc</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một</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cái</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Thế</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là</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một</a:t>
            </a:r>
            <a:r>
              <a:rPr lang="en-US" sz="2800" dirty="0">
                <a:solidFill>
                  <a:schemeClr val="tx1">
                    <a:lumMod val="65000"/>
                    <a:lumOff val="35000"/>
                  </a:schemeClr>
                </a:solidFill>
                <a:latin typeface="Arial" panose="020B0604020202020204" pitchFamily="34" charset="0"/>
                <a:cs typeface="Arial" panose="020B0604020202020204" pitchFamily="34" charset="0"/>
              </a:rPr>
              <a:t> con </a:t>
            </a:r>
            <a:r>
              <a:rPr lang="en-US" sz="2800" dirty="0" err="1">
                <a:solidFill>
                  <a:schemeClr val="tx1">
                    <a:lumMod val="65000"/>
                    <a:lumOff val="35000"/>
                  </a:schemeClr>
                </a:solidFill>
                <a:latin typeface="Arial" panose="020B0604020202020204" pitchFamily="34" charset="0"/>
                <a:cs typeface="Arial" panose="020B0604020202020204" pitchFamily="34" charset="0"/>
              </a:rPr>
              <a:t>chuột</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vi-VN" sz="2800" dirty="0">
                <a:solidFill>
                  <a:schemeClr val="tx1">
                    <a:lumMod val="65000"/>
                    <a:lumOff val="35000"/>
                  </a:schemeClr>
                </a:solidFill>
                <a:latin typeface="Arial" panose="020B0604020202020204" pitchFamily="34" charset="0"/>
                <a:cs typeface="Arial" panose="020B0604020202020204" pitchFamily="34" charset="0"/>
              </a:rPr>
              <a:t>đ</a:t>
            </a:r>
            <a:r>
              <a:rPr lang="en-US" sz="2800" dirty="0">
                <a:solidFill>
                  <a:schemeClr val="tx1">
                    <a:lumMod val="65000"/>
                    <a:lumOff val="35000"/>
                  </a:schemeClr>
                </a:solidFill>
                <a:latin typeface="Arial" panose="020B0604020202020204" pitchFamily="34" charset="0"/>
                <a:cs typeface="Arial" panose="020B0604020202020204" pitchFamily="34" charset="0"/>
              </a:rPr>
              <a:t>ã </a:t>
            </a:r>
            <a:r>
              <a:rPr lang="en-US" sz="2800" dirty="0" err="1">
                <a:solidFill>
                  <a:schemeClr val="tx1">
                    <a:lumMod val="65000"/>
                    <a:lumOff val="35000"/>
                  </a:schemeClr>
                </a:solidFill>
                <a:latin typeface="Arial" panose="020B0604020202020204" pitchFamily="34" charset="0"/>
                <a:cs typeface="Arial" panose="020B0604020202020204" pitchFamily="34" charset="0"/>
              </a:rPr>
              <a:t>nằm</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gọn</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ngay</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trong</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vuốt</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của</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nó</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Nhiều</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lúc</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tôi</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vi-VN" sz="2800" dirty="0">
                <a:solidFill>
                  <a:schemeClr val="tx1">
                    <a:lumMod val="65000"/>
                    <a:lumOff val="35000"/>
                  </a:schemeClr>
                </a:solidFill>
                <a:latin typeface="Arial" panose="020B0604020202020204" pitchFamily="34" charset="0"/>
                <a:cs typeface="Arial" panose="020B0604020202020204" pitchFamily="34" charset="0"/>
              </a:rPr>
              <a:t>đ</a:t>
            </a:r>
            <a:r>
              <a:rPr lang="en-US" sz="2800" dirty="0" err="1">
                <a:solidFill>
                  <a:schemeClr val="tx1">
                    <a:lumMod val="65000"/>
                    <a:lumOff val="35000"/>
                  </a:schemeClr>
                </a:solidFill>
                <a:latin typeface="Arial" panose="020B0604020202020204" pitchFamily="34" charset="0"/>
                <a:cs typeface="Arial" panose="020B0604020202020204" pitchFamily="34" charset="0"/>
              </a:rPr>
              <a:t>ang</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học</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bài</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chú</a:t>
            </a:r>
            <a:r>
              <a:rPr lang="en-US" sz="2800" dirty="0">
                <a:solidFill>
                  <a:schemeClr val="tx1">
                    <a:lumMod val="65000"/>
                    <a:lumOff val="35000"/>
                  </a:schemeClr>
                </a:solidFill>
                <a:latin typeface="Arial" panose="020B0604020202020204" pitchFamily="34" charset="0"/>
                <a:cs typeface="Arial" panose="020B0604020202020204" pitchFamily="34" charset="0"/>
              </a:rPr>
              <a:t> ta </a:t>
            </a:r>
            <a:r>
              <a:rPr lang="vi-VN" sz="2800" dirty="0">
                <a:solidFill>
                  <a:schemeClr val="tx1">
                    <a:lumMod val="65000"/>
                    <a:lumOff val="35000"/>
                  </a:schemeClr>
                </a:solidFill>
                <a:latin typeface="Arial" panose="020B0604020202020204" pitchFamily="34" charset="0"/>
                <a:cs typeface="Arial" panose="020B0604020202020204" pitchFamily="34" charset="0"/>
              </a:rPr>
              <a:t>đ</a:t>
            </a:r>
            <a:r>
              <a:rPr lang="en-US" sz="2800" dirty="0" err="1">
                <a:solidFill>
                  <a:schemeClr val="tx1">
                    <a:lumMod val="65000"/>
                    <a:lumOff val="35000"/>
                  </a:schemeClr>
                </a:solidFill>
                <a:latin typeface="Arial" panose="020B0604020202020204" pitchFamily="34" charset="0"/>
                <a:cs typeface="Arial" panose="020B0604020202020204" pitchFamily="34" charset="0"/>
              </a:rPr>
              <a:t>ến</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dụi</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dụi</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vào</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tay</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muốn</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tôi</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vuốt</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ve</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bộ</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lông</a:t>
            </a:r>
            <a:r>
              <a:rPr lang="en-US" sz="2800" dirty="0">
                <a:solidFill>
                  <a:schemeClr val="tx1">
                    <a:lumMod val="65000"/>
                    <a:lumOff val="35000"/>
                  </a:schemeClr>
                </a:solidFill>
                <a:latin typeface="Arial" panose="020B0604020202020204" pitchFamily="34" charset="0"/>
                <a:cs typeface="Arial" panose="020B0604020202020204" pitchFamily="34" charset="0"/>
              </a:rPr>
              <a:t> m</a:t>
            </a:r>
            <a:r>
              <a:rPr lang="vi-VN" sz="2800" dirty="0">
                <a:solidFill>
                  <a:schemeClr val="tx1">
                    <a:lumMod val="65000"/>
                    <a:lumOff val="35000"/>
                  </a:schemeClr>
                </a:solidFill>
                <a:latin typeface="Arial" panose="020B0604020202020204" pitchFamily="34" charset="0"/>
                <a:cs typeface="Arial" panose="020B0604020202020204" pitchFamily="34" charset="0"/>
              </a:rPr>
              <a:t>ư</a:t>
            </a:r>
            <a:r>
              <a:rPr lang="en-US" sz="2800" dirty="0" err="1">
                <a:solidFill>
                  <a:schemeClr val="tx1">
                    <a:lumMod val="65000"/>
                    <a:lumOff val="35000"/>
                  </a:schemeClr>
                </a:solidFill>
                <a:latin typeface="Arial" panose="020B0604020202020204" pitchFamily="34" charset="0"/>
                <a:cs typeface="Arial" panose="020B0604020202020204" pitchFamily="34" charset="0"/>
              </a:rPr>
              <a:t>ợt</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nh</a:t>
            </a:r>
            <a:r>
              <a:rPr lang="vi-VN" sz="2800" dirty="0">
                <a:solidFill>
                  <a:schemeClr val="tx1">
                    <a:lumMod val="65000"/>
                    <a:lumOff val="35000"/>
                  </a:schemeClr>
                </a:solidFill>
                <a:latin typeface="Arial" panose="020B0604020202020204" pitchFamily="34" charset="0"/>
                <a:cs typeface="Arial" panose="020B0604020202020204" pitchFamily="34" charset="0"/>
              </a:rPr>
              <a:t>ư</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nhung</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hoặc</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vi-VN" sz="2800" dirty="0">
                <a:solidFill>
                  <a:schemeClr val="tx1">
                    <a:lumMod val="65000"/>
                    <a:lumOff val="35000"/>
                  </a:schemeClr>
                </a:solidFill>
                <a:latin typeface="Arial" panose="020B0604020202020204" pitchFamily="34" charset="0"/>
                <a:cs typeface="Arial" panose="020B0604020202020204" pitchFamily="34" charset="0"/>
              </a:rPr>
              <a:t>đ</a:t>
            </a:r>
            <a:r>
              <a:rPr lang="en-US" sz="2800" dirty="0" err="1">
                <a:solidFill>
                  <a:schemeClr val="tx1">
                    <a:lumMod val="65000"/>
                    <a:lumOff val="35000"/>
                  </a:schemeClr>
                </a:solidFill>
                <a:latin typeface="Arial" panose="020B0604020202020204" pitchFamily="34" charset="0"/>
                <a:cs typeface="Arial" panose="020B0604020202020204" pitchFamily="34" charset="0"/>
              </a:rPr>
              <a:t>ùa</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với</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chú</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một</a:t>
            </a:r>
            <a:r>
              <a:rPr lang="en-US" sz="2800" dirty="0">
                <a:solidFill>
                  <a:schemeClr val="tx1">
                    <a:lumMod val="65000"/>
                    <a:lumOff val="35000"/>
                  </a:schemeClr>
                </a:solidFill>
                <a:latin typeface="Arial" panose="020B0604020202020204" pitchFamily="34" charset="0"/>
                <a:cs typeface="Arial" panose="020B0604020202020204" pitchFamily="34" charset="0"/>
              </a:rPr>
              <a:t> </a:t>
            </a:r>
            <a:r>
              <a:rPr lang="en-US" sz="2800" dirty="0" err="1">
                <a:solidFill>
                  <a:schemeClr val="tx1">
                    <a:lumMod val="65000"/>
                    <a:lumOff val="35000"/>
                  </a:schemeClr>
                </a:solidFill>
                <a:latin typeface="Arial" panose="020B0604020202020204" pitchFamily="34" charset="0"/>
                <a:cs typeface="Arial" panose="020B0604020202020204" pitchFamily="34" charset="0"/>
              </a:rPr>
              <a:t>tí</a:t>
            </a:r>
            <a:r>
              <a:rPr lang="en-US" sz="2800" dirty="0">
                <a:solidFill>
                  <a:schemeClr val="tx1">
                    <a:lumMod val="65000"/>
                    <a:lumOff val="35000"/>
                  </a:schemeClr>
                </a:solidFill>
                <a:latin typeface="Arial" panose="020B0604020202020204" pitchFamily="34" charset="0"/>
                <a:cs typeface="Arial" panose="020B0604020202020204" pitchFamily="34" charset="0"/>
              </a:rPr>
              <a:t>.</a:t>
            </a:r>
          </a:p>
        </p:txBody>
      </p:sp>
      <p:sp>
        <p:nvSpPr>
          <p:cNvPr id="27" name="Rounded Rectangle 26"/>
          <p:cNvSpPr/>
          <p:nvPr/>
        </p:nvSpPr>
        <p:spPr>
          <a:xfrm>
            <a:off x="1283659" y="4739657"/>
            <a:ext cx="1893194" cy="785611"/>
          </a:xfrm>
          <a:prstGeom prst="roundRect">
            <a:avLst/>
          </a:prstGeom>
          <a:solidFill>
            <a:schemeClr val="bg1"/>
          </a:solidFill>
          <a:effectLst>
            <a:glow rad="228600">
              <a:schemeClr val="accent2">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Arial" panose="020B0604020202020204" pitchFamily="34" charset="0"/>
                <a:cs typeface="Arial" panose="020B0604020202020204" pitchFamily="34" charset="0"/>
              </a:rPr>
              <a:t>Đoạn</a:t>
            </a:r>
            <a:r>
              <a:rPr lang="en-US" sz="2400" b="1" dirty="0">
                <a:solidFill>
                  <a:schemeClr val="tx1"/>
                </a:solidFill>
                <a:latin typeface="Arial" panose="020B0604020202020204" pitchFamily="34" charset="0"/>
                <a:cs typeface="Arial" panose="020B0604020202020204" pitchFamily="34" charset="0"/>
              </a:rPr>
              <a:t> 3</a:t>
            </a:r>
          </a:p>
        </p:txBody>
      </p:sp>
      <p:sp>
        <p:nvSpPr>
          <p:cNvPr id="29" name="Rounded Rectangle 28"/>
          <p:cNvSpPr/>
          <p:nvPr/>
        </p:nvSpPr>
        <p:spPr>
          <a:xfrm>
            <a:off x="3821717" y="4552036"/>
            <a:ext cx="6532248" cy="1647543"/>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Arial" panose="020B0604020202020204" pitchFamily="34" charset="0"/>
                <a:cs typeface="Arial" panose="020B0604020202020204" pitchFamily="34" charset="0"/>
              </a:rPr>
              <a:t>Miêu</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tả</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thói</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quen</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sinh</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hoạt</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và</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hoạt</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động</a:t>
            </a:r>
            <a:r>
              <a:rPr lang="en-US" sz="3200" b="1" dirty="0">
                <a:solidFill>
                  <a:schemeClr val="tx1"/>
                </a:solidFill>
                <a:latin typeface="Arial" panose="020B0604020202020204" pitchFamily="34" charset="0"/>
                <a:cs typeface="Arial" panose="020B0604020202020204" pitchFamily="34" charset="0"/>
              </a:rPr>
              <a:t> </a:t>
            </a:r>
            <a:r>
              <a:rPr lang="en-US" sz="3200" b="1" dirty="0" err="1">
                <a:solidFill>
                  <a:schemeClr val="tx1"/>
                </a:solidFill>
                <a:latin typeface="Arial" panose="020B0604020202020204" pitchFamily="34" charset="0"/>
                <a:cs typeface="Arial" panose="020B0604020202020204" pitchFamily="34" charset="0"/>
              </a:rPr>
              <a:t>của</a:t>
            </a:r>
            <a:r>
              <a:rPr lang="en-US" sz="3200" b="1" dirty="0">
                <a:solidFill>
                  <a:schemeClr val="tx1"/>
                </a:solidFill>
                <a:latin typeface="Arial" panose="020B0604020202020204" pitchFamily="34" charset="0"/>
                <a:cs typeface="Arial" panose="020B0604020202020204" pitchFamily="34" charset="0"/>
              </a:rPr>
              <a:t> con </a:t>
            </a:r>
            <a:r>
              <a:rPr lang="en-US" sz="3200" b="1" dirty="0" err="1">
                <a:solidFill>
                  <a:schemeClr val="tx1"/>
                </a:solidFill>
                <a:latin typeface="Arial" panose="020B0604020202020204" pitchFamily="34" charset="0"/>
                <a:cs typeface="Arial" panose="020B0604020202020204" pitchFamily="34" charset="0"/>
              </a:rPr>
              <a:t>mèo</a:t>
            </a:r>
            <a:endParaRPr lang="en-US" sz="3200" b="1" dirty="0">
              <a:solidFill>
                <a:schemeClr val="tx1"/>
              </a:solidFill>
              <a:latin typeface="Arial" panose="020B0604020202020204" pitchFamily="34" charset="0"/>
              <a:cs typeface="Arial" panose="020B0604020202020204" pitchFamily="34" charset="0"/>
            </a:endParaRPr>
          </a:p>
        </p:txBody>
      </p:sp>
      <p:pic>
        <p:nvPicPr>
          <p:cNvPr id="31" name="Picture 30"/>
          <p:cNvPicPr>
            <a:picLocks noChangeAspect="1"/>
          </p:cNvPicPr>
          <p:nvPr/>
        </p:nvPicPr>
        <p:blipFill>
          <a:blip r:embed="rId7"/>
          <a:stretch>
            <a:fillRect/>
          </a:stretch>
        </p:blipFill>
        <p:spPr>
          <a:xfrm>
            <a:off x="818434" y="4654133"/>
            <a:ext cx="930451" cy="956660"/>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405882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par>
                                <p:cTn id="13" presetID="10"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7" grpId="0" animBg="1"/>
      <p:bldP spid="2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mn-lt"/>
            </a:endParaRPr>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14668" y="907817"/>
            <a:ext cx="701616" cy="701616"/>
          </a:xfrm>
          <a:prstGeom prst="rect">
            <a:avLst/>
          </a:prstGeom>
        </p:spPr>
      </p:pic>
      <p:pic>
        <p:nvPicPr>
          <p:cNvPr id="28" name="图片 27">
            <a:extLst>
              <a:ext uri="{FF2B5EF4-FFF2-40B4-BE49-F238E27FC236}">
                <a16:creationId xmlns:a16="http://schemas.microsoft.com/office/drawing/2014/main" id="{BE0B87F1-F208-466F-BA08-86BE9E41C6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18992" y="1344834"/>
            <a:ext cx="6087310" cy="6087310"/>
          </a:xfrm>
          <a:prstGeom prst="rect">
            <a:avLst/>
          </a:prstGeom>
        </p:spPr>
      </p:pic>
      <p:sp>
        <p:nvSpPr>
          <p:cNvPr id="5" name="Rectangle 4"/>
          <p:cNvSpPr/>
          <p:nvPr/>
        </p:nvSpPr>
        <p:spPr>
          <a:xfrm>
            <a:off x="684735" y="1606204"/>
            <a:ext cx="8737171" cy="1938992"/>
          </a:xfrm>
          <a:prstGeom prst="rect">
            <a:avLst/>
          </a:prstGeom>
        </p:spPr>
        <p:txBody>
          <a:bodyPr wrap="square">
            <a:spAutoFit/>
          </a:bodyPr>
          <a:lstStyle/>
          <a:p>
            <a:pPr algn="ctr"/>
            <a:r>
              <a:rPr lang="en-US" sz="4000" dirty="0">
                <a:solidFill>
                  <a:schemeClr val="tx1">
                    <a:lumMod val="65000"/>
                    <a:lumOff val="35000"/>
                  </a:schemeClr>
                </a:solidFill>
                <a:latin typeface="Arial" panose="020B0604020202020204" pitchFamily="34" charset="0"/>
                <a:cs typeface="Arial" panose="020B0604020202020204" pitchFamily="34" charset="0"/>
              </a:rPr>
              <a:t>Con </a:t>
            </a:r>
            <a:r>
              <a:rPr lang="en-US" sz="4000" dirty="0" err="1">
                <a:solidFill>
                  <a:schemeClr val="tx1">
                    <a:lumMod val="65000"/>
                    <a:lumOff val="35000"/>
                  </a:schemeClr>
                </a:solidFill>
                <a:latin typeface="Arial" panose="020B0604020202020204" pitchFamily="34" charset="0"/>
                <a:cs typeface="Arial" panose="020B0604020202020204" pitchFamily="34" charset="0"/>
              </a:rPr>
              <a:t>mèo</a:t>
            </a:r>
            <a:r>
              <a:rPr lang="en-US" sz="4000" dirty="0">
                <a:solidFill>
                  <a:schemeClr val="tx1">
                    <a:lumMod val="65000"/>
                    <a:lumOff val="35000"/>
                  </a:schemeClr>
                </a:solidFill>
                <a:latin typeface="Arial" panose="020B0604020202020204" pitchFamily="34" charset="0"/>
                <a:cs typeface="Arial" panose="020B0604020202020204" pitchFamily="34" charset="0"/>
              </a:rPr>
              <a:t> </a:t>
            </a:r>
            <a:r>
              <a:rPr lang="en-US" sz="4000" dirty="0" err="1">
                <a:solidFill>
                  <a:schemeClr val="tx1">
                    <a:lumMod val="65000"/>
                    <a:lumOff val="35000"/>
                  </a:schemeClr>
                </a:solidFill>
                <a:latin typeface="Arial" panose="020B0604020202020204" pitchFamily="34" charset="0"/>
                <a:cs typeface="Arial" panose="020B0604020202020204" pitchFamily="34" charset="0"/>
              </a:rPr>
              <a:t>của</a:t>
            </a:r>
            <a:r>
              <a:rPr lang="en-US" sz="4000" dirty="0">
                <a:solidFill>
                  <a:schemeClr val="tx1">
                    <a:lumMod val="65000"/>
                    <a:lumOff val="35000"/>
                  </a:schemeClr>
                </a:solidFill>
                <a:latin typeface="Arial" panose="020B0604020202020204" pitchFamily="34" charset="0"/>
                <a:cs typeface="Arial" panose="020B0604020202020204" pitchFamily="34" charset="0"/>
              </a:rPr>
              <a:t> </a:t>
            </a:r>
            <a:r>
              <a:rPr lang="en-US" sz="4000" dirty="0" err="1">
                <a:solidFill>
                  <a:schemeClr val="tx1">
                    <a:lumMod val="65000"/>
                    <a:lumOff val="35000"/>
                  </a:schemeClr>
                </a:solidFill>
                <a:latin typeface="Arial" panose="020B0604020202020204" pitchFamily="34" charset="0"/>
                <a:cs typeface="Arial" panose="020B0604020202020204" pitchFamily="34" charset="0"/>
              </a:rPr>
              <a:t>tôi</a:t>
            </a:r>
            <a:r>
              <a:rPr lang="en-US" sz="4000" dirty="0">
                <a:solidFill>
                  <a:schemeClr val="tx1">
                    <a:lumMod val="65000"/>
                    <a:lumOff val="35000"/>
                  </a:schemeClr>
                </a:solidFill>
                <a:latin typeface="Arial" panose="020B0604020202020204" pitchFamily="34" charset="0"/>
                <a:cs typeface="Arial" panose="020B0604020202020204" pitchFamily="34" charset="0"/>
              </a:rPr>
              <a:t> </a:t>
            </a:r>
            <a:r>
              <a:rPr lang="en-US" sz="4000" dirty="0" err="1">
                <a:solidFill>
                  <a:schemeClr val="tx1">
                    <a:lumMod val="65000"/>
                    <a:lumOff val="35000"/>
                  </a:schemeClr>
                </a:solidFill>
                <a:latin typeface="Arial" panose="020B0604020202020204" pitchFamily="34" charset="0"/>
                <a:cs typeface="Arial" panose="020B0604020202020204" pitchFamily="34" charset="0"/>
              </a:rPr>
              <a:t>là</a:t>
            </a:r>
            <a:r>
              <a:rPr lang="en-US" sz="4000" dirty="0">
                <a:solidFill>
                  <a:schemeClr val="tx1">
                    <a:lumMod val="65000"/>
                    <a:lumOff val="35000"/>
                  </a:schemeClr>
                </a:solidFill>
                <a:latin typeface="Arial" panose="020B0604020202020204" pitchFamily="34" charset="0"/>
                <a:cs typeface="Arial" panose="020B0604020202020204" pitchFamily="34" charset="0"/>
              </a:rPr>
              <a:t> </a:t>
            </a:r>
            <a:r>
              <a:rPr lang="en-US" sz="4000" dirty="0" err="1">
                <a:solidFill>
                  <a:schemeClr val="tx1">
                    <a:lumMod val="65000"/>
                    <a:lumOff val="35000"/>
                  </a:schemeClr>
                </a:solidFill>
                <a:latin typeface="Arial" panose="020B0604020202020204" pitchFamily="34" charset="0"/>
                <a:cs typeface="Arial" panose="020B0604020202020204" pitchFamily="34" charset="0"/>
              </a:rPr>
              <a:t>thế</a:t>
            </a:r>
            <a:r>
              <a:rPr lang="en-US" sz="4000" dirty="0">
                <a:solidFill>
                  <a:schemeClr val="tx1">
                    <a:lumMod val="65000"/>
                    <a:lumOff val="35000"/>
                  </a:schemeClr>
                </a:solidFill>
                <a:latin typeface="Arial" panose="020B0604020202020204" pitchFamily="34" charset="0"/>
                <a:cs typeface="Arial" panose="020B0604020202020204" pitchFamily="34" charset="0"/>
              </a:rPr>
              <a:t> </a:t>
            </a:r>
            <a:r>
              <a:rPr lang="vi-VN" sz="4000" dirty="0">
                <a:solidFill>
                  <a:schemeClr val="tx1">
                    <a:lumMod val="65000"/>
                    <a:lumOff val="35000"/>
                  </a:schemeClr>
                </a:solidFill>
                <a:latin typeface="Arial" panose="020B0604020202020204" pitchFamily="34" charset="0"/>
                <a:cs typeface="Arial" panose="020B0604020202020204" pitchFamily="34" charset="0"/>
              </a:rPr>
              <a:t>đ</a:t>
            </a:r>
            <a:r>
              <a:rPr lang="en-US" sz="4000" dirty="0" err="1">
                <a:solidFill>
                  <a:schemeClr val="tx1">
                    <a:lumMod val="65000"/>
                    <a:lumOff val="35000"/>
                  </a:schemeClr>
                </a:solidFill>
                <a:latin typeface="Arial" panose="020B0604020202020204" pitchFamily="34" charset="0"/>
                <a:cs typeface="Arial" panose="020B0604020202020204" pitchFamily="34" charset="0"/>
              </a:rPr>
              <a:t>ấy</a:t>
            </a:r>
            <a:r>
              <a:rPr lang="vi-VN" sz="4000" dirty="0">
                <a:solidFill>
                  <a:schemeClr val="tx1">
                    <a:lumMod val="65000"/>
                    <a:lumOff val="35000"/>
                  </a:schemeClr>
                </a:solidFill>
                <a:latin typeface="Arial" panose="020B0604020202020204" pitchFamily="34" charset="0"/>
                <a:cs typeface="Arial" panose="020B0604020202020204" pitchFamily="34" charset="0"/>
              </a:rPr>
              <a:t>, vừa dễ thương lại bắt chuột giỏi nên cả nhà ai cũng yêu mến.</a:t>
            </a:r>
            <a:endParaRPr lang="en-US" sz="40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4" name="Rounded Rectangle 13"/>
          <p:cNvSpPr/>
          <p:nvPr/>
        </p:nvSpPr>
        <p:spPr>
          <a:xfrm>
            <a:off x="1264694" y="4172613"/>
            <a:ext cx="2065252" cy="785611"/>
          </a:xfrm>
          <a:prstGeom prst="roundRect">
            <a:avLst/>
          </a:prstGeom>
          <a:solidFill>
            <a:schemeClr val="bg1"/>
          </a:solidFill>
          <a:effectLst>
            <a:glow rad="228600">
              <a:schemeClr val="accent2">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     </a:t>
            </a:r>
            <a:r>
              <a:rPr lang="en-US" sz="2800" b="1" dirty="0" err="1">
                <a:solidFill>
                  <a:schemeClr val="tx1"/>
                </a:solidFill>
                <a:latin typeface="Arial" panose="020B0604020202020204" pitchFamily="34" charset="0"/>
                <a:cs typeface="Arial" panose="020B0604020202020204" pitchFamily="34" charset="0"/>
              </a:rPr>
              <a:t>Đoạn</a:t>
            </a:r>
            <a:r>
              <a:rPr lang="en-US" sz="2800" b="1" dirty="0">
                <a:solidFill>
                  <a:schemeClr val="tx1"/>
                </a:solidFill>
                <a:latin typeface="Arial" panose="020B0604020202020204" pitchFamily="34" charset="0"/>
                <a:cs typeface="Arial" panose="020B0604020202020204" pitchFamily="34" charset="0"/>
              </a:rPr>
              <a:t> 4</a:t>
            </a:r>
          </a:p>
        </p:txBody>
      </p:sp>
      <p:sp>
        <p:nvSpPr>
          <p:cNvPr id="15" name="Rounded Rectangle 14"/>
          <p:cNvSpPr/>
          <p:nvPr/>
        </p:nvSpPr>
        <p:spPr>
          <a:xfrm>
            <a:off x="3688155" y="3876399"/>
            <a:ext cx="5088291" cy="1896872"/>
          </a:xfrm>
          <a:prstGeom prst="roundRect">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600" b="1" dirty="0" err="1">
                <a:solidFill>
                  <a:schemeClr val="tx1"/>
                </a:solidFill>
                <a:latin typeface="Arial" panose="020B0604020202020204" pitchFamily="34" charset="0"/>
                <a:cs typeface="Arial" panose="020B0604020202020204" pitchFamily="34" charset="0"/>
              </a:rPr>
              <a:t>Cảm</a:t>
            </a:r>
            <a:r>
              <a:rPr lang="en-US" sz="3600" b="1" dirty="0">
                <a:solidFill>
                  <a:schemeClr val="tx1"/>
                </a:solidFill>
                <a:latin typeface="Arial" panose="020B0604020202020204" pitchFamily="34" charset="0"/>
                <a:cs typeface="Arial" panose="020B0604020202020204" pitchFamily="34" charset="0"/>
              </a:rPr>
              <a:t> </a:t>
            </a:r>
            <a:r>
              <a:rPr lang="en-US" sz="3600" b="1" dirty="0" err="1">
                <a:solidFill>
                  <a:schemeClr val="tx1"/>
                </a:solidFill>
                <a:latin typeface="Arial" panose="020B0604020202020204" pitchFamily="34" charset="0"/>
                <a:cs typeface="Arial" panose="020B0604020202020204" pitchFamily="34" charset="0"/>
              </a:rPr>
              <a:t>nghĩ</a:t>
            </a:r>
            <a:r>
              <a:rPr lang="en-US" sz="3600" b="1" dirty="0">
                <a:solidFill>
                  <a:schemeClr val="tx1"/>
                </a:solidFill>
                <a:latin typeface="Arial" panose="020B0604020202020204" pitchFamily="34" charset="0"/>
                <a:cs typeface="Arial" panose="020B0604020202020204" pitchFamily="34" charset="0"/>
              </a:rPr>
              <a:t> </a:t>
            </a:r>
            <a:r>
              <a:rPr lang="en-US" sz="3600" b="1" dirty="0" err="1">
                <a:solidFill>
                  <a:schemeClr val="tx1"/>
                </a:solidFill>
                <a:latin typeface="Arial" panose="020B0604020202020204" pitchFamily="34" charset="0"/>
                <a:cs typeface="Arial" panose="020B0604020202020204" pitchFamily="34" charset="0"/>
              </a:rPr>
              <a:t>của</a:t>
            </a:r>
            <a:r>
              <a:rPr lang="en-US" sz="3600" b="1" dirty="0">
                <a:solidFill>
                  <a:schemeClr val="tx1"/>
                </a:solidFill>
                <a:latin typeface="Arial" panose="020B0604020202020204" pitchFamily="34" charset="0"/>
                <a:cs typeface="Arial" panose="020B0604020202020204" pitchFamily="34" charset="0"/>
              </a:rPr>
              <a:t> </a:t>
            </a:r>
            <a:r>
              <a:rPr lang="en-US" sz="3600" b="1" dirty="0" err="1">
                <a:solidFill>
                  <a:schemeClr val="tx1"/>
                </a:solidFill>
                <a:latin typeface="Arial" panose="020B0604020202020204" pitchFamily="34" charset="0"/>
                <a:cs typeface="Arial" panose="020B0604020202020204" pitchFamily="34" charset="0"/>
              </a:rPr>
              <a:t>người</a:t>
            </a:r>
            <a:r>
              <a:rPr lang="en-US" sz="3600" b="1" dirty="0">
                <a:solidFill>
                  <a:schemeClr val="tx1"/>
                </a:solidFill>
                <a:latin typeface="Arial" panose="020B0604020202020204" pitchFamily="34" charset="0"/>
                <a:cs typeface="Arial" panose="020B0604020202020204" pitchFamily="34" charset="0"/>
              </a:rPr>
              <a:t> </a:t>
            </a:r>
            <a:r>
              <a:rPr lang="en-US" sz="3600" b="1" dirty="0" err="1">
                <a:solidFill>
                  <a:schemeClr val="tx1"/>
                </a:solidFill>
                <a:latin typeface="Arial" panose="020B0604020202020204" pitchFamily="34" charset="0"/>
                <a:cs typeface="Arial" panose="020B0604020202020204" pitchFamily="34" charset="0"/>
              </a:rPr>
              <a:t>viết</a:t>
            </a:r>
            <a:r>
              <a:rPr lang="en-US" sz="3600" b="1" dirty="0">
                <a:solidFill>
                  <a:schemeClr val="tx1"/>
                </a:solidFill>
                <a:latin typeface="Arial" panose="020B0604020202020204" pitchFamily="34" charset="0"/>
                <a:cs typeface="Arial" panose="020B0604020202020204" pitchFamily="34" charset="0"/>
              </a:rPr>
              <a:t> </a:t>
            </a:r>
            <a:r>
              <a:rPr lang="en-US" sz="3600" b="1" dirty="0" err="1">
                <a:solidFill>
                  <a:schemeClr val="tx1"/>
                </a:solidFill>
                <a:latin typeface="Arial" panose="020B0604020202020204" pitchFamily="34" charset="0"/>
                <a:cs typeface="Arial" panose="020B0604020202020204" pitchFamily="34" charset="0"/>
              </a:rPr>
              <a:t>về</a:t>
            </a:r>
            <a:r>
              <a:rPr lang="en-US" sz="3600" b="1" dirty="0">
                <a:solidFill>
                  <a:schemeClr val="tx1"/>
                </a:solidFill>
                <a:latin typeface="Arial" panose="020B0604020202020204" pitchFamily="34" charset="0"/>
                <a:cs typeface="Arial" panose="020B0604020202020204" pitchFamily="34" charset="0"/>
              </a:rPr>
              <a:t> con </a:t>
            </a:r>
            <a:r>
              <a:rPr lang="en-US" sz="3600" b="1" dirty="0" err="1">
                <a:solidFill>
                  <a:schemeClr val="tx1"/>
                </a:solidFill>
                <a:latin typeface="Arial" panose="020B0604020202020204" pitchFamily="34" charset="0"/>
                <a:cs typeface="Arial" panose="020B0604020202020204" pitchFamily="34" charset="0"/>
              </a:rPr>
              <a:t>mèo</a:t>
            </a:r>
            <a:endParaRPr lang="en-US" sz="3600" b="1" dirty="0">
              <a:solidFill>
                <a:schemeClr val="tx1"/>
              </a:solidFill>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8"/>
          <a:stretch>
            <a:fillRect/>
          </a:stretch>
        </p:blipFill>
        <p:spPr>
          <a:xfrm>
            <a:off x="1156161" y="4065844"/>
            <a:ext cx="720245" cy="999147"/>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220235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Rectangle 1"/>
          <p:cNvSpPr/>
          <p:nvPr/>
        </p:nvSpPr>
        <p:spPr>
          <a:xfrm>
            <a:off x="861024" y="39768"/>
            <a:ext cx="10257790" cy="6524863"/>
          </a:xfrm>
          <a:prstGeom prst="rect">
            <a:avLst/>
          </a:prstGeom>
        </p:spPr>
        <p:txBody>
          <a:bodyPr wrap="square">
            <a:spAutoFit/>
          </a:bodyPr>
          <a:lstStyle/>
          <a:p>
            <a:pPr algn="ctr"/>
            <a:r>
              <a:rPr lang="en-US" sz="2200" b="1" dirty="0">
                <a:effectLst>
                  <a:outerShdw blurRad="38100" dist="38100" dir="2700000" algn="tl">
                    <a:srgbClr val="C0C0C0"/>
                  </a:outerShdw>
                </a:effectLst>
                <a:latin typeface="SVN-The Voice" panose="02040603050506020204" pitchFamily="18" charset="0"/>
              </a:rPr>
              <a:t>CON MÈO HUNG</a:t>
            </a:r>
          </a:p>
          <a:p>
            <a:pPr algn="ctr"/>
            <a:endParaRPr lang="en-US" sz="2200" b="1" dirty="0">
              <a:effectLst>
                <a:outerShdw blurRad="38100" dist="38100" dir="2700000" algn="tl">
                  <a:srgbClr val="C0C0C0"/>
                </a:outerShdw>
              </a:effectLst>
              <a:latin typeface="Times New Roman" pitchFamily="18" charset="0"/>
            </a:endParaRPr>
          </a:p>
          <a:p>
            <a:pPr algn="just"/>
            <a:r>
              <a:rPr lang="vi-VN" sz="2200" dirty="0">
                <a:effectLst>
                  <a:outerShdw blurRad="38100" dist="38100" dir="2700000" algn="tl">
                    <a:srgbClr val="C0C0C0"/>
                  </a:outerShdw>
                </a:effectLst>
                <a:latin typeface="Times New Roman" pitchFamily="18" charset="0"/>
              </a:rPr>
              <a:t> </a:t>
            </a:r>
            <a:r>
              <a:rPr lang="en-US" sz="2200" dirty="0">
                <a:latin typeface="Times New Roman" pitchFamily="18" charset="0"/>
              </a:rPr>
              <a:t>  </a:t>
            </a:r>
            <a:endParaRPr lang="vi-VN" sz="2200" dirty="0">
              <a:latin typeface="Times New Roman" pitchFamily="18" charset="0"/>
            </a:endParaRPr>
          </a:p>
          <a:p>
            <a:pPr algn="just"/>
            <a:r>
              <a:rPr lang="vi-VN" sz="2200" b="1" dirty="0">
                <a:solidFill>
                  <a:schemeClr val="tx1">
                    <a:lumMod val="75000"/>
                    <a:lumOff val="25000"/>
                  </a:schemeClr>
                </a:solidFill>
                <a:latin typeface="Times New Roman" pitchFamily="18" charset="0"/>
              </a:rPr>
              <a:t> </a:t>
            </a:r>
            <a:r>
              <a:rPr lang="vi-VN" sz="2200" b="1" dirty="0">
                <a:solidFill>
                  <a:schemeClr val="tx1">
                    <a:lumMod val="85000"/>
                    <a:lumOff val="15000"/>
                  </a:schemeClr>
                </a:solidFill>
                <a:latin typeface="Times New Roman" pitchFamily="18" charset="0"/>
              </a:rPr>
              <a:t>  </a:t>
            </a:r>
            <a:r>
              <a:rPr lang="vi-VN" sz="2200" b="1" dirty="0">
                <a:solidFill>
                  <a:schemeClr val="accent3">
                    <a:lumMod val="50000"/>
                  </a:schemeClr>
                </a:solidFill>
                <a:latin typeface="Times New Roman" pitchFamily="18" charset="0"/>
              </a:rPr>
              <a:t> 	</a:t>
            </a:r>
            <a:r>
              <a:rPr lang="en-US" sz="2200" dirty="0">
                <a:solidFill>
                  <a:schemeClr val="accent3">
                    <a:lumMod val="50000"/>
                  </a:schemeClr>
                </a:solidFill>
                <a:latin typeface="Times New Roman" pitchFamily="18" charset="0"/>
              </a:rPr>
              <a:t>“</a:t>
            </a:r>
            <a:r>
              <a:rPr lang="en-US" sz="2200" dirty="0" err="1">
                <a:solidFill>
                  <a:schemeClr val="accent3">
                    <a:lumMod val="50000"/>
                  </a:schemeClr>
                </a:solidFill>
                <a:latin typeface="Times New Roman" pitchFamily="18" charset="0"/>
              </a:rPr>
              <a:t>Meo</a:t>
            </a:r>
            <a:r>
              <a:rPr lang="en-US" sz="2200" dirty="0">
                <a:solidFill>
                  <a:schemeClr val="accent3">
                    <a:lumMod val="50000"/>
                  </a:schemeClr>
                </a:solidFill>
                <a:latin typeface="Times New Roman" pitchFamily="18" charset="0"/>
              </a:rPr>
              <a:t>, </a:t>
            </a:r>
            <a:r>
              <a:rPr lang="en-US" sz="2200" dirty="0" err="1">
                <a:solidFill>
                  <a:schemeClr val="accent3">
                    <a:lumMod val="50000"/>
                  </a:schemeClr>
                </a:solidFill>
                <a:latin typeface="Times New Roman" pitchFamily="18" charset="0"/>
              </a:rPr>
              <a:t>meo</a:t>
            </a:r>
            <a:r>
              <a:rPr lang="en-US" sz="2200" dirty="0">
                <a:solidFill>
                  <a:schemeClr val="accent3">
                    <a:lumMod val="50000"/>
                  </a:schemeClr>
                </a:solidFill>
                <a:latin typeface="Times New Roman" pitchFamily="18" charset="0"/>
              </a:rPr>
              <a:t>”. </a:t>
            </a:r>
            <a:r>
              <a:rPr lang="en-US" sz="2200" dirty="0" err="1">
                <a:solidFill>
                  <a:schemeClr val="accent3">
                    <a:lumMod val="50000"/>
                  </a:schemeClr>
                </a:solidFill>
                <a:latin typeface="Times New Roman" pitchFamily="18" charset="0"/>
              </a:rPr>
              <a:t>Đấy</a:t>
            </a:r>
            <a:r>
              <a:rPr lang="en-US" sz="2200" dirty="0">
                <a:solidFill>
                  <a:schemeClr val="accent3">
                    <a:lumMod val="50000"/>
                  </a:schemeClr>
                </a:solidFill>
                <a:latin typeface="Times New Roman" pitchFamily="18" charset="0"/>
              </a:rPr>
              <a:t>, </a:t>
            </a:r>
            <a:r>
              <a:rPr lang="en-US" sz="2200" dirty="0" err="1">
                <a:solidFill>
                  <a:schemeClr val="accent3">
                    <a:lumMod val="50000"/>
                  </a:schemeClr>
                </a:solidFill>
                <a:latin typeface="Times New Roman" pitchFamily="18" charset="0"/>
              </a:rPr>
              <a:t>chú</a:t>
            </a:r>
            <a:r>
              <a:rPr lang="en-US" sz="2200" dirty="0">
                <a:solidFill>
                  <a:schemeClr val="accent3">
                    <a:lumMod val="50000"/>
                  </a:schemeClr>
                </a:solidFill>
                <a:latin typeface="Times New Roman" pitchFamily="18" charset="0"/>
              </a:rPr>
              <a:t> </a:t>
            </a:r>
            <a:r>
              <a:rPr lang="en-US" sz="2200" dirty="0" err="1">
                <a:solidFill>
                  <a:schemeClr val="accent3">
                    <a:lumMod val="50000"/>
                  </a:schemeClr>
                </a:solidFill>
                <a:latin typeface="Times New Roman" pitchFamily="18" charset="0"/>
              </a:rPr>
              <a:t>bạn</a:t>
            </a:r>
            <a:r>
              <a:rPr lang="en-US" sz="2200" dirty="0">
                <a:solidFill>
                  <a:schemeClr val="accent3">
                    <a:lumMod val="50000"/>
                  </a:schemeClr>
                </a:solidFill>
                <a:latin typeface="Times New Roman" pitchFamily="18" charset="0"/>
              </a:rPr>
              <a:t> </a:t>
            </a:r>
            <a:r>
              <a:rPr lang="en-US" sz="2200" dirty="0" err="1">
                <a:solidFill>
                  <a:schemeClr val="accent3">
                    <a:lumMod val="50000"/>
                  </a:schemeClr>
                </a:solidFill>
                <a:latin typeface="Times New Roman" pitchFamily="18" charset="0"/>
              </a:rPr>
              <a:t>mới</a:t>
            </a:r>
            <a:r>
              <a:rPr lang="en-US" sz="2200" dirty="0">
                <a:solidFill>
                  <a:schemeClr val="accent3">
                    <a:lumMod val="50000"/>
                  </a:schemeClr>
                </a:solidFill>
                <a:latin typeface="Times New Roman" pitchFamily="18" charset="0"/>
              </a:rPr>
              <a:t> </a:t>
            </a:r>
            <a:r>
              <a:rPr lang="en-US" sz="2200" dirty="0" err="1">
                <a:solidFill>
                  <a:schemeClr val="accent3">
                    <a:lumMod val="50000"/>
                  </a:schemeClr>
                </a:solidFill>
                <a:latin typeface="Times New Roman" pitchFamily="18" charset="0"/>
              </a:rPr>
              <a:t>của</a:t>
            </a:r>
            <a:r>
              <a:rPr lang="en-US" sz="2200" dirty="0">
                <a:solidFill>
                  <a:schemeClr val="accent3">
                    <a:lumMod val="50000"/>
                  </a:schemeClr>
                </a:solidFill>
                <a:latin typeface="Times New Roman" pitchFamily="18" charset="0"/>
              </a:rPr>
              <a:t> </a:t>
            </a:r>
            <a:r>
              <a:rPr lang="en-US" sz="2200" dirty="0" err="1">
                <a:solidFill>
                  <a:schemeClr val="accent3">
                    <a:lumMod val="50000"/>
                  </a:schemeClr>
                </a:solidFill>
                <a:latin typeface="Times New Roman" pitchFamily="18" charset="0"/>
              </a:rPr>
              <a:t>tôi</a:t>
            </a:r>
            <a:r>
              <a:rPr lang="en-US" sz="2200" dirty="0">
                <a:solidFill>
                  <a:schemeClr val="accent3">
                    <a:lumMod val="50000"/>
                  </a:schemeClr>
                </a:solidFill>
                <a:latin typeface="Times New Roman" pitchFamily="18" charset="0"/>
              </a:rPr>
              <a:t> </a:t>
            </a:r>
            <a:r>
              <a:rPr lang="en-US" sz="2200" dirty="0" err="1">
                <a:solidFill>
                  <a:schemeClr val="accent3">
                    <a:lumMod val="50000"/>
                  </a:schemeClr>
                </a:solidFill>
                <a:latin typeface="Times New Roman" pitchFamily="18" charset="0"/>
              </a:rPr>
              <a:t>lại</a:t>
            </a:r>
            <a:r>
              <a:rPr lang="en-US" sz="2200" dirty="0">
                <a:solidFill>
                  <a:schemeClr val="accent3">
                    <a:lumMod val="50000"/>
                  </a:schemeClr>
                </a:solidFill>
                <a:latin typeface="Times New Roman" pitchFamily="18" charset="0"/>
              </a:rPr>
              <a:t> </a:t>
            </a:r>
            <a:r>
              <a:rPr lang="vi-VN" sz="2200" dirty="0">
                <a:solidFill>
                  <a:schemeClr val="accent3">
                    <a:lumMod val="50000"/>
                  </a:schemeClr>
                </a:solidFill>
                <a:latin typeface="Times New Roman" pitchFamily="18" charset="0"/>
              </a:rPr>
              <a:t>đ</a:t>
            </a:r>
            <a:r>
              <a:rPr lang="en-US" sz="2200" dirty="0" err="1">
                <a:solidFill>
                  <a:schemeClr val="accent3">
                    <a:lumMod val="50000"/>
                  </a:schemeClr>
                </a:solidFill>
                <a:latin typeface="Times New Roman" pitchFamily="18" charset="0"/>
              </a:rPr>
              <a:t>ến</a:t>
            </a:r>
            <a:r>
              <a:rPr lang="en-US" sz="2200" dirty="0">
                <a:solidFill>
                  <a:schemeClr val="accent3">
                    <a:lumMod val="50000"/>
                  </a:schemeClr>
                </a:solidFill>
                <a:latin typeface="Times New Roman" pitchFamily="18" charset="0"/>
              </a:rPr>
              <a:t> </a:t>
            </a:r>
            <a:r>
              <a:rPr lang="en-US" sz="2200" dirty="0" err="1">
                <a:solidFill>
                  <a:schemeClr val="accent3">
                    <a:lumMod val="50000"/>
                  </a:schemeClr>
                </a:solidFill>
                <a:latin typeface="Times New Roman" pitchFamily="18" charset="0"/>
              </a:rPr>
              <a:t>ch</a:t>
            </a:r>
            <a:r>
              <a:rPr lang="vi-VN" sz="2200" dirty="0">
                <a:solidFill>
                  <a:schemeClr val="accent3">
                    <a:lumMod val="50000"/>
                  </a:schemeClr>
                </a:solidFill>
                <a:latin typeface="Times New Roman" pitchFamily="18" charset="0"/>
              </a:rPr>
              <a:t>ơ</a:t>
            </a:r>
            <a:r>
              <a:rPr lang="en-US" sz="2200" dirty="0" err="1">
                <a:solidFill>
                  <a:schemeClr val="accent3">
                    <a:lumMod val="50000"/>
                  </a:schemeClr>
                </a:solidFill>
                <a:latin typeface="Times New Roman" pitchFamily="18" charset="0"/>
              </a:rPr>
              <a:t>i</a:t>
            </a:r>
            <a:r>
              <a:rPr lang="en-US" sz="2200" dirty="0">
                <a:solidFill>
                  <a:schemeClr val="accent3">
                    <a:lumMod val="50000"/>
                  </a:schemeClr>
                </a:solidFill>
                <a:latin typeface="Times New Roman" pitchFamily="18" charset="0"/>
              </a:rPr>
              <a:t> </a:t>
            </a:r>
            <a:r>
              <a:rPr lang="en-US" sz="2200" dirty="0" err="1">
                <a:solidFill>
                  <a:schemeClr val="accent3">
                    <a:lumMod val="50000"/>
                  </a:schemeClr>
                </a:solidFill>
                <a:latin typeface="Times New Roman" pitchFamily="18" charset="0"/>
              </a:rPr>
              <a:t>với</a:t>
            </a:r>
            <a:r>
              <a:rPr lang="en-US" sz="2200" dirty="0">
                <a:solidFill>
                  <a:schemeClr val="accent3">
                    <a:lumMod val="50000"/>
                  </a:schemeClr>
                </a:solidFill>
                <a:latin typeface="Times New Roman" pitchFamily="18" charset="0"/>
              </a:rPr>
              <a:t> </a:t>
            </a:r>
            <a:r>
              <a:rPr lang="en-US" sz="2200" dirty="0" err="1">
                <a:solidFill>
                  <a:schemeClr val="accent3">
                    <a:lumMod val="50000"/>
                  </a:schemeClr>
                </a:solidFill>
                <a:latin typeface="Times New Roman" pitchFamily="18" charset="0"/>
              </a:rPr>
              <a:t>tôi</a:t>
            </a:r>
            <a:r>
              <a:rPr lang="en-US" sz="2200" dirty="0">
                <a:solidFill>
                  <a:schemeClr val="accent3">
                    <a:lumMod val="50000"/>
                  </a:schemeClr>
                </a:solidFill>
                <a:latin typeface="Times New Roman" pitchFamily="18" charset="0"/>
              </a:rPr>
              <a:t> </a:t>
            </a:r>
            <a:r>
              <a:rPr lang="vi-VN" sz="2200" dirty="0">
                <a:solidFill>
                  <a:schemeClr val="accent3">
                    <a:lumMod val="50000"/>
                  </a:schemeClr>
                </a:solidFill>
                <a:latin typeface="Times New Roman" pitchFamily="18" charset="0"/>
              </a:rPr>
              <a:t>đ</a:t>
            </a:r>
            <a:r>
              <a:rPr lang="en-US" sz="2200" dirty="0" err="1">
                <a:solidFill>
                  <a:schemeClr val="accent3">
                    <a:lumMod val="50000"/>
                  </a:schemeClr>
                </a:solidFill>
                <a:latin typeface="Times New Roman" pitchFamily="18" charset="0"/>
              </a:rPr>
              <a:t>ấy</a:t>
            </a:r>
            <a:r>
              <a:rPr lang="en-US" sz="2200" dirty="0">
                <a:solidFill>
                  <a:schemeClr val="accent3">
                    <a:lumMod val="50000"/>
                  </a:schemeClr>
                </a:solidFill>
                <a:latin typeface="Times New Roman" pitchFamily="18" charset="0"/>
              </a:rPr>
              <a:t>.</a:t>
            </a:r>
          </a:p>
          <a:p>
            <a:pPr algn="just"/>
            <a:r>
              <a:rPr lang="vi-VN"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Chà</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nó</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có</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bộ</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lông</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mới</a:t>
            </a:r>
            <a:r>
              <a:rPr lang="en-US" sz="2200" dirty="0">
                <a:solidFill>
                  <a:schemeClr val="accent6">
                    <a:lumMod val="75000"/>
                  </a:schemeClr>
                </a:solidFill>
                <a:latin typeface="Times New Roman" pitchFamily="18" charset="0"/>
              </a:rPr>
              <a:t> </a:t>
            </a:r>
            <a:r>
              <a:rPr lang="vi-VN" sz="2200" dirty="0">
                <a:solidFill>
                  <a:schemeClr val="accent6">
                    <a:lumMod val="75000"/>
                  </a:schemeClr>
                </a:solidFill>
                <a:latin typeface="Times New Roman" pitchFamily="18" charset="0"/>
              </a:rPr>
              <a:t>đ</a:t>
            </a:r>
            <a:r>
              <a:rPr lang="en-US" sz="2200" dirty="0" err="1">
                <a:solidFill>
                  <a:schemeClr val="accent6">
                    <a:lumMod val="75000"/>
                  </a:schemeClr>
                </a:solidFill>
                <a:latin typeface="Times New Roman" pitchFamily="18" charset="0"/>
              </a:rPr>
              <a:t>ẹp</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làm</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sao</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Màu</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lông</a:t>
            </a:r>
            <a:r>
              <a:rPr lang="en-US" sz="2200" dirty="0">
                <a:solidFill>
                  <a:schemeClr val="accent6">
                    <a:lumMod val="75000"/>
                  </a:schemeClr>
                </a:solidFill>
                <a:latin typeface="Times New Roman" pitchFamily="18" charset="0"/>
              </a:rPr>
              <a:t> hung </a:t>
            </a:r>
            <a:r>
              <a:rPr lang="en-US" sz="2200" dirty="0" err="1">
                <a:solidFill>
                  <a:schemeClr val="accent6">
                    <a:lumMod val="75000"/>
                  </a:schemeClr>
                </a:solidFill>
                <a:latin typeface="Times New Roman" pitchFamily="18" charset="0"/>
              </a:rPr>
              <a:t>hung</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có</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sắc</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vằn</a:t>
            </a:r>
            <a:r>
              <a:rPr lang="en-US" sz="2200" dirty="0">
                <a:solidFill>
                  <a:schemeClr val="accent6">
                    <a:lumMod val="75000"/>
                  </a:schemeClr>
                </a:solidFill>
                <a:latin typeface="Times New Roman" pitchFamily="18" charset="0"/>
              </a:rPr>
              <a:t> </a:t>
            </a:r>
            <a:r>
              <a:rPr lang="vi-VN" sz="2200" dirty="0">
                <a:solidFill>
                  <a:schemeClr val="accent6">
                    <a:lumMod val="75000"/>
                  </a:schemeClr>
                </a:solidFill>
                <a:latin typeface="Times New Roman" pitchFamily="18" charset="0"/>
              </a:rPr>
              <a:t>đ</a:t>
            </a:r>
            <a:r>
              <a:rPr lang="en-US" sz="2200" dirty="0">
                <a:solidFill>
                  <a:schemeClr val="accent6">
                    <a:lumMod val="75000"/>
                  </a:schemeClr>
                </a:solidFill>
                <a:latin typeface="Times New Roman" pitchFamily="18" charset="0"/>
              </a:rPr>
              <a:t>o </a:t>
            </a:r>
            <a:r>
              <a:rPr lang="vi-VN" sz="2200" dirty="0">
                <a:solidFill>
                  <a:schemeClr val="accent6">
                    <a:lumMod val="75000"/>
                  </a:schemeClr>
                </a:solidFill>
                <a:latin typeface="Times New Roman" pitchFamily="18" charset="0"/>
              </a:rPr>
              <a:t>đ</a:t>
            </a:r>
            <a:r>
              <a:rPr lang="en-US" sz="2200" dirty="0">
                <a:solidFill>
                  <a:schemeClr val="accent6">
                    <a:lumMod val="75000"/>
                  </a:schemeClr>
                </a:solidFill>
                <a:latin typeface="Times New Roman" pitchFamily="18" charset="0"/>
              </a:rPr>
              <a:t>ỏ, </a:t>
            </a:r>
            <a:r>
              <a:rPr lang="en-US" sz="2200" dirty="0" err="1">
                <a:solidFill>
                  <a:schemeClr val="accent6">
                    <a:lumMod val="75000"/>
                  </a:schemeClr>
                </a:solidFill>
                <a:latin typeface="Times New Roman" pitchFamily="18" charset="0"/>
              </a:rPr>
              <a:t>rất</a:t>
            </a:r>
            <a:r>
              <a:rPr lang="en-US" sz="2200" dirty="0">
                <a:solidFill>
                  <a:schemeClr val="accent6">
                    <a:lumMod val="75000"/>
                  </a:schemeClr>
                </a:solidFill>
                <a:latin typeface="Times New Roman" pitchFamily="18" charset="0"/>
              </a:rPr>
              <a:t> </a:t>
            </a:r>
            <a:r>
              <a:rPr lang="vi-VN" sz="2200" dirty="0">
                <a:solidFill>
                  <a:schemeClr val="accent6">
                    <a:lumMod val="75000"/>
                  </a:schemeClr>
                </a:solidFill>
                <a:latin typeface="Times New Roman" pitchFamily="18" charset="0"/>
              </a:rPr>
              <a:t>đ</a:t>
            </a:r>
            <a:r>
              <a:rPr lang="en-US" sz="2200" dirty="0" err="1">
                <a:solidFill>
                  <a:schemeClr val="accent6">
                    <a:lumMod val="75000"/>
                  </a:schemeClr>
                </a:solidFill>
                <a:latin typeface="Times New Roman" pitchFamily="18" charset="0"/>
              </a:rPr>
              <a:t>úng</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với</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cái</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tên</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mà</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tôi</a:t>
            </a:r>
            <a:r>
              <a:rPr lang="en-US" sz="2200" dirty="0">
                <a:solidFill>
                  <a:schemeClr val="accent6">
                    <a:lumMod val="75000"/>
                  </a:schemeClr>
                </a:solidFill>
                <a:latin typeface="Times New Roman" pitchFamily="18" charset="0"/>
              </a:rPr>
              <a:t> </a:t>
            </a:r>
            <a:r>
              <a:rPr lang="vi-VN" sz="2200" dirty="0">
                <a:solidFill>
                  <a:schemeClr val="accent6">
                    <a:lumMod val="75000"/>
                  </a:schemeClr>
                </a:solidFill>
                <a:latin typeface="Times New Roman" pitchFamily="18" charset="0"/>
              </a:rPr>
              <a:t>đ</a:t>
            </a:r>
            <a:r>
              <a:rPr lang="en-US" sz="2200" dirty="0">
                <a:solidFill>
                  <a:schemeClr val="accent6">
                    <a:lumMod val="75000"/>
                  </a:schemeClr>
                </a:solidFill>
                <a:latin typeface="Times New Roman" pitchFamily="18" charset="0"/>
              </a:rPr>
              <a:t>ã </a:t>
            </a:r>
            <a:r>
              <a:rPr lang="vi-VN" sz="2200" dirty="0">
                <a:solidFill>
                  <a:schemeClr val="accent6">
                    <a:lumMod val="75000"/>
                  </a:schemeClr>
                </a:solidFill>
                <a:latin typeface="Times New Roman" pitchFamily="18" charset="0"/>
              </a:rPr>
              <a:t>đ</a:t>
            </a:r>
            <a:r>
              <a:rPr lang="en-US" sz="2200" dirty="0" err="1">
                <a:solidFill>
                  <a:schemeClr val="accent6">
                    <a:lumMod val="75000"/>
                  </a:schemeClr>
                </a:solidFill>
                <a:latin typeface="Times New Roman" pitchFamily="18" charset="0"/>
              </a:rPr>
              <a:t>ặt</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cho</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nó</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Mèo</a:t>
            </a:r>
            <a:r>
              <a:rPr lang="en-US" sz="2200" dirty="0">
                <a:solidFill>
                  <a:schemeClr val="accent6">
                    <a:lumMod val="75000"/>
                  </a:schemeClr>
                </a:solidFill>
                <a:latin typeface="Times New Roman" pitchFamily="18" charset="0"/>
              </a:rPr>
              <a:t> Hung </a:t>
            </a:r>
            <a:r>
              <a:rPr lang="en-US" sz="2200" dirty="0" err="1">
                <a:solidFill>
                  <a:schemeClr val="accent6">
                    <a:lumMod val="75000"/>
                  </a:schemeClr>
                </a:solidFill>
                <a:latin typeface="Times New Roman" pitchFamily="18" charset="0"/>
              </a:rPr>
              <a:t>có</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cái</a:t>
            </a:r>
            <a:r>
              <a:rPr lang="en-US" sz="2200" dirty="0">
                <a:solidFill>
                  <a:schemeClr val="accent6">
                    <a:lumMod val="75000"/>
                  </a:schemeClr>
                </a:solidFill>
                <a:latin typeface="Times New Roman" pitchFamily="18" charset="0"/>
              </a:rPr>
              <a:t> </a:t>
            </a:r>
            <a:r>
              <a:rPr lang="vi-VN" sz="2200" dirty="0">
                <a:solidFill>
                  <a:schemeClr val="accent6">
                    <a:lumMod val="75000"/>
                  </a:schemeClr>
                </a:solidFill>
                <a:latin typeface="Times New Roman" pitchFamily="18" charset="0"/>
              </a:rPr>
              <a:t>đ</a:t>
            </a:r>
            <a:r>
              <a:rPr lang="en-US" sz="2200" dirty="0" err="1">
                <a:solidFill>
                  <a:schemeClr val="accent6">
                    <a:lumMod val="75000"/>
                  </a:schemeClr>
                </a:solidFill>
                <a:latin typeface="Times New Roman" pitchFamily="18" charset="0"/>
              </a:rPr>
              <a:t>ầu</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tròn</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tròn</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hai</a:t>
            </a:r>
            <a:r>
              <a:rPr lang="en-US" sz="2200" dirty="0">
                <a:solidFill>
                  <a:schemeClr val="accent6">
                    <a:lumMod val="75000"/>
                  </a:schemeClr>
                </a:solidFill>
                <a:latin typeface="Times New Roman" pitchFamily="18" charset="0"/>
              </a:rPr>
              <a:t> tai dong </a:t>
            </a:r>
            <a:r>
              <a:rPr lang="en-US" sz="2200" dirty="0" err="1">
                <a:solidFill>
                  <a:schemeClr val="accent6">
                    <a:lumMod val="75000"/>
                  </a:schemeClr>
                </a:solidFill>
                <a:latin typeface="Times New Roman" pitchFamily="18" charset="0"/>
              </a:rPr>
              <a:t>dỏng</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dựng</a:t>
            </a:r>
            <a:r>
              <a:rPr lang="en-US" sz="2200" dirty="0">
                <a:solidFill>
                  <a:schemeClr val="accent6">
                    <a:lumMod val="75000"/>
                  </a:schemeClr>
                </a:solidFill>
                <a:latin typeface="Times New Roman" pitchFamily="18" charset="0"/>
              </a:rPr>
              <a:t> </a:t>
            </a:r>
            <a:r>
              <a:rPr lang="vi-VN" sz="2200" dirty="0">
                <a:solidFill>
                  <a:schemeClr val="accent6">
                    <a:lumMod val="75000"/>
                  </a:schemeClr>
                </a:solidFill>
                <a:latin typeface="Times New Roman" pitchFamily="18" charset="0"/>
              </a:rPr>
              <a:t>đ</a:t>
            </a:r>
            <a:r>
              <a:rPr lang="en-US" sz="2200" dirty="0" err="1">
                <a:solidFill>
                  <a:schemeClr val="accent6">
                    <a:lumMod val="75000"/>
                  </a:schemeClr>
                </a:solidFill>
                <a:latin typeface="Times New Roman" pitchFamily="18" charset="0"/>
              </a:rPr>
              <a:t>ứng</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rất</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thính</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nhạy</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Đôi</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mắt</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Mèo</a:t>
            </a:r>
            <a:r>
              <a:rPr lang="en-US" sz="2200" dirty="0">
                <a:solidFill>
                  <a:schemeClr val="accent6">
                    <a:lumMod val="75000"/>
                  </a:schemeClr>
                </a:solidFill>
                <a:latin typeface="Times New Roman" pitchFamily="18" charset="0"/>
              </a:rPr>
              <a:t> Hung </a:t>
            </a:r>
            <a:r>
              <a:rPr lang="en-US" sz="2200" dirty="0" err="1">
                <a:solidFill>
                  <a:schemeClr val="accent6">
                    <a:lumMod val="75000"/>
                  </a:schemeClr>
                </a:solidFill>
                <a:latin typeface="Times New Roman" pitchFamily="18" charset="0"/>
              </a:rPr>
              <a:t>hiền</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lành</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nh</a:t>
            </a:r>
            <a:r>
              <a:rPr lang="vi-VN" sz="2200" dirty="0">
                <a:solidFill>
                  <a:schemeClr val="accent6">
                    <a:lumMod val="75000"/>
                  </a:schemeClr>
                </a:solidFill>
                <a:latin typeface="Times New Roman" pitchFamily="18" charset="0"/>
              </a:rPr>
              <a:t>ư</a:t>
            </a:r>
            <a:r>
              <a:rPr lang="en-US" sz="2200" dirty="0">
                <a:solidFill>
                  <a:schemeClr val="accent6">
                    <a:lumMod val="75000"/>
                  </a:schemeClr>
                </a:solidFill>
                <a:latin typeface="Times New Roman" pitchFamily="18" charset="0"/>
              </a:rPr>
              <a:t>ng ban </a:t>
            </a:r>
            <a:r>
              <a:rPr lang="vi-VN" sz="2200" dirty="0">
                <a:solidFill>
                  <a:schemeClr val="accent6">
                    <a:lumMod val="75000"/>
                  </a:schemeClr>
                </a:solidFill>
                <a:latin typeface="Times New Roman" pitchFamily="18" charset="0"/>
              </a:rPr>
              <a:t>đ</a:t>
            </a:r>
            <a:r>
              <a:rPr lang="en-US" sz="2200" dirty="0" err="1">
                <a:solidFill>
                  <a:schemeClr val="accent6">
                    <a:lumMod val="75000"/>
                  </a:schemeClr>
                </a:solidFill>
                <a:latin typeface="Times New Roman" pitchFamily="18" charset="0"/>
              </a:rPr>
              <a:t>êm</a:t>
            </a:r>
            <a:r>
              <a:rPr lang="en-US" sz="2200" dirty="0">
                <a:solidFill>
                  <a:schemeClr val="accent6">
                    <a:lumMod val="75000"/>
                  </a:schemeClr>
                </a:solidFill>
                <a:latin typeface="Times New Roman" pitchFamily="18" charset="0"/>
              </a:rPr>
              <a:t> </a:t>
            </a:r>
            <a:r>
              <a:rPr lang="vi-VN" sz="2200" dirty="0">
                <a:solidFill>
                  <a:schemeClr val="accent6">
                    <a:lumMod val="75000"/>
                  </a:schemeClr>
                </a:solidFill>
                <a:latin typeface="Times New Roman" pitchFamily="18" charset="0"/>
              </a:rPr>
              <a:t>đ</a:t>
            </a:r>
            <a:r>
              <a:rPr lang="en-US" sz="2200" dirty="0" err="1">
                <a:solidFill>
                  <a:schemeClr val="accent6">
                    <a:lumMod val="75000"/>
                  </a:schemeClr>
                </a:solidFill>
                <a:latin typeface="Times New Roman" pitchFamily="18" charset="0"/>
              </a:rPr>
              <a:t>ôi</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mắt</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ấy</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sáng</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lên</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giúp</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mèo</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nhìn</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rõ</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mọi</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vật</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Bộ</a:t>
            </a:r>
            <a:r>
              <a:rPr lang="en-US" sz="2200" dirty="0">
                <a:solidFill>
                  <a:schemeClr val="accent6">
                    <a:lumMod val="75000"/>
                  </a:schemeClr>
                </a:solidFill>
                <a:latin typeface="Times New Roman" pitchFamily="18" charset="0"/>
              </a:rPr>
              <a:t> ria </a:t>
            </a:r>
            <a:r>
              <a:rPr lang="en-US" sz="2200" dirty="0" err="1">
                <a:solidFill>
                  <a:schemeClr val="accent6">
                    <a:lumMod val="75000"/>
                  </a:schemeClr>
                </a:solidFill>
                <a:latin typeface="Times New Roman" pitchFamily="18" charset="0"/>
              </a:rPr>
              <a:t>mép</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vểnh</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lên</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có</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vẻ</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oai</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lắm</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bốn</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chân</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thì</a:t>
            </a:r>
            <a:r>
              <a:rPr lang="en-US" sz="2200" dirty="0">
                <a:solidFill>
                  <a:schemeClr val="accent6">
                    <a:lumMod val="75000"/>
                  </a:schemeClr>
                </a:solidFill>
                <a:latin typeface="Times New Roman" pitchFamily="18" charset="0"/>
              </a:rPr>
              <a:t> thon </a:t>
            </a:r>
            <a:r>
              <a:rPr lang="en-US" sz="2200" dirty="0" err="1">
                <a:solidFill>
                  <a:schemeClr val="accent6">
                    <a:lumMod val="75000"/>
                  </a:schemeClr>
                </a:solidFill>
                <a:latin typeface="Times New Roman" pitchFamily="18" charset="0"/>
              </a:rPr>
              <a:t>thon</a:t>
            </a:r>
            <a:r>
              <a:rPr lang="en-US" sz="2200" dirty="0">
                <a:solidFill>
                  <a:schemeClr val="accent6">
                    <a:lumMod val="75000"/>
                  </a:schemeClr>
                </a:solidFill>
                <a:latin typeface="Times New Roman" pitchFamily="18" charset="0"/>
              </a:rPr>
              <a:t>, b</a:t>
            </a:r>
            <a:r>
              <a:rPr lang="vi-VN" sz="2200" dirty="0">
                <a:solidFill>
                  <a:schemeClr val="accent6">
                    <a:lumMod val="75000"/>
                  </a:schemeClr>
                </a:solidFill>
                <a:latin typeface="Times New Roman" pitchFamily="18" charset="0"/>
              </a:rPr>
              <a:t>ư</a:t>
            </a:r>
            <a:r>
              <a:rPr lang="en-US" sz="2200" dirty="0" err="1">
                <a:solidFill>
                  <a:schemeClr val="accent6">
                    <a:lumMod val="75000"/>
                  </a:schemeClr>
                </a:solidFill>
                <a:latin typeface="Times New Roman" pitchFamily="18" charset="0"/>
              </a:rPr>
              <a:t>ớc</a:t>
            </a:r>
            <a:r>
              <a:rPr lang="en-US" sz="2200" dirty="0">
                <a:solidFill>
                  <a:schemeClr val="accent6">
                    <a:lumMod val="75000"/>
                  </a:schemeClr>
                </a:solidFill>
                <a:latin typeface="Times New Roman" pitchFamily="18" charset="0"/>
              </a:rPr>
              <a:t> </a:t>
            </a:r>
            <a:r>
              <a:rPr lang="vi-VN" sz="2200" dirty="0">
                <a:solidFill>
                  <a:schemeClr val="accent6">
                    <a:lumMod val="75000"/>
                  </a:schemeClr>
                </a:solidFill>
                <a:latin typeface="Times New Roman" pitchFamily="18" charset="0"/>
              </a:rPr>
              <a:t>đ</a:t>
            </a:r>
            <a:r>
              <a:rPr lang="en-US" sz="2200" dirty="0" err="1">
                <a:solidFill>
                  <a:schemeClr val="accent6">
                    <a:lumMod val="75000"/>
                  </a:schemeClr>
                </a:solidFill>
                <a:latin typeface="Times New Roman" pitchFamily="18" charset="0"/>
              </a:rPr>
              <a:t>i</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một</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cách</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nhẹ</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nhàng</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nh</a:t>
            </a:r>
            <a:r>
              <a:rPr lang="vi-VN" sz="2200" dirty="0">
                <a:solidFill>
                  <a:schemeClr val="accent6">
                    <a:lumMod val="75000"/>
                  </a:schemeClr>
                </a:solidFill>
                <a:latin typeface="Times New Roman" pitchFamily="18" charset="0"/>
              </a:rPr>
              <a:t>ư</a:t>
            </a:r>
            <a:r>
              <a:rPr lang="en-US" sz="2200" dirty="0">
                <a:solidFill>
                  <a:schemeClr val="accent6">
                    <a:lumMod val="75000"/>
                  </a:schemeClr>
                </a:solidFill>
                <a:latin typeface="Times New Roman" pitchFamily="18" charset="0"/>
              </a:rPr>
              <a:t> l</a:t>
            </a:r>
            <a:r>
              <a:rPr lang="vi-VN" sz="2200" dirty="0">
                <a:solidFill>
                  <a:schemeClr val="accent6">
                    <a:lumMod val="75000"/>
                  </a:schemeClr>
                </a:solidFill>
                <a:latin typeface="Times New Roman" pitchFamily="18" charset="0"/>
              </a:rPr>
              <a:t>ư</a:t>
            </a:r>
            <a:r>
              <a:rPr lang="en-US" sz="2200" dirty="0" err="1">
                <a:solidFill>
                  <a:schemeClr val="accent6">
                    <a:lumMod val="75000"/>
                  </a:schemeClr>
                </a:solidFill>
                <a:latin typeface="Times New Roman" pitchFamily="18" charset="0"/>
              </a:rPr>
              <a:t>ớt</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trên</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mặt</a:t>
            </a:r>
            <a:r>
              <a:rPr lang="en-US" sz="2200" dirty="0">
                <a:solidFill>
                  <a:schemeClr val="accent6">
                    <a:lumMod val="75000"/>
                  </a:schemeClr>
                </a:solidFill>
                <a:latin typeface="Times New Roman" pitchFamily="18" charset="0"/>
              </a:rPr>
              <a:t> </a:t>
            </a:r>
            <a:r>
              <a:rPr lang="vi-VN" sz="2200" dirty="0">
                <a:solidFill>
                  <a:schemeClr val="accent6">
                    <a:lumMod val="75000"/>
                  </a:schemeClr>
                </a:solidFill>
                <a:latin typeface="Times New Roman" pitchFamily="18" charset="0"/>
              </a:rPr>
              <a:t>đ</a:t>
            </a:r>
            <a:r>
              <a:rPr lang="en-US" sz="2200" dirty="0" err="1">
                <a:solidFill>
                  <a:schemeClr val="accent6">
                    <a:lumMod val="75000"/>
                  </a:schemeClr>
                </a:solidFill>
                <a:latin typeface="Times New Roman" pitchFamily="18" charset="0"/>
              </a:rPr>
              <a:t>ất</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Cái</a:t>
            </a:r>
            <a:r>
              <a:rPr lang="en-US" sz="2200" dirty="0">
                <a:solidFill>
                  <a:schemeClr val="accent6">
                    <a:lumMod val="75000"/>
                  </a:schemeClr>
                </a:solidFill>
                <a:latin typeface="Times New Roman" pitchFamily="18" charset="0"/>
              </a:rPr>
              <a:t> </a:t>
            </a:r>
            <a:r>
              <a:rPr lang="vi-VN" sz="2200" dirty="0">
                <a:solidFill>
                  <a:schemeClr val="accent6">
                    <a:lumMod val="75000"/>
                  </a:schemeClr>
                </a:solidFill>
                <a:latin typeface="Times New Roman" pitchFamily="18" charset="0"/>
              </a:rPr>
              <a:t>đ</a:t>
            </a:r>
            <a:r>
              <a:rPr lang="en-US" sz="2200" dirty="0" err="1">
                <a:solidFill>
                  <a:schemeClr val="accent6">
                    <a:lumMod val="75000"/>
                  </a:schemeClr>
                </a:solidFill>
                <a:latin typeface="Times New Roman" pitchFamily="18" charset="0"/>
              </a:rPr>
              <a:t>uôi</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dài</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trông</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th</a:t>
            </a:r>
            <a:r>
              <a:rPr lang="vi-VN" sz="2200" dirty="0">
                <a:solidFill>
                  <a:schemeClr val="accent6">
                    <a:lumMod val="75000"/>
                  </a:schemeClr>
                </a:solidFill>
                <a:latin typeface="Times New Roman" pitchFamily="18" charset="0"/>
              </a:rPr>
              <a:t>ư</a:t>
            </a:r>
            <a:r>
              <a:rPr lang="en-US" sz="2200" dirty="0" err="1">
                <a:solidFill>
                  <a:schemeClr val="accent6">
                    <a:lumMod val="75000"/>
                  </a:schemeClr>
                </a:solidFill>
                <a:latin typeface="Times New Roman" pitchFamily="18" charset="0"/>
              </a:rPr>
              <a:t>ớt</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tha</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duyên</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dáng</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Mèo</a:t>
            </a:r>
            <a:r>
              <a:rPr lang="en-US" sz="2200" dirty="0">
                <a:solidFill>
                  <a:schemeClr val="accent6">
                    <a:lumMod val="75000"/>
                  </a:schemeClr>
                </a:solidFill>
                <a:latin typeface="Times New Roman" pitchFamily="18" charset="0"/>
              </a:rPr>
              <a:t> Hung </a:t>
            </a:r>
            <a:r>
              <a:rPr lang="en-US" sz="2200" dirty="0" err="1">
                <a:solidFill>
                  <a:schemeClr val="accent6">
                    <a:lumMod val="75000"/>
                  </a:schemeClr>
                </a:solidFill>
                <a:latin typeface="Times New Roman" pitchFamily="18" charset="0"/>
              </a:rPr>
              <a:t>trông</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thật</a:t>
            </a:r>
            <a:r>
              <a:rPr lang="en-US" sz="2200" dirty="0">
                <a:solidFill>
                  <a:schemeClr val="accent6">
                    <a:lumMod val="75000"/>
                  </a:schemeClr>
                </a:solidFill>
                <a:latin typeface="Times New Roman" pitchFamily="18" charset="0"/>
              </a:rPr>
              <a:t> </a:t>
            </a:r>
            <a:r>
              <a:rPr lang="vi-VN" sz="2200" dirty="0">
                <a:solidFill>
                  <a:schemeClr val="accent6">
                    <a:lumMod val="75000"/>
                  </a:schemeClr>
                </a:solidFill>
                <a:latin typeface="Times New Roman" pitchFamily="18" charset="0"/>
              </a:rPr>
              <a:t>đ</a:t>
            </a:r>
            <a:r>
              <a:rPr lang="en-US" sz="2200" dirty="0" err="1">
                <a:solidFill>
                  <a:schemeClr val="accent6">
                    <a:lumMod val="75000"/>
                  </a:schemeClr>
                </a:solidFill>
                <a:latin typeface="Times New Roman" pitchFamily="18" charset="0"/>
              </a:rPr>
              <a:t>áng</a:t>
            </a:r>
            <a:r>
              <a:rPr lang="en-US" sz="2200" dirty="0">
                <a:solidFill>
                  <a:schemeClr val="accent6">
                    <a:lumMod val="75000"/>
                  </a:schemeClr>
                </a:solidFill>
                <a:latin typeface="Times New Roman" pitchFamily="18" charset="0"/>
              </a:rPr>
              <a:t> </a:t>
            </a:r>
            <a:r>
              <a:rPr lang="en-US" sz="2200" dirty="0" err="1">
                <a:solidFill>
                  <a:schemeClr val="accent6">
                    <a:lumMod val="75000"/>
                  </a:schemeClr>
                </a:solidFill>
                <a:latin typeface="Times New Roman" pitchFamily="18" charset="0"/>
              </a:rPr>
              <a:t>yêu</a:t>
            </a:r>
            <a:r>
              <a:rPr lang="en-US" sz="2200" dirty="0">
                <a:solidFill>
                  <a:schemeClr val="accent6">
                    <a:lumMod val="75000"/>
                  </a:schemeClr>
                </a:solidFill>
                <a:latin typeface="Times New Roman" pitchFamily="18" charset="0"/>
              </a:rPr>
              <a:t>.</a:t>
            </a:r>
          </a:p>
          <a:p>
            <a:pPr algn="just"/>
            <a:r>
              <a:rPr lang="vi-VN"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Có</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một</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hôm</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tôi</a:t>
            </a:r>
            <a:r>
              <a:rPr lang="en-US" sz="2200" dirty="0">
                <a:solidFill>
                  <a:schemeClr val="accent1">
                    <a:lumMod val="75000"/>
                  </a:schemeClr>
                </a:solidFill>
                <a:latin typeface="Times New Roman" pitchFamily="18" charset="0"/>
              </a:rPr>
              <a:t> </a:t>
            </a:r>
            <a:r>
              <a:rPr lang="vi-VN" sz="2200" dirty="0">
                <a:solidFill>
                  <a:schemeClr val="accent1">
                    <a:lumMod val="75000"/>
                  </a:schemeClr>
                </a:solidFill>
                <a:latin typeface="Times New Roman" pitchFamily="18" charset="0"/>
              </a:rPr>
              <a:t>đ</a:t>
            </a:r>
            <a:r>
              <a:rPr lang="en-US" sz="2200" dirty="0" err="1">
                <a:solidFill>
                  <a:schemeClr val="accent1">
                    <a:lumMod val="75000"/>
                  </a:schemeClr>
                </a:solidFill>
                <a:latin typeface="Times New Roman" pitchFamily="18" charset="0"/>
              </a:rPr>
              <a:t>ang</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ngồi</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học</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bỗng</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thấy</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nó</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rón</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rén</a:t>
            </a:r>
            <a:r>
              <a:rPr lang="en-US" sz="2200" dirty="0">
                <a:solidFill>
                  <a:schemeClr val="accent1">
                    <a:lumMod val="75000"/>
                  </a:schemeClr>
                </a:solidFill>
                <a:latin typeface="Times New Roman" pitchFamily="18" charset="0"/>
              </a:rPr>
              <a:t> b</a:t>
            </a:r>
            <a:r>
              <a:rPr lang="vi-VN" sz="2200" dirty="0">
                <a:solidFill>
                  <a:schemeClr val="accent1">
                    <a:lumMod val="75000"/>
                  </a:schemeClr>
                </a:solidFill>
                <a:latin typeface="Times New Roman" pitchFamily="18" charset="0"/>
              </a:rPr>
              <a:t>ư</a:t>
            </a:r>
            <a:r>
              <a:rPr lang="en-US" sz="2200" dirty="0" err="1">
                <a:solidFill>
                  <a:schemeClr val="accent1">
                    <a:lumMod val="75000"/>
                  </a:schemeClr>
                </a:solidFill>
                <a:latin typeface="Times New Roman" pitchFamily="18" charset="0"/>
              </a:rPr>
              <a:t>ớc</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từng</a:t>
            </a:r>
            <a:r>
              <a:rPr lang="en-US" sz="2200" dirty="0">
                <a:solidFill>
                  <a:schemeClr val="accent1">
                    <a:lumMod val="75000"/>
                  </a:schemeClr>
                </a:solidFill>
                <a:latin typeface="Times New Roman" pitchFamily="18" charset="0"/>
              </a:rPr>
              <a:t> b</a:t>
            </a:r>
            <a:r>
              <a:rPr lang="vi-VN" sz="2200" dirty="0">
                <a:solidFill>
                  <a:schemeClr val="accent1">
                    <a:lumMod val="75000"/>
                  </a:schemeClr>
                </a:solidFill>
                <a:latin typeface="Times New Roman" pitchFamily="18" charset="0"/>
              </a:rPr>
              <a:t>ư</a:t>
            </a:r>
            <a:r>
              <a:rPr lang="en-US" sz="2200" dirty="0" err="1">
                <a:solidFill>
                  <a:schemeClr val="accent1">
                    <a:lumMod val="75000"/>
                  </a:schemeClr>
                </a:solidFill>
                <a:latin typeface="Times New Roman" pitchFamily="18" charset="0"/>
              </a:rPr>
              <a:t>ớc</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nhẹ</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nhàng</a:t>
            </a:r>
            <a:r>
              <a:rPr lang="en-US" sz="2200" dirty="0">
                <a:solidFill>
                  <a:schemeClr val="accent1">
                    <a:lumMod val="75000"/>
                  </a:schemeClr>
                </a:solidFill>
                <a:latin typeface="Times New Roman" pitchFamily="18" charset="0"/>
              </a:rPr>
              <a:t> </a:t>
            </a:r>
            <a:r>
              <a:rPr lang="vi-VN" sz="2200" dirty="0">
                <a:solidFill>
                  <a:schemeClr val="accent1">
                    <a:lumMod val="75000"/>
                  </a:schemeClr>
                </a:solidFill>
                <a:latin typeface="Times New Roman" pitchFamily="18" charset="0"/>
              </a:rPr>
              <a:t>đ</a:t>
            </a:r>
            <a:r>
              <a:rPr lang="en-US" sz="2200" dirty="0" err="1">
                <a:solidFill>
                  <a:schemeClr val="accent1">
                    <a:lumMod val="75000"/>
                  </a:schemeClr>
                </a:solidFill>
                <a:latin typeface="Times New Roman" pitchFamily="18" charset="0"/>
              </a:rPr>
              <a:t>ến</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bên</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bồ</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thóc</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ngồi</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rình</a:t>
            </a:r>
            <a:r>
              <a:rPr lang="en-US" sz="2200" dirty="0">
                <a:solidFill>
                  <a:schemeClr val="accent1">
                    <a:lumMod val="75000"/>
                  </a:schemeClr>
                </a:solidFill>
                <a:latin typeface="Times New Roman" pitchFamily="18" charset="0"/>
              </a:rPr>
              <a:t>. A! Con </a:t>
            </a:r>
            <a:r>
              <a:rPr lang="en-US" sz="2200" dirty="0" err="1">
                <a:solidFill>
                  <a:schemeClr val="accent1">
                    <a:lumMod val="75000"/>
                  </a:schemeClr>
                </a:solidFill>
                <a:latin typeface="Times New Roman" pitchFamily="18" charset="0"/>
              </a:rPr>
              <a:t>mèo</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này</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khôn</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thật</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Chả</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là</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ngày</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th</a:t>
            </a:r>
            <a:r>
              <a:rPr lang="vi-VN" sz="2200" dirty="0">
                <a:solidFill>
                  <a:schemeClr val="accent1">
                    <a:lumMod val="75000"/>
                  </a:schemeClr>
                </a:solidFill>
                <a:latin typeface="Times New Roman" pitchFamily="18" charset="0"/>
              </a:rPr>
              <a:t>ư</a:t>
            </a:r>
            <a:r>
              <a:rPr lang="en-US" sz="2200" dirty="0" err="1">
                <a:solidFill>
                  <a:schemeClr val="accent1">
                    <a:lumMod val="75000"/>
                  </a:schemeClr>
                </a:solidFill>
                <a:latin typeface="Times New Roman" pitchFamily="18" charset="0"/>
              </a:rPr>
              <a:t>ờng</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chuột</a:t>
            </a:r>
            <a:r>
              <a:rPr lang="en-US" sz="2200" dirty="0">
                <a:solidFill>
                  <a:schemeClr val="accent1">
                    <a:lumMod val="75000"/>
                  </a:schemeClr>
                </a:solidFill>
                <a:latin typeface="Times New Roman" pitchFamily="18" charset="0"/>
              </a:rPr>
              <a:t> hay </a:t>
            </a:r>
            <a:r>
              <a:rPr lang="en-US" sz="2200" dirty="0" err="1">
                <a:solidFill>
                  <a:schemeClr val="accent1">
                    <a:lumMod val="75000"/>
                  </a:schemeClr>
                </a:solidFill>
                <a:latin typeface="Times New Roman" pitchFamily="18" charset="0"/>
              </a:rPr>
              <a:t>vào</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bồ</a:t>
            </a:r>
            <a:r>
              <a:rPr lang="en-US" sz="2200" dirty="0">
                <a:solidFill>
                  <a:schemeClr val="accent1">
                    <a:lumMod val="75000"/>
                  </a:schemeClr>
                </a:solidFill>
                <a:latin typeface="Times New Roman" pitchFamily="18" charset="0"/>
              </a:rPr>
              <a:t> </a:t>
            </a:r>
            <a:r>
              <a:rPr lang="vi-VN" sz="2200" dirty="0">
                <a:solidFill>
                  <a:schemeClr val="accent1">
                    <a:lumMod val="75000"/>
                  </a:schemeClr>
                </a:solidFill>
                <a:latin typeface="Times New Roman" pitchFamily="18" charset="0"/>
              </a:rPr>
              <a:t>ă</a:t>
            </a:r>
            <a:r>
              <a:rPr lang="en-US" sz="2200" dirty="0">
                <a:solidFill>
                  <a:schemeClr val="accent1">
                    <a:lumMod val="75000"/>
                  </a:schemeClr>
                </a:solidFill>
                <a:latin typeface="Times New Roman" pitchFamily="18" charset="0"/>
              </a:rPr>
              <a:t>n </a:t>
            </a:r>
            <a:r>
              <a:rPr lang="en-US" sz="2200" dirty="0" err="1">
                <a:solidFill>
                  <a:schemeClr val="accent1">
                    <a:lumMod val="75000"/>
                  </a:schemeClr>
                </a:solidFill>
                <a:latin typeface="Times New Roman" pitchFamily="18" charset="0"/>
              </a:rPr>
              <a:t>vụng</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thóc</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nên</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mèo</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mới</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rình</a:t>
            </a:r>
            <a:r>
              <a:rPr lang="en-US" sz="2200" dirty="0">
                <a:solidFill>
                  <a:schemeClr val="accent1">
                    <a:lumMod val="75000"/>
                  </a:schemeClr>
                </a:solidFill>
                <a:latin typeface="Times New Roman" pitchFamily="18" charset="0"/>
              </a:rPr>
              <a:t> ở </a:t>
            </a:r>
            <a:r>
              <a:rPr lang="vi-VN" sz="2200" dirty="0">
                <a:solidFill>
                  <a:schemeClr val="accent1">
                    <a:lumMod val="75000"/>
                  </a:schemeClr>
                </a:solidFill>
                <a:latin typeface="Times New Roman" pitchFamily="18" charset="0"/>
              </a:rPr>
              <a:t>đ</a:t>
            </a:r>
            <a:r>
              <a:rPr lang="en-US" sz="2200" dirty="0" err="1">
                <a:solidFill>
                  <a:schemeClr val="accent1">
                    <a:lumMod val="75000"/>
                  </a:schemeClr>
                </a:solidFill>
                <a:latin typeface="Times New Roman" pitchFamily="18" charset="0"/>
              </a:rPr>
              <a:t>ây</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Bỗng</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nhiên</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nó</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chụm</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bốn</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chân</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lại</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dặt</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dặt</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cái</a:t>
            </a:r>
            <a:r>
              <a:rPr lang="en-US" sz="2200" dirty="0">
                <a:solidFill>
                  <a:schemeClr val="accent1">
                    <a:lumMod val="75000"/>
                  </a:schemeClr>
                </a:solidFill>
                <a:latin typeface="Times New Roman" pitchFamily="18" charset="0"/>
              </a:rPr>
              <a:t> </a:t>
            </a:r>
            <a:r>
              <a:rPr lang="vi-VN" sz="2200" dirty="0">
                <a:solidFill>
                  <a:schemeClr val="accent1">
                    <a:lumMod val="75000"/>
                  </a:schemeClr>
                </a:solidFill>
                <a:latin typeface="Times New Roman" pitchFamily="18" charset="0"/>
              </a:rPr>
              <a:t>đ</a:t>
            </a:r>
            <a:r>
              <a:rPr lang="en-US" sz="2200" dirty="0" err="1">
                <a:solidFill>
                  <a:schemeClr val="accent1">
                    <a:lumMod val="75000"/>
                  </a:schemeClr>
                </a:solidFill>
                <a:latin typeface="Times New Roman" pitchFamily="18" charset="0"/>
              </a:rPr>
              <a:t>uôi</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lấy</a:t>
            </a:r>
            <a:r>
              <a:rPr lang="en-US" sz="2200" dirty="0">
                <a:solidFill>
                  <a:schemeClr val="accent1">
                    <a:lumMod val="75000"/>
                  </a:schemeClr>
                </a:solidFill>
                <a:latin typeface="Times New Roman" pitchFamily="18" charset="0"/>
              </a:rPr>
              <a:t> </a:t>
            </a:r>
            <a:r>
              <a:rPr lang="vi-VN" sz="2200" dirty="0">
                <a:solidFill>
                  <a:schemeClr val="accent1">
                    <a:lumMod val="75000"/>
                  </a:schemeClr>
                </a:solidFill>
                <a:latin typeface="Times New Roman" pitchFamily="18" charset="0"/>
              </a:rPr>
              <a:t>đ</a:t>
            </a:r>
            <a:r>
              <a:rPr lang="en-US" sz="2200" dirty="0">
                <a:solidFill>
                  <a:schemeClr val="accent1">
                    <a:lumMod val="75000"/>
                  </a:schemeClr>
                </a:solidFill>
                <a:latin typeface="Times New Roman" pitchFamily="18" charset="0"/>
              </a:rPr>
              <a:t>à </a:t>
            </a:r>
            <a:r>
              <a:rPr lang="en-US" sz="2200" dirty="0" err="1">
                <a:solidFill>
                  <a:schemeClr val="accent1">
                    <a:lumMod val="75000"/>
                  </a:schemeClr>
                </a:solidFill>
                <a:latin typeface="Times New Roman" pitchFamily="18" charset="0"/>
              </a:rPr>
              <a:t>rồi</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phốc</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một</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cái</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Thế</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là</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một</a:t>
            </a:r>
            <a:r>
              <a:rPr lang="en-US" sz="2200" dirty="0">
                <a:solidFill>
                  <a:schemeClr val="accent1">
                    <a:lumMod val="75000"/>
                  </a:schemeClr>
                </a:solidFill>
                <a:latin typeface="Times New Roman" pitchFamily="18" charset="0"/>
              </a:rPr>
              <a:t> con </a:t>
            </a:r>
            <a:r>
              <a:rPr lang="en-US" sz="2200" dirty="0" err="1">
                <a:solidFill>
                  <a:schemeClr val="accent1">
                    <a:lumMod val="75000"/>
                  </a:schemeClr>
                </a:solidFill>
                <a:latin typeface="Times New Roman" pitchFamily="18" charset="0"/>
              </a:rPr>
              <a:t>chuột</a:t>
            </a:r>
            <a:r>
              <a:rPr lang="en-US" sz="2200" dirty="0">
                <a:solidFill>
                  <a:schemeClr val="accent1">
                    <a:lumMod val="75000"/>
                  </a:schemeClr>
                </a:solidFill>
                <a:latin typeface="Times New Roman" pitchFamily="18" charset="0"/>
              </a:rPr>
              <a:t> </a:t>
            </a:r>
            <a:r>
              <a:rPr lang="vi-VN" sz="2200" dirty="0">
                <a:solidFill>
                  <a:schemeClr val="accent1">
                    <a:lumMod val="75000"/>
                  </a:schemeClr>
                </a:solidFill>
                <a:latin typeface="Times New Roman" pitchFamily="18" charset="0"/>
              </a:rPr>
              <a:t>đ</a:t>
            </a:r>
            <a:r>
              <a:rPr lang="en-US" sz="2200" dirty="0">
                <a:solidFill>
                  <a:schemeClr val="accent1">
                    <a:lumMod val="75000"/>
                  </a:schemeClr>
                </a:solidFill>
                <a:latin typeface="Times New Roman" pitchFamily="18" charset="0"/>
              </a:rPr>
              <a:t>ã </a:t>
            </a:r>
            <a:r>
              <a:rPr lang="en-US" sz="2200" dirty="0" err="1">
                <a:solidFill>
                  <a:schemeClr val="accent1">
                    <a:lumMod val="75000"/>
                  </a:schemeClr>
                </a:solidFill>
                <a:latin typeface="Times New Roman" pitchFamily="18" charset="0"/>
              </a:rPr>
              <a:t>nằm</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gọn</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ngay</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trong</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vuốt</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của</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nó</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Nhiều</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lúc</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tôi</a:t>
            </a:r>
            <a:r>
              <a:rPr lang="en-US" sz="2200" dirty="0">
                <a:solidFill>
                  <a:schemeClr val="accent1">
                    <a:lumMod val="75000"/>
                  </a:schemeClr>
                </a:solidFill>
                <a:latin typeface="Times New Roman" pitchFamily="18" charset="0"/>
              </a:rPr>
              <a:t> </a:t>
            </a:r>
            <a:r>
              <a:rPr lang="vi-VN" sz="2200" dirty="0">
                <a:solidFill>
                  <a:schemeClr val="accent1">
                    <a:lumMod val="75000"/>
                  </a:schemeClr>
                </a:solidFill>
                <a:latin typeface="Times New Roman" pitchFamily="18" charset="0"/>
              </a:rPr>
              <a:t>đ</a:t>
            </a:r>
            <a:r>
              <a:rPr lang="en-US" sz="2200" dirty="0" err="1">
                <a:solidFill>
                  <a:schemeClr val="accent1">
                    <a:lumMod val="75000"/>
                  </a:schemeClr>
                </a:solidFill>
                <a:latin typeface="Times New Roman" pitchFamily="18" charset="0"/>
              </a:rPr>
              <a:t>ang</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học</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bài</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chú</a:t>
            </a:r>
            <a:r>
              <a:rPr lang="en-US" sz="2200" dirty="0">
                <a:solidFill>
                  <a:schemeClr val="accent1">
                    <a:lumMod val="75000"/>
                  </a:schemeClr>
                </a:solidFill>
                <a:latin typeface="Times New Roman" pitchFamily="18" charset="0"/>
              </a:rPr>
              <a:t> ta </a:t>
            </a:r>
            <a:r>
              <a:rPr lang="vi-VN" sz="2200" dirty="0">
                <a:solidFill>
                  <a:schemeClr val="accent1">
                    <a:lumMod val="75000"/>
                  </a:schemeClr>
                </a:solidFill>
                <a:latin typeface="Times New Roman" pitchFamily="18" charset="0"/>
              </a:rPr>
              <a:t>đ</a:t>
            </a:r>
            <a:r>
              <a:rPr lang="en-US" sz="2200" dirty="0" err="1">
                <a:solidFill>
                  <a:schemeClr val="accent1">
                    <a:lumMod val="75000"/>
                  </a:schemeClr>
                </a:solidFill>
                <a:latin typeface="Times New Roman" pitchFamily="18" charset="0"/>
              </a:rPr>
              <a:t>ến</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dụi</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dụi</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vào</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tay</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muốn</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tôi</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vuốt</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ve</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bộ</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lông</a:t>
            </a:r>
            <a:r>
              <a:rPr lang="en-US" sz="2200" dirty="0">
                <a:solidFill>
                  <a:schemeClr val="accent1">
                    <a:lumMod val="75000"/>
                  </a:schemeClr>
                </a:solidFill>
                <a:latin typeface="Times New Roman" pitchFamily="18" charset="0"/>
              </a:rPr>
              <a:t> m</a:t>
            </a:r>
            <a:r>
              <a:rPr lang="vi-VN" sz="2200" dirty="0">
                <a:solidFill>
                  <a:schemeClr val="accent1">
                    <a:lumMod val="75000"/>
                  </a:schemeClr>
                </a:solidFill>
                <a:latin typeface="Times New Roman" pitchFamily="18" charset="0"/>
              </a:rPr>
              <a:t>ư</a:t>
            </a:r>
            <a:r>
              <a:rPr lang="en-US" sz="2200" dirty="0" err="1">
                <a:solidFill>
                  <a:schemeClr val="accent1">
                    <a:lumMod val="75000"/>
                  </a:schemeClr>
                </a:solidFill>
                <a:latin typeface="Times New Roman" pitchFamily="18" charset="0"/>
              </a:rPr>
              <a:t>ợt</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nh</a:t>
            </a:r>
            <a:r>
              <a:rPr lang="vi-VN" sz="2200" dirty="0">
                <a:solidFill>
                  <a:schemeClr val="accent1">
                    <a:lumMod val="75000"/>
                  </a:schemeClr>
                </a:solidFill>
                <a:latin typeface="Times New Roman" pitchFamily="18" charset="0"/>
              </a:rPr>
              <a:t>ư</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nhung</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hoặc</a:t>
            </a:r>
            <a:r>
              <a:rPr lang="en-US" sz="2200" dirty="0">
                <a:solidFill>
                  <a:schemeClr val="accent1">
                    <a:lumMod val="75000"/>
                  </a:schemeClr>
                </a:solidFill>
                <a:latin typeface="Times New Roman" pitchFamily="18" charset="0"/>
              </a:rPr>
              <a:t> </a:t>
            </a:r>
            <a:r>
              <a:rPr lang="vi-VN" sz="2200" dirty="0">
                <a:solidFill>
                  <a:schemeClr val="accent1">
                    <a:lumMod val="75000"/>
                  </a:schemeClr>
                </a:solidFill>
                <a:latin typeface="Times New Roman" pitchFamily="18" charset="0"/>
              </a:rPr>
              <a:t>đ</a:t>
            </a:r>
            <a:r>
              <a:rPr lang="en-US" sz="2200" dirty="0" err="1">
                <a:solidFill>
                  <a:schemeClr val="accent1">
                    <a:lumMod val="75000"/>
                  </a:schemeClr>
                </a:solidFill>
                <a:latin typeface="Times New Roman" pitchFamily="18" charset="0"/>
              </a:rPr>
              <a:t>ùa</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với</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chú</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một</a:t>
            </a:r>
            <a:r>
              <a:rPr lang="en-US" sz="2200" dirty="0">
                <a:solidFill>
                  <a:schemeClr val="accent1">
                    <a:lumMod val="75000"/>
                  </a:schemeClr>
                </a:solidFill>
                <a:latin typeface="Times New Roman" pitchFamily="18" charset="0"/>
              </a:rPr>
              <a:t> </a:t>
            </a:r>
            <a:r>
              <a:rPr lang="en-US" sz="2200" dirty="0" err="1">
                <a:solidFill>
                  <a:schemeClr val="accent1">
                    <a:lumMod val="75000"/>
                  </a:schemeClr>
                </a:solidFill>
                <a:latin typeface="Times New Roman" pitchFamily="18" charset="0"/>
              </a:rPr>
              <a:t>tí</a:t>
            </a:r>
            <a:r>
              <a:rPr lang="en-US" sz="2200" dirty="0">
                <a:solidFill>
                  <a:schemeClr val="accent1">
                    <a:lumMod val="75000"/>
                  </a:schemeClr>
                </a:solidFill>
                <a:latin typeface="Times New Roman" pitchFamily="18" charset="0"/>
              </a:rPr>
              <a:t>.</a:t>
            </a:r>
          </a:p>
          <a:p>
            <a:pPr algn="just"/>
            <a:r>
              <a:rPr lang="vi-VN" sz="2200" dirty="0">
                <a:solidFill>
                  <a:srgbClr val="FF0000"/>
                </a:solidFill>
                <a:latin typeface="Times New Roman" pitchFamily="18" charset="0"/>
              </a:rPr>
              <a:t>	</a:t>
            </a:r>
            <a:r>
              <a:rPr lang="en-US" sz="2200" dirty="0">
                <a:solidFill>
                  <a:srgbClr val="FF0000"/>
                </a:solidFill>
                <a:latin typeface="Times New Roman" pitchFamily="18" charset="0"/>
              </a:rPr>
              <a:t>Con </a:t>
            </a:r>
            <a:r>
              <a:rPr lang="en-US" sz="2200" dirty="0" err="1">
                <a:solidFill>
                  <a:srgbClr val="FF0000"/>
                </a:solidFill>
                <a:latin typeface="Times New Roman" pitchFamily="18" charset="0"/>
              </a:rPr>
              <a:t>mèo</a:t>
            </a:r>
            <a:r>
              <a:rPr lang="en-US" sz="2200" dirty="0">
                <a:solidFill>
                  <a:srgbClr val="FF0000"/>
                </a:solidFill>
                <a:latin typeface="Times New Roman" pitchFamily="18" charset="0"/>
              </a:rPr>
              <a:t> </a:t>
            </a:r>
            <a:r>
              <a:rPr lang="en-US" sz="2200" dirty="0" err="1">
                <a:solidFill>
                  <a:srgbClr val="FF0000"/>
                </a:solidFill>
                <a:latin typeface="Times New Roman" pitchFamily="18" charset="0"/>
              </a:rPr>
              <a:t>của</a:t>
            </a:r>
            <a:r>
              <a:rPr lang="en-US" sz="2200" dirty="0">
                <a:solidFill>
                  <a:srgbClr val="FF0000"/>
                </a:solidFill>
                <a:latin typeface="Times New Roman" pitchFamily="18" charset="0"/>
              </a:rPr>
              <a:t> </a:t>
            </a:r>
            <a:r>
              <a:rPr lang="en-US" sz="2200" dirty="0" err="1">
                <a:solidFill>
                  <a:srgbClr val="FF0000"/>
                </a:solidFill>
                <a:latin typeface="Times New Roman" pitchFamily="18" charset="0"/>
              </a:rPr>
              <a:t>tôi</a:t>
            </a:r>
            <a:r>
              <a:rPr lang="en-US" sz="2200" dirty="0">
                <a:solidFill>
                  <a:srgbClr val="FF0000"/>
                </a:solidFill>
                <a:latin typeface="Times New Roman" pitchFamily="18" charset="0"/>
              </a:rPr>
              <a:t> </a:t>
            </a:r>
            <a:r>
              <a:rPr lang="en-US" sz="2200" dirty="0" err="1">
                <a:solidFill>
                  <a:srgbClr val="FF0000"/>
                </a:solidFill>
                <a:latin typeface="Times New Roman" pitchFamily="18" charset="0"/>
              </a:rPr>
              <a:t>là</a:t>
            </a:r>
            <a:r>
              <a:rPr lang="en-US" sz="2200" dirty="0">
                <a:solidFill>
                  <a:srgbClr val="FF0000"/>
                </a:solidFill>
                <a:latin typeface="Times New Roman" pitchFamily="18" charset="0"/>
              </a:rPr>
              <a:t> </a:t>
            </a:r>
            <a:r>
              <a:rPr lang="en-US" sz="2200" dirty="0" err="1">
                <a:solidFill>
                  <a:srgbClr val="FF0000"/>
                </a:solidFill>
                <a:latin typeface="Times New Roman" pitchFamily="18" charset="0"/>
              </a:rPr>
              <a:t>thế</a:t>
            </a:r>
            <a:r>
              <a:rPr lang="en-US" sz="2200" dirty="0">
                <a:solidFill>
                  <a:srgbClr val="FF0000"/>
                </a:solidFill>
                <a:latin typeface="Times New Roman" pitchFamily="18" charset="0"/>
              </a:rPr>
              <a:t> </a:t>
            </a:r>
            <a:r>
              <a:rPr lang="vi-VN" sz="2200" dirty="0">
                <a:solidFill>
                  <a:srgbClr val="FF0000"/>
                </a:solidFill>
                <a:latin typeface="Times New Roman" pitchFamily="18" charset="0"/>
              </a:rPr>
              <a:t>đ</a:t>
            </a:r>
            <a:r>
              <a:rPr lang="en-US" sz="2200" dirty="0" err="1">
                <a:solidFill>
                  <a:srgbClr val="FF0000"/>
                </a:solidFill>
                <a:latin typeface="Times New Roman" pitchFamily="18" charset="0"/>
              </a:rPr>
              <a:t>ấy</a:t>
            </a:r>
            <a:r>
              <a:rPr lang="vi-VN" sz="2200" dirty="0">
                <a:solidFill>
                  <a:srgbClr val="FF0000"/>
                </a:solidFill>
                <a:latin typeface="Times New Roman" pitchFamily="18" charset="0"/>
              </a:rPr>
              <a:t>, vừa dễ thương lại bắt chuột giỏi nên cả nhà ai cũng yêu mến.</a:t>
            </a:r>
          </a:p>
          <a:p>
            <a:pPr algn="r"/>
            <a:r>
              <a:rPr lang="vi-VN" sz="2200" b="1" dirty="0">
                <a:solidFill>
                  <a:schemeClr val="tx1">
                    <a:lumMod val="75000"/>
                    <a:lumOff val="25000"/>
                  </a:schemeClr>
                </a:solidFill>
                <a:latin typeface="Times New Roman" pitchFamily="18" charset="0"/>
              </a:rPr>
              <a:t>Theo Hoàng Đức Hải</a:t>
            </a:r>
            <a:endParaRPr lang="en-US" sz="2200" b="1" dirty="0">
              <a:solidFill>
                <a:schemeClr val="tx1">
                  <a:lumMod val="75000"/>
                  <a:lumOff val="25000"/>
                </a:schemeClr>
              </a:solidFill>
            </a:endParaRPr>
          </a:p>
        </p:txBody>
      </p:sp>
      <p:sp>
        <p:nvSpPr>
          <p:cNvPr id="5" name="Rectangle 4"/>
          <p:cNvSpPr/>
          <p:nvPr/>
        </p:nvSpPr>
        <p:spPr>
          <a:xfrm>
            <a:off x="871506" y="1057523"/>
            <a:ext cx="10268271" cy="413468"/>
          </a:xfrm>
          <a:prstGeom prst="rect">
            <a:avLst/>
          </a:prstGeom>
          <a:solidFill>
            <a:srgbClr val="F183BF">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p:cNvGrpSpPr/>
          <p:nvPr/>
        </p:nvGrpSpPr>
        <p:grpSpPr>
          <a:xfrm>
            <a:off x="8905681" y="973285"/>
            <a:ext cx="3114261" cy="497706"/>
            <a:chOff x="4167604" y="142028"/>
            <a:chExt cx="3425825" cy="1370330"/>
          </a:xfrm>
        </p:grpSpPr>
        <p:sp>
          <p:nvSpPr>
            <p:cNvPr id="13" name="Chevron 12"/>
            <p:cNvSpPr/>
            <p:nvPr/>
          </p:nvSpPr>
          <p:spPr>
            <a:xfrm>
              <a:off x="4167604" y="142028"/>
              <a:ext cx="3425825" cy="1370330"/>
            </a:xfrm>
            <a:prstGeom prst="chevron">
              <a:avLst/>
            </a:prstGeom>
          </p:spPr>
          <p:style>
            <a:lnRef idx="1">
              <a:schemeClr val="accent6"/>
            </a:lnRef>
            <a:fillRef idx="2">
              <a:schemeClr val="accent6"/>
            </a:fillRef>
            <a:effectRef idx="1">
              <a:schemeClr val="accent6"/>
            </a:effectRef>
            <a:fontRef idx="minor">
              <a:schemeClr val="dk1">
                <a:hueOff val="0"/>
                <a:satOff val="0"/>
                <a:lumOff val="0"/>
                <a:alphaOff val="0"/>
              </a:schemeClr>
            </a:fontRef>
          </p:style>
        </p:sp>
        <p:sp>
          <p:nvSpPr>
            <p:cNvPr id="14" name="Chevron 4"/>
            <p:cNvSpPr/>
            <p:nvPr/>
          </p:nvSpPr>
          <p:spPr>
            <a:xfrm>
              <a:off x="4410009" y="142028"/>
              <a:ext cx="3076460" cy="13703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algn="l" defTabSz="933450">
                <a:lnSpc>
                  <a:spcPct val="90000"/>
                </a:lnSpc>
                <a:spcBef>
                  <a:spcPct val="0"/>
                </a:spcBef>
                <a:spcAft>
                  <a:spcPct val="35000"/>
                </a:spcAft>
              </a:pPr>
              <a:r>
                <a:rPr lang="vi-VN" sz="2100" kern="1200" dirty="0">
                  <a:latin typeface="Calibri" pitchFamily="34" charset="0"/>
                  <a:cs typeface="Calibri" pitchFamily="34" charset="0"/>
                </a:rPr>
                <a:t>Giới thiệu con vật định tả</a:t>
              </a:r>
              <a:endParaRPr lang="en-US" sz="2100" kern="1200" dirty="0">
                <a:latin typeface="Calibri" pitchFamily="34" charset="0"/>
                <a:cs typeface="Calibri" pitchFamily="34" charset="0"/>
              </a:endParaRPr>
            </a:p>
          </p:txBody>
        </p:sp>
      </p:grpSp>
      <p:sp>
        <p:nvSpPr>
          <p:cNvPr id="15" name="Rectangle 14"/>
          <p:cNvSpPr/>
          <p:nvPr/>
        </p:nvSpPr>
        <p:spPr>
          <a:xfrm>
            <a:off x="861025" y="1481511"/>
            <a:ext cx="10268271" cy="2025014"/>
          </a:xfrm>
          <a:prstGeom prst="rect">
            <a:avLst/>
          </a:prstGeom>
          <a:solidFill>
            <a:schemeClr val="accent1">
              <a:lumMod val="20000"/>
              <a:lumOff val="80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861025" y="3502185"/>
            <a:ext cx="10268271" cy="2025014"/>
          </a:xfrm>
          <a:prstGeom prst="rect">
            <a:avLst/>
          </a:prstGeom>
          <a:solidFill>
            <a:schemeClr val="accent2">
              <a:lumMod val="20000"/>
              <a:lumOff val="80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5000"/>
                  <a:lumOff val="5000"/>
                </a:schemeClr>
              </a:solidFill>
            </a:endParaRPr>
          </a:p>
        </p:txBody>
      </p:sp>
      <p:grpSp>
        <p:nvGrpSpPr>
          <p:cNvPr id="17" name="Group 16"/>
          <p:cNvGrpSpPr/>
          <p:nvPr/>
        </p:nvGrpSpPr>
        <p:grpSpPr>
          <a:xfrm>
            <a:off x="9906253" y="2307175"/>
            <a:ext cx="2051557" cy="537347"/>
            <a:chOff x="5074203" y="767681"/>
            <a:chExt cx="3425825" cy="1479473"/>
          </a:xfrm>
        </p:grpSpPr>
        <p:sp>
          <p:nvSpPr>
            <p:cNvPr id="18" name="Chevron 17"/>
            <p:cNvSpPr/>
            <p:nvPr/>
          </p:nvSpPr>
          <p:spPr>
            <a:xfrm>
              <a:off x="5074203" y="767681"/>
              <a:ext cx="3425825" cy="1370330"/>
            </a:xfrm>
            <a:prstGeom prst="chevron">
              <a:avLst/>
            </a:prstGeom>
            <a:solidFill>
              <a:schemeClr val="accent4"/>
            </a:solidFill>
            <a:ln>
              <a:noFill/>
            </a:ln>
          </p:spPr>
          <p:style>
            <a:lnRef idx="1">
              <a:schemeClr val="accent6"/>
            </a:lnRef>
            <a:fillRef idx="2">
              <a:schemeClr val="accent6"/>
            </a:fillRef>
            <a:effectRef idx="1">
              <a:schemeClr val="accent6"/>
            </a:effectRef>
            <a:fontRef idx="minor">
              <a:schemeClr val="dk1">
                <a:hueOff val="0"/>
                <a:satOff val="0"/>
                <a:lumOff val="0"/>
                <a:alphaOff val="0"/>
              </a:schemeClr>
            </a:fontRef>
          </p:style>
        </p:sp>
        <p:sp>
          <p:nvSpPr>
            <p:cNvPr id="19" name="Chevron 4"/>
            <p:cNvSpPr/>
            <p:nvPr/>
          </p:nvSpPr>
          <p:spPr>
            <a:xfrm>
              <a:off x="5601658" y="876824"/>
              <a:ext cx="2789316" cy="13703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algn="l" defTabSz="933450">
                <a:lnSpc>
                  <a:spcPct val="90000"/>
                </a:lnSpc>
                <a:spcBef>
                  <a:spcPct val="0"/>
                </a:spcBef>
                <a:spcAft>
                  <a:spcPct val="35000"/>
                </a:spcAft>
              </a:pPr>
              <a:r>
                <a:rPr lang="vi-VN" sz="2100" kern="1200" dirty="0">
                  <a:latin typeface="Calibri" pitchFamily="34" charset="0"/>
                  <a:cs typeface="Calibri" pitchFamily="34" charset="0"/>
                </a:rPr>
                <a:t>Tả hình dáng</a:t>
              </a:r>
              <a:endParaRPr lang="en-US" sz="2100" kern="1200" dirty="0">
                <a:latin typeface="Calibri" pitchFamily="34" charset="0"/>
                <a:cs typeface="Calibri" pitchFamily="34" charset="0"/>
              </a:endParaRPr>
            </a:p>
          </p:txBody>
        </p:sp>
      </p:grpSp>
      <p:grpSp>
        <p:nvGrpSpPr>
          <p:cNvPr id="20" name="Group 19"/>
          <p:cNvGrpSpPr/>
          <p:nvPr/>
        </p:nvGrpSpPr>
        <p:grpSpPr>
          <a:xfrm>
            <a:off x="8986260" y="4090567"/>
            <a:ext cx="3069832" cy="537347"/>
            <a:chOff x="5074203" y="767681"/>
            <a:chExt cx="3425825" cy="1479473"/>
          </a:xfrm>
        </p:grpSpPr>
        <p:sp>
          <p:nvSpPr>
            <p:cNvPr id="21" name="Chevron 20"/>
            <p:cNvSpPr/>
            <p:nvPr/>
          </p:nvSpPr>
          <p:spPr>
            <a:xfrm>
              <a:off x="5074203" y="767681"/>
              <a:ext cx="3425825" cy="1370330"/>
            </a:xfrm>
            <a:prstGeom prst="chevron">
              <a:avLst/>
            </a:prstGeom>
            <a:solidFill>
              <a:schemeClr val="accent4"/>
            </a:solidFill>
            <a:ln>
              <a:noFill/>
            </a:ln>
          </p:spPr>
          <p:style>
            <a:lnRef idx="1">
              <a:schemeClr val="accent6"/>
            </a:lnRef>
            <a:fillRef idx="2">
              <a:schemeClr val="accent6"/>
            </a:fillRef>
            <a:effectRef idx="1">
              <a:schemeClr val="accent6"/>
            </a:effectRef>
            <a:fontRef idx="minor">
              <a:schemeClr val="dk1">
                <a:hueOff val="0"/>
                <a:satOff val="0"/>
                <a:lumOff val="0"/>
                <a:alphaOff val="0"/>
              </a:schemeClr>
            </a:fontRef>
          </p:style>
        </p:sp>
        <p:sp>
          <p:nvSpPr>
            <p:cNvPr id="22" name="Chevron 4"/>
            <p:cNvSpPr/>
            <p:nvPr/>
          </p:nvSpPr>
          <p:spPr>
            <a:xfrm>
              <a:off x="5601658" y="876824"/>
              <a:ext cx="2789316" cy="13703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algn="l" defTabSz="933450">
                <a:lnSpc>
                  <a:spcPct val="90000"/>
                </a:lnSpc>
                <a:spcBef>
                  <a:spcPct val="0"/>
                </a:spcBef>
                <a:spcAft>
                  <a:spcPct val="35000"/>
                </a:spcAft>
              </a:pPr>
              <a:r>
                <a:rPr lang="vi-VN" sz="2100" kern="1200" dirty="0">
                  <a:latin typeface="Calibri" pitchFamily="34" charset="0"/>
                  <a:cs typeface="Calibri" pitchFamily="34" charset="0"/>
                </a:rPr>
                <a:t>Tả thói quen sinh hoạt</a:t>
              </a:r>
              <a:endParaRPr lang="en-US" sz="2100" kern="1200" dirty="0">
                <a:latin typeface="Calibri" pitchFamily="34" charset="0"/>
                <a:cs typeface="Calibri" pitchFamily="34" charset="0"/>
              </a:endParaRPr>
            </a:p>
          </p:txBody>
        </p:sp>
      </p:grpSp>
      <p:sp>
        <p:nvSpPr>
          <p:cNvPr id="23" name="Rectangle 22"/>
          <p:cNvSpPr/>
          <p:nvPr/>
        </p:nvSpPr>
        <p:spPr>
          <a:xfrm>
            <a:off x="871506" y="5537781"/>
            <a:ext cx="10268271" cy="686722"/>
          </a:xfrm>
          <a:prstGeom prst="rect">
            <a:avLst/>
          </a:prstGeom>
          <a:solidFill>
            <a:schemeClr val="accent6">
              <a:lumMod val="40000"/>
              <a:lumOff val="60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p:nvGrpSpPr>
        <p:grpSpPr>
          <a:xfrm>
            <a:off x="8989458" y="5749494"/>
            <a:ext cx="3069832" cy="537347"/>
            <a:chOff x="5074203" y="767681"/>
            <a:chExt cx="3425825" cy="1479473"/>
          </a:xfrm>
        </p:grpSpPr>
        <p:sp>
          <p:nvSpPr>
            <p:cNvPr id="25" name="Chevron 24"/>
            <p:cNvSpPr/>
            <p:nvPr/>
          </p:nvSpPr>
          <p:spPr>
            <a:xfrm>
              <a:off x="5074203" y="767681"/>
              <a:ext cx="3425825" cy="1370330"/>
            </a:xfrm>
            <a:prstGeom prst="chevron">
              <a:avLst/>
            </a:prstGeom>
            <a:solidFill>
              <a:schemeClr val="accent5">
                <a:lumMod val="40000"/>
                <a:lumOff val="60000"/>
              </a:schemeClr>
            </a:solidFill>
            <a:ln>
              <a:noFill/>
            </a:ln>
          </p:spPr>
          <p:style>
            <a:lnRef idx="1">
              <a:schemeClr val="accent6"/>
            </a:lnRef>
            <a:fillRef idx="2">
              <a:schemeClr val="accent6"/>
            </a:fillRef>
            <a:effectRef idx="1">
              <a:schemeClr val="accent6"/>
            </a:effectRef>
            <a:fontRef idx="minor">
              <a:schemeClr val="dk1">
                <a:hueOff val="0"/>
                <a:satOff val="0"/>
                <a:lumOff val="0"/>
                <a:alphaOff val="0"/>
              </a:schemeClr>
            </a:fontRef>
          </p:style>
        </p:sp>
        <p:sp>
          <p:nvSpPr>
            <p:cNvPr id="26" name="Chevron 4"/>
            <p:cNvSpPr/>
            <p:nvPr/>
          </p:nvSpPr>
          <p:spPr>
            <a:xfrm>
              <a:off x="5601658" y="876824"/>
              <a:ext cx="2789316" cy="13703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algn="l" defTabSz="933450">
                <a:lnSpc>
                  <a:spcPct val="90000"/>
                </a:lnSpc>
                <a:spcBef>
                  <a:spcPct val="0"/>
                </a:spcBef>
                <a:spcAft>
                  <a:spcPct val="35000"/>
                </a:spcAft>
              </a:pPr>
              <a:r>
                <a:rPr lang="vi-VN" sz="2100" kern="1200" dirty="0">
                  <a:latin typeface="Calibri" pitchFamily="34" charset="0"/>
                  <a:cs typeface="Calibri" pitchFamily="34" charset="0"/>
                </a:rPr>
                <a:t>Nêu tình cảm</a:t>
              </a:r>
              <a:endParaRPr lang="en-US" sz="2100" kern="1200" dirty="0">
                <a:latin typeface="Calibri" pitchFamily="34" charset="0"/>
                <a:cs typeface="Calibri" pitchFamily="34" charset="0"/>
              </a:endParaRPr>
            </a:p>
          </p:txBody>
        </p:sp>
      </p:grpSp>
      <p:pic>
        <p:nvPicPr>
          <p:cNvPr id="27" name="Picture 26"/>
          <p:cNvPicPr>
            <a:picLocks noChangeAspect="1"/>
          </p:cNvPicPr>
          <p:nvPr/>
        </p:nvPicPr>
        <p:blipFill>
          <a:blip r:embed="rId5"/>
          <a:stretch>
            <a:fillRect/>
          </a:stretch>
        </p:blipFill>
        <p:spPr>
          <a:xfrm>
            <a:off x="-22969" y="973285"/>
            <a:ext cx="1767987" cy="603108"/>
          </a:xfrm>
          <a:prstGeom prst="rect">
            <a:avLst/>
          </a:prstGeom>
        </p:spPr>
      </p:pic>
      <p:pic>
        <p:nvPicPr>
          <p:cNvPr id="28" name="Picture 27"/>
          <p:cNvPicPr>
            <a:picLocks noChangeAspect="1"/>
          </p:cNvPicPr>
          <p:nvPr/>
        </p:nvPicPr>
        <p:blipFill>
          <a:blip r:embed="rId6"/>
          <a:stretch>
            <a:fillRect/>
          </a:stretch>
        </p:blipFill>
        <p:spPr>
          <a:xfrm>
            <a:off x="-22969" y="5455935"/>
            <a:ext cx="1788565" cy="598823"/>
          </a:xfrm>
          <a:prstGeom prst="rect">
            <a:avLst/>
          </a:prstGeom>
        </p:spPr>
      </p:pic>
      <p:grpSp>
        <p:nvGrpSpPr>
          <p:cNvPr id="29" name="Group 28"/>
          <p:cNvGrpSpPr/>
          <p:nvPr/>
        </p:nvGrpSpPr>
        <p:grpSpPr>
          <a:xfrm>
            <a:off x="0" y="3227316"/>
            <a:ext cx="1944913" cy="549737"/>
            <a:chOff x="555625" y="1883833"/>
            <a:chExt cx="4127499" cy="1650999"/>
          </a:xfrm>
        </p:grpSpPr>
        <p:sp>
          <p:nvSpPr>
            <p:cNvPr id="30" name="Chevron 29"/>
            <p:cNvSpPr/>
            <p:nvPr/>
          </p:nvSpPr>
          <p:spPr>
            <a:xfrm>
              <a:off x="555625" y="1883833"/>
              <a:ext cx="4127499" cy="1650999"/>
            </a:xfrm>
            <a:prstGeom prst="chevron">
              <a:avLst/>
            </a:prstGeom>
          </p:spPr>
          <p:style>
            <a:lnRef idx="1">
              <a:schemeClr val="accent1"/>
            </a:lnRef>
            <a:fillRef idx="2">
              <a:schemeClr val="accent1"/>
            </a:fillRef>
            <a:effectRef idx="1">
              <a:schemeClr val="accent1"/>
            </a:effectRef>
            <a:fontRef idx="minor">
              <a:schemeClr val="dk1"/>
            </a:fontRef>
          </p:style>
        </p:sp>
        <p:sp>
          <p:nvSpPr>
            <p:cNvPr id="31" name="Chevron 4"/>
            <p:cNvSpPr/>
            <p:nvPr/>
          </p:nvSpPr>
          <p:spPr>
            <a:xfrm>
              <a:off x="1381125" y="1883833"/>
              <a:ext cx="2476500" cy="16509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1120" tIns="35560" rIns="0" bIns="35560" numCol="1" spcCol="1270" anchor="ctr" anchorCtr="0">
              <a:noAutofit/>
            </a:bodyPr>
            <a:lstStyle/>
            <a:p>
              <a:pPr lvl="0" algn="ctr" defTabSz="2489200">
                <a:lnSpc>
                  <a:spcPct val="90000"/>
                </a:lnSpc>
                <a:spcBef>
                  <a:spcPct val="0"/>
                </a:spcBef>
                <a:spcAft>
                  <a:spcPct val="35000"/>
                </a:spcAft>
              </a:pPr>
              <a:r>
                <a:rPr lang="vi-VN" sz="2400" kern="1200" dirty="0">
                  <a:latin typeface="Calibri" pitchFamily="34" charset="0"/>
                  <a:cs typeface="Calibri" pitchFamily="34" charset="0"/>
                </a:rPr>
                <a:t>Thân bài</a:t>
              </a:r>
              <a:endParaRPr lang="en-US" sz="2400" kern="1200" dirty="0">
                <a:latin typeface="UVN But Long 2" panose="00000400000000000000" pitchFamily="2" charset="0"/>
                <a:cs typeface="Calibri" pitchFamily="34" charset="0"/>
              </a:endParaRPr>
            </a:p>
          </p:txBody>
        </p:sp>
      </p:grpSp>
    </p:spTree>
    <p:extLst>
      <p:ext uri="{BB962C8B-B14F-4D97-AF65-F5344CB8AC3E}">
        <p14:creationId xmlns:p14="http://schemas.microsoft.com/office/powerpoint/2010/main" val="381958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additive="base">
                                        <p:cTn id="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anim calcmode="lin" valueType="num">
                                      <p:cBhvr additive="base">
                                        <p:cTn id="1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 calcmode="lin" valueType="num">
                                      <p:cBhvr additive="base">
                                        <p:cTn id="1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 calcmode="lin" valueType="num">
                                      <p:cBhvr additive="base">
                                        <p:cTn id="1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0-#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0-#ppt_w/2"/>
                                          </p:val>
                                        </p:tav>
                                        <p:tav tm="100000">
                                          <p:val>
                                            <p:strVal val="#ppt_x"/>
                                          </p:val>
                                        </p:tav>
                                      </p:tavLst>
                                    </p:anim>
                                    <p:anim calcmode="lin" valueType="num">
                                      <p:cBhvr additive="base">
                                        <p:cTn id="3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0-#ppt_w/2"/>
                                          </p:val>
                                        </p:tav>
                                        <p:tav tm="100000">
                                          <p:val>
                                            <p:strVal val="#ppt_x"/>
                                          </p:val>
                                        </p:tav>
                                      </p:tavLst>
                                    </p:anim>
                                    <p:anim calcmode="lin" valueType="num">
                                      <p:cBhvr additive="base">
                                        <p:cTn id="4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0-#ppt_w/2"/>
                                          </p:val>
                                        </p:tav>
                                        <p:tav tm="100000">
                                          <p:val>
                                            <p:strVal val="#ppt_x"/>
                                          </p:val>
                                        </p:tav>
                                      </p:tavLst>
                                    </p:anim>
                                    <p:anim calcmode="lin" valueType="num">
                                      <p:cBhvr additive="base">
                                        <p:cTn id="50"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0-#ppt_w/2"/>
                                          </p:val>
                                        </p:tav>
                                        <p:tav tm="100000">
                                          <p:val>
                                            <p:strVal val="#ppt_x"/>
                                          </p:val>
                                        </p:tav>
                                      </p:tavLst>
                                    </p:anim>
                                    <p:anim calcmode="lin" valueType="num">
                                      <p:cBhvr additive="base">
                                        <p:cTn id="56"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23"/>
                                        </p:tgtEl>
                                        <p:attrNameLst>
                                          <p:attrName>style.visibility</p:attrName>
                                        </p:attrNameLst>
                                      </p:cBhvr>
                                      <p:to>
                                        <p:strVal val="visible"/>
                                      </p:to>
                                    </p:set>
                                    <p:anim calcmode="lin" valueType="num">
                                      <p:cBhvr additive="base">
                                        <p:cTn id="61" dur="500" fill="hold"/>
                                        <p:tgtEl>
                                          <p:spTgt spid="23"/>
                                        </p:tgtEl>
                                        <p:attrNameLst>
                                          <p:attrName>ppt_x</p:attrName>
                                        </p:attrNameLst>
                                      </p:cBhvr>
                                      <p:tavLst>
                                        <p:tav tm="0">
                                          <p:val>
                                            <p:strVal val="0-#ppt_w/2"/>
                                          </p:val>
                                        </p:tav>
                                        <p:tav tm="100000">
                                          <p:val>
                                            <p:strVal val="#ppt_x"/>
                                          </p:val>
                                        </p:tav>
                                      </p:tavLst>
                                    </p:anim>
                                    <p:anim calcmode="lin" valueType="num">
                                      <p:cBhvr additive="base">
                                        <p:cTn id="62"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additive="base">
                                        <p:cTn id="67" dur="500" fill="hold"/>
                                        <p:tgtEl>
                                          <p:spTgt spid="24"/>
                                        </p:tgtEl>
                                        <p:attrNameLst>
                                          <p:attrName>ppt_x</p:attrName>
                                        </p:attrNameLst>
                                      </p:cBhvr>
                                      <p:tavLst>
                                        <p:tav tm="0">
                                          <p:val>
                                            <p:strVal val="0-#ppt_w/2"/>
                                          </p:val>
                                        </p:tav>
                                        <p:tav tm="100000">
                                          <p:val>
                                            <p:strVal val="#ppt_x"/>
                                          </p:val>
                                        </p:tav>
                                      </p:tavLst>
                                    </p:anim>
                                    <p:anim calcmode="lin" valueType="num">
                                      <p:cBhvr additive="base">
                                        <p:cTn id="68"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additive="base">
                                        <p:cTn id="73" dur="500" fill="hold"/>
                                        <p:tgtEl>
                                          <p:spTgt spid="27"/>
                                        </p:tgtEl>
                                        <p:attrNameLst>
                                          <p:attrName>ppt_x</p:attrName>
                                        </p:attrNameLst>
                                      </p:cBhvr>
                                      <p:tavLst>
                                        <p:tav tm="0">
                                          <p:val>
                                            <p:strVal val="#ppt_x"/>
                                          </p:val>
                                        </p:tav>
                                        <p:tav tm="100000">
                                          <p:val>
                                            <p:strVal val="#ppt_x"/>
                                          </p:val>
                                        </p:tav>
                                      </p:tavLst>
                                    </p:anim>
                                    <p:anim calcmode="lin" valueType="num">
                                      <p:cBhvr additive="base">
                                        <p:cTn id="7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29"/>
                                        </p:tgtEl>
                                        <p:attrNameLst>
                                          <p:attrName>style.visibility</p:attrName>
                                        </p:attrNameLst>
                                      </p:cBhvr>
                                      <p:to>
                                        <p:strVal val="visible"/>
                                      </p:to>
                                    </p:set>
                                    <p:anim calcmode="lin" valueType="num">
                                      <p:cBhvr additive="base">
                                        <p:cTn id="79" dur="500" fill="hold"/>
                                        <p:tgtEl>
                                          <p:spTgt spid="29"/>
                                        </p:tgtEl>
                                        <p:attrNameLst>
                                          <p:attrName>ppt_x</p:attrName>
                                        </p:attrNameLst>
                                      </p:cBhvr>
                                      <p:tavLst>
                                        <p:tav tm="0">
                                          <p:val>
                                            <p:strVal val="#ppt_x"/>
                                          </p:val>
                                        </p:tav>
                                        <p:tav tm="100000">
                                          <p:val>
                                            <p:strVal val="#ppt_x"/>
                                          </p:val>
                                        </p:tav>
                                      </p:tavLst>
                                    </p:anim>
                                    <p:anim calcmode="lin" valueType="num">
                                      <p:cBhvr additive="base">
                                        <p:cTn id="8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28"/>
                                        </p:tgtEl>
                                        <p:attrNameLst>
                                          <p:attrName>style.visibility</p:attrName>
                                        </p:attrNameLst>
                                      </p:cBhvr>
                                      <p:to>
                                        <p:strVal val="visible"/>
                                      </p:to>
                                    </p:set>
                                    <p:anim calcmode="lin" valueType="num">
                                      <p:cBhvr additive="base">
                                        <p:cTn id="85" dur="500" fill="hold"/>
                                        <p:tgtEl>
                                          <p:spTgt spid="28"/>
                                        </p:tgtEl>
                                        <p:attrNameLst>
                                          <p:attrName>ppt_x</p:attrName>
                                        </p:attrNameLst>
                                      </p:cBhvr>
                                      <p:tavLst>
                                        <p:tav tm="0">
                                          <p:val>
                                            <p:strVal val="#ppt_x"/>
                                          </p:val>
                                        </p:tav>
                                        <p:tav tm="100000">
                                          <p:val>
                                            <p:strVal val="#ppt_x"/>
                                          </p:val>
                                        </p:tav>
                                      </p:tavLst>
                                    </p:anim>
                                    <p:anim calcmode="lin" valueType="num">
                                      <p:cBhvr additive="base">
                                        <p:cTn id="8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animBg="1"/>
      <p:bldP spid="16" grpId="0" animBg="1"/>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3 Arima Madurai Black" panose="00000A00000000000000" pitchFamily="2" charset="0"/>
              <a:cs typeface="#9Slide03 Arima Madurai Black" panose="00000A00000000000000" pitchFamily="2" charset="0"/>
              <a:sym typeface="+mn-lt"/>
            </a:endParaRPr>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14668" y="907817"/>
            <a:ext cx="701616" cy="701616"/>
          </a:xfrm>
          <a:prstGeom prst="rect">
            <a:avLst/>
          </a:prstGeom>
        </p:spPr>
      </p:pic>
      <p:pic>
        <p:nvPicPr>
          <p:cNvPr id="27" name="图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591" y="1306286"/>
            <a:ext cx="5685805" cy="3343949"/>
          </a:xfrm>
          <a:prstGeom prst="rect">
            <a:avLst/>
          </a:prstGeom>
        </p:spPr>
      </p:pic>
      <p:sp>
        <p:nvSpPr>
          <p:cNvPr id="28" name="文本框 4"/>
          <p:cNvSpPr txBox="1"/>
          <p:nvPr/>
        </p:nvSpPr>
        <p:spPr>
          <a:xfrm>
            <a:off x="651102" y="2628357"/>
            <a:ext cx="4310743" cy="1077218"/>
          </a:xfrm>
          <a:prstGeom prst="rect">
            <a:avLst/>
          </a:prstGeom>
          <a:noFill/>
        </p:spPr>
        <p:txBody>
          <a:bodyPr wrap="square" rtlCol="0">
            <a:spAutoFit/>
          </a:bodyPr>
          <a:lstStyle/>
          <a:p>
            <a:pPr algn="ctr"/>
            <a:r>
              <a:rPr kumimoji="1" lang="vi-VN" altLang="zh-CN" sz="3200" b="1" dirty="0">
                <a:solidFill>
                  <a:schemeClr val="tx2">
                    <a:lumMod val="75000"/>
                  </a:schemeClr>
                </a:solidFill>
                <a:latin typeface="#9Slide03 Arima Madurai Black" panose="00000A00000000000000" pitchFamily="2" charset="0"/>
                <a:ea typeface="方正兰亭超细黑简体" panose="02000000000000000000" pitchFamily="2" charset="-122"/>
                <a:cs typeface="#9Slide03 Arima Madurai Black" panose="00000A00000000000000" pitchFamily="2" charset="0"/>
              </a:rPr>
              <a:t>Bài văn miêu tả </a:t>
            </a:r>
            <a:endParaRPr kumimoji="1" lang="en-US" altLang="zh-CN" sz="3200" b="1" dirty="0">
              <a:solidFill>
                <a:schemeClr val="tx2">
                  <a:lumMod val="75000"/>
                </a:schemeClr>
              </a:solidFill>
              <a:latin typeface="#9Slide03 Arima Madurai Black" panose="00000A00000000000000" pitchFamily="2" charset="0"/>
              <a:ea typeface="方正兰亭超细黑简体" panose="02000000000000000000" pitchFamily="2" charset="-122"/>
              <a:cs typeface="#9Slide03 Arima Madurai Black" panose="00000A00000000000000" pitchFamily="2" charset="0"/>
            </a:endParaRPr>
          </a:p>
          <a:p>
            <a:pPr algn="ctr"/>
            <a:r>
              <a:rPr kumimoji="1" lang="vi-VN" altLang="zh-CN" sz="3200" b="1" dirty="0">
                <a:solidFill>
                  <a:schemeClr val="tx2">
                    <a:lumMod val="75000"/>
                  </a:schemeClr>
                </a:solidFill>
                <a:latin typeface="#9Slide03 Arima Madurai Black" panose="00000A00000000000000" pitchFamily="2" charset="0"/>
                <a:ea typeface="方正兰亭超细黑简体" panose="02000000000000000000" pitchFamily="2" charset="-122"/>
                <a:cs typeface="#9Slide03 Arima Madurai Black" panose="00000A00000000000000" pitchFamily="2" charset="0"/>
              </a:rPr>
              <a:t>con vật</a:t>
            </a:r>
            <a:endParaRPr kumimoji="1" lang="zh-CN" altLang="en-US" sz="3200" b="1" dirty="0">
              <a:solidFill>
                <a:schemeClr val="tx2">
                  <a:lumMod val="75000"/>
                </a:schemeClr>
              </a:solidFill>
              <a:latin typeface="#9Slide03 Arima Madurai Black" panose="00000A00000000000000" pitchFamily="2" charset="0"/>
              <a:ea typeface="方正兰亭超细黑简体" panose="02000000000000000000" pitchFamily="2" charset="-122"/>
              <a:cs typeface="#9Slide03 Arima Madurai Black" panose="00000A00000000000000" pitchFamily="2" charset="0"/>
            </a:endParaRPr>
          </a:p>
        </p:txBody>
      </p:sp>
      <p:graphicFrame>
        <p:nvGraphicFramePr>
          <p:cNvPr id="30" name="Diagram 29"/>
          <p:cNvGraphicFramePr/>
          <p:nvPr>
            <p:extLst>
              <p:ext uri="{D42A27DB-BD31-4B8C-83A1-F6EECF244321}">
                <p14:modId xmlns:p14="http://schemas.microsoft.com/office/powerpoint/2010/main" val="3270450639"/>
              </p:ext>
            </p:extLst>
          </p:nvPr>
        </p:nvGraphicFramePr>
        <p:xfrm>
          <a:off x="4254603" y="1125260"/>
          <a:ext cx="8128000" cy="54186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31" name="Curved Connector 30"/>
          <p:cNvCxnSpPr/>
          <p:nvPr/>
        </p:nvCxnSpPr>
        <p:spPr>
          <a:xfrm flipV="1">
            <a:off x="2983083" y="1939596"/>
            <a:ext cx="2496454" cy="429759"/>
          </a:xfrm>
          <a:prstGeom prst="curvedConnector3">
            <a:avLst>
              <a:gd name="adj1" fmla="val 50000"/>
            </a:avLst>
          </a:prstGeom>
          <a:ln w="19050">
            <a:tailEnd type="arrow"/>
          </a:ln>
        </p:spPr>
        <p:style>
          <a:lnRef idx="3">
            <a:schemeClr val="dk1"/>
          </a:lnRef>
          <a:fillRef idx="0">
            <a:schemeClr val="dk1"/>
          </a:fillRef>
          <a:effectRef idx="2">
            <a:schemeClr val="dk1"/>
          </a:effectRef>
          <a:fontRef idx="minor">
            <a:schemeClr val="tx1"/>
          </a:fontRef>
        </p:style>
      </p:cxnSp>
      <p:cxnSp>
        <p:nvCxnSpPr>
          <p:cNvPr id="32" name="Curved Connector 31"/>
          <p:cNvCxnSpPr/>
          <p:nvPr/>
        </p:nvCxnSpPr>
        <p:spPr>
          <a:xfrm>
            <a:off x="4231310" y="3709712"/>
            <a:ext cx="1368179" cy="168671"/>
          </a:xfrm>
          <a:prstGeom prst="curvedConnector3">
            <a:avLst>
              <a:gd name="adj1" fmla="val 26661"/>
            </a:avLst>
          </a:prstGeom>
          <a:ln w="19050">
            <a:tailEnd type="arrow"/>
          </a:ln>
        </p:spPr>
        <p:style>
          <a:lnRef idx="1">
            <a:schemeClr val="dk1"/>
          </a:lnRef>
          <a:fillRef idx="0">
            <a:schemeClr val="dk1"/>
          </a:fillRef>
          <a:effectRef idx="0">
            <a:schemeClr val="dk1"/>
          </a:effectRef>
          <a:fontRef idx="minor">
            <a:schemeClr val="tx1"/>
          </a:fontRef>
        </p:style>
      </p:cxnSp>
      <p:cxnSp>
        <p:nvCxnSpPr>
          <p:cNvPr id="33" name="Curved Connector 32"/>
          <p:cNvCxnSpPr/>
          <p:nvPr/>
        </p:nvCxnSpPr>
        <p:spPr>
          <a:xfrm>
            <a:off x="2806474" y="4296675"/>
            <a:ext cx="2793015" cy="1422138"/>
          </a:xfrm>
          <a:prstGeom prst="curvedConnector3">
            <a:avLst/>
          </a:prstGeom>
          <a:ln w="19050">
            <a:tailEnd type="arrow"/>
          </a:ln>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258055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down)">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barn(inVertical)">
                                      <p:cBhvr>
                                        <p:cTn id="15" dur="500"/>
                                        <p:tgtEl>
                                          <p:spTgt spid="31"/>
                                        </p:tgtEl>
                                      </p:cBhvr>
                                    </p:animEffect>
                                  </p:childTnLst>
                                </p:cTn>
                              </p:par>
                              <p:par>
                                <p:cTn id="16" presetID="16" presetClass="entr" presetSubtype="21" fill="hold"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barn(inVertical)">
                                      <p:cBhvr>
                                        <p:cTn id="18" dur="500"/>
                                        <p:tgtEl>
                                          <p:spTgt spid="32"/>
                                        </p:tgtEl>
                                      </p:cBhvr>
                                    </p:animEffect>
                                  </p:childTnLst>
                                </p:cTn>
                              </p:par>
                              <p:par>
                                <p:cTn id="19" presetID="16" presetClass="entr" presetSubtype="21"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barn(inVertical)">
                                      <p:cBhvr>
                                        <p:cTn id="21" dur="500"/>
                                        <p:tgtEl>
                                          <p:spTgt spid="33"/>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randombar(horizontal)">
                                      <p:cBhvr>
                                        <p:cTn id="2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Graphic spid="30"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5" name="TextBox 34"/>
          <p:cNvSpPr txBox="1"/>
          <p:nvPr/>
        </p:nvSpPr>
        <p:spPr>
          <a:xfrm>
            <a:off x="643610" y="243211"/>
            <a:ext cx="3491661"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8800" b="1" i="0" u="none" strike="noStrike" kern="1200" cap="none" spc="0" normalizeH="0" baseline="0" noProof="0" dirty="0">
                <a:ln>
                  <a:noFill/>
                </a:ln>
                <a:solidFill>
                  <a:srgbClr val="003333"/>
                </a:solidFill>
                <a:effectLst/>
                <a:uLnTx/>
                <a:uFillTx/>
                <a:latin typeface="UTM Beautiful Caps" panose="02040603050506020204" pitchFamily="18" charset="0"/>
              </a:rPr>
              <a:t>Ghi nhớ</a:t>
            </a:r>
            <a:endParaRPr kumimoji="0" lang="id-ID" sz="8800" b="1" i="0" u="none" strike="noStrike" kern="1200" cap="none" spc="0" normalizeH="0" baseline="0" noProof="0" dirty="0">
              <a:ln>
                <a:noFill/>
              </a:ln>
              <a:solidFill>
                <a:srgbClr val="003333"/>
              </a:solidFill>
              <a:effectLst/>
              <a:uLnTx/>
              <a:uFillTx/>
              <a:latin typeface="UTM Beautiful Caps" panose="02040603050506020204" pitchFamily="18" charset="0"/>
            </a:endParaRPr>
          </a:p>
        </p:txBody>
      </p:sp>
      <p:sp>
        <p:nvSpPr>
          <p:cNvPr id="37" name="Text Box 7"/>
          <p:cNvSpPr txBox="1">
            <a:spLocks noChangeArrowheads="1"/>
          </p:cNvSpPr>
          <p:nvPr/>
        </p:nvSpPr>
        <p:spPr bwMode="auto">
          <a:xfrm>
            <a:off x="1041865" y="1805443"/>
            <a:ext cx="10885001" cy="4401205"/>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lvl1pPr indent="517525"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r>
              <a:rPr lang="vi-VN" sz="4000" dirty="0">
                <a:solidFill>
                  <a:srgbClr val="C00000"/>
                </a:solidFill>
                <a:latin typeface="Arial" panose="020B0604020202020204" pitchFamily="34" charset="0"/>
                <a:cs typeface="Arial" panose="020B0604020202020204" pitchFamily="34" charset="0"/>
              </a:rPr>
              <a:t>Bài văn miêu tả con vật thường có ba phần:</a:t>
            </a:r>
          </a:p>
          <a:p>
            <a:pPr indent="0"/>
            <a:r>
              <a:rPr lang="en-US" sz="4000" b="1" dirty="0">
                <a:solidFill>
                  <a:schemeClr val="tx1">
                    <a:lumMod val="65000"/>
                    <a:lumOff val="35000"/>
                  </a:schemeClr>
                </a:solidFill>
                <a:latin typeface="Arial" panose="020B0604020202020204" pitchFamily="34" charset="0"/>
                <a:cs typeface="Arial" panose="020B0604020202020204" pitchFamily="34" charset="0"/>
              </a:rPr>
              <a:t>1. </a:t>
            </a:r>
            <a:r>
              <a:rPr lang="vi-VN" sz="4000" b="1" dirty="0">
                <a:solidFill>
                  <a:schemeClr val="tx1">
                    <a:lumMod val="65000"/>
                    <a:lumOff val="35000"/>
                  </a:schemeClr>
                </a:solidFill>
                <a:latin typeface="Arial" panose="020B0604020202020204" pitchFamily="34" charset="0"/>
                <a:cs typeface="Arial" panose="020B0604020202020204" pitchFamily="34" charset="0"/>
              </a:rPr>
              <a:t>Mở bài: </a:t>
            </a:r>
            <a:r>
              <a:rPr lang="vi-VN" sz="4000" dirty="0">
                <a:solidFill>
                  <a:srgbClr val="C00000"/>
                </a:solidFill>
                <a:latin typeface="Arial" panose="020B0604020202020204" pitchFamily="34" charset="0"/>
                <a:cs typeface="Arial" panose="020B0604020202020204" pitchFamily="34" charset="0"/>
              </a:rPr>
              <a:t>Giới thiệu con vật định tả.</a:t>
            </a:r>
          </a:p>
          <a:p>
            <a:pPr indent="0"/>
            <a:r>
              <a:rPr lang="en-US" sz="4000" b="1" dirty="0">
                <a:solidFill>
                  <a:schemeClr val="tx1">
                    <a:lumMod val="65000"/>
                    <a:lumOff val="35000"/>
                  </a:schemeClr>
                </a:solidFill>
                <a:latin typeface="Arial" panose="020B0604020202020204" pitchFamily="34" charset="0"/>
                <a:cs typeface="Arial" panose="020B0604020202020204" pitchFamily="34" charset="0"/>
              </a:rPr>
              <a:t>2. </a:t>
            </a:r>
            <a:r>
              <a:rPr lang="vi-VN" sz="4000" b="1" dirty="0">
                <a:solidFill>
                  <a:schemeClr val="tx1">
                    <a:lumMod val="65000"/>
                    <a:lumOff val="35000"/>
                  </a:schemeClr>
                </a:solidFill>
                <a:latin typeface="Arial" panose="020B0604020202020204" pitchFamily="34" charset="0"/>
                <a:cs typeface="Arial" panose="020B0604020202020204" pitchFamily="34" charset="0"/>
              </a:rPr>
              <a:t>Thân bài:</a:t>
            </a:r>
          </a:p>
          <a:p>
            <a:pPr indent="0"/>
            <a:r>
              <a:rPr lang="en-US" sz="4000" dirty="0">
                <a:solidFill>
                  <a:srgbClr val="C00000"/>
                </a:solidFill>
                <a:latin typeface="Arial" panose="020B0604020202020204" pitchFamily="34" charset="0"/>
                <a:cs typeface="Arial" panose="020B0604020202020204" pitchFamily="34" charset="0"/>
              </a:rPr>
              <a:t>	a. </a:t>
            </a:r>
            <a:r>
              <a:rPr lang="vi-VN" sz="4000" dirty="0">
                <a:solidFill>
                  <a:srgbClr val="C00000"/>
                </a:solidFill>
                <a:latin typeface="Arial" panose="020B0604020202020204" pitchFamily="34" charset="0"/>
                <a:cs typeface="Arial" panose="020B0604020202020204" pitchFamily="34" charset="0"/>
              </a:rPr>
              <a:t>Tả hình dáng</a:t>
            </a:r>
            <a:endParaRPr lang="en-US" sz="4000" dirty="0">
              <a:solidFill>
                <a:srgbClr val="C00000"/>
              </a:solidFill>
              <a:latin typeface="Arial" panose="020B0604020202020204" pitchFamily="34" charset="0"/>
              <a:cs typeface="Arial" panose="020B0604020202020204" pitchFamily="34" charset="0"/>
            </a:endParaRPr>
          </a:p>
          <a:p>
            <a:pPr indent="0"/>
            <a:r>
              <a:rPr lang="en-US" sz="4000" dirty="0">
                <a:solidFill>
                  <a:srgbClr val="C00000"/>
                </a:solidFill>
                <a:latin typeface="Arial" panose="020B0604020202020204" pitchFamily="34" charset="0"/>
                <a:cs typeface="Arial" panose="020B0604020202020204" pitchFamily="34" charset="0"/>
              </a:rPr>
              <a:t>	b. </a:t>
            </a:r>
            <a:r>
              <a:rPr lang="vi-VN" sz="4000" dirty="0">
                <a:solidFill>
                  <a:srgbClr val="C00000"/>
                </a:solidFill>
                <a:latin typeface="Arial" panose="020B0604020202020204" pitchFamily="34" charset="0"/>
                <a:cs typeface="Arial" panose="020B0604020202020204" pitchFamily="34" charset="0"/>
              </a:rPr>
              <a:t>Tả thói quen sinh hoạt và một vài hoạt động chính của con vật.</a:t>
            </a:r>
          </a:p>
          <a:p>
            <a:pPr indent="0"/>
            <a:r>
              <a:rPr lang="vi-VN" sz="4000" b="1" dirty="0">
                <a:solidFill>
                  <a:schemeClr val="tx1">
                    <a:lumMod val="65000"/>
                    <a:lumOff val="35000"/>
                  </a:schemeClr>
                </a:solidFill>
                <a:latin typeface="Arial" panose="020B0604020202020204" pitchFamily="34" charset="0"/>
                <a:cs typeface="Arial" panose="020B0604020202020204" pitchFamily="34" charset="0"/>
              </a:rPr>
              <a:t>3.</a:t>
            </a:r>
            <a:r>
              <a:rPr lang="en-US" sz="4000" b="1" dirty="0">
                <a:solidFill>
                  <a:schemeClr val="tx1">
                    <a:lumMod val="65000"/>
                    <a:lumOff val="35000"/>
                  </a:schemeClr>
                </a:solidFill>
                <a:latin typeface="Arial" panose="020B0604020202020204" pitchFamily="34" charset="0"/>
                <a:cs typeface="Arial" panose="020B0604020202020204" pitchFamily="34" charset="0"/>
              </a:rPr>
              <a:t> </a:t>
            </a:r>
            <a:r>
              <a:rPr lang="vi-VN" sz="4000" b="1" dirty="0">
                <a:solidFill>
                  <a:schemeClr val="tx1">
                    <a:lumMod val="65000"/>
                    <a:lumOff val="35000"/>
                  </a:schemeClr>
                </a:solidFill>
                <a:latin typeface="Arial" panose="020B0604020202020204" pitchFamily="34" charset="0"/>
                <a:cs typeface="Arial" panose="020B0604020202020204" pitchFamily="34" charset="0"/>
              </a:rPr>
              <a:t>Kết luận: </a:t>
            </a:r>
            <a:r>
              <a:rPr lang="vi-VN" sz="4000" dirty="0">
                <a:solidFill>
                  <a:srgbClr val="C00000"/>
                </a:solidFill>
                <a:latin typeface="Arial" panose="020B0604020202020204" pitchFamily="34" charset="0"/>
                <a:cs typeface="Arial" panose="020B0604020202020204" pitchFamily="34" charset="0"/>
              </a:rPr>
              <a:t>Nêu cảm nghĩ đối với con vật.</a:t>
            </a:r>
            <a:endParaRPr lang="en-US" sz="4000" dirty="0">
              <a:solidFill>
                <a:srgbClr val="C00000"/>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02036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fltVal val="0"/>
                                          </p:val>
                                        </p:tav>
                                        <p:tav tm="100000">
                                          <p:val>
                                            <p:strVal val="#ppt_w"/>
                                          </p:val>
                                        </p:tav>
                                      </p:tavLst>
                                    </p:anim>
                                    <p:anim calcmode="lin" valueType="num">
                                      <p:cBhvr>
                                        <p:cTn id="8" dur="1000" fill="hold"/>
                                        <p:tgtEl>
                                          <p:spTgt spid="35"/>
                                        </p:tgtEl>
                                        <p:attrNameLst>
                                          <p:attrName>ppt_h</p:attrName>
                                        </p:attrNameLst>
                                      </p:cBhvr>
                                      <p:tavLst>
                                        <p:tav tm="0">
                                          <p:val>
                                            <p:fltVal val="0"/>
                                          </p:val>
                                        </p:tav>
                                        <p:tav tm="100000">
                                          <p:val>
                                            <p:strVal val="#ppt_h"/>
                                          </p:val>
                                        </p:tav>
                                      </p:tavLst>
                                    </p:anim>
                                    <p:animEffect transition="in" filter="fade">
                                      <p:cBhvr>
                                        <p:cTn id="9" dur="1000"/>
                                        <p:tgtEl>
                                          <p:spTgt spid="35"/>
                                        </p:tgtEl>
                                      </p:cBhvr>
                                    </p:animEffect>
                                  </p:childTnLst>
                                </p:cTn>
                              </p:par>
                              <p:par>
                                <p:cTn id="10" presetID="32" presetClass="emph" presetSubtype="0" repeatCount="indefinite" fill="hold" grpId="1" nodeType="withEffect">
                                  <p:stCondLst>
                                    <p:cond delay="0"/>
                                  </p:stCondLst>
                                  <p:endCondLst>
                                    <p:cond evt="onNext" delay="0">
                                      <p:tgtEl>
                                        <p:sldTgt/>
                                      </p:tgtEl>
                                    </p:cond>
                                  </p:endCondLst>
                                  <p:childTnLst>
                                    <p:animRot by="120000">
                                      <p:cBhvr>
                                        <p:cTn id="11" dur="200" fill="hold">
                                          <p:stCondLst>
                                            <p:cond delay="0"/>
                                          </p:stCondLst>
                                        </p:cTn>
                                        <p:tgtEl>
                                          <p:spTgt spid="35"/>
                                        </p:tgtEl>
                                        <p:attrNameLst>
                                          <p:attrName>r</p:attrName>
                                        </p:attrNameLst>
                                      </p:cBhvr>
                                    </p:animRot>
                                    <p:animRot by="-240000">
                                      <p:cBhvr>
                                        <p:cTn id="12" dur="400" fill="hold">
                                          <p:stCondLst>
                                            <p:cond delay="400"/>
                                          </p:stCondLst>
                                        </p:cTn>
                                        <p:tgtEl>
                                          <p:spTgt spid="35"/>
                                        </p:tgtEl>
                                        <p:attrNameLst>
                                          <p:attrName>r</p:attrName>
                                        </p:attrNameLst>
                                      </p:cBhvr>
                                    </p:animRot>
                                    <p:animRot by="240000">
                                      <p:cBhvr>
                                        <p:cTn id="13" dur="400" fill="hold">
                                          <p:stCondLst>
                                            <p:cond delay="800"/>
                                          </p:stCondLst>
                                        </p:cTn>
                                        <p:tgtEl>
                                          <p:spTgt spid="35"/>
                                        </p:tgtEl>
                                        <p:attrNameLst>
                                          <p:attrName>r</p:attrName>
                                        </p:attrNameLst>
                                      </p:cBhvr>
                                    </p:animRot>
                                    <p:animRot by="-240000">
                                      <p:cBhvr>
                                        <p:cTn id="14" dur="400" fill="hold">
                                          <p:stCondLst>
                                            <p:cond delay="1200"/>
                                          </p:stCondLst>
                                        </p:cTn>
                                        <p:tgtEl>
                                          <p:spTgt spid="35"/>
                                        </p:tgtEl>
                                        <p:attrNameLst>
                                          <p:attrName>r</p:attrName>
                                        </p:attrNameLst>
                                      </p:cBhvr>
                                    </p:animRot>
                                    <p:animRot by="120000">
                                      <p:cBhvr>
                                        <p:cTn id="15" dur="400" fill="hold">
                                          <p:stCondLst>
                                            <p:cond delay="1600"/>
                                          </p:stCondLst>
                                        </p:cTn>
                                        <p:tgtEl>
                                          <p:spTgt spid="3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box(in)">
                                      <p:cBhvr>
                                        <p:cTn id="2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5" grpId="1"/>
      <p:bldP spid="3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F6BC7B3-E496-48DE-BC9F-E2ECFDF9E8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BCE7510D-93DE-4CBE-8A5A-0910AF7930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3898" y="-504930"/>
            <a:ext cx="6711340" cy="6711340"/>
          </a:xfrm>
          <a:prstGeom prst="rect">
            <a:avLst/>
          </a:prstGeom>
        </p:spPr>
      </p:pic>
      <p:pic>
        <p:nvPicPr>
          <p:cNvPr id="7" name="图片 6">
            <a:extLst>
              <a:ext uri="{FF2B5EF4-FFF2-40B4-BE49-F238E27FC236}">
                <a16:creationId xmlns:a16="http://schemas.microsoft.com/office/drawing/2014/main" id="{0D8D6319-DD24-482B-997A-2A76317185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314" y="0"/>
            <a:ext cx="2575795" cy="2850740"/>
          </a:xfrm>
          <a:prstGeom prst="rect">
            <a:avLst/>
          </a:prstGeom>
        </p:spPr>
      </p:pic>
      <p:pic>
        <p:nvPicPr>
          <p:cNvPr id="9" name="图片 8">
            <a:extLst>
              <a:ext uri="{FF2B5EF4-FFF2-40B4-BE49-F238E27FC236}">
                <a16:creationId xmlns:a16="http://schemas.microsoft.com/office/drawing/2014/main" id="{2058C7B1-49C9-4948-AA40-6121B43C97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145497" y="-1"/>
            <a:ext cx="4994901" cy="6858000"/>
          </a:xfrm>
          <a:prstGeom prst="rect">
            <a:avLst/>
          </a:prstGeom>
        </p:spPr>
      </p:pic>
      <p:pic>
        <p:nvPicPr>
          <p:cNvPr id="10" name="图片 9">
            <a:extLst>
              <a:ext uri="{FF2B5EF4-FFF2-40B4-BE49-F238E27FC236}">
                <a16:creationId xmlns:a16="http://schemas.microsoft.com/office/drawing/2014/main" id="{2123EE4B-64A4-48E3-B8E4-5E7F6CCA201D}"/>
              </a:ext>
            </a:extLst>
          </p:cNvPr>
          <p:cNvPicPr>
            <a:picLocks noChangeAspect="1"/>
          </p:cNvPicPr>
          <p:nvPr/>
        </p:nvPicPr>
        <p:blipFill rotWithShape="1">
          <a:blip r:embed="rId6">
            <a:extLst>
              <a:ext uri="{28A0092B-C50C-407E-A947-70E740481C1C}">
                <a14:useLocalDpi xmlns:a14="http://schemas.microsoft.com/office/drawing/2010/main" val="0"/>
              </a:ext>
            </a:extLst>
          </a:blip>
          <a:srcRect b="30612"/>
          <a:stretch/>
        </p:blipFill>
        <p:spPr>
          <a:xfrm>
            <a:off x="0" y="5140229"/>
            <a:ext cx="12304734" cy="1717770"/>
          </a:xfrm>
          <a:prstGeom prst="rect">
            <a:avLst/>
          </a:prstGeom>
        </p:spPr>
      </p:pic>
      <p:sp>
        <p:nvSpPr>
          <p:cNvPr id="15" name="Rectangle 14">
            <a:extLst>
              <a:ext uri="{FF2B5EF4-FFF2-40B4-BE49-F238E27FC236}">
                <a16:creationId xmlns:a16="http://schemas.microsoft.com/office/drawing/2014/main" id="{543A728E-F6DC-4BFD-A55D-1F47A46C46D9}"/>
              </a:ext>
            </a:extLst>
          </p:cNvPr>
          <p:cNvSpPr/>
          <p:nvPr/>
        </p:nvSpPr>
        <p:spPr>
          <a:xfrm>
            <a:off x="3993381" y="1338792"/>
            <a:ext cx="4317972" cy="3631763"/>
          </a:xfrm>
          <a:prstGeom prst="rect">
            <a:avLst/>
          </a:prstGeom>
          <a:noFill/>
        </p:spPr>
        <p:txBody>
          <a:bodyPr wrap="square" lIns="91440" tIns="45720" rIns="91440" bIns="45720">
            <a:spAutoFit/>
          </a:bodyPr>
          <a:lstStyle/>
          <a:p>
            <a:pPr algn="ctr"/>
            <a:r>
              <a:rPr lang="en-US" sz="11500" dirty="0" err="1">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Luyện</a:t>
            </a:r>
            <a:r>
              <a:rPr lang="en-US" sz="11500" dirty="0">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 </a:t>
            </a:r>
            <a:r>
              <a:rPr lang="en-US" sz="11500" dirty="0" err="1">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tập</a:t>
            </a:r>
            <a:endParaRPr lang="en-US" sz="11500" b="0" cap="none" spc="0" dirty="0">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endParaRPr>
          </a:p>
        </p:txBody>
      </p:sp>
    </p:spTree>
    <p:extLst>
      <p:ext uri="{BB962C8B-B14F-4D97-AF65-F5344CB8AC3E}">
        <p14:creationId xmlns:p14="http://schemas.microsoft.com/office/powerpoint/2010/main" val="119576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14668" y="907817"/>
            <a:ext cx="701616" cy="701616"/>
          </a:xfrm>
          <a:prstGeom prst="rect">
            <a:avLst/>
          </a:prstGeom>
        </p:spPr>
      </p:pic>
      <p:sp>
        <p:nvSpPr>
          <p:cNvPr id="15" name="Text Box 7"/>
          <p:cNvSpPr txBox="1">
            <a:spLocks noChangeArrowheads="1"/>
          </p:cNvSpPr>
          <p:nvPr/>
        </p:nvSpPr>
        <p:spPr bwMode="auto">
          <a:xfrm>
            <a:off x="981075" y="824603"/>
            <a:ext cx="10538572" cy="2308324"/>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lvl1pPr indent="517525" eaLnBrk="0" hangingPunct="0">
              <a:defRPr sz="2600">
                <a:solidFill>
                  <a:schemeClr val="tx1"/>
                </a:solidFill>
                <a:latin typeface=".VnTime" panose="020B7200000000000000" pitchFamily="34" charset="0"/>
              </a:defRPr>
            </a:lvl1pPr>
            <a:lvl2pPr marL="742950" indent="-285750" eaLnBrk="0" hangingPunct="0">
              <a:defRPr sz="2600">
                <a:solidFill>
                  <a:schemeClr val="tx1"/>
                </a:solidFill>
                <a:latin typeface=".VnTime" panose="020B7200000000000000" pitchFamily="34" charset="0"/>
              </a:defRPr>
            </a:lvl2pPr>
            <a:lvl3pPr marL="1143000" indent="-228600" eaLnBrk="0" hangingPunct="0">
              <a:defRPr sz="2600">
                <a:solidFill>
                  <a:schemeClr val="tx1"/>
                </a:solidFill>
                <a:latin typeface=".VnTime" panose="020B7200000000000000" pitchFamily="34" charset="0"/>
              </a:defRPr>
            </a:lvl3pPr>
            <a:lvl4pPr marL="1600200" indent="-228600" eaLnBrk="0" hangingPunct="0">
              <a:defRPr sz="2600">
                <a:solidFill>
                  <a:schemeClr val="tx1"/>
                </a:solidFill>
                <a:latin typeface=".VnTime" panose="020B7200000000000000" pitchFamily="34" charset="0"/>
              </a:defRPr>
            </a:lvl4pPr>
            <a:lvl5pPr marL="2057400" indent="-228600" eaLnBrk="0" hangingPunct="0">
              <a:defRPr sz="2600">
                <a:solidFill>
                  <a:schemeClr val="tx1"/>
                </a:solidFill>
                <a:latin typeface=".VnTime" panose="020B7200000000000000" pitchFamily="34" charset="0"/>
              </a:defRPr>
            </a:lvl5pPr>
            <a:lvl6pPr marL="2514600" indent="-228600" eaLnBrk="0" fontAlgn="base" hangingPunct="0">
              <a:spcBef>
                <a:spcPct val="0"/>
              </a:spcBef>
              <a:spcAft>
                <a:spcPct val="0"/>
              </a:spcAft>
              <a:defRPr sz="2600">
                <a:solidFill>
                  <a:schemeClr val="tx1"/>
                </a:solidFill>
                <a:latin typeface=".VnTime" panose="020B7200000000000000" pitchFamily="34" charset="0"/>
              </a:defRPr>
            </a:lvl6pPr>
            <a:lvl7pPr marL="2971800" indent="-228600" eaLnBrk="0" fontAlgn="base" hangingPunct="0">
              <a:spcBef>
                <a:spcPct val="0"/>
              </a:spcBef>
              <a:spcAft>
                <a:spcPct val="0"/>
              </a:spcAft>
              <a:defRPr sz="2600">
                <a:solidFill>
                  <a:schemeClr val="tx1"/>
                </a:solidFill>
                <a:latin typeface=".VnTime" panose="020B7200000000000000" pitchFamily="34" charset="0"/>
              </a:defRPr>
            </a:lvl7pPr>
            <a:lvl8pPr marL="3429000" indent="-228600" eaLnBrk="0" fontAlgn="base" hangingPunct="0">
              <a:spcBef>
                <a:spcPct val="0"/>
              </a:spcBef>
              <a:spcAft>
                <a:spcPct val="0"/>
              </a:spcAft>
              <a:defRPr sz="2600">
                <a:solidFill>
                  <a:schemeClr val="tx1"/>
                </a:solidFill>
                <a:latin typeface=".VnTime" panose="020B7200000000000000" pitchFamily="34" charset="0"/>
              </a:defRPr>
            </a:lvl8pPr>
            <a:lvl9pPr marL="3886200" indent="-228600" eaLnBrk="0" fontAlgn="base" hangingPunct="0">
              <a:spcBef>
                <a:spcPct val="0"/>
              </a:spcBef>
              <a:spcAft>
                <a:spcPct val="0"/>
              </a:spcAft>
              <a:defRPr sz="2600">
                <a:solidFill>
                  <a:schemeClr val="tx1"/>
                </a:solidFill>
                <a:latin typeface=".VnTime" panose="020B7200000000000000" pitchFamily="34" charset="0"/>
              </a:defRPr>
            </a:lvl9pPr>
          </a:lstStyle>
          <a:p>
            <a:pPr algn="ctr"/>
            <a:r>
              <a:rPr lang="vi-VN" sz="4800" b="1" dirty="0">
                <a:solidFill>
                  <a:schemeClr val="tx1">
                    <a:lumMod val="65000"/>
                    <a:lumOff val="35000"/>
                  </a:schemeClr>
                </a:solidFill>
                <a:latin typeface="Arial" panose="020B0604020202020204" pitchFamily="34" charset="0"/>
                <a:cs typeface="Arial" panose="020B0604020202020204" pitchFamily="34" charset="0"/>
              </a:rPr>
              <a:t>Lập dàn ý chi tiết tả một con vật nuôi trong nhà</a:t>
            </a:r>
            <a:r>
              <a:rPr lang="en-US" sz="4800" b="1" dirty="0">
                <a:solidFill>
                  <a:schemeClr val="tx1">
                    <a:lumMod val="65000"/>
                    <a:lumOff val="35000"/>
                  </a:schemeClr>
                </a:solidFill>
                <a:latin typeface="Arial" panose="020B0604020202020204" pitchFamily="34" charset="0"/>
                <a:cs typeface="Arial" panose="020B0604020202020204" pitchFamily="34" charset="0"/>
              </a:rPr>
              <a:t> </a:t>
            </a:r>
            <a:r>
              <a:rPr lang="vi-VN" sz="4800" b="1" dirty="0">
                <a:solidFill>
                  <a:schemeClr val="tx1">
                    <a:lumMod val="65000"/>
                    <a:lumOff val="35000"/>
                  </a:schemeClr>
                </a:solidFill>
                <a:latin typeface="Arial" panose="020B0604020202020204" pitchFamily="34" charset="0"/>
                <a:cs typeface="Arial" panose="020B0604020202020204" pitchFamily="34" charset="0"/>
              </a:rPr>
              <a:t>(gà,</a:t>
            </a:r>
            <a:r>
              <a:rPr lang="en-US" sz="4800" b="1" dirty="0">
                <a:solidFill>
                  <a:schemeClr val="tx1">
                    <a:lumMod val="65000"/>
                    <a:lumOff val="35000"/>
                  </a:schemeClr>
                </a:solidFill>
                <a:latin typeface="Arial" panose="020B0604020202020204" pitchFamily="34" charset="0"/>
                <a:cs typeface="Arial" panose="020B0604020202020204" pitchFamily="34" charset="0"/>
              </a:rPr>
              <a:t> </a:t>
            </a:r>
            <a:r>
              <a:rPr lang="vi-VN" sz="4800" b="1" dirty="0">
                <a:solidFill>
                  <a:schemeClr val="tx1">
                    <a:lumMod val="65000"/>
                    <a:lumOff val="35000"/>
                  </a:schemeClr>
                </a:solidFill>
                <a:latin typeface="Arial" panose="020B0604020202020204" pitchFamily="34" charset="0"/>
                <a:cs typeface="Arial" panose="020B0604020202020204" pitchFamily="34" charset="0"/>
              </a:rPr>
              <a:t>chim,</a:t>
            </a:r>
            <a:r>
              <a:rPr lang="en-US" sz="4800" b="1" dirty="0">
                <a:solidFill>
                  <a:schemeClr val="tx1">
                    <a:lumMod val="65000"/>
                    <a:lumOff val="35000"/>
                  </a:schemeClr>
                </a:solidFill>
                <a:latin typeface="Arial" panose="020B0604020202020204" pitchFamily="34" charset="0"/>
                <a:cs typeface="Arial" panose="020B0604020202020204" pitchFamily="34" charset="0"/>
              </a:rPr>
              <a:t> </a:t>
            </a:r>
            <a:r>
              <a:rPr lang="vi-VN" sz="4800" b="1" dirty="0">
                <a:solidFill>
                  <a:schemeClr val="tx1">
                    <a:lumMod val="65000"/>
                    <a:lumOff val="35000"/>
                  </a:schemeClr>
                </a:solidFill>
                <a:latin typeface="Arial" panose="020B0604020202020204" pitchFamily="34" charset="0"/>
                <a:cs typeface="Arial" panose="020B0604020202020204" pitchFamily="34" charset="0"/>
              </a:rPr>
              <a:t>chó,</a:t>
            </a:r>
            <a:r>
              <a:rPr lang="en-US" sz="4800" b="1" dirty="0">
                <a:solidFill>
                  <a:schemeClr val="tx1">
                    <a:lumMod val="65000"/>
                    <a:lumOff val="35000"/>
                  </a:schemeClr>
                </a:solidFill>
                <a:latin typeface="Arial" panose="020B0604020202020204" pitchFamily="34" charset="0"/>
                <a:cs typeface="Arial" panose="020B0604020202020204" pitchFamily="34" charset="0"/>
              </a:rPr>
              <a:t> </a:t>
            </a:r>
            <a:r>
              <a:rPr lang="vi-VN" sz="4800" b="1" dirty="0">
                <a:solidFill>
                  <a:schemeClr val="tx1">
                    <a:lumMod val="65000"/>
                    <a:lumOff val="35000"/>
                  </a:schemeClr>
                </a:solidFill>
                <a:latin typeface="Arial" panose="020B0604020202020204" pitchFamily="34" charset="0"/>
                <a:cs typeface="Arial" panose="020B0604020202020204" pitchFamily="34" charset="0"/>
              </a:rPr>
              <a:t>lợn,</a:t>
            </a:r>
            <a:r>
              <a:rPr lang="en-US" sz="4800" b="1" dirty="0">
                <a:solidFill>
                  <a:schemeClr val="tx1">
                    <a:lumMod val="65000"/>
                    <a:lumOff val="35000"/>
                  </a:schemeClr>
                </a:solidFill>
                <a:latin typeface="Arial" panose="020B0604020202020204" pitchFamily="34" charset="0"/>
                <a:cs typeface="Arial" panose="020B0604020202020204" pitchFamily="34" charset="0"/>
              </a:rPr>
              <a:t> </a:t>
            </a:r>
            <a:r>
              <a:rPr lang="vi-VN" sz="4800" b="1" dirty="0">
                <a:solidFill>
                  <a:schemeClr val="tx1">
                    <a:lumMod val="65000"/>
                    <a:lumOff val="35000"/>
                  </a:schemeClr>
                </a:solidFill>
                <a:latin typeface="Arial" panose="020B0604020202020204" pitchFamily="34" charset="0"/>
                <a:cs typeface="Arial" panose="020B0604020202020204" pitchFamily="34" charset="0"/>
              </a:rPr>
              <a:t>trâu,</a:t>
            </a:r>
            <a:r>
              <a:rPr lang="en-US" sz="4800" b="1" dirty="0">
                <a:solidFill>
                  <a:schemeClr val="tx1">
                    <a:lumMod val="65000"/>
                    <a:lumOff val="35000"/>
                  </a:schemeClr>
                </a:solidFill>
                <a:latin typeface="Arial" panose="020B0604020202020204" pitchFamily="34" charset="0"/>
                <a:cs typeface="Arial" panose="020B0604020202020204" pitchFamily="34" charset="0"/>
              </a:rPr>
              <a:t> </a:t>
            </a:r>
            <a:r>
              <a:rPr lang="vi-VN" sz="4800" b="1" dirty="0">
                <a:solidFill>
                  <a:schemeClr val="tx1">
                    <a:lumMod val="65000"/>
                    <a:lumOff val="35000"/>
                  </a:schemeClr>
                </a:solidFill>
                <a:latin typeface="Arial" panose="020B0604020202020204" pitchFamily="34" charset="0"/>
                <a:cs typeface="Arial" panose="020B0604020202020204" pitchFamily="34" charset="0"/>
              </a:rPr>
              <a:t>bò,...)</a:t>
            </a:r>
            <a:endParaRPr lang="en-US" sz="4800" b="1"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6" name="Picture 27" descr="Dog"/>
          <p:cNvPicPr>
            <a:picLocks noChangeAspect="1" noChangeArrowheads="1"/>
          </p:cNvPicPr>
          <p:nvPr/>
        </p:nvPicPr>
        <p:blipFill>
          <a:blip r:embed="rId7">
            <a:lum bright="-18000"/>
            <a:extLst>
              <a:ext uri="{28A0092B-C50C-407E-A947-70E740481C1C}">
                <a14:useLocalDpi xmlns:a14="http://schemas.microsoft.com/office/drawing/2010/main" val="0"/>
              </a:ext>
            </a:extLst>
          </a:blip>
          <a:srcRect/>
          <a:stretch>
            <a:fillRect/>
          </a:stretch>
        </p:blipFill>
        <p:spPr bwMode="auto">
          <a:xfrm rot="20906824">
            <a:off x="8145585" y="4265483"/>
            <a:ext cx="3077028" cy="23077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Picture 32" descr="th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487697">
            <a:off x="868272" y="3634724"/>
            <a:ext cx="3077028" cy="23505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图片 4">
            <a:extLst>
              <a:ext uri="{FF2B5EF4-FFF2-40B4-BE49-F238E27FC236}">
                <a16:creationId xmlns:a16="http://schemas.microsoft.com/office/drawing/2014/main" id="{2BEBF206-1529-4696-96E2-F683D9CB537D}"/>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3420466" y="3010666"/>
            <a:ext cx="5063924" cy="3515393"/>
          </a:xfrm>
          <a:prstGeom prst="rect">
            <a:avLst/>
          </a:prstGeom>
        </p:spPr>
      </p:pic>
    </p:spTree>
    <p:custDataLst>
      <p:tags r:id="rId1"/>
    </p:custDataLst>
    <p:extLst>
      <p:ext uri="{BB962C8B-B14F-4D97-AF65-F5344CB8AC3E}">
        <p14:creationId xmlns:p14="http://schemas.microsoft.com/office/powerpoint/2010/main" val="3512427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ox(in)">
                                      <p:cBhvr>
                                        <p:cTn id="12" dur="500"/>
                                        <p:tgtEl>
                                          <p:spTgt spid="15"/>
                                        </p:tgtEl>
                                      </p:cBhvr>
                                    </p:animEffect>
                                  </p:childTnLst>
                                </p:cTn>
                              </p:par>
                              <p:par>
                                <p:cTn id="13" presetID="4" presetClass="entr" presetSubtype="16"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ox(in)">
                                      <p:cBhvr>
                                        <p:cTn id="15" dur="500"/>
                                        <p:tgtEl>
                                          <p:spTgt spid="17"/>
                                        </p:tgtEl>
                                      </p:cBhvr>
                                    </p:animEffect>
                                  </p:childTnLst>
                                </p:cTn>
                              </p:par>
                              <p:par>
                                <p:cTn id="16" presetID="4" presetClass="entr" presetSubtype="16"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ox(in)">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228600" y="152400"/>
            <a:ext cx="11791950" cy="6572250"/>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2" name="Rectangle 1"/>
          <p:cNvSpPr/>
          <p:nvPr/>
        </p:nvSpPr>
        <p:spPr>
          <a:xfrm>
            <a:off x="457200" y="95250"/>
            <a:ext cx="11515725" cy="6740307"/>
          </a:xfrm>
          <a:prstGeom prst="rect">
            <a:avLst/>
          </a:prstGeom>
        </p:spPr>
        <p:txBody>
          <a:bodyPr wrap="square">
            <a:spAutoFit/>
          </a:bodyPr>
          <a:lstStyle/>
          <a:p>
            <a:pPr algn="just"/>
            <a:r>
              <a:rPr lang="vi-VN" b="1" dirty="0">
                <a:solidFill>
                  <a:srgbClr val="C00000"/>
                </a:solidFill>
                <a:latin typeface="Times New Roman" panose="02020603050405020304" pitchFamily="18" charset="0"/>
                <a:cs typeface="Times New Roman" panose="02020603050405020304" pitchFamily="18" charset="0"/>
              </a:rPr>
              <a:t>1. Mở bài:</a:t>
            </a:r>
            <a:endParaRPr lang="vi-VN" dirty="0">
              <a:solidFill>
                <a:srgbClr val="C00000"/>
              </a:solidFill>
              <a:latin typeface="Times New Roman" panose="02020603050405020304" pitchFamily="18" charset="0"/>
              <a:cs typeface="Times New Roman" panose="02020603050405020304" pitchFamily="18" charset="0"/>
            </a:endParaRPr>
          </a:p>
          <a:p>
            <a:pPr algn="just"/>
            <a:r>
              <a:rPr lang="vi-VN" dirty="0">
                <a:solidFill>
                  <a:schemeClr val="accent6">
                    <a:lumMod val="50000"/>
                  </a:schemeClr>
                </a:solidFill>
                <a:latin typeface="Times New Roman" panose="02020603050405020304" pitchFamily="18" charset="0"/>
                <a:cs typeface="Times New Roman" panose="02020603050405020304" pitchFamily="18" charset="0"/>
              </a:rPr>
              <a:t>- Mỗi khi đi học về mọi mệt mỏi, nóng nực trong người được tan biến đi đó là nhờ con chó Mực - người bạn thân thiết nhất của em.</a:t>
            </a:r>
          </a:p>
          <a:p>
            <a:pPr algn="just"/>
            <a:r>
              <a:rPr lang="vi-VN" b="1" dirty="0">
                <a:solidFill>
                  <a:srgbClr val="C00000"/>
                </a:solidFill>
                <a:latin typeface="Times New Roman" panose="02020603050405020304" pitchFamily="18" charset="0"/>
                <a:cs typeface="Times New Roman" panose="02020603050405020304" pitchFamily="18" charset="0"/>
              </a:rPr>
              <a:t>2. Thân bài:</a:t>
            </a:r>
            <a:endParaRPr lang="vi-VN" dirty="0">
              <a:solidFill>
                <a:srgbClr val="C00000"/>
              </a:solidFill>
              <a:latin typeface="Times New Roman" panose="02020603050405020304" pitchFamily="18" charset="0"/>
              <a:cs typeface="Times New Roman" panose="02020603050405020304" pitchFamily="18" charset="0"/>
            </a:endParaRPr>
          </a:p>
          <a:p>
            <a:pPr algn="just"/>
            <a:r>
              <a:rPr lang="vi-VN" b="1" dirty="0">
                <a:solidFill>
                  <a:schemeClr val="accent6">
                    <a:lumMod val="50000"/>
                  </a:schemeClr>
                </a:solidFill>
                <a:latin typeface="Times New Roman" panose="02020603050405020304" pitchFamily="18" charset="0"/>
                <a:cs typeface="Times New Roman" panose="02020603050405020304" pitchFamily="18" charset="0"/>
              </a:rPr>
              <a:t>- Tả hình dàng</a:t>
            </a:r>
          </a:p>
          <a:p>
            <a:pPr algn="just"/>
            <a:r>
              <a:rPr lang="en-GB">
                <a:solidFill>
                  <a:schemeClr val="accent6">
                    <a:lumMod val="50000"/>
                  </a:schemeClr>
                </a:solidFill>
                <a:latin typeface="Times New Roman" panose="02020603050405020304" pitchFamily="18" charset="0"/>
                <a:cs typeface="Times New Roman" panose="02020603050405020304" pitchFamily="18" charset="0"/>
              </a:rPr>
              <a:t>+ </a:t>
            </a:r>
            <a:r>
              <a:rPr lang="vi-VN">
                <a:solidFill>
                  <a:schemeClr val="accent6">
                    <a:lumMod val="50000"/>
                  </a:schemeClr>
                </a:solidFill>
                <a:latin typeface="Times New Roman" panose="02020603050405020304" pitchFamily="18" charset="0"/>
                <a:cs typeface="Times New Roman" panose="02020603050405020304" pitchFamily="18" charset="0"/>
              </a:rPr>
              <a:t>Con </a:t>
            </a:r>
            <a:r>
              <a:rPr lang="vi-VN" dirty="0">
                <a:solidFill>
                  <a:schemeClr val="accent6">
                    <a:lumMod val="50000"/>
                  </a:schemeClr>
                </a:solidFill>
                <a:latin typeface="Times New Roman" panose="02020603050405020304" pitchFamily="18" charset="0"/>
                <a:cs typeface="Times New Roman" panose="02020603050405020304" pitchFamily="18" charset="0"/>
              </a:rPr>
              <a:t>Mực nhập khẩu vào nhà em khi nó còn là một cậu bé nhỏ xíu, vậy mà giờ nó đã cao lớn rồi.</a:t>
            </a:r>
          </a:p>
          <a:p>
            <a:pPr algn="just"/>
            <a:r>
              <a:rPr lang="en-GB">
                <a:solidFill>
                  <a:schemeClr val="accent6">
                    <a:lumMod val="50000"/>
                  </a:schemeClr>
                </a:solidFill>
                <a:latin typeface="Times New Roman" panose="02020603050405020304" pitchFamily="18" charset="0"/>
                <a:cs typeface="Times New Roman" panose="02020603050405020304" pitchFamily="18" charset="0"/>
              </a:rPr>
              <a:t>+ Lông: </a:t>
            </a:r>
            <a:r>
              <a:rPr lang="vi-VN">
                <a:solidFill>
                  <a:schemeClr val="accent6">
                    <a:lumMod val="50000"/>
                  </a:schemeClr>
                </a:solidFill>
                <a:latin typeface="Times New Roman" panose="02020603050405020304" pitchFamily="18" charset="0"/>
                <a:cs typeface="Times New Roman" panose="02020603050405020304" pitchFamily="18" charset="0"/>
              </a:rPr>
              <a:t>Toàn </a:t>
            </a:r>
            <a:r>
              <a:rPr lang="vi-VN" dirty="0">
                <a:solidFill>
                  <a:schemeClr val="accent6">
                    <a:lumMod val="50000"/>
                  </a:schemeClr>
                </a:solidFill>
                <a:latin typeface="Times New Roman" panose="02020603050405020304" pitchFamily="18" charset="0"/>
                <a:cs typeface="Times New Roman" panose="02020603050405020304" pitchFamily="18" charset="0"/>
              </a:rPr>
              <a:t>thân nó được bao bọc bởi lớp áo màu đen hung.</a:t>
            </a:r>
          </a:p>
          <a:p>
            <a:pPr algn="just"/>
            <a:r>
              <a:rPr lang="en-GB">
                <a:solidFill>
                  <a:schemeClr val="accent6">
                    <a:lumMod val="50000"/>
                  </a:schemeClr>
                </a:solidFill>
                <a:latin typeface="Times New Roman" panose="02020603050405020304" pitchFamily="18" charset="0"/>
                <a:cs typeface="Times New Roman" panose="02020603050405020304" pitchFamily="18" charset="0"/>
              </a:rPr>
              <a:t>+ Cân</a:t>
            </a:r>
            <a:r>
              <a:rPr lang="vi-VN">
                <a:solidFill>
                  <a:schemeClr val="accent6">
                    <a:lumMod val="50000"/>
                  </a:schemeClr>
                </a:solidFill>
                <a:latin typeface="Times New Roman" panose="02020603050405020304" pitchFamily="18" charset="0"/>
                <a:cs typeface="Times New Roman" panose="02020603050405020304" pitchFamily="18" charset="0"/>
              </a:rPr>
              <a:t> nặng</a:t>
            </a:r>
            <a:r>
              <a:rPr lang="en-GB">
                <a:solidFill>
                  <a:schemeClr val="accent6">
                    <a:lumMod val="50000"/>
                  </a:schemeClr>
                </a:solidFill>
                <a:latin typeface="Times New Roman" panose="02020603050405020304" pitchFamily="18" charset="0"/>
                <a:cs typeface="Times New Roman" panose="02020603050405020304" pitchFamily="18" charset="0"/>
              </a:rPr>
              <a:t>:</a:t>
            </a:r>
            <a:r>
              <a:rPr lang="vi-VN">
                <a:solidFill>
                  <a:schemeClr val="accent6">
                    <a:lumMod val="50000"/>
                  </a:schemeClr>
                </a:solidFill>
                <a:latin typeface="Times New Roman" panose="02020603050405020304" pitchFamily="18" charset="0"/>
                <a:cs typeface="Times New Roman" panose="02020603050405020304" pitchFamily="18" charset="0"/>
              </a:rPr>
              <a:t> khoảng </a:t>
            </a:r>
            <a:r>
              <a:rPr lang="en-GB">
                <a:solidFill>
                  <a:schemeClr val="accent6">
                    <a:lumMod val="50000"/>
                  </a:schemeClr>
                </a:solidFill>
                <a:latin typeface="Times New Roman" panose="02020603050405020304" pitchFamily="18" charset="0"/>
                <a:cs typeface="Times New Roman" panose="02020603050405020304" pitchFamily="18" charset="0"/>
              </a:rPr>
              <a:t>15 ki-lô-</a:t>
            </a:r>
            <a:r>
              <a:rPr lang="vi-VN">
                <a:solidFill>
                  <a:schemeClr val="accent6">
                    <a:lumMod val="50000"/>
                  </a:schemeClr>
                </a:solidFill>
                <a:latin typeface="Times New Roman" panose="02020603050405020304" pitchFamily="18" charset="0"/>
                <a:cs typeface="Times New Roman" panose="02020603050405020304" pitchFamily="18" charset="0"/>
              </a:rPr>
              <a:t>gam</a:t>
            </a:r>
            <a:r>
              <a:rPr lang="vi-VN" dirty="0">
                <a:solidFill>
                  <a:schemeClr val="accent6">
                    <a:lumMod val="50000"/>
                  </a:schemeClr>
                </a:solidFill>
                <a:latin typeface="Times New Roman" panose="02020603050405020304" pitchFamily="18" charset="0"/>
                <a:cs typeface="Times New Roman" panose="02020603050405020304" pitchFamily="18" charset="0"/>
              </a:rPr>
              <a:t>.</a:t>
            </a:r>
          </a:p>
          <a:p>
            <a:pPr algn="just"/>
            <a:r>
              <a:rPr lang="en-GB">
                <a:solidFill>
                  <a:schemeClr val="accent6">
                    <a:lumMod val="50000"/>
                  </a:schemeClr>
                </a:solidFill>
                <a:latin typeface="Times New Roman" panose="02020603050405020304" pitchFamily="18" charset="0"/>
                <a:cs typeface="Times New Roman" panose="02020603050405020304" pitchFamily="18" charset="0"/>
              </a:rPr>
              <a:t>+ </a:t>
            </a:r>
            <a:r>
              <a:rPr lang="vi-VN">
                <a:solidFill>
                  <a:schemeClr val="accent6">
                    <a:lumMod val="50000"/>
                  </a:schemeClr>
                </a:solidFill>
                <a:latin typeface="Times New Roman" panose="02020603050405020304" pitchFamily="18" charset="0"/>
                <a:cs typeface="Times New Roman" panose="02020603050405020304" pitchFamily="18" charset="0"/>
              </a:rPr>
              <a:t>Cái đầu</a:t>
            </a:r>
            <a:r>
              <a:rPr lang="en-GB">
                <a:solidFill>
                  <a:schemeClr val="accent6">
                    <a:lumMod val="50000"/>
                  </a:schemeClr>
                </a:solidFill>
                <a:latin typeface="Times New Roman" panose="02020603050405020304" pitchFamily="18" charset="0"/>
                <a:cs typeface="Times New Roman" panose="02020603050405020304" pitchFamily="18" charset="0"/>
              </a:rPr>
              <a:t>:</a:t>
            </a:r>
            <a:r>
              <a:rPr lang="vi-VN">
                <a:solidFill>
                  <a:schemeClr val="accent6">
                    <a:lumMod val="50000"/>
                  </a:schemeClr>
                </a:solidFill>
                <a:latin typeface="Times New Roman" panose="02020603050405020304" pitchFamily="18" charset="0"/>
                <a:cs typeface="Times New Roman" panose="02020603050405020304" pitchFamily="18" charset="0"/>
              </a:rPr>
              <a:t> </a:t>
            </a:r>
            <a:r>
              <a:rPr lang="vi-VN" dirty="0">
                <a:solidFill>
                  <a:schemeClr val="accent6">
                    <a:lumMod val="50000"/>
                  </a:schemeClr>
                </a:solidFill>
                <a:latin typeface="Times New Roman" panose="02020603050405020304" pitchFamily="18" charset="0"/>
                <a:cs typeface="Times New Roman" panose="02020603050405020304" pitchFamily="18" charset="0"/>
              </a:rPr>
              <a:t>nó to như trái bưởi với hai cái tai lúc nào cũng cúp xuống, hai cái tai chỉ dựng đứng lên khi nó đang hóng nghe ai nói chuyện mà thôi.</a:t>
            </a:r>
          </a:p>
          <a:p>
            <a:pPr algn="just"/>
            <a:r>
              <a:rPr lang="en-GB">
                <a:solidFill>
                  <a:schemeClr val="accent6">
                    <a:lumMod val="50000"/>
                  </a:schemeClr>
                </a:solidFill>
                <a:latin typeface="Times New Roman" panose="02020603050405020304" pitchFamily="18" charset="0"/>
                <a:cs typeface="Times New Roman" panose="02020603050405020304" pitchFamily="18" charset="0"/>
              </a:rPr>
              <a:t>+ </a:t>
            </a:r>
            <a:r>
              <a:rPr lang="vi-VN">
                <a:solidFill>
                  <a:schemeClr val="accent6">
                    <a:lumMod val="50000"/>
                  </a:schemeClr>
                </a:solidFill>
                <a:latin typeface="Times New Roman" panose="02020603050405020304" pitchFamily="18" charset="0"/>
                <a:cs typeface="Times New Roman" panose="02020603050405020304" pitchFamily="18" charset="0"/>
              </a:rPr>
              <a:t>Đôi mắt</a:t>
            </a:r>
            <a:r>
              <a:rPr lang="en-GB">
                <a:solidFill>
                  <a:schemeClr val="accent6">
                    <a:lumMod val="50000"/>
                  </a:schemeClr>
                </a:solidFill>
                <a:latin typeface="Times New Roman" panose="02020603050405020304" pitchFamily="18" charset="0"/>
                <a:cs typeface="Times New Roman" panose="02020603050405020304" pitchFamily="18" charset="0"/>
              </a:rPr>
              <a:t>:</a:t>
            </a:r>
            <a:r>
              <a:rPr lang="vi-VN">
                <a:solidFill>
                  <a:schemeClr val="accent6">
                    <a:lumMod val="50000"/>
                  </a:schemeClr>
                </a:solidFill>
                <a:latin typeface="Times New Roman" panose="02020603050405020304" pitchFamily="18" charset="0"/>
                <a:cs typeface="Times New Roman" panose="02020603050405020304" pitchFamily="18" charset="0"/>
              </a:rPr>
              <a:t> </a:t>
            </a:r>
            <a:r>
              <a:rPr lang="vi-VN" dirty="0">
                <a:solidFill>
                  <a:schemeClr val="accent6">
                    <a:lumMod val="50000"/>
                  </a:schemeClr>
                </a:solidFill>
                <a:latin typeface="Times New Roman" panose="02020603050405020304" pitchFamily="18" charset="0"/>
                <a:cs typeface="Times New Roman" panose="02020603050405020304" pitchFamily="18" charset="0"/>
              </a:rPr>
              <a:t>to màu nâu sẫm.</a:t>
            </a:r>
          </a:p>
          <a:p>
            <a:pPr algn="just"/>
            <a:r>
              <a:rPr lang="en-GB">
                <a:solidFill>
                  <a:schemeClr val="accent6">
                    <a:lumMod val="50000"/>
                  </a:schemeClr>
                </a:solidFill>
                <a:latin typeface="Times New Roman" panose="02020603050405020304" pitchFamily="18" charset="0"/>
                <a:cs typeface="Times New Roman" panose="02020603050405020304" pitchFamily="18" charset="0"/>
              </a:rPr>
              <a:t>+ </a:t>
            </a:r>
            <a:r>
              <a:rPr lang="vi-VN">
                <a:solidFill>
                  <a:schemeClr val="accent6">
                    <a:lumMod val="50000"/>
                  </a:schemeClr>
                </a:solidFill>
                <a:latin typeface="Times New Roman" panose="02020603050405020304" pitchFamily="18" charset="0"/>
                <a:cs typeface="Times New Roman" panose="02020603050405020304" pitchFamily="18" charset="0"/>
              </a:rPr>
              <a:t>Chiếc mũi</a:t>
            </a:r>
            <a:r>
              <a:rPr lang="en-GB">
                <a:solidFill>
                  <a:schemeClr val="accent6">
                    <a:lumMod val="50000"/>
                  </a:schemeClr>
                </a:solidFill>
                <a:latin typeface="Times New Roman" panose="02020603050405020304" pitchFamily="18" charset="0"/>
                <a:cs typeface="Times New Roman" panose="02020603050405020304" pitchFamily="18" charset="0"/>
              </a:rPr>
              <a:t>: </a:t>
            </a:r>
            <a:r>
              <a:rPr lang="vi-VN">
                <a:solidFill>
                  <a:schemeClr val="accent6">
                    <a:lumMod val="50000"/>
                  </a:schemeClr>
                </a:solidFill>
                <a:latin typeface="Times New Roman" panose="02020603050405020304" pitchFamily="18" charset="0"/>
                <a:cs typeface="Times New Roman" panose="02020603050405020304" pitchFamily="18" charset="0"/>
              </a:rPr>
              <a:t> </a:t>
            </a:r>
            <a:r>
              <a:rPr lang="vi-VN" dirty="0">
                <a:solidFill>
                  <a:schemeClr val="accent6">
                    <a:lumMod val="50000"/>
                  </a:schemeClr>
                </a:solidFill>
                <a:latin typeface="Times New Roman" panose="02020603050405020304" pitchFamily="18" charset="0"/>
                <a:cs typeface="Times New Roman" panose="02020603050405020304" pitchFamily="18" charset="0"/>
              </a:rPr>
              <a:t>lúc nào cũng ươn ướt, hít hít như muốn tìm kiếm vật gì vậy.</a:t>
            </a:r>
          </a:p>
          <a:p>
            <a:pPr algn="just">
              <a:buFont typeface="Arial" panose="020B0604020202020204" pitchFamily="34" charset="0"/>
              <a:buChar char="•"/>
            </a:pPr>
            <a:r>
              <a:rPr lang="en-GB">
                <a:solidFill>
                  <a:schemeClr val="accent6">
                    <a:lumMod val="50000"/>
                  </a:schemeClr>
                </a:solidFill>
                <a:latin typeface="Times New Roman" panose="02020603050405020304" pitchFamily="18" charset="0"/>
                <a:cs typeface="Times New Roman" panose="02020603050405020304" pitchFamily="18" charset="0"/>
              </a:rPr>
              <a:t> </a:t>
            </a:r>
            <a:r>
              <a:rPr lang="vi-VN">
                <a:solidFill>
                  <a:schemeClr val="accent6">
                    <a:lumMod val="50000"/>
                  </a:schemeClr>
                </a:solidFill>
                <a:latin typeface="Times New Roman" panose="02020603050405020304" pitchFamily="18" charset="0"/>
                <a:cs typeface="Times New Roman" panose="02020603050405020304" pitchFamily="18" charset="0"/>
              </a:rPr>
              <a:t>Mõm</a:t>
            </a:r>
            <a:r>
              <a:rPr lang="en-GB">
                <a:solidFill>
                  <a:schemeClr val="accent6">
                    <a:lumMod val="50000"/>
                  </a:schemeClr>
                </a:solidFill>
                <a:latin typeface="Times New Roman" panose="02020603050405020304" pitchFamily="18" charset="0"/>
                <a:cs typeface="Times New Roman" panose="02020603050405020304" pitchFamily="18" charset="0"/>
              </a:rPr>
              <a:t>: </a:t>
            </a:r>
            <a:r>
              <a:rPr lang="vi-VN">
                <a:solidFill>
                  <a:schemeClr val="accent6">
                    <a:lumMod val="50000"/>
                  </a:schemeClr>
                </a:solidFill>
                <a:latin typeface="Times New Roman" panose="02020603050405020304" pitchFamily="18" charset="0"/>
                <a:cs typeface="Times New Roman" panose="02020603050405020304" pitchFamily="18" charset="0"/>
              </a:rPr>
              <a:t> to </a:t>
            </a:r>
            <a:r>
              <a:rPr lang="vi-VN" dirty="0">
                <a:solidFill>
                  <a:schemeClr val="accent6">
                    <a:lumMod val="50000"/>
                  </a:schemeClr>
                </a:solidFill>
                <a:latin typeface="Times New Roman" panose="02020603050405020304" pitchFamily="18" charset="0"/>
                <a:cs typeface="Times New Roman" panose="02020603050405020304" pitchFamily="18" charset="0"/>
              </a:rPr>
              <a:t>và dài, mỗi khi chú ngáp lộ rõ mấy cái răng nhọn hoắt, cái lưỡi màu hồng hay lè ra ngoài.</a:t>
            </a:r>
          </a:p>
          <a:p>
            <a:pPr algn="just"/>
            <a:r>
              <a:rPr lang="vi-VN" b="1" dirty="0">
                <a:solidFill>
                  <a:schemeClr val="accent6">
                    <a:lumMod val="50000"/>
                  </a:schemeClr>
                </a:solidFill>
                <a:latin typeface="Times New Roman" panose="02020603050405020304" pitchFamily="18" charset="0"/>
                <a:cs typeface="Times New Roman" panose="02020603050405020304" pitchFamily="18" charset="0"/>
              </a:rPr>
              <a:t>- Tả hoạt động của con chó.</a:t>
            </a:r>
          </a:p>
          <a:p>
            <a:pPr algn="just"/>
            <a:r>
              <a:rPr lang="en-GB">
                <a:solidFill>
                  <a:schemeClr val="accent6">
                    <a:lumMod val="50000"/>
                  </a:schemeClr>
                </a:solidFill>
                <a:latin typeface="Times New Roman" panose="02020603050405020304" pitchFamily="18" charset="0"/>
                <a:cs typeface="Times New Roman" panose="02020603050405020304" pitchFamily="18" charset="0"/>
              </a:rPr>
              <a:t>+ Thường ngày: </a:t>
            </a:r>
            <a:r>
              <a:rPr lang="vi-VN">
                <a:solidFill>
                  <a:schemeClr val="accent6">
                    <a:lumMod val="50000"/>
                  </a:schemeClr>
                </a:solidFill>
                <a:latin typeface="Times New Roman" panose="02020603050405020304" pitchFamily="18" charset="0"/>
                <a:cs typeface="Times New Roman" panose="02020603050405020304" pitchFamily="18" charset="0"/>
              </a:rPr>
              <a:t>Mực </a:t>
            </a:r>
            <a:r>
              <a:rPr lang="vi-VN" dirty="0">
                <a:solidFill>
                  <a:schemeClr val="accent6">
                    <a:lumMod val="50000"/>
                  </a:schemeClr>
                </a:solidFill>
                <a:latin typeface="Times New Roman" panose="02020603050405020304" pitchFamily="18" charset="0"/>
                <a:cs typeface="Times New Roman" panose="02020603050405020304" pitchFamily="18" charset="0"/>
              </a:rPr>
              <a:t>rất khôn ngoan, mỗi khi em vui bảo nó nằm xuống, hay bắt tay là nó làm liền.</a:t>
            </a:r>
          </a:p>
          <a:p>
            <a:pPr algn="just"/>
            <a:r>
              <a:rPr lang="en-GB">
                <a:solidFill>
                  <a:schemeClr val="accent6">
                    <a:lumMod val="50000"/>
                  </a:schemeClr>
                </a:solidFill>
                <a:latin typeface="Times New Roman" panose="02020603050405020304" pitchFamily="18" charset="0"/>
                <a:cs typeface="Times New Roman" panose="02020603050405020304" pitchFamily="18" charset="0"/>
              </a:rPr>
              <a:t>+ Các hoạt động: (ăn, uống, trông nhà, tiếng sủa ra sao? Trông nhà thế nào?)</a:t>
            </a:r>
          </a:p>
          <a:p>
            <a:pPr algn="just">
              <a:buFont typeface="Arial" panose="020B0604020202020204" pitchFamily="34" charset="0"/>
              <a:buChar char="•"/>
            </a:pPr>
            <a:r>
              <a:rPr lang="en-GB">
                <a:solidFill>
                  <a:schemeClr val="accent6">
                    <a:lumMod val="50000"/>
                  </a:schemeClr>
                </a:solidFill>
                <a:latin typeface="Times New Roman" panose="02020603050405020304" pitchFamily="18" charset="0"/>
                <a:cs typeface="Times New Roman" panose="02020603050405020304" pitchFamily="18" charset="0"/>
              </a:rPr>
              <a:t>+ </a:t>
            </a:r>
            <a:r>
              <a:rPr lang="vi-VN">
                <a:solidFill>
                  <a:schemeClr val="accent6">
                    <a:lumMod val="50000"/>
                  </a:schemeClr>
                </a:solidFill>
                <a:latin typeface="Times New Roman" panose="02020603050405020304" pitchFamily="18" charset="0"/>
                <a:cs typeface="Times New Roman" panose="02020603050405020304" pitchFamily="18" charset="0"/>
              </a:rPr>
              <a:t>Chú </a:t>
            </a:r>
            <a:r>
              <a:rPr lang="vi-VN" dirty="0">
                <a:solidFill>
                  <a:schemeClr val="accent6">
                    <a:lumMod val="50000"/>
                  </a:schemeClr>
                </a:solidFill>
                <a:latin typeface="Times New Roman" panose="02020603050405020304" pitchFamily="18" charset="0"/>
                <a:cs typeface="Times New Roman" panose="02020603050405020304" pitchFamily="18" charset="0"/>
              </a:rPr>
              <a:t>là loài vật rất thính, khách lạ hay quen vào nhà chú đều phân biệt được hết. Khách lạ thì chú sủa </a:t>
            </a:r>
            <a:r>
              <a:rPr lang="vi-VN">
                <a:solidFill>
                  <a:schemeClr val="accent6">
                    <a:lumMod val="50000"/>
                  </a:schemeClr>
                </a:solidFill>
                <a:latin typeface="Times New Roman" panose="02020603050405020304" pitchFamily="18" charset="0"/>
                <a:cs typeface="Times New Roman" panose="02020603050405020304" pitchFamily="18" charset="0"/>
              </a:rPr>
              <a:t>những tràn</a:t>
            </a:r>
            <a:r>
              <a:rPr lang="en-GB">
                <a:solidFill>
                  <a:schemeClr val="accent6">
                    <a:lumMod val="50000"/>
                  </a:schemeClr>
                </a:solidFill>
                <a:latin typeface="Times New Roman" panose="02020603050405020304" pitchFamily="18" charset="0"/>
                <a:cs typeface="Times New Roman" panose="02020603050405020304" pitchFamily="18" charset="0"/>
              </a:rPr>
              <a:t>g</a:t>
            </a:r>
            <a:r>
              <a:rPr lang="vi-VN">
                <a:solidFill>
                  <a:schemeClr val="accent6">
                    <a:lumMod val="50000"/>
                  </a:schemeClr>
                </a:solidFill>
                <a:latin typeface="Times New Roman" panose="02020603050405020304" pitchFamily="18" charset="0"/>
                <a:cs typeface="Times New Roman" panose="02020603050405020304" pitchFamily="18" charset="0"/>
              </a:rPr>
              <a:t> </a:t>
            </a:r>
            <a:r>
              <a:rPr lang="vi-VN" dirty="0">
                <a:solidFill>
                  <a:schemeClr val="accent6">
                    <a:lumMod val="50000"/>
                  </a:schemeClr>
                </a:solidFill>
                <a:latin typeface="Times New Roman" panose="02020603050405020304" pitchFamily="18" charset="0"/>
                <a:cs typeface="Times New Roman" panose="02020603050405020304" pitchFamily="18" charset="0"/>
              </a:rPr>
              <a:t>dài như báo hiệu cho chủ biết, còn khách quen thì chú ngỏ ngoảy đuôi vui mừng như là hiếu khách lắm vậy.</a:t>
            </a:r>
          </a:p>
          <a:p>
            <a:pPr algn="just">
              <a:buFont typeface="Arial" panose="020B0604020202020204" pitchFamily="34" charset="0"/>
              <a:buChar char="•"/>
            </a:pPr>
            <a:r>
              <a:rPr lang="en-GB">
                <a:solidFill>
                  <a:schemeClr val="accent6">
                    <a:lumMod val="50000"/>
                  </a:schemeClr>
                </a:solidFill>
                <a:latin typeface="Times New Roman" panose="02020603050405020304" pitchFamily="18" charset="0"/>
                <a:cs typeface="Times New Roman" panose="02020603050405020304" pitchFamily="18" charset="0"/>
              </a:rPr>
              <a:t>+ </a:t>
            </a:r>
            <a:r>
              <a:rPr lang="vi-VN">
                <a:solidFill>
                  <a:schemeClr val="accent6">
                    <a:lumMod val="50000"/>
                  </a:schemeClr>
                </a:solidFill>
                <a:latin typeface="Times New Roman" panose="02020603050405020304" pitchFamily="18" charset="0"/>
                <a:cs typeface="Times New Roman" panose="02020603050405020304" pitchFamily="18" charset="0"/>
              </a:rPr>
              <a:t>Mực </a:t>
            </a:r>
            <a:r>
              <a:rPr lang="vi-VN" dirty="0">
                <a:solidFill>
                  <a:schemeClr val="accent6">
                    <a:lumMod val="50000"/>
                  </a:schemeClr>
                </a:solidFill>
                <a:latin typeface="Times New Roman" panose="02020603050405020304" pitchFamily="18" charset="0"/>
                <a:cs typeface="Times New Roman" panose="02020603050405020304" pitchFamily="18" charset="0"/>
              </a:rPr>
              <a:t>thường ngủ ngoài hiên nhà để trông coi nhà và đàn gà của mẹ. Không một tiếng </a:t>
            </a:r>
            <a:r>
              <a:rPr lang="vi-VN">
                <a:solidFill>
                  <a:schemeClr val="accent6">
                    <a:lumMod val="50000"/>
                  </a:schemeClr>
                </a:solidFill>
                <a:latin typeface="Times New Roman" panose="02020603050405020304" pitchFamily="18" charset="0"/>
                <a:cs typeface="Times New Roman" panose="02020603050405020304" pitchFamily="18" charset="0"/>
              </a:rPr>
              <a:t>động nh</a:t>
            </a:r>
            <a:r>
              <a:rPr lang="en-GB">
                <a:solidFill>
                  <a:schemeClr val="accent6">
                    <a:lumMod val="50000"/>
                  </a:schemeClr>
                </a:solidFill>
                <a:latin typeface="Times New Roman" panose="02020603050405020304" pitchFamily="18" charset="0"/>
                <a:cs typeface="Times New Roman" panose="02020603050405020304" pitchFamily="18" charset="0"/>
              </a:rPr>
              <a:t>ỏ</a:t>
            </a:r>
            <a:r>
              <a:rPr lang="vi-VN">
                <a:solidFill>
                  <a:schemeClr val="accent6">
                    <a:lumMod val="50000"/>
                  </a:schemeClr>
                </a:solidFill>
                <a:latin typeface="Times New Roman" panose="02020603050405020304" pitchFamily="18" charset="0"/>
                <a:cs typeface="Times New Roman" panose="02020603050405020304" pitchFamily="18" charset="0"/>
              </a:rPr>
              <a:t> </a:t>
            </a:r>
            <a:r>
              <a:rPr lang="vi-VN" dirty="0">
                <a:solidFill>
                  <a:schemeClr val="accent6">
                    <a:lumMod val="50000"/>
                  </a:schemeClr>
                </a:solidFill>
                <a:latin typeface="Times New Roman" panose="02020603050405020304" pitchFamily="18" charset="0"/>
                <a:cs typeface="Times New Roman" panose="02020603050405020304" pitchFamily="18" charset="0"/>
              </a:rPr>
              <a:t>nào mà chú không phát hiện được cả. Dù ai trong gia đình em đi đâu thật xa, thật lâu không về nhưng khi về đến cổng là con Mực đã nhảy ào ra mừng rỡ.</a:t>
            </a:r>
          </a:p>
          <a:p>
            <a:pPr algn="just"/>
            <a:r>
              <a:rPr lang="vi-VN" b="1" dirty="0">
                <a:solidFill>
                  <a:srgbClr val="C00000"/>
                </a:solidFill>
                <a:latin typeface="Times New Roman" panose="02020603050405020304" pitchFamily="18" charset="0"/>
                <a:cs typeface="Times New Roman" panose="02020603050405020304" pitchFamily="18" charset="0"/>
              </a:rPr>
              <a:t>3. Kết </a:t>
            </a:r>
            <a:r>
              <a:rPr lang="vi-VN" b="1">
                <a:solidFill>
                  <a:srgbClr val="C00000"/>
                </a:solidFill>
                <a:latin typeface="Times New Roman" panose="02020603050405020304" pitchFamily="18" charset="0"/>
                <a:cs typeface="Times New Roman" panose="02020603050405020304" pitchFamily="18" charset="0"/>
              </a:rPr>
              <a:t>bài:</a:t>
            </a:r>
            <a:r>
              <a:rPr lang="en-GB" b="1">
                <a:solidFill>
                  <a:srgbClr val="C00000"/>
                </a:solidFill>
                <a:latin typeface="Times New Roman" panose="02020603050405020304" pitchFamily="18" charset="0"/>
                <a:cs typeface="Times New Roman" panose="02020603050405020304" pitchFamily="18" charset="0"/>
              </a:rPr>
              <a:t> Tình cảm của em đối với con Mực</a:t>
            </a:r>
            <a:endParaRPr lang="vi-VN" dirty="0">
              <a:solidFill>
                <a:srgbClr val="C00000"/>
              </a:solidFill>
              <a:latin typeface="Times New Roman" panose="02020603050405020304" pitchFamily="18" charset="0"/>
              <a:cs typeface="Times New Roman" panose="02020603050405020304" pitchFamily="18" charset="0"/>
            </a:endParaRPr>
          </a:p>
          <a:p>
            <a:pPr algn="just"/>
            <a:r>
              <a:rPr lang="vi-VN" dirty="0">
                <a:solidFill>
                  <a:schemeClr val="accent6">
                    <a:lumMod val="50000"/>
                  </a:schemeClr>
                </a:solidFill>
                <a:latin typeface="Times New Roman" panose="02020603050405020304" pitchFamily="18" charset="0"/>
                <a:cs typeface="Times New Roman" panose="02020603050405020304" pitchFamily="18" charset="0"/>
              </a:rPr>
              <a:t>Người ta nói “Chó là loài vật trung thành với chủ nhất” quả không sai chút nào. Em yêu con Mực như một người bạn thân của mình, nhất là những lúc ở nhà một mình Mực đúng là niềm vui của em.</a:t>
            </a:r>
            <a:endParaRPr lang="vi-VN" b="0" i="0" dirty="0">
              <a:solidFill>
                <a:schemeClr val="accent6">
                  <a:lumMod val="50000"/>
                </a:schemeClr>
              </a:solidFill>
              <a:effectLst/>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5980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F6BC7B3-E496-48DE-BC9F-E2ECFDF9E8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BCE7510D-93DE-4CBE-8A5A-0910AF7930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3898" y="-504930"/>
            <a:ext cx="6711340" cy="6711340"/>
          </a:xfrm>
          <a:prstGeom prst="rect">
            <a:avLst/>
          </a:prstGeom>
        </p:spPr>
      </p:pic>
      <p:pic>
        <p:nvPicPr>
          <p:cNvPr id="7" name="图片 6">
            <a:extLst>
              <a:ext uri="{FF2B5EF4-FFF2-40B4-BE49-F238E27FC236}">
                <a16:creationId xmlns:a16="http://schemas.microsoft.com/office/drawing/2014/main" id="{0D8D6319-DD24-482B-997A-2A76317185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314" y="0"/>
            <a:ext cx="2575795" cy="2850740"/>
          </a:xfrm>
          <a:prstGeom prst="rect">
            <a:avLst/>
          </a:prstGeom>
        </p:spPr>
      </p:pic>
      <p:pic>
        <p:nvPicPr>
          <p:cNvPr id="9" name="图片 8">
            <a:extLst>
              <a:ext uri="{FF2B5EF4-FFF2-40B4-BE49-F238E27FC236}">
                <a16:creationId xmlns:a16="http://schemas.microsoft.com/office/drawing/2014/main" id="{2058C7B1-49C9-4948-AA40-6121B43C97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145497" y="-1"/>
            <a:ext cx="4994901" cy="6858000"/>
          </a:xfrm>
          <a:prstGeom prst="rect">
            <a:avLst/>
          </a:prstGeom>
        </p:spPr>
      </p:pic>
      <p:pic>
        <p:nvPicPr>
          <p:cNvPr id="10" name="图片 9">
            <a:extLst>
              <a:ext uri="{FF2B5EF4-FFF2-40B4-BE49-F238E27FC236}">
                <a16:creationId xmlns:a16="http://schemas.microsoft.com/office/drawing/2014/main" id="{2123EE4B-64A4-48E3-B8E4-5E7F6CCA201D}"/>
              </a:ext>
            </a:extLst>
          </p:cNvPr>
          <p:cNvPicPr>
            <a:picLocks noChangeAspect="1"/>
          </p:cNvPicPr>
          <p:nvPr/>
        </p:nvPicPr>
        <p:blipFill rotWithShape="1">
          <a:blip r:embed="rId6">
            <a:extLst>
              <a:ext uri="{28A0092B-C50C-407E-A947-70E740481C1C}">
                <a14:useLocalDpi xmlns:a14="http://schemas.microsoft.com/office/drawing/2010/main" val="0"/>
              </a:ext>
            </a:extLst>
          </a:blip>
          <a:srcRect b="30612"/>
          <a:stretch/>
        </p:blipFill>
        <p:spPr>
          <a:xfrm>
            <a:off x="0" y="5140229"/>
            <a:ext cx="12304734" cy="1717770"/>
          </a:xfrm>
          <a:prstGeom prst="rect">
            <a:avLst/>
          </a:prstGeom>
        </p:spPr>
      </p:pic>
      <p:sp>
        <p:nvSpPr>
          <p:cNvPr id="16" name="Rectangle 15">
            <a:extLst>
              <a:ext uri="{FF2B5EF4-FFF2-40B4-BE49-F238E27FC236}">
                <a16:creationId xmlns:a16="http://schemas.microsoft.com/office/drawing/2014/main" id="{543A728E-F6DC-4BFD-A55D-1F47A46C46D9}"/>
              </a:ext>
            </a:extLst>
          </p:cNvPr>
          <p:cNvSpPr/>
          <p:nvPr/>
        </p:nvSpPr>
        <p:spPr>
          <a:xfrm>
            <a:off x="3144798" y="1314487"/>
            <a:ext cx="5812095" cy="1862048"/>
          </a:xfrm>
          <a:prstGeom prst="rect">
            <a:avLst/>
          </a:prstGeom>
          <a:noFill/>
        </p:spPr>
        <p:txBody>
          <a:bodyPr wrap="square" lIns="91440" tIns="45720" rIns="91440" bIns="45720">
            <a:spAutoFit/>
          </a:bodyPr>
          <a:lstStyle/>
          <a:p>
            <a:pPr algn="ctr"/>
            <a:r>
              <a:rPr lang="en-US" sz="11500" dirty="0" err="1">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Khởi</a:t>
            </a:r>
            <a:r>
              <a:rPr lang="en-US" sz="11500" dirty="0">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 </a:t>
            </a:r>
            <a:r>
              <a:rPr lang="en-US" sz="11500" dirty="0" err="1">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động</a:t>
            </a:r>
            <a:endParaRPr lang="en-US" sz="11500" b="0" cap="none" spc="0" dirty="0">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endParaRPr>
          </a:p>
        </p:txBody>
      </p:sp>
    </p:spTree>
    <p:extLst>
      <p:ext uri="{BB962C8B-B14F-4D97-AF65-F5344CB8AC3E}">
        <p14:creationId xmlns:p14="http://schemas.microsoft.com/office/powerpoint/2010/main" val="4062469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F6BC7B3-E496-48DE-BC9F-E2ECFDF9E8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BCE7510D-93DE-4CBE-8A5A-0910AF7930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5556" y="52601"/>
            <a:ext cx="6711340" cy="6711340"/>
          </a:xfrm>
          <a:prstGeom prst="rect">
            <a:avLst/>
          </a:prstGeom>
        </p:spPr>
      </p:pic>
      <p:pic>
        <p:nvPicPr>
          <p:cNvPr id="7" name="图片 6">
            <a:extLst>
              <a:ext uri="{FF2B5EF4-FFF2-40B4-BE49-F238E27FC236}">
                <a16:creationId xmlns:a16="http://schemas.microsoft.com/office/drawing/2014/main" id="{0D8D6319-DD24-482B-997A-2A76317185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314" y="0"/>
            <a:ext cx="2575795" cy="2850740"/>
          </a:xfrm>
          <a:prstGeom prst="rect">
            <a:avLst/>
          </a:prstGeom>
        </p:spPr>
      </p:pic>
      <p:pic>
        <p:nvPicPr>
          <p:cNvPr id="9" name="图片 8">
            <a:extLst>
              <a:ext uri="{FF2B5EF4-FFF2-40B4-BE49-F238E27FC236}">
                <a16:creationId xmlns:a16="http://schemas.microsoft.com/office/drawing/2014/main" id="{2058C7B1-49C9-4948-AA40-6121B43C97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145497" y="-1"/>
            <a:ext cx="4994901" cy="6858000"/>
          </a:xfrm>
          <a:prstGeom prst="rect">
            <a:avLst/>
          </a:prstGeom>
        </p:spPr>
      </p:pic>
      <p:pic>
        <p:nvPicPr>
          <p:cNvPr id="10" name="图片 9">
            <a:extLst>
              <a:ext uri="{FF2B5EF4-FFF2-40B4-BE49-F238E27FC236}">
                <a16:creationId xmlns:a16="http://schemas.microsoft.com/office/drawing/2014/main" id="{2123EE4B-64A4-48E3-B8E4-5E7F6CCA201D}"/>
              </a:ext>
            </a:extLst>
          </p:cNvPr>
          <p:cNvPicPr>
            <a:picLocks noChangeAspect="1"/>
          </p:cNvPicPr>
          <p:nvPr/>
        </p:nvPicPr>
        <p:blipFill rotWithShape="1">
          <a:blip r:embed="rId6">
            <a:extLst>
              <a:ext uri="{28A0092B-C50C-407E-A947-70E740481C1C}">
                <a14:useLocalDpi xmlns:a14="http://schemas.microsoft.com/office/drawing/2010/main" val="0"/>
              </a:ext>
            </a:extLst>
          </a:blip>
          <a:srcRect b="30612"/>
          <a:stretch/>
        </p:blipFill>
        <p:spPr>
          <a:xfrm>
            <a:off x="0" y="5140229"/>
            <a:ext cx="12304734" cy="1717770"/>
          </a:xfrm>
          <a:prstGeom prst="rect">
            <a:avLst/>
          </a:prstGeom>
        </p:spPr>
      </p:pic>
      <p:sp>
        <p:nvSpPr>
          <p:cNvPr id="17" name="Rectangle 16">
            <a:extLst>
              <a:ext uri="{FF2B5EF4-FFF2-40B4-BE49-F238E27FC236}">
                <a16:creationId xmlns:a16="http://schemas.microsoft.com/office/drawing/2014/main" id="{543A728E-F6DC-4BFD-A55D-1F47A46C46D9}"/>
              </a:ext>
            </a:extLst>
          </p:cNvPr>
          <p:cNvSpPr/>
          <p:nvPr/>
        </p:nvSpPr>
        <p:spPr>
          <a:xfrm>
            <a:off x="3565225" y="2285179"/>
            <a:ext cx="4892001" cy="2015936"/>
          </a:xfrm>
          <a:prstGeom prst="rect">
            <a:avLst/>
          </a:prstGeom>
          <a:noFill/>
        </p:spPr>
        <p:txBody>
          <a:bodyPr wrap="square" lIns="91440" tIns="45720" rIns="91440" bIns="45720">
            <a:spAutoFit/>
          </a:bodyPr>
          <a:lstStyle/>
          <a:p>
            <a:pPr algn="ctr"/>
            <a:r>
              <a:rPr lang="en-US" sz="12500" dirty="0" err="1">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Dặn</a:t>
            </a:r>
            <a:r>
              <a:rPr lang="en-US" sz="12500" dirty="0">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 </a:t>
            </a:r>
            <a:r>
              <a:rPr lang="en-US" sz="12500" dirty="0" err="1">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dò</a:t>
            </a:r>
            <a:endParaRPr lang="en-US" sz="12500" b="0" cap="none" spc="0" dirty="0">
              <a:ln w="0"/>
              <a:solidFill>
                <a:schemeClr val="bg1"/>
              </a:solidFill>
              <a:effectLst>
                <a:glow rad="1397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endParaRPr>
          </a:p>
        </p:txBody>
      </p:sp>
      <p:sp>
        <p:nvSpPr>
          <p:cNvPr id="8" name="Title 1">
            <a:extLst>
              <a:ext uri="{FF2B5EF4-FFF2-40B4-BE49-F238E27FC236}">
                <a16:creationId xmlns:a16="http://schemas.microsoft.com/office/drawing/2014/main" id="{9B696D0A-FE14-4675-A090-CDA4D87A8E9B}"/>
              </a:ext>
            </a:extLst>
          </p:cNvPr>
          <p:cNvSpPr txBox="1">
            <a:spLocks/>
          </p:cNvSpPr>
          <p:nvPr/>
        </p:nvSpPr>
        <p:spPr>
          <a:xfrm>
            <a:off x="10506053" y="-393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rgbClr val="69A12B"/>
                </a:solidFill>
                <a:latin typeface="#9Slide07 HoneyCream" pitchFamily="2" charset="0"/>
              </a:rPr>
              <a:t>Măng Non</a:t>
            </a:r>
            <a:endParaRPr lang="en-US" sz="1800" b="0" dirty="0">
              <a:solidFill>
                <a:srgbClr val="69A12B"/>
              </a:solidFill>
              <a:latin typeface="#9Slide07 HoneyCream" pitchFamily="2" charset="0"/>
            </a:endParaRPr>
          </a:p>
        </p:txBody>
      </p:sp>
    </p:spTree>
    <p:extLst>
      <p:ext uri="{BB962C8B-B14F-4D97-AF65-F5344CB8AC3E}">
        <p14:creationId xmlns:p14="http://schemas.microsoft.com/office/powerpoint/2010/main" val="342670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32"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out)">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6A08613-A1B4-42C0-865C-EC322C0038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a:extLst>
              <a:ext uri="{FF2B5EF4-FFF2-40B4-BE49-F238E27FC236}">
                <a16:creationId xmlns:a16="http://schemas.microsoft.com/office/drawing/2014/main" id="{059AFFEF-676B-431D-9C61-6822223CB7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9" name="图片 8">
            <a:extLst>
              <a:ext uri="{FF2B5EF4-FFF2-40B4-BE49-F238E27FC236}">
                <a16:creationId xmlns:a16="http://schemas.microsoft.com/office/drawing/2014/main" id="{D9FD5A43-D9F2-4BF9-939D-BFD4D17AF3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7012" y="0"/>
            <a:ext cx="2676160" cy="2961818"/>
          </a:xfrm>
          <a:prstGeom prst="rect">
            <a:avLst/>
          </a:prstGeom>
        </p:spPr>
      </p:pic>
      <p:pic>
        <p:nvPicPr>
          <p:cNvPr id="11" name="图片 10">
            <a:extLst>
              <a:ext uri="{FF2B5EF4-FFF2-40B4-BE49-F238E27FC236}">
                <a16:creationId xmlns:a16="http://schemas.microsoft.com/office/drawing/2014/main" id="{BCFE4E51-2FA1-4F78-9143-0DC3F20ABB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2764427" cy="3613759"/>
          </a:xfrm>
          <a:prstGeom prst="rect">
            <a:avLst/>
          </a:prstGeom>
        </p:spPr>
      </p:pic>
      <p:pic>
        <p:nvPicPr>
          <p:cNvPr id="13" name="图片 12">
            <a:extLst>
              <a:ext uri="{FF2B5EF4-FFF2-40B4-BE49-F238E27FC236}">
                <a16:creationId xmlns:a16="http://schemas.microsoft.com/office/drawing/2014/main" id="{D28763F4-90E9-42C8-B373-8E309E6DE5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12340" y="2062024"/>
            <a:ext cx="4334983" cy="3668318"/>
          </a:xfrm>
          <a:prstGeom prst="rect">
            <a:avLst/>
          </a:prstGeom>
        </p:spPr>
      </p:pic>
      <p:sp>
        <p:nvSpPr>
          <p:cNvPr id="10" name="文本框 139">
            <a:extLst>
              <a:ext uri="{FF2B5EF4-FFF2-40B4-BE49-F238E27FC236}">
                <a16:creationId xmlns:a16="http://schemas.microsoft.com/office/drawing/2014/main" id="{6959E0E0-7891-4D79-A4C5-A0BB8EF862AD}"/>
              </a:ext>
            </a:extLst>
          </p:cNvPr>
          <p:cNvSpPr txBox="1"/>
          <p:nvPr/>
        </p:nvSpPr>
        <p:spPr>
          <a:xfrm>
            <a:off x="1055200" y="337982"/>
            <a:ext cx="9562062" cy="4339650"/>
          </a:xfrm>
          <a:prstGeom prst="rect">
            <a:avLst/>
          </a:prstGeom>
          <a:noFill/>
          <a:ln>
            <a:noFill/>
          </a:ln>
        </p:spPr>
        <p:txBody>
          <a:bodyPr wrap="square" rtlCol="0">
            <a:spAutoFit/>
          </a:bodyPr>
          <a:lstStyle/>
          <a:p>
            <a:pPr algn="ctr"/>
            <a:r>
              <a:rPr lang="en-US" altLang="zh-CN" sz="13800" b="1" dirty="0" err="1">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path path="circle">
                    <a:fillToRect l="100000" b="100000"/>
                  </a:path>
                  <a:tileRect t="-100000" r="-100000"/>
                </a:gradFill>
                <a:effectLst>
                  <a:glow rad="101600">
                    <a:schemeClr val="bg1">
                      <a:alpha val="40000"/>
                    </a:schemeClr>
                  </a:glow>
                </a:effectLst>
                <a:latin typeface="UVF Remachine Script" panose="02000000000000000000" pitchFamily="2" charset="0"/>
                <a:cs typeface="Aharoni" panose="02010803020104030203" pitchFamily="2" charset="-79"/>
              </a:rPr>
              <a:t>Chúc</a:t>
            </a:r>
            <a:r>
              <a:rPr lang="en-US" altLang="zh-CN" sz="13800" b="1" dirty="0">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path path="circle">
                    <a:fillToRect l="100000" b="100000"/>
                  </a:path>
                  <a:tileRect t="-100000" r="-100000"/>
                </a:gradFill>
                <a:effectLst>
                  <a:glow rad="101600">
                    <a:schemeClr val="bg1">
                      <a:alpha val="40000"/>
                    </a:schemeClr>
                  </a:glow>
                </a:effectLst>
                <a:latin typeface="UVF Remachine Script" panose="02000000000000000000" pitchFamily="2" charset="0"/>
                <a:cs typeface="Aharoni" panose="02010803020104030203" pitchFamily="2" charset="-79"/>
              </a:rPr>
              <a:t> </a:t>
            </a:r>
            <a:r>
              <a:rPr lang="en-US" altLang="zh-CN" sz="13800" b="1" dirty="0" err="1">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path path="circle">
                    <a:fillToRect l="100000" b="100000"/>
                  </a:path>
                  <a:tileRect t="-100000" r="-100000"/>
                </a:gradFill>
                <a:effectLst>
                  <a:glow rad="101600">
                    <a:schemeClr val="bg1">
                      <a:alpha val="40000"/>
                    </a:schemeClr>
                  </a:glow>
                </a:effectLst>
                <a:latin typeface="UVF Remachine Script" panose="02000000000000000000" pitchFamily="2" charset="0"/>
                <a:cs typeface="Aharoni" panose="02010803020104030203" pitchFamily="2" charset="-79"/>
              </a:rPr>
              <a:t>các</a:t>
            </a:r>
            <a:r>
              <a:rPr lang="en-US" altLang="zh-CN" sz="13800" b="1" dirty="0">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path path="circle">
                    <a:fillToRect l="100000" b="100000"/>
                  </a:path>
                  <a:tileRect t="-100000" r="-100000"/>
                </a:gradFill>
                <a:effectLst>
                  <a:glow rad="101600">
                    <a:schemeClr val="bg1">
                      <a:alpha val="40000"/>
                    </a:schemeClr>
                  </a:glow>
                </a:effectLst>
                <a:latin typeface="UVF Remachine Script" panose="02000000000000000000" pitchFamily="2" charset="0"/>
                <a:cs typeface="Aharoni" panose="02010803020104030203" pitchFamily="2" charset="-79"/>
              </a:rPr>
              <a:t> </a:t>
            </a:r>
            <a:r>
              <a:rPr lang="en-US" altLang="zh-CN" sz="13800" b="1" dirty="0" err="1">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path path="circle">
                    <a:fillToRect l="100000" b="100000"/>
                  </a:path>
                  <a:tileRect t="-100000" r="-100000"/>
                </a:gradFill>
                <a:effectLst>
                  <a:glow rad="101600">
                    <a:schemeClr val="bg1">
                      <a:alpha val="40000"/>
                    </a:schemeClr>
                  </a:glow>
                </a:effectLst>
                <a:latin typeface="UVF Remachine Script" panose="02000000000000000000" pitchFamily="2" charset="0"/>
                <a:cs typeface="Aharoni" panose="02010803020104030203" pitchFamily="2" charset="-79"/>
              </a:rPr>
              <a:t>em</a:t>
            </a:r>
            <a:r>
              <a:rPr lang="en-US" altLang="zh-CN" sz="13800" b="1" dirty="0">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path path="circle">
                    <a:fillToRect l="100000" b="100000"/>
                  </a:path>
                  <a:tileRect t="-100000" r="-100000"/>
                </a:gradFill>
                <a:effectLst>
                  <a:glow rad="101600">
                    <a:schemeClr val="bg1">
                      <a:alpha val="40000"/>
                    </a:schemeClr>
                  </a:glow>
                </a:effectLst>
                <a:latin typeface="UVF Remachine Script" panose="02000000000000000000" pitchFamily="2" charset="0"/>
                <a:cs typeface="Aharoni" panose="02010803020104030203" pitchFamily="2" charset="-79"/>
              </a:rPr>
              <a:t> </a:t>
            </a:r>
          </a:p>
          <a:p>
            <a:pPr algn="ctr"/>
            <a:r>
              <a:rPr lang="en-US" altLang="zh-CN" sz="13800" b="1" dirty="0" err="1">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path path="circle">
                    <a:fillToRect l="100000" b="100000"/>
                  </a:path>
                  <a:tileRect t="-100000" r="-100000"/>
                </a:gradFill>
                <a:effectLst>
                  <a:glow rad="101600">
                    <a:schemeClr val="bg1">
                      <a:alpha val="40000"/>
                    </a:schemeClr>
                  </a:glow>
                </a:effectLst>
                <a:latin typeface="UVF Remachine Script" panose="02000000000000000000" pitchFamily="2" charset="0"/>
                <a:cs typeface="Aharoni" panose="02010803020104030203" pitchFamily="2" charset="-79"/>
              </a:rPr>
              <a:t>học</a:t>
            </a:r>
            <a:r>
              <a:rPr lang="en-US" altLang="zh-CN" sz="13800" b="1" dirty="0">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path path="circle">
                    <a:fillToRect l="100000" b="100000"/>
                  </a:path>
                  <a:tileRect t="-100000" r="-100000"/>
                </a:gradFill>
                <a:effectLst>
                  <a:glow rad="101600">
                    <a:schemeClr val="bg1">
                      <a:alpha val="40000"/>
                    </a:schemeClr>
                  </a:glow>
                </a:effectLst>
                <a:latin typeface="UVF Remachine Script" panose="02000000000000000000" pitchFamily="2" charset="0"/>
                <a:cs typeface="Aharoni" panose="02010803020104030203" pitchFamily="2" charset="-79"/>
              </a:rPr>
              <a:t> </a:t>
            </a:r>
            <a:r>
              <a:rPr lang="en-US" altLang="zh-CN" sz="13800" b="1" dirty="0" err="1">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path path="circle">
                    <a:fillToRect l="100000" b="100000"/>
                  </a:path>
                  <a:tileRect t="-100000" r="-100000"/>
                </a:gradFill>
                <a:effectLst>
                  <a:glow rad="101600">
                    <a:schemeClr val="bg1">
                      <a:alpha val="40000"/>
                    </a:schemeClr>
                  </a:glow>
                </a:effectLst>
                <a:latin typeface="UVF Remachine Script" panose="02000000000000000000" pitchFamily="2" charset="0"/>
                <a:cs typeface="Aharoni" panose="02010803020104030203" pitchFamily="2" charset="-79"/>
              </a:rPr>
              <a:t>tốt</a:t>
            </a:r>
            <a:endParaRPr lang="zh-CN" altLang="en-US" sz="13800" b="1" dirty="0">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path path="circle">
                  <a:fillToRect l="100000" b="100000"/>
                </a:path>
                <a:tileRect t="-100000" r="-100000"/>
              </a:gradFill>
              <a:effectLst>
                <a:glow rad="101600">
                  <a:schemeClr val="bg1">
                    <a:alpha val="40000"/>
                  </a:schemeClr>
                </a:glow>
              </a:effectLst>
              <a:latin typeface="UVF Remachine Script" panose="02000000000000000000" pitchFamily="2" charset="0"/>
              <a:cs typeface="Aharoni" panose="02010803020104030203" pitchFamily="2" charset="-79"/>
            </a:endParaRPr>
          </a:p>
        </p:txBody>
      </p:sp>
      <p:sp>
        <p:nvSpPr>
          <p:cNvPr id="8" name="Title 1">
            <a:extLst>
              <a:ext uri="{FF2B5EF4-FFF2-40B4-BE49-F238E27FC236}">
                <a16:creationId xmlns:a16="http://schemas.microsoft.com/office/drawing/2014/main" id="{58EF6B55-16D8-45A8-B206-76C9DFFF8C47}"/>
              </a:ext>
            </a:extLst>
          </p:cNvPr>
          <p:cNvSpPr txBox="1">
            <a:spLocks/>
          </p:cNvSpPr>
          <p:nvPr/>
        </p:nvSpPr>
        <p:spPr>
          <a:xfrm>
            <a:off x="10506053" y="-393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rgbClr val="69A12B"/>
                </a:solidFill>
                <a:latin typeface="#9Slide07 HoneyCream" pitchFamily="2" charset="0"/>
              </a:rPr>
              <a:t>Măng Non</a:t>
            </a:r>
            <a:endParaRPr lang="en-US" sz="1800" b="0" dirty="0">
              <a:solidFill>
                <a:srgbClr val="69A12B"/>
              </a:solidFill>
              <a:latin typeface="#9Slide07 HoneyCream" pitchFamily="2" charset="0"/>
            </a:endParaRPr>
          </a:p>
        </p:txBody>
      </p:sp>
    </p:spTree>
    <p:extLst>
      <p:ext uri="{BB962C8B-B14F-4D97-AF65-F5344CB8AC3E}">
        <p14:creationId xmlns:p14="http://schemas.microsoft.com/office/powerpoint/2010/main" val="121208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6"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1+#ppt_w/2"/>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6" presetClass="entr" presetSubtype="16"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circle(in)">
                                      <p:cBhvr>
                                        <p:cTn id="29"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4A95F410-5DDB-4A94-8B0B-75733354F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55067" y="1"/>
            <a:ext cx="3736931" cy="4885052"/>
          </a:xfrm>
          <a:prstGeom prst="rect">
            <a:avLst/>
          </a:prstGeom>
        </p:spPr>
      </p:pic>
      <p:pic>
        <p:nvPicPr>
          <p:cNvPr id="9" name="图片 8">
            <a:extLst>
              <a:ext uri="{FF2B5EF4-FFF2-40B4-BE49-F238E27FC236}">
                <a16:creationId xmlns:a16="http://schemas.microsoft.com/office/drawing/2014/main" id="{EE0CC3AB-616C-4220-AC6D-0900730A6A20}"/>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262049" cy="4496844"/>
          </a:xfrm>
          <a:prstGeom prst="rect">
            <a:avLst/>
          </a:prstGeom>
        </p:spPr>
      </p:pic>
      <p:pic>
        <p:nvPicPr>
          <p:cNvPr id="3" name="图片 2">
            <a:extLst>
              <a:ext uri="{FF2B5EF4-FFF2-40B4-BE49-F238E27FC236}">
                <a16:creationId xmlns:a16="http://schemas.microsoft.com/office/drawing/2014/main" id="{2A1611DF-A828-4D92-84A3-1DD9DF28B0C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0457" b="20731"/>
          <a:stretch/>
        </p:blipFill>
        <p:spPr>
          <a:xfrm>
            <a:off x="390764" y="404779"/>
            <a:ext cx="11410472" cy="6710818"/>
          </a:xfrm>
          <a:prstGeom prst="rect">
            <a:avLst/>
          </a:prstGeom>
        </p:spPr>
      </p:pic>
      <p:sp>
        <p:nvSpPr>
          <p:cNvPr id="8" name="Rectangle 7"/>
          <p:cNvSpPr/>
          <p:nvPr/>
        </p:nvSpPr>
        <p:spPr>
          <a:xfrm>
            <a:off x="2318322" y="1780067"/>
            <a:ext cx="5840024" cy="3785652"/>
          </a:xfrm>
          <a:prstGeom prst="rect">
            <a:avLst/>
          </a:prstGeom>
        </p:spPr>
        <p:txBody>
          <a:bodyPr wrap="square">
            <a:spAutoFit/>
          </a:bodyPr>
          <a:lstStyle/>
          <a:p>
            <a:pPr algn="just"/>
            <a:r>
              <a:rPr lang="vi-VN" sz="4000" b="1" dirty="0">
                <a:solidFill>
                  <a:schemeClr val="tx1">
                    <a:lumMod val="85000"/>
                    <a:lumOff val="15000"/>
                  </a:schemeClr>
                </a:solidFill>
                <a:latin typeface="Arial" panose="020B0604020202020204" pitchFamily="34" charset="0"/>
                <a:cs typeface="Arial" panose="020B0604020202020204" pitchFamily="34" charset="0"/>
              </a:rPr>
              <a:t>Con gì chân ngắn</a:t>
            </a:r>
          </a:p>
          <a:p>
            <a:pPr algn="just"/>
            <a:r>
              <a:rPr lang="vi-VN" sz="4000" b="1" dirty="0">
                <a:solidFill>
                  <a:schemeClr val="tx1">
                    <a:lumMod val="85000"/>
                    <a:lumOff val="15000"/>
                  </a:schemeClr>
                </a:solidFill>
                <a:latin typeface="Arial" panose="020B0604020202020204" pitchFamily="34" charset="0"/>
                <a:cs typeface="Arial" panose="020B0604020202020204" pitchFamily="34" charset="0"/>
              </a:rPr>
              <a:t>Mà lại có màng</a:t>
            </a:r>
          </a:p>
          <a:p>
            <a:pPr algn="just"/>
            <a:r>
              <a:rPr lang="vi-VN" sz="4000" b="1" dirty="0">
                <a:solidFill>
                  <a:schemeClr val="tx1">
                    <a:lumMod val="85000"/>
                    <a:lumOff val="15000"/>
                  </a:schemeClr>
                </a:solidFill>
                <a:latin typeface="Arial" panose="020B0604020202020204" pitchFamily="34" charset="0"/>
                <a:cs typeface="Arial" panose="020B0604020202020204" pitchFamily="34" charset="0"/>
              </a:rPr>
              <a:t>Mỏ bẹt màu vàng</a:t>
            </a:r>
          </a:p>
          <a:p>
            <a:pPr algn="just"/>
            <a:r>
              <a:rPr lang="vi-VN" sz="4000" b="1" dirty="0">
                <a:solidFill>
                  <a:schemeClr val="tx1">
                    <a:lumMod val="85000"/>
                    <a:lumOff val="15000"/>
                  </a:schemeClr>
                </a:solidFill>
                <a:latin typeface="Arial" panose="020B0604020202020204" pitchFamily="34" charset="0"/>
                <a:cs typeface="Arial" panose="020B0604020202020204" pitchFamily="34" charset="0"/>
              </a:rPr>
              <a:t>Hay kêu cạp cạp? </a:t>
            </a:r>
          </a:p>
          <a:p>
            <a:pPr algn="just"/>
            <a:r>
              <a:rPr lang="vi-VN" sz="4000" b="1" dirty="0">
                <a:solidFill>
                  <a:schemeClr val="tx1">
                    <a:lumMod val="85000"/>
                    <a:lumOff val="15000"/>
                  </a:schemeClr>
                </a:solidFill>
                <a:latin typeface="Arial" panose="020B0604020202020204" pitchFamily="34" charset="0"/>
                <a:cs typeface="Arial" panose="020B0604020202020204" pitchFamily="34" charset="0"/>
              </a:rPr>
              <a:t>			</a:t>
            </a:r>
            <a:endParaRPr lang="en-US" sz="4000" b="1" dirty="0">
              <a:solidFill>
                <a:schemeClr val="tx1">
                  <a:lumMod val="85000"/>
                  <a:lumOff val="15000"/>
                </a:schemeClr>
              </a:solidFill>
              <a:latin typeface="Arial" panose="020B0604020202020204" pitchFamily="34" charset="0"/>
              <a:cs typeface="Arial" panose="020B0604020202020204" pitchFamily="34" charset="0"/>
            </a:endParaRPr>
          </a:p>
          <a:p>
            <a:pPr algn="r"/>
            <a:r>
              <a:rPr lang="vi-VN" sz="3600" i="1" dirty="0">
                <a:solidFill>
                  <a:srgbClr val="C00000"/>
                </a:solidFill>
                <a:latin typeface="Arial" panose="020B0604020202020204" pitchFamily="34" charset="0"/>
                <a:cs typeface="Arial" panose="020B0604020202020204" pitchFamily="34" charset="0"/>
              </a:rPr>
              <a:t>Là con gì?</a:t>
            </a:r>
            <a:endParaRPr lang="en-US" sz="3600" i="1" dirty="0">
              <a:solidFill>
                <a:srgbClr val="C00000"/>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E6230E2F-C076-4104-9FCC-20347A3BA6EF}"/>
              </a:ext>
            </a:extLst>
          </p:cNvPr>
          <p:cNvSpPr txBox="1"/>
          <p:nvPr/>
        </p:nvSpPr>
        <p:spPr>
          <a:xfrm rot="659968">
            <a:off x="8051149" y="3214156"/>
            <a:ext cx="2015094" cy="523220"/>
          </a:xfrm>
          <a:custGeom>
            <a:avLst/>
            <a:gdLst>
              <a:gd name="connsiteX0" fmla="*/ 0 w 2015094"/>
              <a:gd name="connsiteY0" fmla="*/ 0 h 523220"/>
              <a:gd name="connsiteX1" fmla="*/ 611245 w 2015094"/>
              <a:gd name="connsiteY1" fmla="*/ 0 h 523220"/>
              <a:gd name="connsiteX2" fmla="*/ 1222490 w 2015094"/>
              <a:gd name="connsiteY2" fmla="*/ 0 h 523220"/>
              <a:gd name="connsiteX3" fmla="*/ 2015094 w 2015094"/>
              <a:gd name="connsiteY3" fmla="*/ 0 h 523220"/>
              <a:gd name="connsiteX4" fmla="*/ 2015094 w 2015094"/>
              <a:gd name="connsiteY4" fmla="*/ 523220 h 523220"/>
              <a:gd name="connsiteX5" fmla="*/ 1403849 w 2015094"/>
              <a:gd name="connsiteY5" fmla="*/ 523220 h 523220"/>
              <a:gd name="connsiteX6" fmla="*/ 752302 w 2015094"/>
              <a:gd name="connsiteY6" fmla="*/ 523220 h 523220"/>
              <a:gd name="connsiteX7" fmla="*/ 0 w 2015094"/>
              <a:gd name="connsiteY7" fmla="*/ 523220 h 523220"/>
              <a:gd name="connsiteX8" fmla="*/ 0 w 2015094"/>
              <a:gd name="connsiteY8"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094" h="523220" fill="none" extrusionOk="0">
                <a:moveTo>
                  <a:pt x="0" y="0"/>
                </a:moveTo>
                <a:cubicBezTo>
                  <a:pt x="200471" y="1926"/>
                  <a:pt x="309600" y="-7220"/>
                  <a:pt x="611245" y="0"/>
                </a:cubicBezTo>
                <a:cubicBezTo>
                  <a:pt x="912891" y="7220"/>
                  <a:pt x="945073" y="12878"/>
                  <a:pt x="1222490" y="0"/>
                </a:cubicBezTo>
                <a:cubicBezTo>
                  <a:pt x="1499907" y="-12878"/>
                  <a:pt x="1700303" y="-15180"/>
                  <a:pt x="2015094" y="0"/>
                </a:cubicBezTo>
                <a:cubicBezTo>
                  <a:pt x="2031167" y="196860"/>
                  <a:pt x="2040242" y="412685"/>
                  <a:pt x="2015094" y="523220"/>
                </a:cubicBezTo>
                <a:cubicBezTo>
                  <a:pt x="1892240" y="526819"/>
                  <a:pt x="1596445" y="543338"/>
                  <a:pt x="1403849" y="523220"/>
                </a:cubicBezTo>
                <a:cubicBezTo>
                  <a:pt x="1211254" y="503102"/>
                  <a:pt x="934439" y="534514"/>
                  <a:pt x="752302" y="523220"/>
                </a:cubicBezTo>
                <a:cubicBezTo>
                  <a:pt x="570165" y="511926"/>
                  <a:pt x="354228" y="517618"/>
                  <a:pt x="0" y="523220"/>
                </a:cubicBezTo>
                <a:cubicBezTo>
                  <a:pt x="-13687" y="350921"/>
                  <a:pt x="5747" y="122438"/>
                  <a:pt x="0" y="0"/>
                </a:cubicBezTo>
                <a:close/>
              </a:path>
              <a:path w="2015094" h="523220" stroke="0" extrusionOk="0">
                <a:moveTo>
                  <a:pt x="0" y="0"/>
                </a:moveTo>
                <a:cubicBezTo>
                  <a:pt x="156900" y="23000"/>
                  <a:pt x="483020" y="20112"/>
                  <a:pt x="631396" y="0"/>
                </a:cubicBezTo>
                <a:cubicBezTo>
                  <a:pt x="779772" y="-20112"/>
                  <a:pt x="1077253" y="-21040"/>
                  <a:pt x="1323245" y="0"/>
                </a:cubicBezTo>
                <a:cubicBezTo>
                  <a:pt x="1569237" y="21040"/>
                  <a:pt x="1700272" y="22548"/>
                  <a:pt x="2015094" y="0"/>
                </a:cubicBezTo>
                <a:cubicBezTo>
                  <a:pt x="2018121" y="193904"/>
                  <a:pt x="2030920" y="362829"/>
                  <a:pt x="2015094" y="523220"/>
                </a:cubicBezTo>
                <a:cubicBezTo>
                  <a:pt x="1835289" y="508923"/>
                  <a:pt x="1553446" y="550090"/>
                  <a:pt x="1343396" y="523220"/>
                </a:cubicBezTo>
                <a:cubicBezTo>
                  <a:pt x="1133346" y="496350"/>
                  <a:pt x="838309" y="491734"/>
                  <a:pt x="631396" y="523220"/>
                </a:cubicBezTo>
                <a:cubicBezTo>
                  <a:pt x="424483" y="554706"/>
                  <a:pt x="311159" y="523492"/>
                  <a:pt x="0" y="523220"/>
                </a:cubicBezTo>
                <a:cubicBezTo>
                  <a:pt x="15499" y="358496"/>
                  <a:pt x="-15002" y="210252"/>
                  <a:pt x="0" y="0"/>
                </a:cubicBezTo>
                <a:close/>
              </a:path>
            </a:pathLst>
          </a:custGeom>
          <a:solidFill>
            <a:schemeClr val="accent2">
              <a:lumMod val="20000"/>
              <a:lumOff val="80000"/>
            </a:schemeClr>
          </a:solidFill>
          <a:ln>
            <a:extLst>
              <a:ext uri="{C807C97D-BFC1-408E-A445-0C87EB9F89A2}">
                <ask:lineSketchStyleProps xmlns:ask="http://schemas.microsoft.com/office/drawing/2018/sketchyshapes" sd="2425601036">
                  <a:prstGeom prst="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vi-VN" sz="2800" b="1" dirty="0">
                <a:solidFill>
                  <a:schemeClr val="accent2">
                    <a:lumMod val="50000"/>
                  </a:schemeClr>
                </a:solidFill>
                <a:latin typeface="Arial" panose="020B0604020202020204" pitchFamily="34" charset="0"/>
                <a:cs typeface="Arial" panose="020B0604020202020204" pitchFamily="34" charset="0"/>
              </a:rPr>
              <a:t>Con vịt</a:t>
            </a:r>
            <a:endParaRPr lang="en-US" sz="2800" b="1" dirty="0">
              <a:solidFill>
                <a:schemeClr val="accent2">
                  <a:lumMod val="50000"/>
                </a:schemeClr>
              </a:solidFill>
              <a:latin typeface="Arial" panose="020B0604020202020204" pitchFamily="34" charset="0"/>
              <a:cs typeface="Arial" panose="020B0604020202020204" pitchFamily="34" charset="0"/>
            </a:endParaRPr>
          </a:p>
        </p:txBody>
      </p:sp>
      <p:pic>
        <p:nvPicPr>
          <p:cNvPr id="1026" name="Picture 2" descr="Bán vịt gọi-vịt call duck-Trang Trại Vườn Chim Việ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784662">
            <a:off x="8065220" y="875001"/>
            <a:ext cx="2887895" cy="2130542"/>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4">
            <a:extLst>
              <a:ext uri="{FF2B5EF4-FFF2-40B4-BE49-F238E27FC236}">
                <a16:creationId xmlns:a16="http://schemas.microsoft.com/office/drawing/2014/main" id="{BEEA8805-BA60-4F15-B5CD-00C9679AA8C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53804" y="19107"/>
            <a:ext cx="4017615" cy="3297866"/>
          </a:xfrm>
          <a:prstGeom prst="rect">
            <a:avLst/>
          </a:prstGeom>
        </p:spPr>
      </p:pic>
    </p:spTree>
    <p:extLst>
      <p:ext uri="{BB962C8B-B14F-4D97-AF65-F5344CB8AC3E}">
        <p14:creationId xmlns:p14="http://schemas.microsoft.com/office/powerpoint/2010/main" val="115612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026"/>
                                        </p:tgtEl>
                                        <p:attrNameLst>
                                          <p:attrName>style.visibility</p:attrName>
                                        </p:attrNameLst>
                                      </p:cBhvr>
                                      <p:to>
                                        <p:strVal val="visible"/>
                                      </p:to>
                                    </p:set>
                                    <p:animEffect transition="in" filter="fade">
                                      <p:cBhvr>
                                        <p:cTn id="23" dur="1000"/>
                                        <p:tgtEl>
                                          <p:spTgt spid="1026"/>
                                        </p:tgtEl>
                                      </p:cBhvr>
                                    </p:animEffect>
                                    <p:anim calcmode="lin" valueType="num">
                                      <p:cBhvr>
                                        <p:cTn id="24" dur="1000" fill="hold"/>
                                        <p:tgtEl>
                                          <p:spTgt spid="1026"/>
                                        </p:tgtEl>
                                        <p:attrNameLst>
                                          <p:attrName>ppt_x</p:attrName>
                                        </p:attrNameLst>
                                      </p:cBhvr>
                                      <p:tavLst>
                                        <p:tav tm="0">
                                          <p:val>
                                            <p:strVal val="#ppt_x"/>
                                          </p:val>
                                        </p:tav>
                                        <p:tav tm="100000">
                                          <p:val>
                                            <p:strVal val="#ppt_x"/>
                                          </p:val>
                                        </p:tav>
                                      </p:tavLst>
                                    </p:anim>
                                    <p:anim calcmode="lin" valueType="num">
                                      <p:cBhvr>
                                        <p:cTn id="25"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4A95F410-5DDB-4A94-8B0B-75733354F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55067" y="1"/>
            <a:ext cx="3736931" cy="4885052"/>
          </a:xfrm>
          <a:prstGeom prst="rect">
            <a:avLst/>
          </a:prstGeom>
        </p:spPr>
      </p:pic>
      <p:pic>
        <p:nvPicPr>
          <p:cNvPr id="9" name="图片 8">
            <a:extLst>
              <a:ext uri="{FF2B5EF4-FFF2-40B4-BE49-F238E27FC236}">
                <a16:creationId xmlns:a16="http://schemas.microsoft.com/office/drawing/2014/main" id="{EE0CC3AB-616C-4220-AC6D-0900730A6A20}"/>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262049" cy="4496844"/>
          </a:xfrm>
          <a:prstGeom prst="rect">
            <a:avLst/>
          </a:prstGeom>
        </p:spPr>
      </p:pic>
      <p:pic>
        <p:nvPicPr>
          <p:cNvPr id="3" name="图片 2">
            <a:extLst>
              <a:ext uri="{FF2B5EF4-FFF2-40B4-BE49-F238E27FC236}">
                <a16:creationId xmlns:a16="http://schemas.microsoft.com/office/drawing/2014/main" id="{2A1611DF-A828-4D92-84A3-1DD9DF28B0C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0457" b="20731"/>
          <a:stretch/>
        </p:blipFill>
        <p:spPr>
          <a:xfrm>
            <a:off x="390764" y="438412"/>
            <a:ext cx="11410472" cy="6710818"/>
          </a:xfrm>
          <a:prstGeom prst="rect">
            <a:avLst/>
          </a:prstGeom>
        </p:spPr>
      </p:pic>
      <p:sp>
        <p:nvSpPr>
          <p:cNvPr id="8" name="Rectangle 7"/>
          <p:cNvSpPr/>
          <p:nvPr/>
        </p:nvSpPr>
        <p:spPr>
          <a:xfrm>
            <a:off x="3047311" y="1966018"/>
            <a:ext cx="5835951" cy="3170099"/>
          </a:xfrm>
          <a:prstGeom prst="rect">
            <a:avLst/>
          </a:prstGeom>
        </p:spPr>
        <p:txBody>
          <a:bodyPr wrap="square">
            <a:spAutoFit/>
          </a:bodyPr>
          <a:lstStyle/>
          <a:p>
            <a:pPr algn="just"/>
            <a:r>
              <a:rPr lang="vi-VN" sz="4000" b="1" dirty="0">
                <a:solidFill>
                  <a:schemeClr val="accent6">
                    <a:lumMod val="50000"/>
                  </a:schemeClr>
                </a:solidFill>
                <a:latin typeface="#9Slide03 AmpleSoft Bold" panose="02000000000000000000" pitchFamily="2" charset="0"/>
                <a:cs typeface="Arial" panose="020B0604020202020204" pitchFamily="34" charset="0"/>
              </a:rPr>
              <a:t>Con gì ăn cỏ</a:t>
            </a:r>
          </a:p>
          <a:p>
            <a:pPr algn="just"/>
            <a:r>
              <a:rPr lang="vi-VN" sz="4000" b="1" dirty="0">
                <a:solidFill>
                  <a:schemeClr val="accent6">
                    <a:lumMod val="50000"/>
                  </a:schemeClr>
                </a:solidFill>
                <a:latin typeface="#9Slide03 AmpleSoft Bold" panose="02000000000000000000" pitchFamily="2" charset="0"/>
                <a:cs typeface="Arial" panose="020B0604020202020204" pitchFamily="34" charset="0"/>
              </a:rPr>
              <a:t>Đầu có hai sừng</a:t>
            </a:r>
          </a:p>
          <a:p>
            <a:pPr algn="just"/>
            <a:r>
              <a:rPr lang="vi-VN" sz="4000" b="1" dirty="0">
                <a:solidFill>
                  <a:schemeClr val="accent6">
                    <a:lumMod val="50000"/>
                  </a:schemeClr>
                </a:solidFill>
                <a:latin typeface="#9Slide03 AmpleSoft Bold" panose="02000000000000000000" pitchFamily="2" charset="0"/>
                <a:cs typeface="Arial" panose="020B0604020202020204" pitchFamily="34" charset="0"/>
              </a:rPr>
              <a:t>Lỗ mũi buộc thừng</a:t>
            </a:r>
          </a:p>
          <a:p>
            <a:pPr algn="just"/>
            <a:r>
              <a:rPr lang="vi-VN" sz="4000" b="1" dirty="0">
                <a:solidFill>
                  <a:schemeClr val="accent6">
                    <a:lumMod val="50000"/>
                  </a:schemeClr>
                </a:solidFill>
                <a:latin typeface="#9Slide03 AmpleSoft Bold" panose="02000000000000000000" pitchFamily="2" charset="0"/>
                <a:cs typeface="Arial" panose="020B0604020202020204" pitchFamily="34" charset="0"/>
              </a:rPr>
              <a:t>Kéo cày rất giỏi.</a:t>
            </a:r>
          </a:p>
          <a:p>
            <a:pPr algn="just"/>
            <a:r>
              <a:rPr lang="vi-VN" sz="4000" b="1" dirty="0">
                <a:solidFill>
                  <a:schemeClr val="accent6">
                    <a:lumMod val="50000"/>
                  </a:schemeClr>
                </a:solidFill>
                <a:latin typeface="#9Slide03 AmpleSoft Bold" panose="02000000000000000000" pitchFamily="2" charset="0"/>
                <a:cs typeface="Arial" panose="020B0604020202020204" pitchFamily="34" charset="0"/>
              </a:rPr>
              <a:t>		</a:t>
            </a:r>
            <a:r>
              <a:rPr lang="vi-VN" sz="4000" i="1" dirty="0">
                <a:solidFill>
                  <a:srgbClr val="FF0000"/>
                </a:solidFill>
                <a:latin typeface="#9Slide03 AmpleSoft Bold" panose="02000000000000000000" pitchFamily="2" charset="0"/>
                <a:cs typeface="Arial" panose="020B0604020202020204" pitchFamily="34" charset="0"/>
              </a:rPr>
              <a:t>Là con gì?</a:t>
            </a:r>
          </a:p>
        </p:txBody>
      </p:sp>
      <p:sp>
        <p:nvSpPr>
          <p:cNvPr id="7" name="TextBox 6">
            <a:extLst>
              <a:ext uri="{FF2B5EF4-FFF2-40B4-BE49-F238E27FC236}">
                <a16:creationId xmlns:a16="http://schemas.microsoft.com/office/drawing/2014/main" id="{E6230E2F-C076-4104-9FCC-20347A3BA6EF}"/>
              </a:ext>
            </a:extLst>
          </p:cNvPr>
          <p:cNvSpPr txBox="1"/>
          <p:nvPr/>
        </p:nvSpPr>
        <p:spPr>
          <a:xfrm>
            <a:off x="8550622" y="3328273"/>
            <a:ext cx="2015094" cy="400110"/>
          </a:xfrm>
          <a:custGeom>
            <a:avLst/>
            <a:gdLst>
              <a:gd name="connsiteX0" fmla="*/ 0 w 2015094"/>
              <a:gd name="connsiteY0" fmla="*/ 0 h 400110"/>
              <a:gd name="connsiteX1" fmla="*/ 611245 w 2015094"/>
              <a:gd name="connsiteY1" fmla="*/ 0 h 400110"/>
              <a:gd name="connsiteX2" fmla="*/ 1222490 w 2015094"/>
              <a:gd name="connsiteY2" fmla="*/ 0 h 400110"/>
              <a:gd name="connsiteX3" fmla="*/ 2015094 w 2015094"/>
              <a:gd name="connsiteY3" fmla="*/ 0 h 400110"/>
              <a:gd name="connsiteX4" fmla="*/ 2015094 w 2015094"/>
              <a:gd name="connsiteY4" fmla="*/ 400110 h 400110"/>
              <a:gd name="connsiteX5" fmla="*/ 1403849 w 2015094"/>
              <a:gd name="connsiteY5" fmla="*/ 400110 h 400110"/>
              <a:gd name="connsiteX6" fmla="*/ 752302 w 2015094"/>
              <a:gd name="connsiteY6" fmla="*/ 400110 h 400110"/>
              <a:gd name="connsiteX7" fmla="*/ 0 w 2015094"/>
              <a:gd name="connsiteY7" fmla="*/ 400110 h 400110"/>
              <a:gd name="connsiteX8" fmla="*/ 0 w 2015094"/>
              <a:gd name="connsiteY8" fmla="*/ 0 h 400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094" h="400110" fill="none" extrusionOk="0">
                <a:moveTo>
                  <a:pt x="0" y="0"/>
                </a:moveTo>
                <a:cubicBezTo>
                  <a:pt x="200471" y="1926"/>
                  <a:pt x="309600" y="-7220"/>
                  <a:pt x="611245" y="0"/>
                </a:cubicBezTo>
                <a:cubicBezTo>
                  <a:pt x="912891" y="7220"/>
                  <a:pt x="945073" y="12878"/>
                  <a:pt x="1222490" y="0"/>
                </a:cubicBezTo>
                <a:cubicBezTo>
                  <a:pt x="1499907" y="-12878"/>
                  <a:pt x="1700303" y="-15180"/>
                  <a:pt x="2015094" y="0"/>
                </a:cubicBezTo>
                <a:cubicBezTo>
                  <a:pt x="2012772" y="173738"/>
                  <a:pt x="2001040" y="258395"/>
                  <a:pt x="2015094" y="400110"/>
                </a:cubicBezTo>
                <a:cubicBezTo>
                  <a:pt x="1892240" y="403709"/>
                  <a:pt x="1596445" y="420228"/>
                  <a:pt x="1403849" y="400110"/>
                </a:cubicBezTo>
                <a:cubicBezTo>
                  <a:pt x="1211254" y="379992"/>
                  <a:pt x="934439" y="411404"/>
                  <a:pt x="752302" y="400110"/>
                </a:cubicBezTo>
                <a:cubicBezTo>
                  <a:pt x="570165" y="388816"/>
                  <a:pt x="354228" y="394508"/>
                  <a:pt x="0" y="400110"/>
                </a:cubicBezTo>
                <a:cubicBezTo>
                  <a:pt x="19408" y="244701"/>
                  <a:pt x="-10705" y="172648"/>
                  <a:pt x="0" y="0"/>
                </a:cubicBezTo>
                <a:close/>
              </a:path>
              <a:path w="2015094" h="400110" stroke="0" extrusionOk="0">
                <a:moveTo>
                  <a:pt x="0" y="0"/>
                </a:moveTo>
                <a:cubicBezTo>
                  <a:pt x="156900" y="23000"/>
                  <a:pt x="483020" y="20112"/>
                  <a:pt x="631396" y="0"/>
                </a:cubicBezTo>
                <a:cubicBezTo>
                  <a:pt x="779772" y="-20112"/>
                  <a:pt x="1077253" y="-21040"/>
                  <a:pt x="1323245" y="0"/>
                </a:cubicBezTo>
                <a:cubicBezTo>
                  <a:pt x="1569237" y="21040"/>
                  <a:pt x="1700272" y="22548"/>
                  <a:pt x="2015094" y="0"/>
                </a:cubicBezTo>
                <a:cubicBezTo>
                  <a:pt x="2032034" y="129150"/>
                  <a:pt x="2024909" y="203065"/>
                  <a:pt x="2015094" y="400110"/>
                </a:cubicBezTo>
                <a:cubicBezTo>
                  <a:pt x="1835289" y="385813"/>
                  <a:pt x="1553446" y="426980"/>
                  <a:pt x="1343396" y="400110"/>
                </a:cubicBezTo>
                <a:cubicBezTo>
                  <a:pt x="1133346" y="373240"/>
                  <a:pt x="838309" y="368624"/>
                  <a:pt x="631396" y="400110"/>
                </a:cubicBezTo>
                <a:cubicBezTo>
                  <a:pt x="424483" y="431596"/>
                  <a:pt x="311159" y="400382"/>
                  <a:pt x="0" y="400110"/>
                </a:cubicBezTo>
                <a:cubicBezTo>
                  <a:pt x="3253" y="242565"/>
                  <a:pt x="-12700" y="92389"/>
                  <a:pt x="0" y="0"/>
                </a:cubicBezTo>
                <a:close/>
              </a:path>
            </a:pathLst>
          </a:custGeom>
          <a:solidFill>
            <a:schemeClr val="accent2">
              <a:lumMod val="20000"/>
              <a:lumOff val="80000"/>
            </a:schemeClr>
          </a:solidFill>
          <a:ln>
            <a:extLst>
              <a:ext uri="{C807C97D-BFC1-408E-A445-0C87EB9F89A2}">
                <ask:lineSketchStyleProps xmlns:ask="http://schemas.microsoft.com/office/drawing/2018/sketchyshapes" sd="2425601036">
                  <a:prstGeom prst="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vi-VN" sz="2000" b="1" dirty="0">
                <a:solidFill>
                  <a:schemeClr val="accent2">
                    <a:lumMod val="50000"/>
                  </a:schemeClr>
                </a:solidFill>
                <a:latin typeface="Arial" panose="020B0604020202020204" pitchFamily="34" charset="0"/>
                <a:cs typeface="Arial" panose="020B0604020202020204" pitchFamily="34" charset="0"/>
              </a:rPr>
              <a:t>Con trâu</a:t>
            </a:r>
            <a:endParaRPr lang="en-US" sz="2000" b="1" dirty="0">
              <a:solidFill>
                <a:schemeClr val="accent2">
                  <a:lumMod val="50000"/>
                </a:schemeClr>
              </a:solidFill>
              <a:latin typeface="Arial" panose="020B0604020202020204" pitchFamily="34" charset="0"/>
              <a:cs typeface="Arial" panose="020B0604020202020204" pitchFamily="34" charset="0"/>
            </a:endParaRPr>
          </a:p>
        </p:txBody>
      </p:sp>
      <p:pic>
        <p:nvPicPr>
          <p:cNvPr id="2050" name="Picture 2" descr="BVPL: Con Trâu Cò"/>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790751">
            <a:off x="8258648" y="882975"/>
            <a:ext cx="2850831" cy="2194688"/>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4">
            <a:extLst>
              <a:ext uri="{FF2B5EF4-FFF2-40B4-BE49-F238E27FC236}">
                <a16:creationId xmlns:a16="http://schemas.microsoft.com/office/drawing/2014/main" id="{BEEA8805-BA60-4F15-B5CD-00C9679AA8C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75255" y="46554"/>
            <a:ext cx="4017615" cy="3297866"/>
          </a:xfrm>
          <a:prstGeom prst="rect">
            <a:avLst/>
          </a:prstGeom>
        </p:spPr>
      </p:pic>
    </p:spTree>
    <p:extLst>
      <p:ext uri="{BB962C8B-B14F-4D97-AF65-F5344CB8AC3E}">
        <p14:creationId xmlns:p14="http://schemas.microsoft.com/office/powerpoint/2010/main" val="3532493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par>
                                <p:cTn id="18" presetID="16" presetClass="entr" presetSubtype="21" fill="hold" nodeType="withEffect">
                                  <p:stCondLst>
                                    <p:cond delay="0"/>
                                  </p:stCondLst>
                                  <p:childTnLst>
                                    <p:set>
                                      <p:cBhvr>
                                        <p:cTn id="19" dur="1" fill="hold">
                                          <p:stCondLst>
                                            <p:cond delay="0"/>
                                          </p:stCondLst>
                                        </p:cTn>
                                        <p:tgtEl>
                                          <p:spTgt spid="2050"/>
                                        </p:tgtEl>
                                        <p:attrNameLst>
                                          <p:attrName>style.visibility</p:attrName>
                                        </p:attrNameLst>
                                      </p:cBhvr>
                                      <p:to>
                                        <p:strVal val="visible"/>
                                      </p:to>
                                    </p:set>
                                    <p:animEffect transition="in" filter="barn(inVertical)">
                                      <p:cBhvr>
                                        <p:cTn id="20"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4A95F410-5DDB-4A94-8B0B-75733354F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55067" y="1"/>
            <a:ext cx="3736931" cy="4885052"/>
          </a:xfrm>
          <a:prstGeom prst="rect">
            <a:avLst/>
          </a:prstGeom>
        </p:spPr>
      </p:pic>
      <p:pic>
        <p:nvPicPr>
          <p:cNvPr id="9" name="图片 8">
            <a:extLst>
              <a:ext uri="{FF2B5EF4-FFF2-40B4-BE49-F238E27FC236}">
                <a16:creationId xmlns:a16="http://schemas.microsoft.com/office/drawing/2014/main" id="{EE0CC3AB-616C-4220-AC6D-0900730A6A20}"/>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262049" cy="4496844"/>
          </a:xfrm>
          <a:prstGeom prst="rect">
            <a:avLst/>
          </a:prstGeom>
        </p:spPr>
      </p:pic>
      <p:pic>
        <p:nvPicPr>
          <p:cNvPr id="3" name="图片 2">
            <a:extLst>
              <a:ext uri="{FF2B5EF4-FFF2-40B4-BE49-F238E27FC236}">
                <a16:creationId xmlns:a16="http://schemas.microsoft.com/office/drawing/2014/main" id="{2A1611DF-A828-4D92-84A3-1DD9DF28B0C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0457" b="20731"/>
          <a:stretch/>
        </p:blipFill>
        <p:spPr>
          <a:xfrm>
            <a:off x="390764" y="438412"/>
            <a:ext cx="11410472" cy="6710818"/>
          </a:xfrm>
          <a:prstGeom prst="rect">
            <a:avLst/>
          </a:prstGeom>
        </p:spPr>
      </p:pic>
      <p:sp>
        <p:nvSpPr>
          <p:cNvPr id="8" name="Rectangle 7"/>
          <p:cNvSpPr/>
          <p:nvPr/>
        </p:nvSpPr>
        <p:spPr>
          <a:xfrm>
            <a:off x="1118749" y="2884007"/>
            <a:ext cx="9227034" cy="2766463"/>
          </a:xfrm>
          <a:prstGeom prst="rect">
            <a:avLst/>
          </a:prstGeom>
        </p:spPr>
        <p:txBody>
          <a:bodyPr wrap="square">
            <a:spAutoFit/>
          </a:bodyPr>
          <a:lstStyle/>
          <a:p>
            <a:pPr algn="ctr">
              <a:lnSpc>
                <a:spcPct val="150000"/>
              </a:lnSpc>
            </a:pPr>
            <a:r>
              <a:rPr lang="vi-VN" sz="4000" b="1" dirty="0">
                <a:solidFill>
                  <a:schemeClr val="accent2">
                    <a:lumMod val="50000"/>
                  </a:schemeClr>
                </a:solidFill>
                <a:latin typeface="#9Slide03 AmpleSoft Bold" panose="02000000000000000000" pitchFamily="2" charset="0"/>
                <a:cs typeface="Arial" panose="020B0604020202020204" pitchFamily="34" charset="0"/>
              </a:rPr>
              <a:t>Con gì hai mắt trong veo</a:t>
            </a:r>
          </a:p>
          <a:p>
            <a:pPr algn="ctr">
              <a:lnSpc>
                <a:spcPct val="150000"/>
              </a:lnSpc>
            </a:pPr>
            <a:r>
              <a:rPr lang="vi-VN" sz="4000" b="1" dirty="0">
                <a:solidFill>
                  <a:schemeClr val="accent2">
                    <a:lumMod val="50000"/>
                  </a:schemeClr>
                </a:solidFill>
                <a:latin typeface="#9Slide03 AmpleSoft Bold" panose="02000000000000000000" pitchFamily="2" charset="0"/>
                <a:cs typeface="Arial" panose="020B0604020202020204" pitchFamily="34" charset="0"/>
              </a:rPr>
              <a:t>Thích nằm sưởi nắng, thích trèo cây cau.</a:t>
            </a:r>
          </a:p>
          <a:p>
            <a:pPr algn="r">
              <a:lnSpc>
                <a:spcPct val="150000"/>
              </a:lnSpc>
            </a:pPr>
            <a:r>
              <a:rPr lang="vi-VN" sz="4000" b="1" i="1" dirty="0">
                <a:solidFill>
                  <a:srgbClr val="C00000"/>
                </a:solidFill>
                <a:latin typeface="#9Slide03 AmpleSoft Bold" panose="02000000000000000000" pitchFamily="2" charset="0"/>
                <a:cs typeface="Arial" panose="020B0604020202020204" pitchFamily="34" charset="0"/>
              </a:rPr>
              <a:t>Là con gì?</a:t>
            </a:r>
          </a:p>
        </p:txBody>
      </p:sp>
      <p:sp>
        <p:nvSpPr>
          <p:cNvPr id="7" name="TextBox 6">
            <a:extLst>
              <a:ext uri="{FF2B5EF4-FFF2-40B4-BE49-F238E27FC236}">
                <a16:creationId xmlns:a16="http://schemas.microsoft.com/office/drawing/2014/main" id="{E6230E2F-C076-4104-9FCC-20347A3BA6EF}"/>
              </a:ext>
            </a:extLst>
          </p:cNvPr>
          <p:cNvSpPr txBox="1"/>
          <p:nvPr/>
        </p:nvSpPr>
        <p:spPr>
          <a:xfrm>
            <a:off x="8550622" y="3328273"/>
            <a:ext cx="2015094" cy="400110"/>
          </a:xfrm>
          <a:custGeom>
            <a:avLst/>
            <a:gdLst>
              <a:gd name="connsiteX0" fmla="*/ 0 w 2015094"/>
              <a:gd name="connsiteY0" fmla="*/ 0 h 400110"/>
              <a:gd name="connsiteX1" fmla="*/ 611245 w 2015094"/>
              <a:gd name="connsiteY1" fmla="*/ 0 h 400110"/>
              <a:gd name="connsiteX2" fmla="*/ 1222490 w 2015094"/>
              <a:gd name="connsiteY2" fmla="*/ 0 h 400110"/>
              <a:gd name="connsiteX3" fmla="*/ 2015094 w 2015094"/>
              <a:gd name="connsiteY3" fmla="*/ 0 h 400110"/>
              <a:gd name="connsiteX4" fmla="*/ 2015094 w 2015094"/>
              <a:gd name="connsiteY4" fmla="*/ 400110 h 400110"/>
              <a:gd name="connsiteX5" fmla="*/ 1403849 w 2015094"/>
              <a:gd name="connsiteY5" fmla="*/ 400110 h 400110"/>
              <a:gd name="connsiteX6" fmla="*/ 752302 w 2015094"/>
              <a:gd name="connsiteY6" fmla="*/ 400110 h 400110"/>
              <a:gd name="connsiteX7" fmla="*/ 0 w 2015094"/>
              <a:gd name="connsiteY7" fmla="*/ 400110 h 400110"/>
              <a:gd name="connsiteX8" fmla="*/ 0 w 2015094"/>
              <a:gd name="connsiteY8" fmla="*/ 0 h 400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094" h="400110" fill="none" extrusionOk="0">
                <a:moveTo>
                  <a:pt x="0" y="0"/>
                </a:moveTo>
                <a:cubicBezTo>
                  <a:pt x="200471" y="1926"/>
                  <a:pt x="309600" y="-7220"/>
                  <a:pt x="611245" y="0"/>
                </a:cubicBezTo>
                <a:cubicBezTo>
                  <a:pt x="912891" y="7220"/>
                  <a:pt x="945073" y="12878"/>
                  <a:pt x="1222490" y="0"/>
                </a:cubicBezTo>
                <a:cubicBezTo>
                  <a:pt x="1499907" y="-12878"/>
                  <a:pt x="1700303" y="-15180"/>
                  <a:pt x="2015094" y="0"/>
                </a:cubicBezTo>
                <a:cubicBezTo>
                  <a:pt x="2012772" y="173738"/>
                  <a:pt x="2001040" y="258395"/>
                  <a:pt x="2015094" y="400110"/>
                </a:cubicBezTo>
                <a:cubicBezTo>
                  <a:pt x="1892240" y="403709"/>
                  <a:pt x="1596445" y="420228"/>
                  <a:pt x="1403849" y="400110"/>
                </a:cubicBezTo>
                <a:cubicBezTo>
                  <a:pt x="1211254" y="379992"/>
                  <a:pt x="934439" y="411404"/>
                  <a:pt x="752302" y="400110"/>
                </a:cubicBezTo>
                <a:cubicBezTo>
                  <a:pt x="570165" y="388816"/>
                  <a:pt x="354228" y="394508"/>
                  <a:pt x="0" y="400110"/>
                </a:cubicBezTo>
                <a:cubicBezTo>
                  <a:pt x="19408" y="244701"/>
                  <a:pt x="-10705" y="172648"/>
                  <a:pt x="0" y="0"/>
                </a:cubicBezTo>
                <a:close/>
              </a:path>
              <a:path w="2015094" h="400110" stroke="0" extrusionOk="0">
                <a:moveTo>
                  <a:pt x="0" y="0"/>
                </a:moveTo>
                <a:cubicBezTo>
                  <a:pt x="156900" y="23000"/>
                  <a:pt x="483020" y="20112"/>
                  <a:pt x="631396" y="0"/>
                </a:cubicBezTo>
                <a:cubicBezTo>
                  <a:pt x="779772" y="-20112"/>
                  <a:pt x="1077253" y="-21040"/>
                  <a:pt x="1323245" y="0"/>
                </a:cubicBezTo>
                <a:cubicBezTo>
                  <a:pt x="1569237" y="21040"/>
                  <a:pt x="1700272" y="22548"/>
                  <a:pt x="2015094" y="0"/>
                </a:cubicBezTo>
                <a:cubicBezTo>
                  <a:pt x="2032034" y="129150"/>
                  <a:pt x="2024909" y="203065"/>
                  <a:pt x="2015094" y="400110"/>
                </a:cubicBezTo>
                <a:cubicBezTo>
                  <a:pt x="1835289" y="385813"/>
                  <a:pt x="1553446" y="426980"/>
                  <a:pt x="1343396" y="400110"/>
                </a:cubicBezTo>
                <a:cubicBezTo>
                  <a:pt x="1133346" y="373240"/>
                  <a:pt x="838309" y="368624"/>
                  <a:pt x="631396" y="400110"/>
                </a:cubicBezTo>
                <a:cubicBezTo>
                  <a:pt x="424483" y="431596"/>
                  <a:pt x="311159" y="400382"/>
                  <a:pt x="0" y="400110"/>
                </a:cubicBezTo>
                <a:cubicBezTo>
                  <a:pt x="3253" y="242565"/>
                  <a:pt x="-12700" y="92389"/>
                  <a:pt x="0" y="0"/>
                </a:cubicBezTo>
                <a:close/>
              </a:path>
            </a:pathLst>
          </a:custGeom>
          <a:solidFill>
            <a:schemeClr val="accent2">
              <a:lumMod val="20000"/>
              <a:lumOff val="80000"/>
            </a:schemeClr>
          </a:solidFill>
          <a:ln>
            <a:extLst>
              <a:ext uri="{C807C97D-BFC1-408E-A445-0C87EB9F89A2}">
                <ask:lineSketchStyleProps xmlns:ask="http://schemas.microsoft.com/office/drawing/2018/sketchyshapes" sd="2425601036">
                  <a:prstGeom prst="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vi-VN" sz="2000" b="1" dirty="0">
                <a:solidFill>
                  <a:schemeClr val="accent2">
                    <a:lumMod val="50000"/>
                  </a:schemeClr>
                </a:solidFill>
                <a:latin typeface="Arial" panose="020B0604020202020204" pitchFamily="34" charset="0"/>
                <a:cs typeface="Arial" panose="020B0604020202020204" pitchFamily="34" charset="0"/>
              </a:rPr>
              <a:t>Con mèo</a:t>
            </a:r>
            <a:endParaRPr lang="en-US" sz="2000" b="1" dirty="0">
              <a:solidFill>
                <a:schemeClr val="accent2">
                  <a:lumMod val="50000"/>
                </a:schemeClr>
              </a:solidFill>
              <a:latin typeface="Arial" panose="020B0604020202020204" pitchFamily="34" charset="0"/>
              <a:cs typeface="Arial" panose="020B0604020202020204" pitchFamily="34" charset="0"/>
            </a:endParaRPr>
          </a:p>
        </p:txBody>
      </p:sp>
      <p:pic>
        <p:nvPicPr>
          <p:cNvPr id="3074" name="Picture 2" descr="Mèo có tới &quot;7 tính cách riêng biệt&quot; | Báo Dân trí"/>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781607">
            <a:off x="8155627" y="913367"/>
            <a:ext cx="3022183" cy="2101335"/>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4">
            <a:extLst>
              <a:ext uri="{FF2B5EF4-FFF2-40B4-BE49-F238E27FC236}">
                <a16:creationId xmlns:a16="http://schemas.microsoft.com/office/drawing/2014/main" id="{BEEA8805-BA60-4F15-B5CD-00C9679AA8C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57910" y="45719"/>
            <a:ext cx="4017615" cy="3297866"/>
          </a:xfrm>
          <a:prstGeom prst="rect">
            <a:avLst/>
          </a:prstGeom>
        </p:spPr>
      </p:pic>
    </p:spTree>
    <p:extLst>
      <p:ext uri="{BB962C8B-B14F-4D97-AF65-F5344CB8AC3E}">
        <p14:creationId xmlns:p14="http://schemas.microsoft.com/office/powerpoint/2010/main" val="2283857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par>
                                <p:cTn id="16" presetID="14" presetClass="entr" presetSubtype="10" fill="hold" nodeType="withEffect">
                                  <p:stCondLst>
                                    <p:cond delay="0"/>
                                  </p:stCondLst>
                                  <p:childTnLst>
                                    <p:set>
                                      <p:cBhvr>
                                        <p:cTn id="17" dur="1" fill="hold">
                                          <p:stCondLst>
                                            <p:cond delay="0"/>
                                          </p:stCondLst>
                                        </p:cTn>
                                        <p:tgtEl>
                                          <p:spTgt spid="3074"/>
                                        </p:tgtEl>
                                        <p:attrNameLst>
                                          <p:attrName>style.visibility</p:attrName>
                                        </p:attrNameLst>
                                      </p:cBhvr>
                                      <p:to>
                                        <p:strVal val="visible"/>
                                      </p:to>
                                    </p:set>
                                    <p:animEffect transition="in" filter="randombar(horizontal)">
                                      <p:cBhvr>
                                        <p:cTn id="18"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F6BC7B3-E496-48DE-BC9F-E2ECFDF9E8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BCE7510D-93DE-4CBE-8A5A-0910AF7930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3932" y="-88552"/>
            <a:ext cx="6711340" cy="6711340"/>
          </a:xfrm>
          <a:prstGeom prst="rect">
            <a:avLst/>
          </a:prstGeom>
        </p:spPr>
      </p:pic>
      <p:pic>
        <p:nvPicPr>
          <p:cNvPr id="7" name="图片 6">
            <a:extLst>
              <a:ext uri="{FF2B5EF4-FFF2-40B4-BE49-F238E27FC236}">
                <a16:creationId xmlns:a16="http://schemas.microsoft.com/office/drawing/2014/main" id="{0D8D6319-DD24-482B-997A-2A76317185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314" y="0"/>
            <a:ext cx="2575795" cy="2850740"/>
          </a:xfrm>
          <a:prstGeom prst="rect">
            <a:avLst/>
          </a:prstGeom>
        </p:spPr>
      </p:pic>
      <p:pic>
        <p:nvPicPr>
          <p:cNvPr id="9" name="图片 8">
            <a:extLst>
              <a:ext uri="{FF2B5EF4-FFF2-40B4-BE49-F238E27FC236}">
                <a16:creationId xmlns:a16="http://schemas.microsoft.com/office/drawing/2014/main" id="{2058C7B1-49C9-4948-AA40-6121B43C97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145497" y="-1"/>
            <a:ext cx="4994901" cy="6858000"/>
          </a:xfrm>
          <a:prstGeom prst="rect">
            <a:avLst/>
          </a:prstGeom>
        </p:spPr>
      </p:pic>
      <p:pic>
        <p:nvPicPr>
          <p:cNvPr id="10" name="图片 9">
            <a:extLst>
              <a:ext uri="{FF2B5EF4-FFF2-40B4-BE49-F238E27FC236}">
                <a16:creationId xmlns:a16="http://schemas.microsoft.com/office/drawing/2014/main" id="{2123EE4B-64A4-48E3-B8E4-5E7F6CCA201D}"/>
              </a:ext>
            </a:extLst>
          </p:cNvPr>
          <p:cNvPicPr>
            <a:picLocks noChangeAspect="1"/>
          </p:cNvPicPr>
          <p:nvPr/>
        </p:nvPicPr>
        <p:blipFill rotWithShape="1">
          <a:blip r:embed="rId6">
            <a:extLst>
              <a:ext uri="{28A0092B-C50C-407E-A947-70E740481C1C}">
                <a14:useLocalDpi xmlns:a14="http://schemas.microsoft.com/office/drawing/2010/main" val="0"/>
              </a:ext>
            </a:extLst>
          </a:blip>
          <a:srcRect b="30612"/>
          <a:stretch/>
        </p:blipFill>
        <p:spPr>
          <a:xfrm>
            <a:off x="0" y="5140229"/>
            <a:ext cx="12304734" cy="1717770"/>
          </a:xfrm>
          <a:prstGeom prst="rect">
            <a:avLst/>
          </a:prstGeom>
        </p:spPr>
      </p:pic>
      <p:sp>
        <p:nvSpPr>
          <p:cNvPr id="15" name="Rectangle 14">
            <a:extLst>
              <a:ext uri="{FF2B5EF4-FFF2-40B4-BE49-F238E27FC236}">
                <a16:creationId xmlns:a16="http://schemas.microsoft.com/office/drawing/2014/main" id="{543A728E-F6DC-4BFD-A55D-1F47A46C46D9}"/>
              </a:ext>
            </a:extLst>
          </p:cNvPr>
          <p:cNvSpPr/>
          <p:nvPr/>
        </p:nvSpPr>
        <p:spPr>
          <a:xfrm>
            <a:off x="3728913" y="1681723"/>
            <a:ext cx="5019149" cy="3631763"/>
          </a:xfrm>
          <a:prstGeom prst="rect">
            <a:avLst/>
          </a:prstGeom>
          <a:noFill/>
        </p:spPr>
        <p:txBody>
          <a:bodyPr wrap="square" lIns="91440" tIns="45720" rIns="91440" bIns="45720">
            <a:spAutoFit/>
          </a:bodyPr>
          <a:lstStyle/>
          <a:p>
            <a:pPr algn="ctr"/>
            <a:r>
              <a:rPr lang="en-US" sz="11500" dirty="0" err="1">
                <a:ln w="0"/>
                <a:solidFill>
                  <a:schemeClr val="bg1"/>
                </a:solidFill>
                <a:effectLst>
                  <a:glow rad="2286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Khám</a:t>
            </a:r>
            <a:r>
              <a:rPr lang="en-US" sz="11500" dirty="0">
                <a:ln w="0"/>
                <a:solidFill>
                  <a:schemeClr val="bg1"/>
                </a:solidFill>
                <a:effectLst>
                  <a:glow rad="2286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 </a:t>
            </a:r>
            <a:r>
              <a:rPr lang="en-US" sz="11500" dirty="0" err="1">
                <a:ln w="0"/>
                <a:solidFill>
                  <a:schemeClr val="bg1"/>
                </a:solidFill>
                <a:effectLst>
                  <a:glow rad="2286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rPr>
              <a:t>phá</a:t>
            </a:r>
            <a:endParaRPr lang="en-US" sz="11500" b="0" cap="none" spc="0" dirty="0">
              <a:ln w="0"/>
              <a:solidFill>
                <a:schemeClr val="bg1"/>
              </a:solidFill>
              <a:effectLst>
                <a:glow rad="228600">
                  <a:schemeClr val="accent2">
                    <a:satMod val="175000"/>
                    <a:alpha val="40000"/>
                  </a:schemeClr>
                </a:glow>
                <a:outerShdw blurRad="38100" dist="19050" dir="2700000" algn="tl" rotWithShape="0">
                  <a:schemeClr val="dk1">
                    <a:alpha val="40000"/>
                  </a:schemeClr>
                </a:outerShdw>
              </a:effectLst>
              <a:latin typeface="UVN But Long 2" panose="00000400000000000000" pitchFamily="2" charset="0"/>
            </a:endParaRPr>
          </a:p>
        </p:txBody>
      </p:sp>
      <p:sp>
        <p:nvSpPr>
          <p:cNvPr id="8" name="Title 1">
            <a:extLst>
              <a:ext uri="{FF2B5EF4-FFF2-40B4-BE49-F238E27FC236}">
                <a16:creationId xmlns:a16="http://schemas.microsoft.com/office/drawing/2014/main" id="{F5022F96-6CDE-4A5B-89D2-0EFF5875DF34}"/>
              </a:ext>
            </a:extLst>
          </p:cNvPr>
          <p:cNvSpPr txBox="1">
            <a:spLocks/>
          </p:cNvSpPr>
          <p:nvPr/>
        </p:nvSpPr>
        <p:spPr>
          <a:xfrm>
            <a:off x="10506053" y="-393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rgbClr val="69A12B"/>
                </a:solidFill>
                <a:latin typeface="#9Slide07 HoneyCream" pitchFamily="2" charset="0"/>
              </a:rPr>
              <a:t>Măng Non</a:t>
            </a:r>
            <a:endParaRPr lang="en-US" sz="1800" b="0" dirty="0">
              <a:solidFill>
                <a:srgbClr val="69A12B"/>
              </a:solidFill>
              <a:latin typeface="#9Slide07 HoneyCream" pitchFamily="2" charset="0"/>
            </a:endParaRPr>
          </a:p>
        </p:txBody>
      </p:sp>
    </p:spTree>
    <p:extLst>
      <p:ext uri="{BB962C8B-B14F-4D97-AF65-F5344CB8AC3E}">
        <p14:creationId xmlns:p14="http://schemas.microsoft.com/office/powerpoint/2010/main" val="168287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143691" y="524418"/>
            <a:ext cx="11991080" cy="6001642"/>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06983" y="154741"/>
            <a:ext cx="701616" cy="701616"/>
          </a:xfrm>
          <a:prstGeom prst="rect">
            <a:avLst/>
          </a:prstGeom>
        </p:spPr>
      </p:pic>
      <p:sp>
        <p:nvSpPr>
          <p:cNvPr id="2" name="Rectangle 1"/>
          <p:cNvSpPr/>
          <p:nvPr/>
        </p:nvSpPr>
        <p:spPr>
          <a:xfrm>
            <a:off x="224241" y="817216"/>
            <a:ext cx="11910530" cy="5632311"/>
          </a:xfrm>
          <a:prstGeom prst="rect">
            <a:avLst/>
          </a:prstGeom>
        </p:spPr>
        <p:txBody>
          <a:bodyPr wrap="square">
            <a:spAutoFit/>
          </a:bodyPr>
          <a:lstStyle/>
          <a:p>
            <a:pPr algn="ctr"/>
            <a:r>
              <a:rPr lang="en-US" sz="2800" dirty="0">
                <a:solidFill>
                  <a:srgbClr val="C00000"/>
                </a:solidFill>
                <a:effectLst>
                  <a:outerShdw blurRad="38100" dist="38100" dir="2700000" algn="tl">
                    <a:srgbClr val="C0C0C0"/>
                  </a:outerShdw>
                </a:effectLst>
                <a:latin typeface="SVN-The Voice Heavy" panose="02040603050506020204" pitchFamily="18" charset="0"/>
              </a:rPr>
              <a:t>Con </a:t>
            </a:r>
            <a:r>
              <a:rPr lang="en-US" sz="2800" dirty="0" err="1">
                <a:solidFill>
                  <a:srgbClr val="C00000"/>
                </a:solidFill>
                <a:effectLst>
                  <a:outerShdw blurRad="38100" dist="38100" dir="2700000" algn="tl">
                    <a:srgbClr val="C0C0C0"/>
                  </a:outerShdw>
                </a:effectLst>
                <a:latin typeface="SVN-The Voice Heavy" panose="02040603050506020204" pitchFamily="18" charset="0"/>
              </a:rPr>
              <a:t>Mèo</a:t>
            </a:r>
            <a:r>
              <a:rPr lang="en-US" sz="2800" dirty="0">
                <a:solidFill>
                  <a:srgbClr val="C00000"/>
                </a:solidFill>
                <a:effectLst>
                  <a:outerShdw blurRad="38100" dist="38100" dir="2700000" algn="tl">
                    <a:srgbClr val="C0C0C0"/>
                  </a:outerShdw>
                </a:effectLst>
                <a:latin typeface="SVN-The Voice Heavy" panose="02040603050506020204" pitchFamily="18" charset="0"/>
              </a:rPr>
              <a:t> Hung</a:t>
            </a:r>
          </a:p>
          <a:p>
            <a:pPr algn="just"/>
            <a:r>
              <a:rPr lang="vi-VN">
                <a:effectLst>
                  <a:outerShdw blurRad="38100" dist="38100" dir="2700000" algn="tl">
                    <a:srgbClr val="C0C0C0"/>
                  </a:outerShdw>
                </a:effectLst>
                <a:latin typeface="Times New Roman" pitchFamily="18" charset="0"/>
              </a:rPr>
              <a:t> </a:t>
            </a:r>
            <a:r>
              <a:rPr lang="en-US">
                <a:latin typeface="Times New Roman" pitchFamily="18" charset="0"/>
              </a:rPr>
              <a:t>    </a:t>
            </a:r>
            <a:r>
              <a:rPr lang="vi-VN" sz="2000">
                <a:solidFill>
                  <a:schemeClr val="tx1">
                    <a:lumMod val="75000"/>
                    <a:lumOff val="25000"/>
                  </a:schemeClr>
                </a:solidFill>
                <a:latin typeface="Arial" panose="020B0604020202020204" pitchFamily="34" charset="0"/>
                <a:cs typeface="Arial" panose="020B0604020202020204" pitchFamily="34" charset="0"/>
              </a:rPr>
              <a:t> </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Meo</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meo</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Đấy</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chú</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bạn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mới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của</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tôi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lại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ến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ch</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ơ</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với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tôi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ấy</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a:t>
            </a:r>
          </a:p>
          <a:p>
            <a:pPr algn="just"/>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Chà</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nó</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có</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bộ</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lông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mới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ẹp</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làm</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sao</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Màu</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lông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hung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hung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có</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sắc</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vằn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o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ỏ,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rất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úng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với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cái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tên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mà</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tôi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ã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ặt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cho</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nó</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Mèo</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Hung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có</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cái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ầu</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tròn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tròn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hai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tai dong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dỏng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dựng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ứng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rất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thính</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nhạy</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Đôi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mắt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Mèo</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Hung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hiền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lành</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nh</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ư</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ng ban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êm</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ôi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mắt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ấy</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sáng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lên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giúp</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mèo</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nhìn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rõ</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mọi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vật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Bộ</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ria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mép</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vểnh</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lên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có</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vẻ</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oai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lắm</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bốn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chân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thì</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thon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thon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b</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ư</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ớc</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một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cách</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nhẹ</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nhàng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nh</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ư</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l</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ư</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ớt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trên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mặt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ất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Cái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uôi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dài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trông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th</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ư</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ớt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tha</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duyên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dáng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Mèo</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Hung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trông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thật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áng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yêu</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a:t>
            </a:r>
          </a:p>
          <a:p>
            <a:pPr algn="just"/>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Có</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một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hôm</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tôi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ang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ngồi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học</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bỗng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thấy</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nó</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rón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rén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b</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ư</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ớc</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từng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b</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ư</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ớc</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nhẹ</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nhàng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ến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bên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bồ</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thóc</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ngồi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rình</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 Con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mèo</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này</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khôn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thật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Chả</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là</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ngày</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th</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ư</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ờng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chuột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hay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vào</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bồ</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ă</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n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vụng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thóc</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nên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mèo</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mới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rình</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ở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ây</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Bỗng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nhiên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nó</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chụm</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bốn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chân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lại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dặt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dặt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cái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uôi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lấy</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à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rồi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phốc</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một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cái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Thế</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là</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một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con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chuột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ã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nằm</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gọn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ngay</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trong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vuốt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của</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nó</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Nhiều</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lúc</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tôi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ang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học</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bài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chú</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ta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ến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dụi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dụi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vào</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tay</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muốn</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tôi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vuốt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ve</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bộ</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lông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m</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ư</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ợt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nh</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ư</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nhung</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hoặc</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ùa</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với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chú</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một</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tí</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a:t>
            </a:r>
          </a:p>
          <a:p>
            <a:pPr algn="just"/>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Con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mèo</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của</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tôi</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là</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thế</a:t>
            </a:r>
            <a:r>
              <a:rPr lang="en-US"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2400" dirty="0" err="1">
                <a:solidFill>
                  <a:schemeClr val="tx1">
                    <a:lumMod val="75000"/>
                    <a:lumOff val="25000"/>
                  </a:schemeClr>
                </a:solidFill>
                <a:latin typeface="Times New Roman" panose="02020603050405020304" pitchFamily="18" charset="0"/>
                <a:cs typeface="Times New Roman" panose="02020603050405020304" pitchFamily="18" charset="0"/>
              </a:rPr>
              <a:t>ấy</a:t>
            </a:r>
            <a:r>
              <a:rPr lang="vi-VN" sz="2400" dirty="0">
                <a:solidFill>
                  <a:schemeClr val="tx1">
                    <a:lumMod val="75000"/>
                    <a:lumOff val="25000"/>
                  </a:schemeClr>
                </a:solidFill>
                <a:latin typeface="Times New Roman" panose="02020603050405020304" pitchFamily="18" charset="0"/>
                <a:cs typeface="Times New Roman" panose="02020603050405020304" pitchFamily="18" charset="0"/>
              </a:rPr>
              <a:t>, vừa dễ thương lại bắt chuột giỏi nên cả nhà ai cũng yêu </a:t>
            </a:r>
            <a:r>
              <a:rPr lang="vi-VN" sz="2400">
                <a:solidFill>
                  <a:schemeClr val="tx1">
                    <a:lumMod val="75000"/>
                    <a:lumOff val="25000"/>
                  </a:schemeClr>
                </a:solidFill>
                <a:latin typeface="Times New Roman" panose="02020603050405020304" pitchFamily="18" charset="0"/>
                <a:cs typeface="Times New Roman" panose="02020603050405020304" pitchFamily="18" charset="0"/>
              </a:rPr>
              <a:t>mến.</a:t>
            </a:r>
            <a:endParaRPr lang="en-US" sz="2400">
              <a:solidFill>
                <a:schemeClr val="tx1">
                  <a:lumMod val="75000"/>
                  <a:lumOff val="25000"/>
                </a:schemeClr>
              </a:solidFill>
              <a:latin typeface="Times New Roman" panose="02020603050405020304" pitchFamily="18" charset="0"/>
              <a:cs typeface="Times New Roman" panose="02020603050405020304" pitchFamily="18" charset="0"/>
            </a:endParaRPr>
          </a:p>
          <a:p>
            <a:pPr algn="just"/>
            <a:endParaRPr lang="vi-VN" sz="2400" dirty="0">
              <a:solidFill>
                <a:schemeClr val="tx1">
                  <a:lumMod val="75000"/>
                  <a:lumOff val="25000"/>
                </a:schemeClr>
              </a:solidFill>
              <a:latin typeface="Times New Roman" panose="02020603050405020304" pitchFamily="18" charset="0"/>
              <a:cs typeface="Times New Roman" panose="02020603050405020304" pitchFamily="18" charset="0"/>
            </a:endParaRPr>
          </a:p>
          <a:p>
            <a:pPr algn="r"/>
            <a:r>
              <a:rPr lang="vi-VN" sz="2000" b="1" dirty="0">
                <a:solidFill>
                  <a:srgbClr val="C00000"/>
                </a:solidFill>
                <a:latin typeface="Arial" panose="020B0604020202020204" pitchFamily="34" charset="0"/>
                <a:cs typeface="Arial" panose="020B0604020202020204" pitchFamily="34" charset="0"/>
              </a:rPr>
              <a:t>Theo Hoàng Đức Hải</a:t>
            </a:r>
            <a:endParaRPr lang="en-US" sz="2000" b="1" dirty="0">
              <a:solidFill>
                <a:srgbClr val="C00000"/>
              </a:solidFill>
              <a:latin typeface="Arial" panose="020B0604020202020204" pitchFamily="34" charset="0"/>
              <a:cs typeface="Arial" panose="020B0604020202020204" pitchFamily="34" charset="0"/>
            </a:endParaRPr>
          </a:p>
        </p:txBody>
      </p:sp>
      <p:sp>
        <p:nvSpPr>
          <p:cNvPr id="5" name="Rounded Rectangle 4"/>
          <p:cNvSpPr/>
          <p:nvPr/>
        </p:nvSpPr>
        <p:spPr>
          <a:xfrm>
            <a:off x="8069943" y="103513"/>
            <a:ext cx="3666836" cy="690579"/>
          </a:xfrm>
          <a:prstGeom prst="roundRect">
            <a:avLst/>
          </a:prstGeom>
          <a:solidFill>
            <a:srgbClr val="DF767E"/>
          </a:solid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i="1" dirty="0" err="1">
                <a:latin typeface="Arial" panose="020B0604020202020204" pitchFamily="34" charset="0"/>
                <a:cs typeface="Arial" panose="020B0604020202020204" pitchFamily="34" charset="0"/>
              </a:rPr>
              <a:t>Đọc</a:t>
            </a:r>
            <a:r>
              <a:rPr lang="en-US" sz="3200" i="1" dirty="0">
                <a:latin typeface="Arial" panose="020B0604020202020204" pitchFamily="34" charset="0"/>
                <a:cs typeface="Arial" panose="020B0604020202020204" pitchFamily="34" charset="0"/>
              </a:rPr>
              <a:t> </a:t>
            </a:r>
            <a:r>
              <a:rPr lang="en-US" sz="3200" i="1" dirty="0" err="1">
                <a:latin typeface="Arial" panose="020B0604020202020204" pitchFamily="34" charset="0"/>
                <a:cs typeface="Arial" panose="020B0604020202020204" pitchFamily="34" charset="0"/>
              </a:rPr>
              <a:t>đoạn</a:t>
            </a:r>
            <a:r>
              <a:rPr lang="en-US" sz="3200" i="1" dirty="0">
                <a:latin typeface="Arial" panose="020B0604020202020204" pitchFamily="34" charset="0"/>
                <a:cs typeface="Arial" panose="020B0604020202020204" pitchFamily="34" charset="0"/>
              </a:rPr>
              <a:t> </a:t>
            </a:r>
            <a:r>
              <a:rPr lang="en-US" sz="3200" i="1" dirty="0" err="1">
                <a:latin typeface="Arial" panose="020B0604020202020204" pitchFamily="34" charset="0"/>
                <a:cs typeface="Arial" panose="020B0604020202020204" pitchFamily="34" charset="0"/>
              </a:rPr>
              <a:t>văn</a:t>
            </a:r>
            <a:r>
              <a:rPr lang="en-US" sz="3200" i="1" dirty="0">
                <a:latin typeface="Arial" panose="020B0604020202020204" pitchFamily="34" charset="0"/>
                <a:cs typeface="Arial" panose="020B0604020202020204" pitchFamily="34" charset="0"/>
              </a:rPr>
              <a:t> </a:t>
            </a:r>
            <a:r>
              <a:rPr lang="en-US" sz="3200" i="1" dirty="0" err="1">
                <a:latin typeface="Arial" panose="020B0604020202020204" pitchFamily="34" charset="0"/>
                <a:cs typeface="Arial" panose="020B0604020202020204" pitchFamily="34" charset="0"/>
              </a:rPr>
              <a:t>sau</a:t>
            </a:r>
            <a:r>
              <a:rPr lang="en-US" sz="3200" i="1" dirty="0">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87606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8126"/>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a:t>Nêu cấu tạo của bài văn tả con Mèo Hung</a:t>
            </a:r>
            <a:endParaRPr lang="en-US" b="1" dirty="0"/>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14668" y="907817"/>
            <a:ext cx="701616" cy="701616"/>
          </a:xfrm>
          <a:prstGeom prst="rect">
            <a:avLst/>
          </a:prstGeom>
        </p:spPr>
      </p:pic>
      <p:grpSp>
        <p:nvGrpSpPr>
          <p:cNvPr id="11" name="组合 10">
            <a:extLst>
              <a:ext uri="{FF2B5EF4-FFF2-40B4-BE49-F238E27FC236}">
                <a16:creationId xmlns:a16="http://schemas.microsoft.com/office/drawing/2014/main" id="{06393D4E-A604-47C8-924C-5FC5B2A5CCA1}"/>
              </a:ext>
            </a:extLst>
          </p:cNvPr>
          <p:cNvGrpSpPr/>
          <p:nvPr/>
        </p:nvGrpSpPr>
        <p:grpSpPr>
          <a:xfrm>
            <a:off x="4184819" y="1341518"/>
            <a:ext cx="6975565" cy="4716793"/>
            <a:chOff x="5486400" y="1393087"/>
            <a:chExt cx="6032500" cy="4518699"/>
          </a:xfrm>
        </p:grpSpPr>
        <p:grpSp>
          <p:nvGrpSpPr>
            <p:cNvPr id="13" name="组合 12">
              <a:extLst>
                <a:ext uri="{FF2B5EF4-FFF2-40B4-BE49-F238E27FC236}">
                  <a16:creationId xmlns:a16="http://schemas.microsoft.com/office/drawing/2014/main" id="{5BDF4D5C-F1B5-458B-B629-7CAA0CCDC860}"/>
                </a:ext>
              </a:extLst>
            </p:cNvPr>
            <p:cNvGrpSpPr/>
            <p:nvPr/>
          </p:nvGrpSpPr>
          <p:grpSpPr>
            <a:xfrm>
              <a:off x="5486400" y="1393087"/>
              <a:ext cx="6032500" cy="1332000"/>
              <a:chOff x="5486400" y="1485533"/>
              <a:chExt cx="6032500" cy="1332000"/>
            </a:xfrm>
          </p:grpSpPr>
          <p:sp>
            <p:nvSpPr>
              <p:cNvPr id="22" name="圆角矩形 6">
                <a:extLst>
                  <a:ext uri="{FF2B5EF4-FFF2-40B4-BE49-F238E27FC236}">
                    <a16:creationId xmlns:a16="http://schemas.microsoft.com/office/drawing/2014/main" id="{FD7259AA-3123-4E31-B24C-FEBD2ACB0615}"/>
                  </a:ext>
                </a:extLst>
              </p:cNvPr>
              <p:cNvSpPr/>
              <p:nvPr/>
            </p:nvSpPr>
            <p:spPr>
              <a:xfrm flipH="1">
                <a:off x="5486400" y="1528024"/>
                <a:ext cx="6032500" cy="1247018"/>
              </a:xfrm>
              <a:prstGeom prst="roundRect">
                <a:avLst>
                  <a:gd name="adj" fmla="val 50000"/>
                </a:avLst>
              </a:prstGeom>
              <a:solidFill>
                <a:schemeClr val="accent3">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cs typeface="+mn-ea"/>
                  <a:sym typeface="+mn-lt"/>
                </a:endParaRPr>
              </a:p>
            </p:txBody>
          </p:sp>
          <p:sp>
            <p:nvSpPr>
              <p:cNvPr id="23" name="椭圆 22">
                <a:extLst>
                  <a:ext uri="{FF2B5EF4-FFF2-40B4-BE49-F238E27FC236}">
                    <a16:creationId xmlns:a16="http://schemas.microsoft.com/office/drawing/2014/main" id="{A729FDC4-E3E9-4713-BB38-F8D83F6588F8}"/>
                  </a:ext>
                </a:extLst>
              </p:cNvPr>
              <p:cNvSpPr/>
              <p:nvPr/>
            </p:nvSpPr>
            <p:spPr>
              <a:xfrm>
                <a:off x="5855387" y="1485533"/>
                <a:ext cx="1332000" cy="1332000"/>
              </a:xfrm>
              <a:prstGeom prst="ellipse">
                <a:avLst/>
              </a:prstGeom>
              <a:gradFill>
                <a:gsLst>
                  <a:gs pos="0">
                    <a:schemeClr val="accent3">
                      <a:lumMod val="60000"/>
                      <a:lumOff val="40000"/>
                    </a:schemeClr>
                  </a:gs>
                  <a:gs pos="60000">
                    <a:schemeClr val="accent3"/>
                  </a:gs>
                </a:gsLst>
                <a:lin ang="2700000" scaled="0"/>
              </a:gradFill>
              <a:ln w="57150" cap="rnd">
                <a:noFill/>
                <a:prstDash val="solid"/>
                <a:round/>
              </a:ln>
              <a:effectLst>
                <a:outerShdw blurRad="76200" dist="50800" dir="5400000" algn="ctr" rotWithShape="0">
                  <a:schemeClr val="accent3">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r>
                  <a:rPr lang="en-GB" altLang="zh-CN" sz="3200" b="1" dirty="0">
                    <a:solidFill>
                      <a:schemeClr val="bg1"/>
                    </a:solidFill>
                    <a:cs typeface="+mn-ea"/>
                    <a:sym typeface="+mn-lt"/>
                  </a:rPr>
                  <a:t>1</a:t>
                </a:r>
                <a:endParaRPr lang="zh-CN" altLang="en-US" sz="3200" b="1" dirty="0">
                  <a:solidFill>
                    <a:schemeClr val="bg1"/>
                  </a:solidFill>
                  <a:cs typeface="+mn-ea"/>
                  <a:sym typeface="+mn-lt"/>
                </a:endParaRPr>
              </a:p>
            </p:txBody>
          </p:sp>
        </p:grpSp>
        <p:grpSp>
          <p:nvGrpSpPr>
            <p:cNvPr id="14" name="组合 13">
              <a:extLst>
                <a:ext uri="{FF2B5EF4-FFF2-40B4-BE49-F238E27FC236}">
                  <a16:creationId xmlns:a16="http://schemas.microsoft.com/office/drawing/2014/main" id="{DD192D99-B7A3-4073-82ED-1CBD51947391}"/>
                </a:ext>
              </a:extLst>
            </p:cNvPr>
            <p:cNvGrpSpPr/>
            <p:nvPr/>
          </p:nvGrpSpPr>
          <p:grpSpPr>
            <a:xfrm>
              <a:off x="5486400" y="2986436"/>
              <a:ext cx="6032500" cy="1332000"/>
              <a:chOff x="5486400" y="3104882"/>
              <a:chExt cx="6032500" cy="1332000"/>
            </a:xfrm>
          </p:grpSpPr>
          <p:sp>
            <p:nvSpPr>
              <p:cNvPr id="19" name="圆角矩形 23">
                <a:extLst>
                  <a:ext uri="{FF2B5EF4-FFF2-40B4-BE49-F238E27FC236}">
                    <a16:creationId xmlns:a16="http://schemas.microsoft.com/office/drawing/2014/main" id="{811ECB85-E77C-4A20-8FF1-0B2C1A2D17DF}"/>
                  </a:ext>
                </a:extLst>
              </p:cNvPr>
              <p:cNvSpPr/>
              <p:nvPr/>
            </p:nvSpPr>
            <p:spPr>
              <a:xfrm flipH="1">
                <a:off x="5486400" y="3147373"/>
                <a:ext cx="6032500" cy="1247018"/>
              </a:xfrm>
              <a:prstGeom prst="roundRect">
                <a:avLst>
                  <a:gd name="adj" fmla="val 50000"/>
                </a:avLst>
              </a:prstGeom>
              <a:solidFill>
                <a:schemeClr val="accent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cs typeface="+mn-ea"/>
                  <a:sym typeface="+mn-lt"/>
                </a:endParaRPr>
              </a:p>
            </p:txBody>
          </p:sp>
          <p:sp>
            <p:nvSpPr>
              <p:cNvPr id="20" name="椭圆 19">
                <a:extLst>
                  <a:ext uri="{FF2B5EF4-FFF2-40B4-BE49-F238E27FC236}">
                    <a16:creationId xmlns:a16="http://schemas.microsoft.com/office/drawing/2014/main" id="{2FC843C1-8441-4AF6-A1A2-EED126C8C5B7}"/>
                  </a:ext>
                </a:extLst>
              </p:cNvPr>
              <p:cNvSpPr/>
              <p:nvPr/>
            </p:nvSpPr>
            <p:spPr>
              <a:xfrm>
                <a:off x="5855387" y="3104882"/>
                <a:ext cx="1332000" cy="1332000"/>
              </a:xfrm>
              <a:prstGeom prst="ellipse">
                <a:avLst/>
              </a:prstGeom>
              <a:gradFill>
                <a:gsLst>
                  <a:gs pos="0">
                    <a:schemeClr val="accent2">
                      <a:lumMod val="60000"/>
                      <a:lumOff val="40000"/>
                    </a:schemeClr>
                  </a:gs>
                  <a:gs pos="60000">
                    <a:schemeClr val="accent2"/>
                  </a:gs>
                </a:gsLst>
                <a:lin ang="2700000" scaled="0"/>
              </a:gradFill>
              <a:ln w="57150" cap="rnd">
                <a:noFill/>
                <a:prstDash val="solid"/>
                <a:round/>
              </a:ln>
              <a:effectLst>
                <a:outerShdw blurRad="76200" dist="50800" dir="5400000" algn="ctr"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r>
                  <a:rPr lang="en-GB" altLang="zh-CN" sz="3200" b="1" dirty="0">
                    <a:solidFill>
                      <a:schemeClr val="bg1"/>
                    </a:solidFill>
                    <a:cs typeface="+mn-ea"/>
                    <a:sym typeface="+mn-lt"/>
                  </a:rPr>
                  <a:t>2</a:t>
                </a:r>
                <a:endParaRPr lang="zh-CN" altLang="en-US" sz="3200" b="1" dirty="0">
                  <a:solidFill>
                    <a:schemeClr val="bg1"/>
                  </a:solidFill>
                  <a:cs typeface="+mn-ea"/>
                  <a:sym typeface="+mn-lt"/>
                </a:endParaRPr>
              </a:p>
            </p:txBody>
          </p:sp>
        </p:grpSp>
        <p:grpSp>
          <p:nvGrpSpPr>
            <p:cNvPr id="15" name="组合 14">
              <a:extLst>
                <a:ext uri="{FF2B5EF4-FFF2-40B4-BE49-F238E27FC236}">
                  <a16:creationId xmlns:a16="http://schemas.microsoft.com/office/drawing/2014/main" id="{C044ED38-1209-4B98-8437-1A9611493714}"/>
                </a:ext>
              </a:extLst>
            </p:cNvPr>
            <p:cNvGrpSpPr/>
            <p:nvPr/>
          </p:nvGrpSpPr>
          <p:grpSpPr>
            <a:xfrm>
              <a:off x="5486400" y="4579786"/>
              <a:ext cx="6032500" cy="1332000"/>
              <a:chOff x="5486400" y="4604827"/>
              <a:chExt cx="6032500" cy="1332000"/>
            </a:xfrm>
          </p:grpSpPr>
          <p:sp>
            <p:nvSpPr>
              <p:cNvPr id="16" name="圆角矩形 27">
                <a:extLst>
                  <a:ext uri="{FF2B5EF4-FFF2-40B4-BE49-F238E27FC236}">
                    <a16:creationId xmlns:a16="http://schemas.microsoft.com/office/drawing/2014/main" id="{E7D3DFB3-D6D8-4F59-BF29-112FA97B3018}"/>
                  </a:ext>
                </a:extLst>
              </p:cNvPr>
              <p:cNvSpPr/>
              <p:nvPr/>
            </p:nvSpPr>
            <p:spPr>
              <a:xfrm flipH="1">
                <a:off x="5486400" y="4648275"/>
                <a:ext cx="6032500" cy="1247018"/>
              </a:xfrm>
              <a:prstGeom prst="roundRect">
                <a:avLst>
                  <a:gd name="adj" fmla="val 50000"/>
                </a:avLst>
              </a:prstGeom>
              <a:solidFill>
                <a:srgbClr val="DF767E">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cs typeface="+mn-ea"/>
                  <a:sym typeface="+mn-lt"/>
                </a:endParaRPr>
              </a:p>
            </p:txBody>
          </p:sp>
          <p:sp>
            <p:nvSpPr>
              <p:cNvPr id="17" name="椭圆 16">
                <a:extLst>
                  <a:ext uri="{FF2B5EF4-FFF2-40B4-BE49-F238E27FC236}">
                    <a16:creationId xmlns:a16="http://schemas.microsoft.com/office/drawing/2014/main" id="{2F2390D8-50E0-467B-8766-90B9FD3CDFC6}"/>
                  </a:ext>
                </a:extLst>
              </p:cNvPr>
              <p:cNvSpPr/>
              <p:nvPr/>
            </p:nvSpPr>
            <p:spPr>
              <a:xfrm>
                <a:off x="5855056" y="4604827"/>
                <a:ext cx="1332663" cy="1332000"/>
              </a:xfrm>
              <a:prstGeom prst="ellipse">
                <a:avLst/>
              </a:prstGeom>
              <a:solidFill>
                <a:srgbClr val="DF767E"/>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r>
                  <a:rPr lang="en-GB" altLang="zh-CN" sz="3200" b="1" dirty="0">
                    <a:solidFill>
                      <a:schemeClr val="bg1"/>
                    </a:solidFill>
                    <a:cs typeface="+mn-ea"/>
                    <a:sym typeface="+mn-lt"/>
                  </a:rPr>
                  <a:t>3</a:t>
                </a:r>
                <a:endParaRPr lang="zh-CN" altLang="en-US" sz="3200" b="1" dirty="0">
                  <a:solidFill>
                    <a:schemeClr val="bg1"/>
                  </a:solidFill>
                  <a:cs typeface="+mn-ea"/>
                  <a:sym typeface="+mn-lt"/>
                </a:endParaRPr>
              </a:p>
            </p:txBody>
          </p:sp>
        </p:grpSp>
      </p:grpSp>
      <p:pic>
        <p:nvPicPr>
          <p:cNvPr id="25" name="Picture 24"/>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888900" y="2686172"/>
            <a:ext cx="1006958" cy="1006958"/>
          </a:xfrm>
          <a:prstGeom prst="ellipse">
            <a:avLst/>
          </a:prstGeom>
          <a:ln>
            <a:noFill/>
          </a:ln>
          <a:effectLst>
            <a:softEdge rad="112500"/>
          </a:effectLst>
        </p:spPr>
      </p:pic>
      <p:pic>
        <p:nvPicPr>
          <p:cNvPr id="26" name="Picture 25"/>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938158" y="4175549"/>
            <a:ext cx="1006958" cy="1006958"/>
          </a:xfrm>
          <a:prstGeom prst="ellipse">
            <a:avLst/>
          </a:prstGeom>
          <a:ln>
            <a:noFill/>
          </a:ln>
          <a:effectLst>
            <a:softEdge rad="112500"/>
          </a:effectLst>
        </p:spPr>
      </p:pic>
      <p:pic>
        <p:nvPicPr>
          <p:cNvPr id="31" name="Picture 30"/>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900668" y="1233390"/>
            <a:ext cx="1006958" cy="1006958"/>
          </a:xfrm>
          <a:prstGeom prst="ellipse">
            <a:avLst/>
          </a:prstGeom>
          <a:ln>
            <a:noFill/>
          </a:ln>
          <a:effectLst>
            <a:softEdge rad="112500"/>
          </a:effectLst>
        </p:spPr>
      </p:pic>
      <p:sp>
        <p:nvSpPr>
          <p:cNvPr id="2" name="Rectangle 1"/>
          <p:cNvSpPr/>
          <p:nvPr/>
        </p:nvSpPr>
        <p:spPr>
          <a:xfrm>
            <a:off x="6681991" y="1924938"/>
            <a:ext cx="4037580" cy="523220"/>
          </a:xfrm>
          <a:prstGeom prst="rect">
            <a:avLst/>
          </a:prstGeom>
        </p:spPr>
        <p:txBody>
          <a:bodyPr wrap="none">
            <a:spAutoFit/>
          </a:bodyPr>
          <a:lstStyle/>
          <a:p>
            <a:pPr algn="ctr"/>
            <a:r>
              <a:rPr lang="vi-VN" sz="2800" b="1" dirty="0"/>
              <a:t>Bài văn này có mấy đoạn?</a:t>
            </a:r>
            <a:endParaRPr lang="en-US" sz="2800" b="1" dirty="0"/>
          </a:p>
        </p:txBody>
      </p:sp>
      <p:sp>
        <p:nvSpPr>
          <p:cNvPr id="34" name="Rectangle 33"/>
          <p:cNvSpPr/>
          <p:nvPr/>
        </p:nvSpPr>
        <p:spPr>
          <a:xfrm>
            <a:off x="6351128" y="3621812"/>
            <a:ext cx="4490333" cy="523220"/>
          </a:xfrm>
          <a:prstGeom prst="rect">
            <a:avLst/>
          </a:prstGeom>
        </p:spPr>
        <p:txBody>
          <a:bodyPr wrap="none">
            <a:spAutoFit/>
          </a:bodyPr>
          <a:lstStyle/>
          <a:p>
            <a:pPr algn="ctr"/>
            <a:r>
              <a:rPr lang="vi-VN" sz="2800" b="1" dirty="0"/>
              <a:t>Nội dung của mỗi đoạn là gì?</a:t>
            </a:r>
            <a:endParaRPr lang="en-US" sz="2800" b="1" dirty="0"/>
          </a:p>
        </p:txBody>
      </p:sp>
      <p:sp>
        <p:nvSpPr>
          <p:cNvPr id="35" name="Rectangle 34"/>
          <p:cNvSpPr/>
          <p:nvPr/>
        </p:nvSpPr>
        <p:spPr>
          <a:xfrm>
            <a:off x="6618036" y="4977482"/>
            <a:ext cx="3892732" cy="954107"/>
          </a:xfrm>
          <a:prstGeom prst="rect">
            <a:avLst/>
          </a:prstGeom>
        </p:spPr>
        <p:txBody>
          <a:bodyPr wrap="none">
            <a:spAutoFit/>
          </a:bodyPr>
          <a:lstStyle/>
          <a:p>
            <a:pPr algn="ctr"/>
            <a:r>
              <a:rPr lang="vi-VN" sz="2800" dirty="0"/>
              <a:t> </a:t>
            </a:r>
            <a:r>
              <a:rPr lang="vi-VN" sz="2800" b="1" dirty="0"/>
              <a:t>Nêu cấu tạo của bài văn </a:t>
            </a:r>
          </a:p>
          <a:p>
            <a:pPr algn="ctr"/>
            <a:r>
              <a:rPr lang="vi-VN" sz="2800" b="1" dirty="0"/>
              <a:t>tả con Mèo Hung</a:t>
            </a:r>
            <a:endParaRPr lang="en-US" sz="2800" dirty="0"/>
          </a:p>
        </p:txBody>
      </p:sp>
      <p:pic>
        <p:nvPicPr>
          <p:cNvPr id="36" name="图片 16">
            <a:extLst>
              <a:ext uri="{FF2B5EF4-FFF2-40B4-BE49-F238E27FC236}">
                <a16:creationId xmlns:a16="http://schemas.microsoft.com/office/drawing/2014/main" id="{B6C3F93F-777A-4A14-9A5A-16D908321862}"/>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50727" y="2406955"/>
            <a:ext cx="3654551" cy="3582388"/>
          </a:xfrm>
          <a:prstGeom prst="rect">
            <a:avLst/>
          </a:prstGeom>
        </p:spPr>
      </p:pic>
    </p:spTree>
    <p:custDataLst>
      <p:tags r:id="rId1"/>
    </p:custDataLst>
    <p:extLst>
      <p:ext uri="{BB962C8B-B14F-4D97-AF65-F5344CB8AC3E}">
        <p14:creationId xmlns:p14="http://schemas.microsoft.com/office/powerpoint/2010/main" val="2872889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fade">
                                      <p:cBhvr>
                                        <p:cTn id="10" dur="500"/>
                                        <p:tgtEl>
                                          <p:spTgt spid="36"/>
                                        </p:tgtEl>
                                      </p:cBhvr>
                                    </p:animEffect>
                                  </p:childTnLst>
                                </p:cTn>
                              </p:par>
                              <p:par>
                                <p:cTn id="11" presetID="2" presetClass="entr" presetSubtype="8"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0-#ppt_w/2"/>
                                          </p:val>
                                        </p:tav>
                                        <p:tav tm="100000">
                                          <p:val>
                                            <p:strVal val="#ppt_x"/>
                                          </p:val>
                                        </p:tav>
                                      </p:tavLst>
                                    </p:anim>
                                    <p:anim calcmode="lin" valueType="num">
                                      <p:cBhvr additive="base">
                                        <p:cTn id="14" dur="500" fill="hold"/>
                                        <p:tgtEl>
                                          <p:spTgt spid="31"/>
                                        </p:tgtEl>
                                        <p:attrNameLst>
                                          <p:attrName>ppt_y</p:attrName>
                                        </p:attrNameLst>
                                      </p:cBhvr>
                                      <p:tavLst>
                                        <p:tav tm="0">
                                          <p:val>
                                            <p:strVal val="#ppt_y"/>
                                          </p:val>
                                        </p:tav>
                                        <p:tav tm="100000">
                                          <p:val>
                                            <p:strVal val="#ppt_y"/>
                                          </p:val>
                                        </p:tav>
                                      </p:tavLst>
                                    </p:anim>
                                  </p:childTnLst>
                                </p:cTn>
                              </p:par>
                              <p:par>
                                <p:cTn id="15" presetID="10"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additive="base">
                                        <p:cTn id="22" dur="500" fill="hold"/>
                                        <p:tgtEl>
                                          <p:spTgt spid="25"/>
                                        </p:tgtEl>
                                        <p:attrNameLst>
                                          <p:attrName>ppt_x</p:attrName>
                                        </p:attrNameLst>
                                      </p:cBhvr>
                                      <p:tavLst>
                                        <p:tav tm="0">
                                          <p:val>
                                            <p:strVal val="0-#ppt_w/2"/>
                                          </p:val>
                                        </p:tav>
                                        <p:tav tm="100000">
                                          <p:val>
                                            <p:strVal val="#ppt_x"/>
                                          </p:val>
                                        </p:tav>
                                      </p:tavLst>
                                    </p:anim>
                                    <p:anim calcmode="lin" valueType="num">
                                      <p:cBhvr additive="base">
                                        <p:cTn id="23" dur="500" fill="hold"/>
                                        <p:tgtEl>
                                          <p:spTgt spid="25"/>
                                        </p:tgtEl>
                                        <p:attrNameLst>
                                          <p:attrName>ppt_y</p:attrName>
                                        </p:attrNameLst>
                                      </p:cBhvr>
                                      <p:tavLst>
                                        <p:tav tm="0">
                                          <p:val>
                                            <p:strVal val="#ppt_y"/>
                                          </p:val>
                                        </p:tav>
                                        <p:tav tm="100000">
                                          <p:val>
                                            <p:strVal val="#ppt_y"/>
                                          </p:val>
                                        </p:tav>
                                      </p:tavLst>
                                    </p:anim>
                                  </p:childTnLst>
                                </p:cTn>
                              </p:par>
                              <p:par>
                                <p:cTn id="24" presetID="10" presetClass="entr" presetSubtype="0" fill="hold" grpId="0"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500"/>
                                        <p:tgtEl>
                                          <p:spTgt spid="34"/>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0-#ppt_w/2"/>
                                          </p:val>
                                        </p:tav>
                                        <p:tav tm="100000">
                                          <p:val>
                                            <p:strVal val="#ppt_x"/>
                                          </p:val>
                                        </p:tav>
                                      </p:tavLst>
                                    </p:anim>
                                    <p:anim calcmode="lin" valueType="num">
                                      <p:cBhvr additive="base">
                                        <p:cTn id="32" dur="500" fill="hold"/>
                                        <p:tgtEl>
                                          <p:spTgt spid="26"/>
                                        </p:tgtEl>
                                        <p:attrNameLst>
                                          <p:attrName>ppt_y</p:attrName>
                                        </p:attrNameLst>
                                      </p:cBhvr>
                                      <p:tavLst>
                                        <p:tav tm="0">
                                          <p:val>
                                            <p:strVal val="#ppt_y"/>
                                          </p:val>
                                        </p:tav>
                                        <p:tav tm="100000">
                                          <p:val>
                                            <p:strVal val="#ppt_y"/>
                                          </p:val>
                                        </p:tav>
                                      </p:tavLst>
                                    </p:anim>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4" grpId="0"/>
      <p:bldP spid="3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72058" y="1384895"/>
            <a:ext cx="701616" cy="701616"/>
          </a:xfrm>
          <a:prstGeom prst="rect">
            <a:avLst/>
          </a:prstGeom>
        </p:spPr>
      </p:pic>
      <p:sp>
        <p:nvSpPr>
          <p:cNvPr id="2" name="Rectangle 1"/>
          <p:cNvSpPr/>
          <p:nvPr/>
        </p:nvSpPr>
        <p:spPr>
          <a:xfrm>
            <a:off x="873674" y="211537"/>
            <a:ext cx="10781877" cy="6247864"/>
          </a:xfrm>
          <a:prstGeom prst="rect">
            <a:avLst/>
          </a:prstGeom>
        </p:spPr>
        <p:txBody>
          <a:bodyPr wrap="square">
            <a:spAutoFit/>
          </a:bodyPr>
          <a:lstStyle/>
          <a:p>
            <a:pPr algn="ctr"/>
            <a:r>
              <a:rPr lang="en-US" sz="3200" b="1" dirty="0">
                <a:effectLst>
                  <a:outerShdw blurRad="38100" dist="38100" dir="2700000" algn="tl">
                    <a:srgbClr val="C0C0C0"/>
                  </a:outerShdw>
                </a:effectLst>
                <a:latin typeface="SVN-The Voice" panose="02040603050506020204" pitchFamily="18" charset="0"/>
              </a:rPr>
              <a:t>Con </a:t>
            </a:r>
            <a:r>
              <a:rPr lang="en-US" sz="3200" b="1" dirty="0" err="1">
                <a:effectLst>
                  <a:outerShdw blurRad="38100" dist="38100" dir="2700000" algn="tl">
                    <a:srgbClr val="C0C0C0"/>
                  </a:outerShdw>
                </a:effectLst>
                <a:latin typeface="SVN-The Voice" panose="02040603050506020204" pitchFamily="18" charset="0"/>
              </a:rPr>
              <a:t>Mèo</a:t>
            </a:r>
            <a:r>
              <a:rPr lang="en-US" sz="3200" b="1" dirty="0">
                <a:effectLst>
                  <a:outerShdw blurRad="38100" dist="38100" dir="2700000" algn="tl">
                    <a:srgbClr val="C0C0C0"/>
                  </a:outerShdw>
                </a:effectLst>
                <a:latin typeface="SVN-The Voice" panose="02040603050506020204" pitchFamily="18" charset="0"/>
              </a:rPr>
              <a:t> Hung</a:t>
            </a:r>
            <a:endParaRPr lang="vi-VN" sz="2800" dirty="0">
              <a:latin typeface="Times New Roman" pitchFamily="18" charset="0"/>
            </a:endParaRPr>
          </a:p>
          <a:p>
            <a:pPr algn="just"/>
            <a:r>
              <a:rPr lang="vi-VN" sz="2300" b="1" dirty="0">
                <a:solidFill>
                  <a:schemeClr val="tx1">
                    <a:lumMod val="75000"/>
                    <a:lumOff val="25000"/>
                  </a:schemeClr>
                </a:solidFill>
                <a:latin typeface="Arial" panose="020B0604020202020204" pitchFamily="34" charset="0"/>
                <a:cs typeface="Arial" panose="020B0604020202020204" pitchFamily="34" charset="0"/>
              </a:rPr>
              <a:t> </a:t>
            </a:r>
            <a:r>
              <a:rPr lang="vi-VN" sz="2300" b="1" dirty="0">
                <a:solidFill>
                  <a:schemeClr val="tx1">
                    <a:lumMod val="85000"/>
                    <a:lumOff val="15000"/>
                  </a:schemeClr>
                </a:solidFill>
                <a:latin typeface="Arial" panose="020B0604020202020204" pitchFamily="34" charset="0"/>
                <a:cs typeface="Arial" panose="020B0604020202020204" pitchFamily="34" charset="0"/>
              </a:rPr>
              <a:t>  </a:t>
            </a:r>
            <a:r>
              <a:rPr lang="vi-VN" sz="2300" b="1" dirty="0">
                <a:solidFill>
                  <a:schemeClr val="accent3">
                    <a:lumMod val="50000"/>
                  </a:schemeClr>
                </a:solidFill>
                <a:latin typeface="Arial" panose="020B0604020202020204" pitchFamily="34" charset="0"/>
                <a:cs typeface="Arial" panose="020B0604020202020204" pitchFamily="34" charset="0"/>
              </a:rPr>
              <a:t>(1) </a:t>
            </a:r>
            <a:r>
              <a:rPr lang="en-US" sz="2300" dirty="0">
                <a:solidFill>
                  <a:schemeClr val="accent3">
                    <a:lumMod val="50000"/>
                  </a:schemeClr>
                </a:solidFill>
                <a:latin typeface="Arial" panose="020B0604020202020204" pitchFamily="34" charset="0"/>
                <a:cs typeface="Arial" panose="020B0604020202020204" pitchFamily="34" charset="0"/>
              </a:rPr>
              <a:t>“</a:t>
            </a:r>
            <a:r>
              <a:rPr lang="en-US" sz="2300" dirty="0" err="1">
                <a:solidFill>
                  <a:schemeClr val="accent3">
                    <a:lumMod val="50000"/>
                  </a:schemeClr>
                </a:solidFill>
                <a:latin typeface="Arial" panose="020B0604020202020204" pitchFamily="34" charset="0"/>
                <a:cs typeface="Arial" panose="020B0604020202020204" pitchFamily="34" charset="0"/>
              </a:rPr>
              <a:t>Meo</a:t>
            </a:r>
            <a:r>
              <a:rPr lang="en-US" sz="2300" dirty="0">
                <a:solidFill>
                  <a:schemeClr val="accent3">
                    <a:lumMod val="50000"/>
                  </a:schemeClr>
                </a:solidFill>
                <a:latin typeface="Arial" panose="020B0604020202020204" pitchFamily="34" charset="0"/>
                <a:cs typeface="Arial" panose="020B0604020202020204" pitchFamily="34" charset="0"/>
              </a:rPr>
              <a:t>, </a:t>
            </a:r>
            <a:r>
              <a:rPr lang="en-US" sz="2300" dirty="0" err="1">
                <a:solidFill>
                  <a:schemeClr val="accent3">
                    <a:lumMod val="50000"/>
                  </a:schemeClr>
                </a:solidFill>
                <a:latin typeface="Arial" panose="020B0604020202020204" pitchFamily="34" charset="0"/>
                <a:cs typeface="Arial" panose="020B0604020202020204" pitchFamily="34" charset="0"/>
              </a:rPr>
              <a:t>meo</a:t>
            </a:r>
            <a:r>
              <a:rPr lang="en-US" sz="2300" dirty="0">
                <a:solidFill>
                  <a:schemeClr val="accent3">
                    <a:lumMod val="50000"/>
                  </a:schemeClr>
                </a:solidFill>
                <a:latin typeface="Arial" panose="020B0604020202020204" pitchFamily="34" charset="0"/>
                <a:cs typeface="Arial" panose="020B0604020202020204" pitchFamily="34" charset="0"/>
              </a:rPr>
              <a:t>”. </a:t>
            </a:r>
            <a:r>
              <a:rPr lang="en-US" sz="2300" dirty="0" err="1">
                <a:solidFill>
                  <a:schemeClr val="accent3">
                    <a:lumMod val="50000"/>
                  </a:schemeClr>
                </a:solidFill>
                <a:latin typeface="Arial" panose="020B0604020202020204" pitchFamily="34" charset="0"/>
                <a:cs typeface="Arial" panose="020B0604020202020204" pitchFamily="34" charset="0"/>
              </a:rPr>
              <a:t>Đấy</a:t>
            </a:r>
            <a:r>
              <a:rPr lang="en-US" sz="2300" dirty="0">
                <a:solidFill>
                  <a:schemeClr val="accent3">
                    <a:lumMod val="50000"/>
                  </a:schemeClr>
                </a:solidFill>
                <a:latin typeface="Arial" panose="020B0604020202020204" pitchFamily="34" charset="0"/>
                <a:cs typeface="Arial" panose="020B0604020202020204" pitchFamily="34" charset="0"/>
              </a:rPr>
              <a:t>, </a:t>
            </a:r>
            <a:r>
              <a:rPr lang="en-US" sz="2300" dirty="0" err="1">
                <a:solidFill>
                  <a:schemeClr val="accent3">
                    <a:lumMod val="50000"/>
                  </a:schemeClr>
                </a:solidFill>
                <a:latin typeface="Arial" panose="020B0604020202020204" pitchFamily="34" charset="0"/>
                <a:cs typeface="Arial" panose="020B0604020202020204" pitchFamily="34" charset="0"/>
              </a:rPr>
              <a:t>chú</a:t>
            </a:r>
            <a:r>
              <a:rPr lang="en-US" sz="2300" dirty="0">
                <a:solidFill>
                  <a:schemeClr val="accent3">
                    <a:lumMod val="50000"/>
                  </a:schemeClr>
                </a:solidFill>
                <a:latin typeface="Arial" panose="020B0604020202020204" pitchFamily="34" charset="0"/>
                <a:cs typeface="Arial" panose="020B0604020202020204" pitchFamily="34" charset="0"/>
              </a:rPr>
              <a:t> </a:t>
            </a:r>
            <a:r>
              <a:rPr lang="en-US" sz="2300" dirty="0" err="1">
                <a:solidFill>
                  <a:schemeClr val="accent3">
                    <a:lumMod val="50000"/>
                  </a:schemeClr>
                </a:solidFill>
                <a:latin typeface="Arial" panose="020B0604020202020204" pitchFamily="34" charset="0"/>
                <a:cs typeface="Arial" panose="020B0604020202020204" pitchFamily="34" charset="0"/>
              </a:rPr>
              <a:t>bạn</a:t>
            </a:r>
            <a:r>
              <a:rPr lang="en-US" sz="2300" dirty="0">
                <a:solidFill>
                  <a:schemeClr val="accent3">
                    <a:lumMod val="50000"/>
                  </a:schemeClr>
                </a:solidFill>
                <a:latin typeface="Arial" panose="020B0604020202020204" pitchFamily="34" charset="0"/>
                <a:cs typeface="Arial" panose="020B0604020202020204" pitchFamily="34" charset="0"/>
              </a:rPr>
              <a:t> </a:t>
            </a:r>
            <a:r>
              <a:rPr lang="en-US" sz="2300" dirty="0" err="1">
                <a:solidFill>
                  <a:schemeClr val="accent3">
                    <a:lumMod val="50000"/>
                  </a:schemeClr>
                </a:solidFill>
                <a:latin typeface="Arial" panose="020B0604020202020204" pitchFamily="34" charset="0"/>
                <a:cs typeface="Arial" panose="020B0604020202020204" pitchFamily="34" charset="0"/>
              </a:rPr>
              <a:t>mới</a:t>
            </a:r>
            <a:r>
              <a:rPr lang="en-US" sz="2300" dirty="0">
                <a:solidFill>
                  <a:schemeClr val="accent3">
                    <a:lumMod val="50000"/>
                  </a:schemeClr>
                </a:solidFill>
                <a:latin typeface="Arial" panose="020B0604020202020204" pitchFamily="34" charset="0"/>
                <a:cs typeface="Arial" panose="020B0604020202020204" pitchFamily="34" charset="0"/>
              </a:rPr>
              <a:t> </a:t>
            </a:r>
            <a:r>
              <a:rPr lang="en-US" sz="2300" dirty="0" err="1">
                <a:solidFill>
                  <a:schemeClr val="accent3">
                    <a:lumMod val="50000"/>
                  </a:schemeClr>
                </a:solidFill>
                <a:latin typeface="Arial" panose="020B0604020202020204" pitchFamily="34" charset="0"/>
                <a:cs typeface="Arial" panose="020B0604020202020204" pitchFamily="34" charset="0"/>
              </a:rPr>
              <a:t>của</a:t>
            </a:r>
            <a:r>
              <a:rPr lang="en-US" sz="2300" dirty="0">
                <a:solidFill>
                  <a:schemeClr val="accent3">
                    <a:lumMod val="50000"/>
                  </a:schemeClr>
                </a:solidFill>
                <a:latin typeface="Arial" panose="020B0604020202020204" pitchFamily="34" charset="0"/>
                <a:cs typeface="Arial" panose="020B0604020202020204" pitchFamily="34" charset="0"/>
              </a:rPr>
              <a:t> </a:t>
            </a:r>
            <a:r>
              <a:rPr lang="en-US" sz="2300" dirty="0" err="1">
                <a:solidFill>
                  <a:schemeClr val="accent3">
                    <a:lumMod val="50000"/>
                  </a:schemeClr>
                </a:solidFill>
                <a:latin typeface="Arial" panose="020B0604020202020204" pitchFamily="34" charset="0"/>
                <a:cs typeface="Arial" panose="020B0604020202020204" pitchFamily="34" charset="0"/>
              </a:rPr>
              <a:t>tôi</a:t>
            </a:r>
            <a:r>
              <a:rPr lang="en-US" sz="2300" dirty="0">
                <a:solidFill>
                  <a:schemeClr val="accent3">
                    <a:lumMod val="50000"/>
                  </a:schemeClr>
                </a:solidFill>
                <a:latin typeface="Arial" panose="020B0604020202020204" pitchFamily="34" charset="0"/>
                <a:cs typeface="Arial" panose="020B0604020202020204" pitchFamily="34" charset="0"/>
              </a:rPr>
              <a:t> </a:t>
            </a:r>
            <a:r>
              <a:rPr lang="en-US" sz="2300" dirty="0" err="1">
                <a:solidFill>
                  <a:schemeClr val="accent3">
                    <a:lumMod val="50000"/>
                  </a:schemeClr>
                </a:solidFill>
                <a:latin typeface="Arial" panose="020B0604020202020204" pitchFamily="34" charset="0"/>
                <a:cs typeface="Arial" panose="020B0604020202020204" pitchFamily="34" charset="0"/>
              </a:rPr>
              <a:t>lại</a:t>
            </a:r>
            <a:r>
              <a:rPr lang="en-US" sz="2300" dirty="0">
                <a:solidFill>
                  <a:schemeClr val="accent3">
                    <a:lumMod val="50000"/>
                  </a:schemeClr>
                </a:solidFill>
                <a:latin typeface="Arial" panose="020B0604020202020204" pitchFamily="34" charset="0"/>
                <a:cs typeface="Arial" panose="020B0604020202020204" pitchFamily="34" charset="0"/>
              </a:rPr>
              <a:t> </a:t>
            </a:r>
            <a:r>
              <a:rPr lang="vi-VN" sz="2300" dirty="0">
                <a:solidFill>
                  <a:schemeClr val="accent3">
                    <a:lumMod val="50000"/>
                  </a:schemeClr>
                </a:solidFill>
                <a:latin typeface="Arial" panose="020B0604020202020204" pitchFamily="34" charset="0"/>
                <a:cs typeface="Arial" panose="020B0604020202020204" pitchFamily="34" charset="0"/>
              </a:rPr>
              <a:t>đ</a:t>
            </a:r>
            <a:r>
              <a:rPr lang="en-US" sz="2300" dirty="0" err="1">
                <a:solidFill>
                  <a:schemeClr val="accent3">
                    <a:lumMod val="50000"/>
                  </a:schemeClr>
                </a:solidFill>
                <a:latin typeface="Arial" panose="020B0604020202020204" pitchFamily="34" charset="0"/>
                <a:cs typeface="Arial" panose="020B0604020202020204" pitchFamily="34" charset="0"/>
              </a:rPr>
              <a:t>ến</a:t>
            </a:r>
            <a:r>
              <a:rPr lang="en-US" sz="2300" dirty="0">
                <a:solidFill>
                  <a:schemeClr val="accent3">
                    <a:lumMod val="50000"/>
                  </a:schemeClr>
                </a:solidFill>
                <a:latin typeface="Arial" panose="020B0604020202020204" pitchFamily="34" charset="0"/>
                <a:cs typeface="Arial" panose="020B0604020202020204" pitchFamily="34" charset="0"/>
              </a:rPr>
              <a:t> </a:t>
            </a:r>
            <a:r>
              <a:rPr lang="en-US" sz="2300" dirty="0" err="1">
                <a:solidFill>
                  <a:schemeClr val="accent3">
                    <a:lumMod val="50000"/>
                  </a:schemeClr>
                </a:solidFill>
                <a:latin typeface="Arial" panose="020B0604020202020204" pitchFamily="34" charset="0"/>
                <a:cs typeface="Arial" panose="020B0604020202020204" pitchFamily="34" charset="0"/>
              </a:rPr>
              <a:t>ch</a:t>
            </a:r>
            <a:r>
              <a:rPr lang="vi-VN" sz="2300" dirty="0">
                <a:solidFill>
                  <a:schemeClr val="accent3">
                    <a:lumMod val="50000"/>
                  </a:schemeClr>
                </a:solidFill>
                <a:latin typeface="Arial" panose="020B0604020202020204" pitchFamily="34" charset="0"/>
                <a:cs typeface="Arial" panose="020B0604020202020204" pitchFamily="34" charset="0"/>
              </a:rPr>
              <a:t>ơ</a:t>
            </a:r>
            <a:r>
              <a:rPr lang="en-US" sz="2300" dirty="0" err="1">
                <a:solidFill>
                  <a:schemeClr val="accent3">
                    <a:lumMod val="50000"/>
                  </a:schemeClr>
                </a:solidFill>
                <a:latin typeface="Arial" panose="020B0604020202020204" pitchFamily="34" charset="0"/>
                <a:cs typeface="Arial" panose="020B0604020202020204" pitchFamily="34" charset="0"/>
              </a:rPr>
              <a:t>i</a:t>
            </a:r>
            <a:r>
              <a:rPr lang="en-US" sz="2300" dirty="0">
                <a:solidFill>
                  <a:schemeClr val="accent3">
                    <a:lumMod val="50000"/>
                  </a:schemeClr>
                </a:solidFill>
                <a:latin typeface="Arial" panose="020B0604020202020204" pitchFamily="34" charset="0"/>
                <a:cs typeface="Arial" panose="020B0604020202020204" pitchFamily="34" charset="0"/>
              </a:rPr>
              <a:t> </a:t>
            </a:r>
            <a:r>
              <a:rPr lang="en-US" sz="2300" dirty="0" err="1">
                <a:solidFill>
                  <a:schemeClr val="accent3">
                    <a:lumMod val="50000"/>
                  </a:schemeClr>
                </a:solidFill>
                <a:latin typeface="Arial" panose="020B0604020202020204" pitchFamily="34" charset="0"/>
                <a:cs typeface="Arial" panose="020B0604020202020204" pitchFamily="34" charset="0"/>
              </a:rPr>
              <a:t>với</a:t>
            </a:r>
            <a:r>
              <a:rPr lang="en-US" sz="2300" dirty="0">
                <a:solidFill>
                  <a:schemeClr val="accent3">
                    <a:lumMod val="50000"/>
                  </a:schemeClr>
                </a:solidFill>
                <a:latin typeface="Arial" panose="020B0604020202020204" pitchFamily="34" charset="0"/>
                <a:cs typeface="Arial" panose="020B0604020202020204" pitchFamily="34" charset="0"/>
              </a:rPr>
              <a:t> </a:t>
            </a:r>
            <a:r>
              <a:rPr lang="en-US" sz="2300" dirty="0" err="1">
                <a:solidFill>
                  <a:schemeClr val="accent3">
                    <a:lumMod val="50000"/>
                  </a:schemeClr>
                </a:solidFill>
                <a:latin typeface="Arial" panose="020B0604020202020204" pitchFamily="34" charset="0"/>
                <a:cs typeface="Arial" panose="020B0604020202020204" pitchFamily="34" charset="0"/>
              </a:rPr>
              <a:t>tôi</a:t>
            </a:r>
            <a:r>
              <a:rPr lang="en-US" sz="2300" dirty="0">
                <a:solidFill>
                  <a:schemeClr val="accent3">
                    <a:lumMod val="50000"/>
                  </a:schemeClr>
                </a:solidFill>
                <a:latin typeface="Arial" panose="020B0604020202020204" pitchFamily="34" charset="0"/>
                <a:cs typeface="Arial" panose="020B0604020202020204" pitchFamily="34" charset="0"/>
              </a:rPr>
              <a:t> </a:t>
            </a:r>
            <a:r>
              <a:rPr lang="vi-VN" sz="2300" dirty="0">
                <a:solidFill>
                  <a:schemeClr val="accent3">
                    <a:lumMod val="50000"/>
                  </a:schemeClr>
                </a:solidFill>
                <a:latin typeface="Arial" panose="020B0604020202020204" pitchFamily="34" charset="0"/>
                <a:cs typeface="Arial" panose="020B0604020202020204" pitchFamily="34" charset="0"/>
              </a:rPr>
              <a:t>đ</a:t>
            </a:r>
            <a:r>
              <a:rPr lang="en-US" sz="2300" dirty="0" err="1">
                <a:solidFill>
                  <a:schemeClr val="accent3">
                    <a:lumMod val="50000"/>
                  </a:schemeClr>
                </a:solidFill>
                <a:latin typeface="Arial" panose="020B0604020202020204" pitchFamily="34" charset="0"/>
                <a:cs typeface="Arial" panose="020B0604020202020204" pitchFamily="34" charset="0"/>
              </a:rPr>
              <a:t>ấy</a:t>
            </a:r>
            <a:r>
              <a:rPr lang="en-US" sz="2300" dirty="0">
                <a:solidFill>
                  <a:schemeClr val="accent3">
                    <a:lumMod val="50000"/>
                  </a:schemeClr>
                </a:solidFill>
                <a:latin typeface="Arial" panose="020B0604020202020204" pitchFamily="34" charset="0"/>
                <a:cs typeface="Arial" panose="020B0604020202020204" pitchFamily="34" charset="0"/>
              </a:rPr>
              <a:t>.</a:t>
            </a:r>
          </a:p>
          <a:p>
            <a:pPr algn="just"/>
            <a:r>
              <a:rPr lang="en-US" sz="2300" b="1" dirty="0">
                <a:solidFill>
                  <a:schemeClr val="tx1">
                    <a:lumMod val="85000"/>
                    <a:lumOff val="15000"/>
                  </a:schemeClr>
                </a:solidFill>
                <a:latin typeface="Arial" panose="020B0604020202020204" pitchFamily="34" charset="0"/>
                <a:cs typeface="Arial" panose="020B0604020202020204" pitchFamily="34" charset="0"/>
              </a:rPr>
              <a:t>  </a:t>
            </a:r>
            <a:r>
              <a:rPr lang="vi-VN" sz="2300" b="1" dirty="0">
                <a:solidFill>
                  <a:schemeClr val="accent6">
                    <a:lumMod val="75000"/>
                  </a:schemeClr>
                </a:solidFill>
                <a:latin typeface="Arial" panose="020B0604020202020204" pitchFamily="34" charset="0"/>
                <a:cs typeface="Arial" panose="020B0604020202020204" pitchFamily="34" charset="0"/>
              </a:rPr>
              <a:t> (2) </a:t>
            </a:r>
            <a:r>
              <a:rPr lang="en-US" sz="2300" dirty="0" err="1">
                <a:solidFill>
                  <a:schemeClr val="accent6">
                    <a:lumMod val="75000"/>
                  </a:schemeClr>
                </a:solidFill>
                <a:latin typeface="Arial" panose="020B0604020202020204" pitchFamily="34" charset="0"/>
                <a:cs typeface="Arial" panose="020B0604020202020204" pitchFamily="34" charset="0"/>
              </a:rPr>
              <a:t>Chà</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nó</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có</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bộ</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lông</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mới</a:t>
            </a:r>
            <a:r>
              <a:rPr lang="en-US" sz="2300" dirty="0">
                <a:solidFill>
                  <a:schemeClr val="accent6">
                    <a:lumMod val="75000"/>
                  </a:schemeClr>
                </a:solidFill>
                <a:latin typeface="Arial" panose="020B0604020202020204" pitchFamily="34" charset="0"/>
                <a:cs typeface="Arial" panose="020B0604020202020204" pitchFamily="34" charset="0"/>
              </a:rPr>
              <a:t> </a:t>
            </a:r>
            <a:r>
              <a:rPr lang="vi-VN" sz="2300" dirty="0">
                <a:solidFill>
                  <a:schemeClr val="accent6">
                    <a:lumMod val="75000"/>
                  </a:schemeClr>
                </a:solidFill>
                <a:latin typeface="Arial" panose="020B0604020202020204" pitchFamily="34" charset="0"/>
                <a:cs typeface="Arial" panose="020B0604020202020204" pitchFamily="34" charset="0"/>
              </a:rPr>
              <a:t>đ</a:t>
            </a:r>
            <a:r>
              <a:rPr lang="en-US" sz="2300" dirty="0" err="1">
                <a:solidFill>
                  <a:schemeClr val="accent6">
                    <a:lumMod val="75000"/>
                  </a:schemeClr>
                </a:solidFill>
                <a:latin typeface="Arial" panose="020B0604020202020204" pitchFamily="34" charset="0"/>
                <a:cs typeface="Arial" panose="020B0604020202020204" pitchFamily="34" charset="0"/>
              </a:rPr>
              <a:t>ẹp</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làm</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sao</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Màu</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lông</a:t>
            </a:r>
            <a:r>
              <a:rPr lang="en-US" sz="2300" dirty="0">
                <a:solidFill>
                  <a:schemeClr val="accent6">
                    <a:lumMod val="75000"/>
                  </a:schemeClr>
                </a:solidFill>
                <a:latin typeface="Arial" panose="020B0604020202020204" pitchFamily="34" charset="0"/>
                <a:cs typeface="Arial" panose="020B0604020202020204" pitchFamily="34" charset="0"/>
              </a:rPr>
              <a:t> hung </a:t>
            </a:r>
            <a:r>
              <a:rPr lang="en-US" sz="2300" dirty="0" err="1">
                <a:solidFill>
                  <a:schemeClr val="accent6">
                    <a:lumMod val="75000"/>
                  </a:schemeClr>
                </a:solidFill>
                <a:latin typeface="Arial" panose="020B0604020202020204" pitchFamily="34" charset="0"/>
                <a:cs typeface="Arial" panose="020B0604020202020204" pitchFamily="34" charset="0"/>
              </a:rPr>
              <a:t>hung</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có</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sắc</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vằn</a:t>
            </a:r>
            <a:r>
              <a:rPr lang="en-US" sz="2300" dirty="0">
                <a:solidFill>
                  <a:schemeClr val="accent6">
                    <a:lumMod val="75000"/>
                  </a:schemeClr>
                </a:solidFill>
                <a:latin typeface="Arial" panose="020B0604020202020204" pitchFamily="34" charset="0"/>
                <a:cs typeface="Arial" panose="020B0604020202020204" pitchFamily="34" charset="0"/>
              </a:rPr>
              <a:t> </a:t>
            </a:r>
            <a:r>
              <a:rPr lang="vi-VN" sz="2300" dirty="0">
                <a:solidFill>
                  <a:schemeClr val="accent6">
                    <a:lumMod val="75000"/>
                  </a:schemeClr>
                </a:solidFill>
                <a:latin typeface="Arial" panose="020B0604020202020204" pitchFamily="34" charset="0"/>
                <a:cs typeface="Arial" panose="020B0604020202020204" pitchFamily="34" charset="0"/>
              </a:rPr>
              <a:t>đ</a:t>
            </a:r>
            <a:r>
              <a:rPr lang="en-US" sz="2300" dirty="0">
                <a:solidFill>
                  <a:schemeClr val="accent6">
                    <a:lumMod val="75000"/>
                  </a:schemeClr>
                </a:solidFill>
                <a:latin typeface="Arial" panose="020B0604020202020204" pitchFamily="34" charset="0"/>
                <a:cs typeface="Arial" panose="020B0604020202020204" pitchFamily="34" charset="0"/>
              </a:rPr>
              <a:t>o </a:t>
            </a:r>
            <a:r>
              <a:rPr lang="vi-VN" sz="2300" dirty="0">
                <a:solidFill>
                  <a:schemeClr val="accent6">
                    <a:lumMod val="75000"/>
                  </a:schemeClr>
                </a:solidFill>
                <a:latin typeface="Arial" panose="020B0604020202020204" pitchFamily="34" charset="0"/>
                <a:cs typeface="Arial" panose="020B0604020202020204" pitchFamily="34" charset="0"/>
              </a:rPr>
              <a:t>đ</a:t>
            </a:r>
            <a:r>
              <a:rPr lang="en-US" sz="2300" dirty="0">
                <a:solidFill>
                  <a:schemeClr val="accent6">
                    <a:lumMod val="75000"/>
                  </a:schemeClr>
                </a:solidFill>
                <a:latin typeface="Arial" panose="020B0604020202020204" pitchFamily="34" charset="0"/>
                <a:cs typeface="Arial" panose="020B0604020202020204" pitchFamily="34" charset="0"/>
              </a:rPr>
              <a:t>ỏ, </a:t>
            </a:r>
            <a:r>
              <a:rPr lang="en-US" sz="2300" dirty="0" err="1">
                <a:solidFill>
                  <a:schemeClr val="accent6">
                    <a:lumMod val="75000"/>
                  </a:schemeClr>
                </a:solidFill>
                <a:latin typeface="Arial" panose="020B0604020202020204" pitchFamily="34" charset="0"/>
                <a:cs typeface="Arial" panose="020B0604020202020204" pitchFamily="34" charset="0"/>
              </a:rPr>
              <a:t>rất</a:t>
            </a:r>
            <a:r>
              <a:rPr lang="en-US" sz="2300" dirty="0">
                <a:solidFill>
                  <a:schemeClr val="accent6">
                    <a:lumMod val="75000"/>
                  </a:schemeClr>
                </a:solidFill>
                <a:latin typeface="Arial" panose="020B0604020202020204" pitchFamily="34" charset="0"/>
                <a:cs typeface="Arial" panose="020B0604020202020204" pitchFamily="34" charset="0"/>
              </a:rPr>
              <a:t> </a:t>
            </a:r>
            <a:r>
              <a:rPr lang="vi-VN" sz="2300" dirty="0">
                <a:solidFill>
                  <a:schemeClr val="accent6">
                    <a:lumMod val="75000"/>
                  </a:schemeClr>
                </a:solidFill>
                <a:latin typeface="Arial" panose="020B0604020202020204" pitchFamily="34" charset="0"/>
                <a:cs typeface="Arial" panose="020B0604020202020204" pitchFamily="34" charset="0"/>
              </a:rPr>
              <a:t>đ</a:t>
            </a:r>
            <a:r>
              <a:rPr lang="en-US" sz="2300" dirty="0" err="1">
                <a:solidFill>
                  <a:schemeClr val="accent6">
                    <a:lumMod val="75000"/>
                  </a:schemeClr>
                </a:solidFill>
                <a:latin typeface="Arial" panose="020B0604020202020204" pitchFamily="34" charset="0"/>
                <a:cs typeface="Arial" panose="020B0604020202020204" pitchFamily="34" charset="0"/>
              </a:rPr>
              <a:t>úng</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với</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cái</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tên</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mà</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tôi</a:t>
            </a:r>
            <a:r>
              <a:rPr lang="en-US" sz="2300" dirty="0">
                <a:solidFill>
                  <a:schemeClr val="accent6">
                    <a:lumMod val="75000"/>
                  </a:schemeClr>
                </a:solidFill>
                <a:latin typeface="Arial" panose="020B0604020202020204" pitchFamily="34" charset="0"/>
                <a:cs typeface="Arial" panose="020B0604020202020204" pitchFamily="34" charset="0"/>
              </a:rPr>
              <a:t> </a:t>
            </a:r>
            <a:r>
              <a:rPr lang="vi-VN" sz="2300" dirty="0">
                <a:solidFill>
                  <a:schemeClr val="accent6">
                    <a:lumMod val="75000"/>
                  </a:schemeClr>
                </a:solidFill>
                <a:latin typeface="Arial" panose="020B0604020202020204" pitchFamily="34" charset="0"/>
                <a:cs typeface="Arial" panose="020B0604020202020204" pitchFamily="34" charset="0"/>
              </a:rPr>
              <a:t>đ</a:t>
            </a:r>
            <a:r>
              <a:rPr lang="en-US" sz="2300" dirty="0">
                <a:solidFill>
                  <a:schemeClr val="accent6">
                    <a:lumMod val="75000"/>
                  </a:schemeClr>
                </a:solidFill>
                <a:latin typeface="Arial" panose="020B0604020202020204" pitchFamily="34" charset="0"/>
                <a:cs typeface="Arial" panose="020B0604020202020204" pitchFamily="34" charset="0"/>
              </a:rPr>
              <a:t>ã </a:t>
            </a:r>
            <a:r>
              <a:rPr lang="vi-VN" sz="2300" dirty="0">
                <a:solidFill>
                  <a:schemeClr val="accent6">
                    <a:lumMod val="75000"/>
                  </a:schemeClr>
                </a:solidFill>
                <a:latin typeface="Arial" panose="020B0604020202020204" pitchFamily="34" charset="0"/>
                <a:cs typeface="Arial" panose="020B0604020202020204" pitchFamily="34" charset="0"/>
              </a:rPr>
              <a:t>đ</a:t>
            </a:r>
            <a:r>
              <a:rPr lang="en-US" sz="2300" dirty="0" err="1">
                <a:solidFill>
                  <a:schemeClr val="accent6">
                    <a:lumMod val="75000"/>
                  </a:schemeClr>
                </a:solidFill>
                <a:latin typeface="Arial" panose="020B0604020202020204" pitchFamily="34" charset="0"/>
                <a:cs typeface="Arial" panose="020B0604020202020204" pitchFamily="34" charset="0"/>
              </a:rPr>
              <a:t>ặt</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cho</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nó</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Mèo</a:t>
            </a:r>
            <a:r>
              <a:rPr lang="en-US" sz="2300" dirty="0">
                <a:solidFill>
                  <a:schemeClr val="accent6">
                    <a:lumMod val="75000"/>
                  </a:schemeClr>
                </a:solidFill>
                <a:latin typeface="Arial" panose="020B0604020202020204" pitchFamily="34" charset="0"/>
                <a:cs typeface="Arial" panose="020B0604020202020204" pitchFamily="34" charset="0"/>
              </a:rPr>
              <a:t> Hung </a:t>
            </a:r>
            <a:r>
              <a:rPr lang="en-US" sz="2300" dirty="0" err="1">
                <a:solidFill>
                  <a:schemeClr val="accent6">
                    <a:lumMod val="75000"/>
                  </a:schemeClr>
                </a:solidFill>
                <a:latin typeface="Arial" panose="020B0604020202020204" pitchFamily="34" charset="0"/>
                <a:cs typeface="Arial" panose="020B0604020202020204" pitchFamily="34" charset="0"/>
              </a:rPr>
              <a:t>có</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cái</a:t>
            </a:r>
            <a:r>
              <a:rPr lang="en-US" sz="2300" dirty="0">
                <a:solidFill>
                  <a:schemeClr val="accent6">
                    <a:lumMod val="75000"/>
                  </a:schemeClr>
                </a:solidFill>
                <a:latin typeface="Arial" panose="020B0604020202020204" pitchFamily="34" charset="0"/>
                <a:cs typeface="Arial" panose="020B0604020202020204" pitchFamily="34" charset="0"/>
              </a:rPr>
              <a:t> </a:t>
            </a:r>
            <a:r>
              <a:rPr lang="vi-VN" sz="2300" dirty="0">
                <a:solidFill>
                  <a:schemeClr val="accent6">
                    <a:lumMod val="75000"/>
                  </a:schemeClr>
                </a:solidFill>
                <a:latin typeface="Arial" panose="020B0604020202020204" pitchFamily="34" charset="0"/>
                <a:cs typeface="Arial" panose="020B0604020202020204" pitchFamily="34" charset="0"/>
              </a:rPr>
              <a:t>đ</a:t>
            </a:r>
            <a:r>
              <a:rPr lang="en-US" sz="2300" dirty="0" err="1">
                <a:solidFill>
                  <a:schemeClr val="accent6">
                    <a:lumMod val="75000"/>
                  </a:schemeClr>
                </a:solidFill>
                <a:latin typeface="Arial" panose="020B0604020202020204" pitchFamily="34" charset="0"/>
                <a:cs typeface="Arial" panose="020B0604020202020204" pitchFamily="34" charset="0"/>
              </a:rPr>
              <a:t>ầu</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tròn</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tròn</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hai</a:t>
            </a:r>
            <a:r>
              <a:rPr lang="en-US" sz="2300" dirty="0">
                <a:solidFill>
                  <a:schemeClr val="accent6">
                    <a:lumMod val="75000"/>
                  </a:schemeClr>
                </a:solidFill>
                <a:latin typeface="Arial" panose="020B0604020202020204" pitchFamily="34" charset="0"/>
                <a:cs typeface="Arial" panose="020B0604020202020204" pitchFamily="34" charset="0"/>
              </a:rPr>
              <a:t> tai dong </a:t>
            </a:r>
            <a:r>
              <a:rPr lang="en-US" sz="2300" dirty="0" err="1">
                <a:solidFill>
                  <a:schemeClr val="accent6">
                    <a:lumMod val="75000"/>
                  </a:schemeClr>
                </a:solidFill>
                <a:latin typeface="Arial" panose="020B0604020202020204" pitchFamily="34" charset="0"/>
                <a:cs typeface="Arial" panose="020B0604020202020204" pitchFamily="34" charset="0"/>
              </a:rPr>
              <a:t>dỏng</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dựng</a:t>
            </a:r>
            <a:r>
              <a:rPr lang="en-US" sz="2300" dirty="0">
                <a:solidFill>
                  <a:schemeClr val="accent6">
                    <a:lumMod val="75000"/>
                  </a:schemeClr>
                </a:solidFill>
                <a:latin typeface="Arial" panose="020B0604020202020204" pitchFamily="34" charset="0"/>
                <a:cs typeface="Arial" panose="020B0604020202020204" pitchFamily="34" charset="0"/>
              </a:rPr>
              <a:t> </a:t>
            </a:r>
            <a:r>
              <a:rPr lang="vi-VN" sz="2300" dirty="0">
                <a:solidFill>
                  <a:schemeClr val="accent6">
                    <a:lumMod val="75000"/>
                  </a:schemeClr>
                </a:solidFill>
                <a:latin typeface="Arial" panose="020B0604020202020204" pitchFamily="34" charset="0"/>
                <a:cs typeface="Arial" panose="020B0604020202020204" pitchFamily="34" charset="0"/>
              </a:rPr>
              <a:t>đ</a:t>
            </a:r>
            <a:r>
              <a:rPr lang="en-US" sz="2300" dirty="0" err="1">
                <a:solidFill>
                  <a:schemeClr val="accent6">
                    <a:lumMod val="75000"/>
                  </a:schemeClr>
                </a:solidFill>
                <a:latin typeface="Arial" panose="020B0604020202020204" pitchFamily="34" charset="0"/>
                <a:cs typeface="Arial" panose="020B0604020202020204" pitchFamily="34" charset="0"/>
              </a:rPr>
              <a:t>ứng</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rất</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thính</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nhạy</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Đôi</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mắt</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Mèo</a:t>
            </a:r>
            <a:r>
              <a:rPr lang="en-US" sz="2300" dirty="0">
                <a:solidFill>
                  <a:schemeClr val="accent6">
                    <a:lumMod val="75000"/>
                  </a:schemeClr>
                </a:solidFill>
                <a:latin typeface="Arial" panose="020B0604020202020204" pitchFamily="34" charset="0"/>
                <a:cs typeface="Arial" panose="020B0604020202020204" pitchFamily="34" charset="0"/>
              </a:rPr>
              <a:t> Hung </a:t>
            </a:r>
            <a:r>
              <a:rPr lang="en-US" sz="2300" dirty="0" err="1">
                <a:solidFill>
                  <a:schemeClr val="accent6">
                    <a:lumMod val="75000"/>
                  </a:schemeClr>
                </a:solidFill>
                <a:latin typeface="Arial" panose="020B0604020202020204" pitchFamily="34" charset="0"/>
                <a:cs typeface="Arial" panose="020B0604020202020204" pitchFamily="34" charset="0"/>
              </a:rPr>
              <a:t>hiền</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lành</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nh</a:t>
            </a:r>
            <a:r>
              <a:rPr lang="vi-VN" sz="2300" dirty="0">
                <a:solidFill>
                  <a:schemeClr val="accent6">
                    <a:lumMod val="75000"/>
                  </a:schemeClr>
                </a:solidFill>
                <a:latin typeface="Arial" panose="020B0604020202020204" pitchFamily="34" charset="0"/>
                <a:cs typeface="Arial" panose="020B0604020202020204" pitchFamily="34" charset="0"/>
              </a:rPr>
              <a:t>ư</a:t>
            </a:r>
            <a:r>
              <a:rPr lang="en-US" sz="2300" dirty="0">
                <a:solidFill>
                  <a:schemeClr val="accent6">
                    <a:lumMod val="75000"/>
                  </a:schemeClr>
                </a:solidFill>
                <a:latin typeface="Arial" panose="020B0604020202020204" pitchFamily="34" charset="0"/>
                <a:cs typeface="Arial" panose="020B0604020202020204" pitchFamily="34" charset="0"/>
              </a:rPr>
              <a:t>ng ban </a:t>
            </a:r>
            <a:r>
              <a:rPr lang="vi-VN" sz="2300" dirty="0">
                <a:solidFill>
                  <a:schemeClr val="accent6">
                    <a:lumMod val="75000"/>
                  </a:schemeClr>
                </a:solidFill>
                <a:latin typeface="Arial" panose="020B0604020202020204" pitchFamily="34" charset="0"/>
                <a:cs typeface="Arial" panose="020B0604020202020204" pitchFamily="34" charset="0"/>
              </a:rPr>
              <a:t>đ</a:t>
            </a:r>
            <a:r>
              <a:rPr lang="en-US" sz="2300" dirty="0" err="1">
                <a:solidFill>
                  <a:schemeClr val="accent6">
                    <a:lumMod val="75000"/>
                  </a:schemeClr>
                </a:solidFill>
                <a:latin typeface="Arial" panose="020B0604020202020204" pitchFamily="34" charset="0"/>
                <a:cs typeface="Arial" panose="020B0604020202020204" pitchFamily="34" charset="0"/>
              </a:rPr>
              <a:t>êm</a:t>
            </a:r>
            <a:r>
              <a:rPr lang="en-US" sz="2300" dirty="0">
                <a:solidFill>
                  <a:schemeClr val="accent6">
                    <a:lumMod val="75000"/>
                  </a:schemeClr>
                </a:solidFill>
                <a:latin typeface="Arial" panose="020B0604020202020204" pitchFamily="34" charset="0"/>
                <a:cs typeface="Arial" panose="020B0604020202020204" pitchFamily="34" charset="0"/>
              </a:rPr>
              <a:t> </a:t>
            </a:r>
            <a:r>
              <a:rPr lang="vi-VN" sz="2300" dirty="0">
                <a:solidFill>
                  <a:schemeClr val="accent6">
                    <a:lumMod val="75000"/>
                  </a:schemeClr>
                </a:solidFill>
                <a:latin typeface="Arial" panose="020B0604020202020204" pitchFamily="34" charset="0"/>
                <a:cs typeface="Arial" panose="020B0604020202020204" pitchFamily="34" charset="0"/>
              </a:rPr>
              <a:t>đ</a:t>
            </a:r>
            <a:r>
              <a:rPr lang="en-US" sz="2300" dirty="0" err="1">
                <a:solidFill>
                  <a:schemeClr val="accent6">
                    <a:lumMod val="75000"/>
                  </a:schemeClr>
                </a:solidFill>
                <a:latin typeface="Arial" panose="020B0604020202020204" pitchFamily="34" charset="0"/>
                <a:cs typeface="Arial" panose="020B0604020202020204" pitchFamily="34" charset="0"/>
              </a:rPr>
              <a:t>ôi</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mắt</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ấy</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sáng</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lên</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giúp</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mèo</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nhìn</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rõ</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mọi</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vật</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Bộ</a:t>
            </a:r>
            <a:r>
              <a:rPr lang="en-US" sz="2300" dirty="0">
                <a:solidFill>
                  <a:schemeClr val="accent6">
                    <a:lumMod val="75000"/>
                  </a:schemeClr>
                </a:solidFill>
                <a:latin typeface="Arial" panose="020B0604020202020204" pitchFamily="34" charset="0"/>
                <a:cs typeface="Arial" panose="020B0604020202020204" pitchFamily="34" charset="0"/>
              </a:rPr>
              <a:t> ria </a:t>
            </a:r>
            <a:r>
              <a:rPr lang="en-US" sz="2300" dirty="0" err="1">
                <a:solidFill>
                  <a:schemeClr val="accent6">
                    <a:lumMod val="75000"/>
                  </a:schemeClr>
                </a:solidFill>
                <a:latin typeface="Arial" panose="020B0604020202020204" pitchFamily="34" charset="0"/>
                <a:cs typeface="Arial" panose="020B0604020202020204" pitchFamily="34" charset="0"/>
              </a:rPr>
              <a:t>mép</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vểnh</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lên</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có</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vẻ</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oai</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lắm</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bốn</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chân</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thì</a:t>
            </a:r>
            <a:r>
              <a:rPr lang="en-US" sz="2300" dirty="0">
                <a:solidFill>
                  <a:schemeClr val="accent6">
                    <a:lumMod val="75000"/>
                  </a:schemeClr>
                </a:solidFill>
                <a:latin typeface="Arial" panose="020B0604020202020204" pitchFamily="34" charset="0"/>
                <a:cs typeface="Arial" panose="020B0604020202020204" pitchFamily="34" charset="0"/>
              </a:rPr>
              <a:t> thon </a:t>
            </a:r>
            <a:r>
              <a:rPr lang="en-US" sz="2300" dirty="0" err="1">
                <a:solidFill>
                  <a:schemeClr val="accent6">
                    <a:lumMod val="75000"/>
                  </a:schemeClr>
                </a:solidFill>
                <a:latin typeface="Arial" panose="020B0604020202020204" pitchFamily="34" charset="0"/>
                <a:cs typeface="Arial" panose="020B0604020202020204" pitchFamily="34" charset="0"/>
              </a:rPr>
              <a:t>thon</a:t>
            </a:r>
            <a:r>
              <a:rPr lang="en-US" sz="2300" dirty="0">
                <a:solidFill>
                  <a:schemeClr val="accent6">
                    <a:lumMod val="75000"/>
                  </a:schemeClr>
                </a:solidFill>
                <a:latin typeface="Arial" panose="020B0604020202020204" pitchFamily="34" charset="0"/>
                <a:cs typeface="Arial" panose="020B0604020202020204" pitchFamily="34" charset="0"/>
              </a:rPr>
              <a:t>, b</a:t>
            </a:r>
            <a:r>
              <a:rPr lang="vi-VN" sz="2300" dirty="0">
                <a:solidFill>
                  <a:schemeClr val="accent6">
                    <a:lumMod val="75000"/>
                  </a:schemeClr>
                </a:solidFill>
                <a:latin typeface="Arial" panose="020B0604020202020204" pitchFamily="34" charset="0"/>
                <a:cs typeface="Arial" panose="020B0604020202020204" pitchFamily="34" charset="0"/>
              </a:rPr>
              <a:t>ư</a:t>
            </a:r>
            <a:r>
              <a:rPr lang="en-US" sz="2300" dirty="0" err="1">
                <a:solidFill>
                  <a:schemeClr val="accent6">
                    <a:lumMod val="75000"/>
                  </a:schemeClr>
                </a:solidFill>
                <a:latin typeface="Arial" panose="020B0604020202020204" pitchFamily="34" charset="0"/>
                <a:cs typeface="Arial" panose="020B0604020202020204" pitchFamily="34" charset="0"/>
              </a:rPr>
              <a:t>ớc</a:t>
            </a:r>
            <a:r>
              <a:rPr lang="en-US" sz="2300" dirty="0">
                <a:solidFill>
                  <a:schemeClr val="accent6">
                    <a:lumMod val="75000"/>
                  </a:schemeClr>
                </a:solidFill>
                <a:latin typeface="Arial" panose="020B0604020202020204" pitchFamily="34" charset="0"/>
                <a:cs typeface="Arial" panose="020B0604020202020204" pitchFamily="34" charset="0"/>
              </a:rPr>
              <a:t> </a:t>
            </a:r>
            <a:r>
              <a:rPr lang="vi-VN" sz="2300" dirty="0">
                <a:solidFill>
                  <a:schemeClr val="accent6">
                    <a:lumMod val="75000"/>
                  </a:schemeClr>
                </a:solidFill>
                <a:latin typeface="Arial" panose="020B0604020202020204" pitchFamily="34" charset="0"/>
                <a:cs typeface="Arial" panose="020B0604020202020204" pitchFamily="34" charset="0"/>
              </a:rPr>
              <a:t>đ</a:t>
            </a:r>
            <a:r>
              <a:rPr lang="en-US" sz="2300" dirty="0" err="1">
                <a:solidFill>
                  <a:schemeClr val="accent6">
                    <a:lumMod val="75000"/>
                  </a:schemeClr>
                </a:solidFill>
                <a:latin typeface="Arial" panose="020B0604020202020204" pitchFamily="34" charset="0"/>
                <a:cs typeface="Arial" panose="020B0604020202020204" pitchFamily="34" charset="0"/>
              </a:rPr>
              <a:t>i</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một</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cách</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nhẹ</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nhàng</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nh</a:t>
            </a:r>
            <a:r>
              <a:rPr lang="vi-VN" sz="2300" dirty="0">
                <a:solidFill>
                  <a:schemeClr val="accent6">
                    <a:lumMod val="75000"/>
                  </a:schemeClr>
                </a:solidFill>
                <a:latin typeface="Arial" panose="020B0604020202020204" pitchFamily="34" charset="0"/>
                <a:cs typeface="Arial" panose="020B0604020202020204" pitchFamily="34" charset="0"/>
              </a:rPr>
              <a:t>ư</a:t>
            </a:r>
            <a:r>
              <a:rPr lang="en-US" sz="2300" dirty="0">
                <a:solidFill>
                  <a:schemeClr val="accent6">
                    <a:lumMod val="75000"/>
                  </a:schemeClr>
                </a:solidFill>
                <a:latin typeface="Arial" panose="020B0604020202020204" pitchFamily="34" charset="0"/>
                <a:cs typeface="Arial" panose="020B0604020202020204" pitchFamily="34" charset="0"/>
              </a:rPr>
              <a:t> l</a:t>
            </a:r>
            <a:r>
              <a:rPr lang="vi-VN" sz="2300" dirty="0">
                <a:solidFill>
                  <a:schemeClr val="accent6">
                    <a:lumMod val="75000"/>
                  </a:schemeClr>
                </a:solidFill>
                <a:latin typeface="Arial" panose="020B0604020202020204" pitchFamily="34" charset="0"/>
                <a:cs typeface="Arial" panose="020B0604020202020204" pitchFamily="34" charset="0"/>
              </a:rPr>
              <a:t>ư</a:t>
            </a:r>
            <a:r>
              <a:rPr lang="en-US" sz="2300" dirty="0" err="1">
                <a:solidFill>
                  <a:schemeClr val="accent6">
                    <a:lumMod val="75000"/>
                  </a:schemeClr>
                </a:solidFill>
                <a:latin typeface="Arial" panose="020B0604020202020204" pitchFamily="34" charset="0"/>
                <a:cs typeface="Arial" panose="020B0604020202020204" pitchFamily="34" charset="0"/>
              </a:rPr>
              <a:t>ớt</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trên</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mặt</a:t>
            </a:r>
            <a:r>
              <a:rPr lang="en-US" sz="2300" dirty="0">
                <a:solidFill>
                  <a:schemeClr val="accent6">
                    <a:lumMod val="75000"/>
                  </a:schemeClr>
                </a:solidFill>
                <a:latin typeface="Arial" panose="020B0604020202020204" pitchFamily="34" charset="0"/>
                <a:cs typeface="Arial" panose="020B0604020202020204" pitchFamily="34" charset="0"/>
              </a:rPr>
              <a:t> </a:t>
            </a:r>
            <a:r>
              <a:rPr lang="vi-VN" sz="2300" dirty="0">
                <a:solidFill>
                  <a:schemeClr val="accent6">
                    <a:lumMod val="75000"/>
                  </a:schemeClr>
                </a:solidFill>
                <a:latin typeface="Arial" panose="020B0604020202020204" pitchFamily="34" charset="0"/>
                <a:cs typeface="Arial" panose="020B0604020202020204" pitchFamily="34" charset="0"/>
              </a:rPr>
              <a:t>đ</a:t>
            </a:r>
            <a:r>
              <a:rPr lang="en-US" sz="2300" dirty="0" err="1">
                <a:solidFill>
                  <a:schemeClr val="accent6">
                    <a:lumMod val="75000"/>
                  </a:schemeClr>
                </a:solidFill>
                <a:latin typeface="Arial" panose="020B0604020202020204" pitchFamily="34" charset="0"/>
                <a:cs typeface="Arial" panose="020B0604020202020204" pitchFamily="34" charset="0"/>
              </a:rPr>
              <a:t>ất</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Cái</a:t>
            </a:r>
            <a:r>
              <a:rPr lang="en-US" sz="2300" dirty="0">
                <a:solidFill>
                  <a:schemeClr val="accent6">
                    <a:lumMod val="75000"/>
                  </a:schemeClr>
                </a:solidFill>
                <a:latin typeface="Arial" panose="020B0604020202020204" pitchFamily="34" charset="0"/>
                <a:cs typeface="Arial" panose="020B0604020202020204" pitchFamily="34" charset="0"/>
              </a:rPr>
              <a:t> </a:t>
            </a:r>
            <a:r>
              <a:rPr lang="vi-VN" sz="2300" dirty="0">
                <a:solidFill>
                  <a:schemeClr val="accent6">
                    <a:lumMod val="75000"/>
                  </a:schemeClr>
                </a:solidFill>
                <a:latin typeface="Arial" panose="020B0604020202020204" pitchFamily="34" charset="0"/>
                <a:cs typeface="Arial" panose="020B0604020202020204" pitchFamily="34" charset="0"/>
              </a:rPr>
              <a:t>đ</a:t>
            </a:r>
            <a:r>
              <a:rPr lang="en-US" sz="2300" dirty="0" err="1">
                <a:solidFill>
                  <a:schemeClr val="accent6">
                    <a:lumMod val="75000"/>
                  </a:schemeClr>
                </a:solidFill>
                <a:latin typeface="Arial" panose="020B0604020202020204" pitchFamily="34" charset="0"/>
                <a:cs typeface="Arial" panose="020B0604020202020204" pitchFamily="34" charset="0"/>
              </a:rPr>
              <a:t>uôi</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dài</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trông</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th</a:t>
            </a:r>
            <a:r>
              <a:rPr lang="vi-VN" sz="2300" dirty="0">
                <a:solidFill>
                  <a:schemeClr val="accent6">
                    <a:lumMod val="75000"/>
                  </a:schemeClr>
                </a:solidFill>
                <a:latin typeface="Arial" panose="020B0604020202020204" pitchFamily="34" charset="0"/>
                <a:cs typeface="Arial" panose="020B0604020202020204" pitchFamily="34" charset="0"/>
              </a:rPr>
              <a:t>ư</a:t>
            </a:r>
            <a:r>
              <a:rPr lang="en-US" sz="2300" dirty="0" err="1">
                <a:solidFill>
                  <a:schemeClr val="accent6">
                    <a:lumMod val="75000"/>
                  </a:schemeClr>
                </a:solidFill>
                <a:latin typeface="Arial" panose="020B0604020202020204" pitchFamily="34" charset="0"/>
                <a:cs typeface="Arial" panose="020B0604020202020204" pitchFamily="34" charset="0"/>
              </a:rPr>
              <a:t>ớt</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tha</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duyên</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dáng</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Mèo</a:t>
            </a:r>
            <a:r>
              <a:rPr lang="en-US" sz="2300" dirty="0">
                <a:solidFill>
                  <a:schemeClr val="accent6">
                    <a:lumMod val="75000"/>
                  </a:schemeClr>
                </a:solidFill>
                <a:latin typeface="Arial" panose="020B0604020202020204" pitchFamily="34" charset="0"/>
                <a:cs typeface="Arial" panose="020B0604020202020204" pitchFamily="34" charset="0"/>
              </a:rPr>
              <a:t> Hung </a:t>
            </a:r>
            <a:r>
              <a:rPr lang="en-US" sz="2300" dirty="0" err="1">
                <a:solidFill>
                  <a:schemeClr val="accent6">
                    <a:lumMod val="75000"/>
                  </a:schemeClr>
                </a:solidFill>
                <a:latin typeface="Arial" panose="020B0604020202020204" pitchFamily="34" charset="0"/>
                <a:cs typeface="Arial" panose="020B0604020202020204" pitchFamily="34" charset="0"/>
              </a:rPr>
              <a:t>trông</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thật</a:t>
            </a:r>
            <a:r>
              <a:rPr lang="en-US" sz="2300" dirty="0">
                <a:solidFill>
                  <a:schemeClr val="accent6">
                    <a:lumMod val="75000"/>
                  </a:schemeClr>
                </a:solidFill>
                <a:latin typeface="Arial" panose="020B0604020202020204" pitchFamily="34" charset="0"/>
                <a:cs typeface="Arial" panose="020B0604020202020204" pitchFamily="34" charset="0"/>
              </a:rPr>
              <a:t> </a:t>
            </a:r>
            <a:r>
              <a:rPr lang="vi-VN" sz="2300" dirty="0">
                <a:solidFill>
                  <a:schemeClr val="accent6">
                    <a:lumMod val="75000"/>
                  </a:schemeClr>
                </a:solidFill>
                <a:latin typeface="Arial" panose="020B0604020202020204" pitchFamily="34" charset="0"/>
                <a:cs typeface="Arial" panose="020B0604020202020204" pitchFamily="34" charset="0"/>
              </a:rPr>
              <a:t>đ</a:t>
            </a:r>
            <a:r>
              <a:rPr lang="en-US" sz="2300" dirty="0" err="1">
                <a:solidFill>
                  <a:schemeClr val="accent6">
                    <a:lumMod val="75000"/>
                  </a:schemeClr>
                </a:solidFill>
                <a:latin typeface="Arial" panose="020B0604020202020204" pitchFamily="34" charset="0"/>
                <a:cs typeface="Arial" panose="020B0604020202020204" pitchFamily="34" charset="0"/>
              </a:rPr>
              <a:t>áng</a:t>
            </a:r>
            <a:r>
              <a:rPr lang="en-US" sz="2300" dirty="0">
                <a:solidFill>
                  <a:schemeClr val="accent6">
                    <a:lumMod val="75000"/>
                  </a:schemeClr>
                </a:solidFill>
                <a:latin typeface="Arial" panose="020B0604020202020204" pitchFamily="34" charset="0"/>
                <a:cs typeface="Arial" panose="020B0604020202020204" pitchFamily="34" charset="0"/>
              </a:rPr>
              <a:t> </a:t>
            </a:r>
            <a:r>
              <a:rPr lang="en-US" sz="2300" dirty="0" err="1">
                <a:solidFill>
                  <a:schemeClr val="accent6">
                    <a:lumMod val="75000"/>
                  </a:schemeClr>
                </a:solidFill>
                <a:latin typeface="Arial" panose="020B0604020202020204" pitchFamily="34" charset="0"/>
                <a:cs typeface="Arial" panose="020B0604020202020204" pitchFamily="34" charset="0"/>
              </a:rPr>
              <a:t>yêu</a:t>
            </a:r>
            <a:r>
              <a:rPr lang="en-US" sz="2300" dirty="0">
                <a:solidFill>
                  <a:schemeClr val="accent6">
                    <a:lumMod val="75000"/>
                  </a:schemeClr>
                </a:solidFill>
                <a:latin typeface="Arial" panose="020B0604020202020204" pitchFamily="34" charset="0"/>
                <a:cs typeface="Arial" panose="020B0604020202020204" pitchFamily="34" charset="0"/>
              </a:rPr>
              <a:t>.</a:t>
            </a:r>
          </a:p>
          <a:p>
            <a:pPr algn="just"/>
            <a:r>
              <a:rPr lang="en-US" sz="2300" b="1" dirty="0">
                <a:solidFill>
                  <a:schemeClr val="tx1">
                    <a:lumMod val="85000"/>
                    <a:lumOff val="15000"/>
                  </a:schemeClr>
                </a:solidFill>
                <a:latin typeface="Arial" panose="020B0604020202020204" pitchFamily="34" charset="0"/>
                <a:cs typeface="Arial" panose="020B0604020202020204" pitchFamily="34" charset="0"/>
              </a:rPr>
              <a:t> </a:t>
            </a:r>
            <a:r>
              <a:rPr lang="vi-VN" sz="2300" b="1" dirty="0">
                <a:solidFill>
                  <a:schemeClr val="tx1">
                    <a:lumMod val="85000"/>
                    <a:lumOff val="15000"/>
                  </a:schemeClr>
                </a:solidFill>
                <a:latin typeface="Arial" panose="020B0604020202020204" pitchFamily="34" charset="0"/>
                <a:cs typeface="Arial" panose="020B0604020202020204" pitchFamily="34" charset="0"/>
              </a:rPr>
              <a:t> </a:t>
            </a:r>
            <a:r>
              <a:rPr lang="en-US" sz="2300" b="1" dirty="0">
                <a:solidFill>
                  <a:schemeClr val="tx1">
                    <a:lumMod val="85000"/>
                    <a:lumOff val="15000"/>
                  </a:schemeClr>
                </a:solidFill>
                <a:latin typeface="Arial" panose="020B0604020202020204" pitchFamily="34" charset="0"/>
                <a:cs typeface="Arial" panose="020B0604020202020204" pitchFamily="34" charset="0"/>
              </a:rPr>
              <a:t> </a:t>
            </a:r>
            <a:r>
              <a:rPr lang="vi-VN" sz="2300" b="1" dirty="0">
                <a:solidFill>
                  <a:schemeClr val="accent1">
                    <a:lumMod val="75000"/>
                  </a:schemeClr>
                </a:solidFill>
                <a:latin typeface="Arial" panose="020B0604020202020204" pitchFamily="34" charset="0"/>
                <a:cs typeface="Arial" panose="020B0604020202020204" pitchFamily="34" charset="0"/>
              </a:rPr>
              <a:t>(3) </a:t>
            </a:r>
            <a:r>
              <a:rPr lang="en-US" sz="2300" dirty="0" err="1">
                <a:solidFill>
                  <a:schemeClr val="accent1">
                    <a:lumMod val="75000"/>
                  </a:schemeClr>
                </a:solidFill>
                <a:latin typeface="Arial" panose="020B0604020202020204" pitchFamily="34" charset="0"/>
                <a:cs typeface="Arial" panose="020B0604020202020204" pitchFamily="34" charset="0"/>
              </a:rPr>
              <a:t>Có</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một</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hôm</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tôi</a:t>
            </a:r>
            <a:r>
              <a:rPr lang="en-US" sz="2300" dirty="0">
                <a:solidFill>
                  <a:schemeClr val="accent1">
                    <a:lumMod val="75000"/>
                  </a:schemeClr>
                </a:solidFill>
                <a:latin typeface="Arial" panose="020B0604020202020204" pitchFamily="34" charset="0"/>
                <a:cs typeface="Arial" panose="020B0604020202020204" pitchFamily="34" charset="0"/>
              </a:rPr>
              <a:t> </a:t>
            </a:r>
            <a:r>
              <a:rPr lang="vi-VN" sz="2300" dirty="0">
                <a:solidFill>
                  <a:schemeClr val="accent1">
                    <a:lumMod val="75000"/>
                  </a:schemeClr>
                </a:solidFill>
                <a:latin typeface="Arial" panose="020B0604020202020204" pitchFamily="34" charset="0"/>
                <a:cs typeface="Arial" panose="020B0604020202020204" pitchFamily="34" charset="0"/>
              </a:rPr>
              <a:t>đ</a:t>
            </a:r>
            <a:r>
              <a:rPr lang="en-US" sz="2300" dirty="0" err="1">
                <a:solidFill>
                  <a:schemeClr val="accent1">
                    <a:lumMod val="75000"/>
                  </a:schemeClr>
                </a:solidFill>
                <a:latin typeface="Arial" panose="020B0604020202020204" pitchFamily="34" charset="0"/>
                <a:cs typeface="Arial" panose="020B0604020202020204" pitchFamily="34" charset="0"/>
              </a:rPr>
              <a:t>ang</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ngồi</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học</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bỗng</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thấy</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nó</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rón</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rén</a:t>
            </a:r>
            <a:r>
              <a:rPr lang="en-US" sz="2300" dirty="0">
                <a:solidFill>
                  <a:schemeClr val="accent1">
                    <a:lumMod val="75000"/>
                  </a:schemeClr>
                </a:solidFill>
                <a:latin typeface="Arial" panose="020B0604020202020204" pitchFamily="34" charset="0"/>
                <a:cs typeface="Arial" panose="020B0604020202020204" pitchFamily="34" charset="0"/>
              </a:rPr>
              <a:t> b</a:t>
            </a:r>
            <a:r>
              <a:rPr lang="vi-VN" sz="2300" dirty="0">
                <a:solidFill>
                  <a:schemeClr val="accent1">
                    <a:lumMod val="75000"/>
                  </a:schemeClr>
                </a:solidFill>
                <a:latin typeface="Arial" panose="020B0604020202020204" pitchFamily="34" charset="0"/>
                <a:cs typeface="Arial" panose="020B0604020202020204" pitchFamily="34" charset="0"/>
              </a:rPr>
              <a:t>ư</a:t>
            </a:r>
            <a:r>
              <a:rPr lang="en-US" sz="2300" dirty="0" err="1">
                <a:solidFill>
                  <a:schemeClr val="accent1">
                    <a:lumMod val="75000"/>
                  </a:schemeClr>
                </a:solidFill>
                <a:latin typeface="Arial" panose="020B0604020202020204" pitchFamily="34" charset="0"/>
                <a:cs typeface="Arial" panose="020B0604020202020204" pitchFamily="34" charset="0"/>
              </a:rPr>
              <a:t>ớc</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từng</a:t>
            </a:r>
            <a:r>
              <a:rPr lang="en-US" sz="2300" dirty="0">
                <a:solidFill>
                  <a:schemeClr val="accent1">
                    <a:lumMod val="75000"/>
                  </a:schemeClr>
                </a:solidFill>
                <a:latin typeface="Arial" panose="020B0604020202020204" pitchFamily="34" charset="0"/>
                <a:cs typeface="Arial" panose="020B0604020202020204" pitchFamily="34" charset="0"/>
              </a:rPr>
              <a:t> b</a:t>
            </a:r>
            <a:r>
              <a:rPr lang="vi-VN" sz="2300" dirty="0">
                <a:solidFill>
                  <a:schemeClr val="accent1">
                    <a:lumMod val="75000"/>
                  </a:schemeClr>
                </a:solidFill>
                <a:latin typeface="Arial" panose="020B0604020202020204" pitchFamily="34" charset="0"/>
                <a:cs typeface="Arial" panose="020B0604020202020204" pitchFamily="34" charset="0"/>
              </a:rPr>
              <a:t>ư</a:t>
            </a:r>
            <a:r>
              <a:rPr lang="en-US" sz="2300" dirty="0" err="1">
                <a:solidFill>
                  <a:schemeClr val="accent1">
                    <a:lumMod val="75000"/>
                  </a:schemeClr>
                </a:solidFill>
                <a:latin typeface="Arial" panose="020B0604020202020204" pitchFamily="34" charset="0"/>
                <a:cs typeface="Arial" panose="020B0604020202020204" pitchFamily="34" charset="0"/>
              </a:rPr>
              <a:t>ớc</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nhẹ</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nhàng</a:t>
            </a:r>
            <a:r>
              <a:rPr lang="en-US" sz="2300" dirty="0">
                <a:solidFill>
                  <a:schemeClr val="accent1">
                    <a:lumMod val="75000"/>
                  </a:schemeClr>
                </a:solidFill>
                <a:latin typeface="Arial" panose="020B0604020202020204" pitchFamily="34" charset="0"/>
                <a:cs typeface="Arial" panose="020B0604020202020204" pitchFamily="34" charset="0"/>
              </a:rPr>
              <a:t> </a:t>
            </a:r>
            <a:r>
              <a:rPr lang="vi-VN" sz="2300" dirty="0">
                <a:solidFill>
                  <a:schemeClr val="accent1">
                    <a:lumMod val="75000"/>
                  </a:schemeClr>
                </a:solidFill>
                <a:latin typeface="Arial" panose="020B0604020202020204" pitchFamily="34" charset="0"/>
                <a:cs typeface="Arial" panose="020B0604020202020204" pitchFamily="34" charset="0"/>
              </a:rPr>
              <a:t>đ</a:t>
            </a:r>
            <a:r>
              <a:rPr lang="en-US" sz="2300" dirty="0" err="1">
                <a:solidFill>
                  <a:schemeClr val="accent1">
                    <a:lumMod val="75000"/>
                  </a:schemeClr>
                </a:solidFill>
                <a:latin typeface="Arial" panose="020B0604020202020204" pitchFamily="34" charset="0"/>
                <a:cs typeface="Arial" panose="020B0604020202020204" pitchFamily="34" charset="0"/>
              </a:rPr>
              <a:t>ến</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bên</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bồ</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thóc</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ngồi</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rình</a:t>
            </a:r>
            <a:r>
              <a:rPr lang="en-US" sz="2300" dirty="0">
                <a:solidFill>
                  <a:schemeClr val="accent1">
                    <a:lumMod val="75000"/>
                  </a:schemeClr>
                </a:solidFill>
                <a:latin typeface="Arial" panose="020B0604020202020204" pitchFamily="34" charset="0"/>
                <a:cs typeface="Arial" panose="020B0604020202020204" pitchFamily="34" charset="0"/>
              </a:rPr>
              <a:t>. A! Con </a:t>
            </a:r>
            <a:r>
              <a:rPr lang="en-US" sz="2300" dirty="0" err="1">
                <a:solidFill>
                  <a:schemeClr val="accent1">
                    <a:lumMod val="75000"/>
                  </a:schemeClr>
                </a:solidFill>
                <a:latin typeface="Arial" panose="020B0604020202020204" pitchFamily="34" charset="0"/>
                <a:cs typeface="Arial" panose="020B0604020202020204" pitchFamily="34" charset="0"/>
              </a:rPr>
              <a:t>mèo</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này</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khôn</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thật</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Chả</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là</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ngày</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th</a:t>
            </a:r>
            <a:r>
              <a:rPr lang="vi-VN" sz="2300" dirty="0">
                <a:solidFill>
                  <a:schemeClr val="accent1">
                    <a:lumMod val="75000"/>
                  </a:schemeClr>
                </a:solidFill>
                <a:latin typeface="Arial" panose="020B0604020202020204" pitchFamily="34" charset="0"/>
                <a:cs typeface="Arial" panose="020B0604020202020204" pitchFamily="34" charset="0"/>
              </a:rPr>
              <a:t>ư</a:t>
            </a:r>
            <a:r>
              <a:rPr lang="en-US" sz="2300" dirty="0" err="1">
                <a:solidFill>
                  <a:schemeClr val="accent1">
                    <a:lumMod val="75000"/>
                  </a:schemeClr>
                </a:solidFill>
                <a:latin typeface="Arial" panose="020B0604020202020204" pitchFamily="34" charset="0"/>
                <a:cs typeface="Arial" panose="020B0604020202020204" pitchFamily="34" charset="0"/>
              </a:rPr>
              <a:t>ờng</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chuột</a:t>
            </a:r>
            <a:r>
              <a:rPr lang="en-US" sz="2300" dirty="0">
                <a:solidFill>
                  <a:schemeClr val="accent1">
                    <a:lumMod val="75000"/>
                  </a:schemeClr>
                </a:solidFill>
                <a:latin typeface="Arial" panose="020B0604020202020204" pitchFamily="34" charset="0"/>
                <a:cs typeface="Arial" panose="020B0604020202020204" pitchFamily="34" charset="0"/>
              </a:rPr>
              <a:t> hay </a:t>
            </a:r>
            <a:r>
              <a:rPr lang="en-US" sz="2300" dirty="0" err="1">
                <a:solidFill>
                  <a:schemeClr val="accent1">
                    <a:lumMod val="75000"/>
                  </a:schemeClr>
                </a:solidFill>
                <a:latin typeface="Arial" panose="020B0604020202020204" pitchFamily="34" charset="0"/>
                <a:cs typeface="Arial" panose="020B0604020202020204" pitchFamily="34" charset="0"/>
              </a:rPr>
              <a:t>vào</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bồ</a:t>
            </a:r>
            <a:r>
              <a:rPr lang="en-US" sz="2300" dirty="0">
                <a:solidFill>
                  <a:schemeClr val="accent1">
                    <a:lumMod val="75000"/>
                  </a:schemeClr>
                </a:solidFill>
                <a:latin typeface="Arial" panose="020B0604020202020204" pitchFamily="34" charset="0"/>
                <a:cs typeface="Arial" panose="020B0604020202020204" pitchFamily="34" charset="0"/>
              </a:rPr>
              <a:t> </a:t>
            </a:r>
            <a:r>
              <a:rPr lang="vi-VN" sz="2300" dirty="0">
                <a:solidFill>
                  <a:schemeClr val="accent1">
                    <a:lumMod val="75000"/>
                  </a:schemeClr>
                </a:solidFill>
                <a:latin typeface="Arial" panose="020B0604020202020204" pitchFamily="34" charset="0"/>
                <a:cs typeface="Arial" panose="020B0604020202020204" pitchFamily="34" charset="0"/>
              </a:rPr>
              <a:t>ă</a:t>
            </a:r>
            <a:r>
              <a:rPr lang="en-US" sz="2300" dirty="0">
                <a:solidFill>
                  <a:schemeClr val="accent1">
                    <a:lumMod val="75000"/>
                  </a:schemeClr>
                </a:solidFill>
                <a:latin typeface="Arial" panose="020B0604020202020204" pitchFamily="34" charset="0"/>
                <a:cs typeface="Arial" panose="020B0604020202020204" pitchFamily="34" charset="0"/>
              </a:rPr>
              <a:t>n </a:t>
            </a:r>
            <a:r>
              <a:rPr lang="en-US" sz="2300" dirty="0" err="1">
                <a:solidFill>
                  <a:schemeClr val="accent1">
                    <a:lumMod val="75000"/>
                  </a:schemeClr>
                </a:solidFill>
                <a:latin typeface="Arial" panose="020B0604020202020204" pitchFamily="34" charset="0"/>
                <a:cs typeface="Arial" panose="020B0604020202020204" pitchFamily="34" charset="0"/>
              </a:rPr>
              <a:t>vụng</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thóc</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nên</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mèo</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mới</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rình</a:t>
            </a:r>
            <a:r>
              <a:rPr lang="en-US" sz="2300" dirty="0">
                <a:solidFill>
                  <a:schemeClr val="accent1">
                    <a:lumMod val="75000"/>
                  </a:schemeClr>
                </a:solidFill>
                <a:latin typeface="Arial" panose="020B0604020202020204" pitchFamily="34" charset="0"/>
                <a:cs typeface="Arial" panose="020B0604020202020204" pitchFamily="34" charset="0"/>
              </a:rPr>
              <a:t> ở </a:t>
            </a:r>
            <a:r>
              <a:rPr lang="vi-VN" sz="2300" dirty="0">
                <a:solidFill>
                  <a:schemeClr val="accent1">
                    <a:lumMod val="75000"/>
                  </a:schemeClr>
                </a:solidFill>
                <a:latin typeface="Arial" panose="020B0604020202020204" pitchFamily="34" charset="0"/>
                <a:cs typeface="Arial" panose="020B0604020202020204" pitchFamily="34" charset="0"/>
              </a:rPr>
              <a:t>đ</a:t>
            </a:r>
            <a:r>
              <a:rPr lang="en-US" sz="2300" dirty="0" err="1">
                <a:solidFill>
                  <a:schemeClr val="accent1">
                    <a:lumMod val="75000"/>
                  </a:schemeClr>
                </a:solidFill>
                <a:latin typeface="Arial" panose="020B0604020202020204" pitchFamily="34" charset="0"/>
                <a:cs typeface="Arial" panose="020B0604020202020204" pitchFamily="34" charset="0"/>
              </a:rPr>
              <a:t>ây</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Bỗng</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nhiên</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nó</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chụm</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bốn</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chân</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lại</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dặt</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dặt</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cái</a:t>
            </a:r>
            <a:r>
              <a:rPr lang="en-US" sz="2300" dirty="0">
                <a:solidFill>
                  <a:schemeClr val="accent1">
                    <a:lumMod val="75000"/>
                  </a:schemeClr>
                </a:solidFill>
                <a:latin typeface="Arial" panose="020B0604020202020204" pitchFamily="34" charset="0"/>
                <a:cs typeface="Arial" panose="020B0604020202020204" pitchFamily="34" charset="0"/>
              </a:rPr>
              <a:t> </a:t>
            </a:r>
            <a:r>
              <a:rPr lang="vi-VN" sz="2300" dirty="0">
                <a:solidFill>
                  <a:schemeClr val="accent1">
                    <a:lumMod val="75000"/>
                  </a:schemeClr>
                </a:solidFill>
                <a:latin typeface="Arial" panose="020B0604020202020204" pitchFamily="34" charset="0"/>
                <a:cs typeface="Arial" panose="020B0604020202020204" pitchFamily="34" charset="0"/>
              </a:rPr>
              <a:t>đ</a:t>
            </a:r>
            <a:r>
              <a:rPr lang="en-US" sz="2300" dirty="0" err="1">
                <a:solidFill>
                  <a:schemeClr val="accent1">
                    <a:lumMod val="75000"/>
                  </a:schemeClr>
                </a:solidFill>
                <a:latin typeface="Arial" panose="020B0604020202020204" pitchFamily="34" charset="0"/>
                <a:cs typeface="Arial" panose="020B0604020202020204" pitchFamily="34" charset="0"/>
              </a:rPr>
              <a:t>uôi</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lấy</a:t>
            </a:r>
            <a:r>
              <a:rPr lang="en-US" sz="2300" dirty="0">
                <a:solidFill>
                  <a:schemeClr val="accent1">
                    <a:lumMod val="75000"/>
                  </a:schemeClr>
                </a:solidFill>
                <a:latin typeface="Arial" panose="020B0604020202020204" pitchFamily="34" charset="0"/>
                <a:cs typeface="Arial" panose="020B0604020202020204" pitchFamily="34" charset="0"/>
              </a:rPr>
              <a:t> </a:t>
            </a:r>
            <a:r>
              <a:rPr lang="vi-VN" sz="2300" dirty="0">
                <a:solidFill>
                  <a:schemeClr val="accent1">
                    <a:lumMod val="75000"/>
                  </a:schemeClr>
                </a:solidFill>
                <a:latin typeface="Arial" panose="020B0604020202020204" pitchFamily="34" charset="0"/>
                <a:cs typeface="Arial" panose="020B0604020202020204" pitchFamily="34" charset="0"/>
              </a:rPr>
              <a:t>đ</a:t>
            </a:r>
            <a:r>
              <a:rPr lang="en-US" sz="2300" dirty="0">
                <a:solidFill>
                  <a:schemeClr val="accent1">
                    <a:lumMod val="75000"/>
                  </a:schemeClr>
                </a:solidFill>
                <a:latin typeface="Arial" panose="020B0604020202020204" pitchFamily="34" charset="0"/>
                <a:cs typeface="Arial" panose="020B0604020202020204" pitchFamily="34" charset="0"/>
              </a:rPr>
              <a:t>à </a:t>
            </a:r>
            <a:r>
              <a:rPr lang="en-US" sz="2300" dirty="0" err="1">
                <a:solidFill>
                  <a:schemeClr val="accent1">
                    <a:lumMod val="75000"/>
                  </a:schemeClr>
                </a:solidFill>
                <a:latin typeface="Arial" panose="020B0604020202020204" pitchFamily="34" charset="0"/>
                <a:cs typeface="Arial" panose="020B0604020202020204" pitchFamily="34" charset="0"/>
              </a:rPr>
              <a:t>rồi</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phốc</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một</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cái</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Thế</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là</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một</a:t>
            </a:r>
            <a:r>
              <a:rPr lang="en-US" sz="2300" dirty="0">
                <a:solidFill>
                  <a:schemeClr val="accent1">
                    <a:lumMod val="75000"/>
                  </a:schemeClr>
                </a:solidFill>
                <a:latin typeface="Arial" panose="020B0604020202020204" pitchFamily="34" charset="0"/>
                <a:cs typeface="Arial" panose="020B0604020202020204" pitchFamily="34" charset="0"/>
              </a:rPr>
              <a:t> con </a:t>
            </a:r>
            <a:r>
              <a:rPr lang="en-US" sz="2300" dirty="0" err="1">
                <a:solidFill>
                  <a:schemeClr val="accent1">
                    <a:lumMod val="75000"/>
                  </a:schemeClr>
                </a:solidFill>
                <a:latin typeface="Arial" panose="020B0604020202020204" pitchFamily="34" charset="0"/>
                <a:cs typeface="Arial" panose="020B0604020202020204" pitchFamily="34" charset="0"/>
              </a:rPr>
              <a:t>chuột</a:t>
            </a:r>
            <a:r>
              <a:rPr lang="en-US" sz="2300" dirty="0">
                <a:solidFill>
                  <a:schemeClr val="accent1">
                    <a:lumMod val="75000"/>
                  </a:schemeClr>
                </a:solidFill>
                <a:latin typeface="Arial" panose="020B0604020202020204" pitchFamily="34" charset="0"/>
                <a:cs typeface="Arial" panose="020B0604020202020204" pitchFamily="34" charset="0"/>
              </a:rPr>
              <a:t> </a:t>
            </a:r>
            <a:r>
              <a:rPr lang="vi-VN" sz="2300" dirty="0">
                <a:solidFill>
                  <a:schemeClr val="accent1">
                    <a:lumMod val="75000"/>
                  </a:schemeClr>
                </a:solidFill>
                <a:latin typeface="Arial" panose="020B0604020202020204" pitchFamily="34" charset="0"/>
                <a:cs typeface="Arial" panose="020B0604020202020204" pitchFamily="34" charset="0"/>
              </a:rPr>
              <a:t>đ</a:t>
            </a:r>
            <a:r>
              <a:rPr lang="en-US" sz="2300" dirty="0">
                <a:solidFill>
                  <a:schemeClr val="accent1">
                    <a:lumMod val="75000"/>
                  </a:schemeClr>
                </a:solidFill>
                <a:latin typeface="Arial" panose="020B0604020202020204" pitchFamily="34" charset="0"/>
                <a:cs typeface="Arial" panose="020B0604020202020204" pitchFamily="34" charset="0"/>
              </a:rPr>
              <a:t>ã </a:t>
            </a:r>
            <a:r>
              <a:rPr lang="en-US" sz="2300" dirty="0" err="1">
                <a:solidFill>
                  <a:schemeClr val="accent1">
                    <a:lumMod val="75000"/>
                  </a:schemeClr>
                </a:solidFill>
                <a:latin typeface="Arial" panose="020B0604020202020204" pitchFamily="34" charset="0"/>
                <a:cs typeface="Arial" panose="020B0604020202020204" pitchFamily="34" charset="0"/>
              </a:rPr>
              <a:t>nằm</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gọn</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ngay</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trong</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vuốt</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của</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nó</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Nhiều</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lúc</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tôi</a:t>
            </a:r>
            <a:r>
              <a:rPr lang="en-US" sz="2300" dirty="0">
                <a:solidFill>
                  <a:schemeClr val="accent1">
                    <a:lumMod val="75000"/>
                  </a:schemeClr>
                </a:solidFill>
                <a:latin typeface="Arial" panose="020B0604020202020204" pitchFamily="34" charset="0"/>
                <a:cs typeface="Arial" panose="020B0604020202020204" pitchFamily="34" charset="0"/>
              </a:rPr>
              <a:t> </a:t>
            </a:r>
            <a:r>
              <a:rPr lang="vi-VN" sz="2300" dirty="0">
                <a:solidFill>
                  <a:schemeClr val="accent1">
                    <a:lumMod val="75000"/>
                  </a:schemeClr>
                </a:solidFill>
                <a:latin typeface="Arial" panose="020B0604020202020204" pitchFamily="34" charset="0"/>
                <a:cs typeface="Arial" panose="020B0604020202020204" pitchFamily="34" charset="0"/>
              </a:rPr>
              <a:t>đ</a:t>
            </a:r>
            <a:r>
              <a:rPr lang="en-US" sz="2300" dirty="0" err="1">
                <a:solidFill>
                  <a:schemeClr val="accent1">
                    <a:lumMod val="75000"/>
                  </a:schemeClr>
                </a:solidFill>
                <a:latin typeface="Arial" panose="020B0604020202020204" pitchFamily="34" charset="0"/>
                <a:cs typeface="Arial" panose="020B0604020202020204" pitchFamily="34" charset="0"/>
              </a:rPr>
              <a:t>ang</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học</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bài</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chú</a:t>
            </a:r>
            <a:r>
              <a:rPr lang="en-US" sz="2300" dirty="0">
                <a:solidFill>
                  <a:schemeClr val="accent1">
                    <a:lumMod val="75000"/>
                  </a:schemeClr>
                </a:solidFill>
                <a:latin typeface="Arial" panose="020B0604020202020204" pitchFamily="34" charset="0"/>
                <a:cs typeface="Arial" panose="020B0604020202020204" pitchFamily="34" charset="0"/>
              </a:rPr>
              <a:t> ta </a:t>
            </a:r>
            <a:r>
              <a:rPr lang="vi-VN" sz="2300" dirty="0">
                <a:solidFill>
                  <a:schemeClr val="accent1">
                    <a:lumMod val="75000"/>
                  </a:schemeClr>
                </a:solidFill>
                <a:latin typeface="Arial" panose="020B0604020202020204" pitchFamily="34" charset="0"/>
                <a:cs typeface="Arial" panose="020B0604020202020204" pitchFamily="34" charset="0"/>
              </a:rPr>
              <a:t>đ</a:t>
            </a:r>
            <a:r>
              <a:rPr lang="en-US" sz="2300" dirty="0" err="1">
                <a:solidFill>
                  <a:schemeClr val="accent1">
                    <a:lumMod val="75000"/>
                  </a:schemeClr>
                </a:solidFill>
                <a:latin typeface="Arial" panose="020B0604020202020204" pitchFamily="34" charset="0"/>
                <a:cs typeface="Arial" panose="020B0604020202020204" pitchFamily="34" charset="0"/>
              </a:rPr>
              <a:t>ến</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dụi</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dụi</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vào</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tay</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muốn</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tôi</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vuốt</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ve</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bộ</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lông</a:t>
            </a:r>
            <a:r>
              <a:rPr lang="en-US" sz="2300" dirty="0">
                <a:solidFill>
                  <a:schemeClr val="accent1">
                    <a:lumMod val="75000"/>
                  </a:schemeClr>
                </a:solidFill>
                <a:latin typeface="Arial" panose="020B0604020202020204" pitchFamily="34" charset="0"/>
                <a:cs typeface="Arial" panose="020B0604020202020204" pitchFamily="34" charset="0"/>
              </a:rPr>
              <a:t> m</a:t>
            </a:r>
            <a:r>
              <a:rPr lang="vi-VN" sz="2300" dirty="0">
                <a:solidFill>
                  <a:schemeClr val="accent1">
                    <a:lumMod val="75000"/>
                  </a:schemeClr>
                </a:solidFill>
                <a:latin typeface="Arial" panose="020B0604020202020204" pitchFamily="34" charset="0"/>
                <a:cs typeface="Arial" panose="020B0604020202020204" pitchFamily="34" charset="0"/>
              </a:rPr>
              <a:t>ư</a:t>
            </a:r>
            <a:r>
              <a:rPr lang="en-US" sz="2300" dirty="0" err="1">
                <a:solidFill>
                  <a:schemeClr val="accent1">
                    <a:lumMod val="75000"/>
                  </a:schemeClr>
                </a:solidFill>
                <a:latin typeface="Arial" panose="020B0604020202020204" pitchFamily="34" charset="0"/>
                <a:cs typeface="Arial" panose="020B0604020202020204" pitchFamily="34" charset="0"/>
              </a:rPr>
              <a:t>ợt</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nh</a:t>
            </a:r>
            <a:r>
              <a:rPr lang="vi-VN" sz="2300" dirty="0">
                <a:solidFill>
                  <a:schemeClr val="accent1">
                    <a:lumMod val="75000"/>
                  </a:schemeClr>
                </a:solidFill>
                <a:latin typeface="Arial" panose="020B0604020202020204" pitchFamily="34" charset="0"/>
                <a:cs typeface="Arial" panose="020B0604020202020204" pitchFamily="34" charset="0"/>
              </a:rPr>
              <a:t>ư</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nhung</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hoặc</a:t>
            </a:r>
            <a:r>
              <a:rPr lang="en-US" sz="2300" dirty="0">
                <a:solidFill>
                  <a:schemeClr val="accent1">
                    <a:lumMod val="75000"/>
                  </a:schemeClr>
                </a:solidFill>
                <a:latin typeface="Arial" panose="020B0604020202020204" pitchFamily="34" charset="0"/>
                <a:cs typeface="Arial" panose="020B0604020202020204" pitchFamily="34" charset="0"/>
              </a:rPr>
              <a:t> </a:t>
            </a:r>
            <a:r>
              <a:rPr lang="vi-VN" sz="2300" dirty="0">
                <a:solidFill>
                  <a:schemeClr val="accent1">
                    <a:lumMod val="75000"/>
                  </a:schemeClr>
                </a:solidFill>
                <a:latin typeface="Arial" panose="020B0604020202020204" pitchFamily="34" charset="0"/>
                <a:cs typeface="Arial" panose="020B0604020202020204" pitchFamily="34" charset="0"/>
              </a:rPr>
              <a:t>đ</a:t>
            </a:r>
            <a:r>
              <a:rPr lang="en-US" sz="2300" dirty="0" err="1">
                <a:solidFill>
                  <a:schemeClr val="accent1">
                    <a:lumMod val="75000"/>
                  </a:schemeClr>
                </a:solidFill>
                <a:latin typeface="Arial" panose="020B0604020202020204" pitchFamily="34" charset="0"/>
                <a:cs typeface="Arial" panose="020B0604020202020204" pitchFamily="34" charset="0"/>
              </a:rPr>
              <a:t>ùa</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với</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chú</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một</a:t>
            </a:r>
            <a:r>
              <a:rPr lang="en-US" sz="2300" dirty="0">
                <a:solidFill>
                  <a:schemeClr val="accent1">
                    <a:lumMod val="75000"/>
                  </a:schemeClr>
                </a:solidFill>
                <a:latin typeface="Arial" panose="020B0604020202020204" pitchFamily="34" charset="0"/>
                <a:cs typeface="Arial" panose="020B0604020202020204" pitchFamily="34" charset="0"/>
              </a:rPr>
              <a:t> </a:t>
            </a:r>
            <a:r>
              <a:rPr lang="en-US" sz="2300" dirty="0" err="1">
                <a:solidFill>
                  <a:schemeClr val="accent1">
                    <a:lumMod val="75000"/>
                  </a:schemeClr>
                </a:solidFill>
                <a:latin typeface="Arial" panose="020B0604020202020204" pitchFamily="34" charset="0"/>
                <a:cs typeface="Arial" panose="020B0604020202020204" pitchFamily="34" charset="0"/>
              </a:rPr>
              <a:t>tí</a:t>
            </a:r>
            <a:r>
              <a:rPr lang="en-US" sz="2300" dirty="0">
                <a:solidFill>
                  <a:schemeClr val="accent1">
                    <a:lumMod val="75000"/>
                  </a:schemeClr>
                </a:solidFill>
                <a:latin typeface="Arial" panose="020B0604020202020204" pitchFamily="34" charset="0"/>
                <a:cs typeface="Arial" panose="020B0604020202020204" pitchFamily="34" charset="0"/>
              </a:rPr>
              <a:t>.</a:t>
            </a:r>
          </a:p>
          <a:p>
            <a:pPr algn="just"/>
            <a:r>
              <a:rPr lang="en-US" sz="2300" b="1" dirty="0">
                <a:solidFill>
                  <a:schemeClr val="tx1">
                    <a:lumMod val="85000"/>
                    <a:lumOff val="15000"/>
                  </a:schemeClr>
                </a:solidFill>
                <a:latin typeface="Arial" panose="020B0604020202020204" pitchFamily="34" charset="0"/>
                <a:cs typeface="Arial" panose="020B0604020202020204" pitchFamily="34" charset="0"/>
              </a:rPr>
              <a:t>  </a:t>
            </a:r>
            <a:r>
              <a:rPr lang="vi-VN" sz="2300" b="1" dirty="0">
                <a:solidFill>
                  <a:schemeClr val="tx1">
                    <a:lumMod val="85000"/>
                    <a:lumOff val="15000"/>
                  </a:schemeClr>
                </a:solidFill>
                <a:latin typeface="Arial" panose="020B0604020202020204" pitchFamily="34" charset="0"/>
                <a:cs typeface="Arial" panose="020B0604020202020204" pitchFamily="34" charset="0"/>
              </a:rPr>
              <a:t>  </a:t>
            </a:r>
            <a:r>
              <a:rPr lang="vi-VN" sz="2300" b="1" dirty="0">
                <a:solidFill>
                  <a:srgbClr val="FF0000"/>
                </a:solidFill>
                <a:latin typeface="Arial" panose="020B0604020202020204" pitchFamily="34" charset="0"/>
                <a:cs typeface="Arial" panose="020B0604020202020204" pitchFamily="34" charset="0"/>
              </a:rPr>
              <a:t>(4) </a:t>
            </a:r>
            <a:r>
              <a:rPr lang="en-US" sz="2300" dirty="0">
                <a:solidFill>
                  <a:srgbClr val="FF0000"/>
                </a:solidFill>
                <a:latin typeface="Arial" panose="020B0604020202020204" pitchFamily="34" charset="0"/>
                <a:cs typeface="Arial" panose="020B0604020202020204" pitchFamily="34" charset="0"/>
              </a:rPr>
              <a:t>Con </a:t>
            </a:r>
            <a:r>
              <a:rPr lang="en-US" sz="2300" dirty="0" err="1">
                <a:solidFill>
                  <a:srgbClr val="FF0000"/>
                </a:solidFill>
                <a:latin typeface="Arial" panose="020B0604020202020204" pitchFamily="34" charset="0"/>
                <a:cs typeface="Arial" panose="020B0604020202020204" pitchFamily="34" charset="0"/>
              </a:rPr>
              <a:t>mèo</a:t>
            </a:r>
            <a:r>
              <a:rPr lang="en-US" sz="2300" dirty="0">
                <a:solidFill>
                  <a:srgbClr val="FF0000"/>
                </a:solidFill>
                <a:latin typeface="Arial" panose="020B0604020202020204" pitchFamily="34" charset="0"/>
                <a:cs typeface="Arial" panose="020B0604020202020204" pitchFamily="34" charset="0"/>
              </a:rPr>
              <a:t> </a:t>
            </a:r>
            <a:r>
              <a:rPr lang="en-US" sz="2300" dirty="0" err="1">
                <a:solidFill>
                  <a:srgbClr val="FF0000"/>
                </a:solidFill>
                <a:latin typeface="Arial" panose="020B0604020202020204" pitchFamily="34" charset="0"/>
                <a:cs typeface="Arial" panose="020B0604020202020204" pitchFamily="34" charset="0"/>
              </a:rPr>
              <a:t>của</a:t>
            </a:r>
            <a:r>
              <a:rPr lang="en-US" sz="2300" dirty="0">
                <a:solidFill>
                  <a:srgbClr val="FF0000"/>
                </a:solidFill>
                <a:latin typeface="Arial" panose="020B0604020202020204" pitchFamily="34" charset="0"/>
                <a:cs typeface="Arial" panose="020B0604020202020204" pitchFamily="34" charset="0"/>
              </a:rPr>
              <a:t> </a:t>
            </a:r>
            <a:r>
              <a:rPr lang="en-US" sz="2300" dirty="0" err="1">
                <a:solidFill>
                  <a:srgbClr val="FF0000"/>
                </a:solidFill>
                <a:latin typeface="Arial" panose="020B0604020202020204" pitchFamily="34" charset="0"/>
                <a:cs typeface="Arial" panose="020B0604020202020204" pitchFamily="34" charset="0"/>
              </a:rPr>
              <a:t>tôi</a:t>
            </a:r>
            <a:r>
              <a:rPr lang="en-US" sz="2300" dirty="0">
                <a:solidFill>
                  <a:srgbClr val="FF0000"/>
                </a:solidFill>
                <a:latin typeface="Arial" panose="020B0604020202020204" pitchFamily="34" charset="0"/>
                <a:cs typeface="Arial" panose="020B0604020202020204" pitchFamily="34" charset="0"/>
              </a:rPr>
              <a:t> </a:t>
            </a:r>
            <a:r>
              <a:rPr lang="en-US" sz="2300" dirty="0" err="1">
                <a:solidFill>
                  <a:srgbClr val="FF0000"/>
                </a:solidFill>
                <a:latin typeface="Arial" panose="020B0604020202020204" pitchFamily="34" charset="0"/>
                <a:cs typeface="Arial" panose="020B0604020202020204" pitchFamily="34" charset="0"/>
              </a:rPr>
              <a:t>là</a:t>
            </a:r>
            <a:r>
              <a:rPr lang="en-US" sz="2300" dirty="0">
                <a:solidFill>
                  <a:srgbClr val="FF0000"/>
                </a:solidFill>
                <a:latin typeface="Arial" panose="020B0604020202020204" pitchFamily="34" charset="0"/>
                <a:cs typeface="Arial" panose="020B0604020202020204" pitchFamily="34" charset="0"/>
              </a:rPr>
              <a:t> </a:t>
            </a:r>
            <a:r>
              <a:rPr lang="en-US" sz="2300" dirty="0" err="1">
                <a:solidFill>
                  <a:srgbClr val="FF0000"/>
                </a:solidFill>
                <a:latin typeface="Arial" panose="020B0604020202020204" pitchFamily="34" charset="0"/>
                <a:cs typeface="Arial" panose="020B0604020202020204" pitchFamily="34" charset="0"/>
              </a:rPr>
              <a:t>thế</a:t>
            </a:r>
            <a:r>
              <a:rPr lang="en-US" sz="2300" dirty="0">
                <a:solidFill>
                  <a:srgbClr val="FF0000"/>
                </a:solidFill>
                <a:latin typeface="Arial" panose="020B0604020202020204" pitchFamily="34" charset="0"/>
                <a:cs typeface="Arial" panose="020B0604020202020204" pitchFamily="34" charset="0"/>
              </a:rPr>
              <a:t> </a:t>
            </a:r>
            <a:r>
              <a:rPr lang="vi-VN" sz="2300" dirty="0">
                <a:solidFill>
                  <a:srgbClr val="FF0000"/>
                </a:solidFill>
                <a:latin typeface="Arial" panose="020B0604020202020204" pitchFamily="34" charset="0"/>
                <a:cs typeface="Arial" panose="020B0604020202020204" pitchFamily="34" charset="0"/>
              </a:rPr>
              <a:t>đ</a:t>
            </a:r>
            <a:r>
              <a:rPr lang="en-US" sz="2300" dirty="0" err="1">
                <a:solidFill>
                  <a:srgbClr val="FF0000"/>
                </a:solidFill>
                <a:latin typeface="Arial" panose="020B0604020202020204" pitchFamily="34" charset="0"/>
                <a:cs typeface="Arial" panose="020B0604020202020204" pitchFamily="34" charset="0"/>
              </a:rPr>
              <a:t>ấy</a:t>
            </a:r>
            <a:r>
              <a:rPr lang="vi-VN" sz="2300" dirty="0">
                <a:solidFill>
                  <a:srgbClr val="FF0000"/>
                </a:solidFill>
                <a:latin typeface="Arial" panose="020B0604020202020204" pitchFamily="34" charset="0"/>
                <a:cs typeface="Arial" panose="020B0604020202020204" pitchFamily="34" charset="0"/>
              </a:rPr>
              <a:t>, vừa dễ thương lại bắt chuột giỏi nên cả nhà ai cũng yêu mến.</a:t>
            </a:r>
          </a:p>
          <a:p>
            <a:pPr algn="r"/>
            <a:r>
              <a:rPr lang="vi-VN" sz="2300" b="1" dirty="0">
                <a:solidFill>
                  <a:schemeClr val="tx1">
                    <a:lumMod val="75000"/>
                    <a:lumOff val="25000"/>
                  </a:schemeClr>
                </a:solidFill>
                <a:latin typeface="Arial" panose="020B0604020202020204" pitchFamily="34" charset="0"/>
                <a:cs typeface="Arial" panose="020B0604020202020204" pitchFamily="34" charset="0"/>
              </a:rPr>
              <a:t>Theo Hoàng Đức Hải</a:t>
            </a:r>
            <a:endParaRPr lang="en-US" sz="2300" b="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480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barn(inVertical)">
                                      <p:cBhvr>
                                        <p:cTn id="11" dur="500"/>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 calcmode="lin" valueType="num">
                                      <p:cBhvr additive="base">
                                        <p:cTn id="16"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 calcmode="lin" valueType="num">
                                      <p:cBhvr additive="base">
                                        <p:cTn id="22"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additive="base">
                                        <p:cTn id="28"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
                                            <p:txEl>
                                              <p:pRg st="4" end="4"/>
                                            </p:txEl>
                                          </p:spTgt>
                                        </p:tgtEl>
                                        <p:attrNameLst>
                                          <p:attrName>ppt_y</p:attrName>
                                        </p:attrNameLst>
                                      </p:cBhvr>
                                      <p:tavLst>
                                        <p:tav tm="0">
                                          <p:val>
                                            <p:strVal val="1+#ppt_h/2"/>
                                          </p:val>
                                        </p:tav>
                                        <p:tav tm="100000">
                                          <p:val>
                                            <p:strVal val="#ppt_y"/>
                                          </p:val>
                                        </p:tav>
                                      </p:tavLst>
                                    </p:anim>
                                  </p:childTnLst>
                                </p:cTn>
                              </p:par>
                              <p:par>
                                <p:cTn id="30" presetID="16" presetClass="entr" presetSubtype="21" fill="hold"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2084456197"/>
</p:tagLst>
</file>

<file path=ppt/tags/tag10.xml><?xml version="1.0" encoding="utf-8"?>
<p:tagLst xmlns:a="http://schemas.openxmlformats.org/drawingml/2006/main" xmlns:r="http://schemas.openxmlformats.org/officeDocument/2006/relationships" xmlns:p="http://schemas.openxmlformats.org/presentationml/2006/main">
  <p:tag name="ISLIDE.DIAGRAM" val="#602608;#602672;"/>
</p:tagLst>
</file>

<file path=ppt/tags/tag11.xml><?xml version="1.0" encoding="utf-8"?>
<p:tagLst xmlns:a="http://schemas.openxmlformats.org/drawingml/2006/main" xmlns:r="http://schemas.openxmlformats.org/officeDocument/2006/relationships" xmlns:p="http://schemas.openxmlformats.org/presentationml/2006/main">
  <p:tag name="ISLIDE.DIAGRAM" val="#602608;#774491;"/>
</p:tagLst>
</file>

<file path=ppt/tags/tag2.xml><?xml version="1.0" encoding="utf-8"?>
<p:tagLst xmlns:a="http://schemas.openxmlformats.org/drawingml/2006/main" xmlns:r="http://schemas.openxmlformats.org/officeDocument/2006/relationships" xmlns:p="http://schemas.openxmlformats.org/presentationml/2006/main">
  <p:tag name="ISLIDE.DIAGRAM" val="#815275;"/>
</p:tagLst>
</file>

<file path=ppt/tags/tag3.xml><?xml version="1.0" encoding="utf-8"?>
<p:tagLst xmlns:a="http://schemas.openxmlformats.org/drawingml/2006/main" xmlns:r="http://schemas.openxmlformats.org/officeDocument/2006/relationships" xmlns:p="http://schemas.openxmlformats.org/presentationml/2006/main">
  <p:tag name="ISLIDE.DIAGRAM" val="#602608;"/>
</p:tagLst>
</file>

<file path=ppt/tags/tag4.xml><?xml version="1.0" encoding="utf-8"?>
<p:tagLst xmlns:a="http://schemas.openxmlformats.org/drawingml/2006/main" xmlns:r="http://schemas.openxmlformats.org/officeDocument/2006/relationships" xmlns:p="http://schemas.openxmlformats.org/presentationml/2006/main">
  <p:tag name="ISLIDE.DIAGRAM" val="#816144;"/>
</p:tagLst>
</file>

<file path=ppt/tags/tag5.xml><?xml version="1.0" encoding="utf-8"?>
<p:tagLst xmlns:a="http://schemas.openxmlformats.org/drawingml/2006/main" xmlns:r="http://schemas.openxmlformats.org/officeDocument/2006/relationships" xmlns:p="http://schemas.openxmlformats.org/presentationml/2006/main">
  <p:tag name="ISLIDE.DIAGRAM" val="#602608;"/>
</p:tagLst>
</file>

<file path=ppt/tags/tag6.xml><?xml version="1.0" encoding="utf-8"?>
<p:tagLst xmlns:a="http://schemas.openxmlformats.org/drawingml/2006/main" xmlns:r="http://schemas.openxmlformats.org/officeDocument/2006/relationships" xmlns:p="http://schemas.openxmlformats.org/presentationml/2006/main">
  <p:tag name="ISLIDE.DIAGRAM" val="#602608;#816144;"/>
</p:tagLst>
</file>

<file path=ppt/tags/tag7.xml><?xml version="1.0" encoding="utf-8"?>
<p:tagLst xmlns:a="http://schemas.openxmlformats.org/drawingml/2006/main" xmlns:r="http://schemas.openxmlformats.org/officeDocument/2006/relationships" xmlns:p="http://schemas.openxmlformats.org/presentationml/2006/main">
  <p:tag name="ISLIDE.DIAGRAM" val="#816144;"/>
</p:tagLst>
</file>

<file path=ppt/tags/tag8.xml><?xml version="1.0" encoding="utf-8"?>
<p:tagLst xmlns:a="http://schemas.openxmlformats.org/drawingml/2006/main" xmlns:r="http://schemas.openxmlformats.org/officeDocument/2006/relationships" xmlns:p="http://schemas.openxmlformats.org/presentationml/2006/main">
  <p:tag name="ISLIDE.DIAGRAM" val="#818045;"/>
  <p:tag name="ISLIDE.ICON" val="#120587;#407148;#11367;#36641;"/>
</p:tagLst>
</file>

<file path=ppt/tags/tag9.xml><?xml version="1.0" encoding="utf-8"?>
<p:tagLst xmlns:a="http://schemas.openxmlformats.org/drawingml/2006/main" xmlns:r="http://schemas.openxmlformats.org/officeDocument/2006/relationships" xmlns:p="http://schemas.openxmlformats.org/presentationml/2006/main">
  <p:tag name="ISLIDE.DIAGRAM" val="#602608;#798908;"/>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lz1s5q4d">
      <a:majorFont>
        <a:latin typeface="字魂107号-萌趣欢乐体" panose="020F0302020204030204"/>
        <a:ea typeface="字魂107号-萌趣欢乐体"/>
        <a:cs typeface=""/>
      </a:majorFont>
      <a:minorFont>
        <a:latin typeface="字魂107号-萌趣欢乐体" panose="020F0502020204030204"/>
        <a:ea typeface="字魂107号-萌趣欢乐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TotalTime>
  <Words>2118</Words>
  <Application>Microsoft Office PowerPoint</Application>
  <PresentationFormat>Widescreen</PresentationFormat>
  <Paragraphs>111</Paragraphs>
  <Slides>21</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21</vt:i4>
      </vt:variant>
    </vt:vector>
  </HeadingPairs>
  <TitlesOfParts>
    <vt:vector size="36" baseType="lpstr">
      <vt:lpstr>UTM Showcard</vt:lpstr>
      <vt:lpstr>UVF Remachine Script</vt:lpstr>
      <vt:lpstr>#9Slide03 AmpleSoft Bold</vt:lpstr>
      <vt:lpstr>Arial</vt:lpstr>
      <vt:lpstr>UVN But Long 2</vt:lpstr>
      <vt:lpstr>UTM Beautiful Caps</vt:lpstr>
      <vt:lpstr>SVN-The Voice Heavy</vt:lpstr>
      <vt:lpstr>等线</vt:lpstr>
      <vt:lpstr>SVN-The Voice</vt:lpstr>
      <vt:lpstr>Times New Roman</vt:lpstr>
      <vt:lpstr>#9Slide03 Arima Madurai Black</vt:lpstr>
      <vt:lpstr>#9Slide07 HoneyCream</vt:lpstr>
      <vt:lpstr>Calibri</vt:lpstr>
      <vt:lpstr>字魂107号-萌趣欢乐体</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mang non</dc:title>
  <dc:creator>Măng Non Teams</dc:creator>
  <cp:keywords>MĂNG NON TEAMS</cp:keywords>
  <cp:lastModifiedBy>Dương Thị Lan Anh</cp:lastModifiedBy>
  <cp:revision>9</cp:revision>
  <dcterms:created xsi:type="dcterms:W3CDTF">2022-02-09T04:06:04Z</dcterms:created>
  <dcterms:modified xsi:type="dcterms:W3CDTF">2023-04-07T03:35:10Z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2023-04-04T17:01:16Z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6831b32c-76d4-4000-9329-d147cafaa548</vt:lpwstr>
  </property>
  <property fmtid="{D5CDD505-2E9C-101B-9397-08002B2CF9AE}" pid="8" name="MSIP_Label_defa4170-0d19-0005-0004-bc88714345d2_ContentBits">
    <vt:lpwstr>0</vt:lpwstr>
  </property>
</Properties>
</file>