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1" r:id="rId2"/>
    <p:sldMasterId id="2147483663" r:id="rId3"/>
    <p:sldMasterId id="2147483675" r:id="rId4"/>
  </p:sldMasterIdLst>
  <p:sldIdLst>
    <p:sldId id="257" r:id="rId5"/>
    <p:sldId id="262" r:id="rId6"/>
    <p:sldId id="263" r:id="rId7"/>
    <p:sldId id="273" r:id="rId8"/>
    <p:sldId id="274" r:id="rId9"/>
    <p:sldId id="259" r:id="rId10"/>
    <p:sldId id="260" r:id="rId11"/>
    <p:sldId id="256" r:id="rId12"/>
    <p:sldId id="261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12192000" cy="6858000"/>
  <p:notesSz cx="6858000" cy="9144000"/>
  <p:embeddedFontLst>
    <p:embeddedFont>
      <p:font typeface="#9Slide03 AmpleSoft" panose="02000000000000000000" pitchFamily="2" charset="0"/>
      <p:regular r:id="rId22"/>
    </p:embeddedFont>
    <p:embeddedFont>
      <p:font typeface="#9Slide03 Arima Madurai Black" panose="00000A00000000000000" pitchFamily="2" charset="0"/>
      <p:bold r:id="rId23"/>
    </p:embeddedFont>
    <p:embeddedFont>
      <p:font typeface="#9Slide07 HoneyCream" pitchFamily="2" charset="0"/>
      <p:regular r:id="rId24"/>
    </p:embeddedFont>
    <p:embeddedFont>
      <p:font typeface=".VnTime" panose="020B7200000000000000" pitchFamily="34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Cambria Math" panose="02040503050406030204" pitchFamily="18" charset="0"/>
      <p:regular r:id="rId35"/>
    </p:embeddedFont>
    <p:embeddedFont>
      <p:font typeface="Sitka Subheading" panose="02000505000000020004" pitchFamily="2" charset="0"/>
      <p:regular r:id="rId36"/>
      <p:bold r:id="rId37"/>
      <p:italic r:id="rId38"/>
      <p:boldItalic r:id="rId39"/>
    </p:embeddedFont>
    <p:embeddedFont>
      <p:font typeface="SVN-Newton" panose="02040603050506020204" pitchFamily="18" charset="0"/>
      <p:regular r:id="rId40"/>
    </p:embeddedFont>
    <p:embeddedFont>
      <p:font typeface="Tahoma" panose="020B0604030504040204" pitchFamily="34" charset="0"/>
      <p:regular r:id="rId41"/>
      <p:bold r:id="rId42"/>
    </p:embeddedFont>
    <p:embeddedFont>
      <p:font typeface="UTM Cookies" panose="02040603050506020204" pitchFamily="18" charset="0"/>
      <p:regular r:id="rId43"/>
    </p:embeddedFont>
    <p:embeddedFont>
      <p:font typeface="UTM Davida" panose="02040603050506020204" pitchFamily="18" charset="0"/>
      <p:regular r:id="rId44"/>
    </p:embeddedFont>
    <p:embeddedFont>
      <p:font typeface="UTM Flamenco" panose="02040603050506020204" pitchFamily="18" charset="0"/>
      <p:regular r:id="rId45"/>
    </p:embeddedFont>
    <p:embeddedFont>
      <p:font typeface="UTM Neo Sans Intel" panose="02040603050506020204" pitchFamily="18" charset="0"/>
      <p:regular r:id="rId46"/>
      <p:bold r:id="rId47"/>
      <p:italic r:id="rId48"/>
      <p:boldItalic r:id="rId49"/>
    </p:embeddedFont>
    <p:embeddedFont>
      <p:font typeface="UTM Seagull" panose="02040603050506020204" pitchFamily="18" charset="0"/>
      <p:bold r:id="rId50"/>
      <p:boldItalic r:id="rId51"/>
    </p:embeddedFont>
    <p:embeddedFont>
      <p:font typeface="UTM Showcard" panose="02040603050506020204" pitchFamily="18" charset="0"/>
      <p:regular r:id="rId52"/>
    </p:embeddedFont>
    <p:embeddedFont>
      <p:font typeface="UVN Thang Vu" panose="03090702030407020404" pitchFamily="66" charset="0"/>
      <p:regular r:id="rId53"/>
    </p:embeddedFont>
  </p:embeddedFontLst>
  <p:custDataLst>
    <p:tags r:id="rId5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29" d="100"/>
          <a:sy n="29" d="100"/>
        </p:scale>
        <p:origin x="2726" y="13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slide" Target="slides/slide17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font" Target="fonts/font26.fntdata"/><Relationship Id="rId50" Type="http://schemas.openxmlformats.org/officeDocument/2006/relationships/font" Target="fonts/font29.fntdata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font" Target="fonts/font8.fntdata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font" Target="fonts/font24.fntdata"/><Relationship Id="rId53" Type="http://schemas.openxmlformats.org/officeDocument/2006/relationships/font" Target="fonts/font32.fntdata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font" Target="fonts/font27.fntdata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font" Target="fonts/font30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font" Target="fonts/font25.fntdata"/><Relationship Id="rId20" Type="http://schemas.openxmlformats.org/officeDocument/2006/relationships/slide" Target="slides/slide16.xml"/><Relationship Id="rId41" Type="http://schemas.openxmlformats.org/officeDocument/2006/relationships/font" Target="fonts/font20.fntdata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openxmlformats.org/officeDocument/2006/relationships/font" Target="fonts/font28.fntdata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52" Type="http://schemas.openxmlformats.org/officeDocument/2006/relationships/font" Target="fonts/font31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5AEC16-DF16-47E2-A8A4-EBC96A8307A0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01BF96-8480-4483-8C2A-49636EC0D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73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4E764E-423F-476A-9438-5F19BD37E163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EC593C-54FF-4B92-8909-31CD70FC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524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4E764E-423F-476A-9438-5F19BD37E163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EC593C-54FF-4B92-8909-31CD70FC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672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4E764E-423F-476A-9438-5F19BD37E163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EC593C-54FF-4B92-8909-31CD70FC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583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4E764E-423F-476A-9438-5F19BD37E163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EC593C-54FF-4B92-8909-31CD70FC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059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4E764E-423F-476A-9438-5F19BD37E163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EC593C-54FF-4B92-8909-31CD70FC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580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4E764E-423F-476A-9438-5F19BD37E163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EC593C-54FF-4B92-8909-31CD70FC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5364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4E764E-423F-476A-9438-5F19BD37E163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EC593C-54FF-4B92-8909-31CD70FC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482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4E764E-423F-476A-9438-5F19BD37E163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EC593C-54FF-4B92-8909-31CD70FC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7691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4E764E-423F-476A-9438-5F19BD37E163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EC593C-54FF-4B92-8909-31CD70FC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71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4E764E-423F-476A-9438-5F19BD37E163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EC593C-54FF-4B92-8909-31CD70FC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46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5AEC16-DF16-47E2-A8A4-EBC96A8307A0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01BF96-8480-4483-8C2A-49636EC0D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7764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4E764E-423F-476A-9438-5F19BD37E163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EC593C-54FF-4B92-8909-31CD70FC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3540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4E764E-423F-476A-9438-5F19BD37E163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EC593C-54FF-4B92-8909-31CD70FC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704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4E764E-423F-476A-9438-5F19BD37E163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EC593C-54FF-4B92-8909-31CD70FC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239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3/19/2022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3657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3/19/2022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1472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3/19/2022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087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3/19/2022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7919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3/19/2022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7262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3/19/2022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6108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3/19/2022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637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5AEC16-DF16-47E2-A8A4-EBC96A8307A0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01BF96-8480-4483-8C2A-49636EC0D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736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3/19/2022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2607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3/19/2022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9903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3/19/2022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5750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3/19/2022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2206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3/19/2022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0674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3/19/2022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2130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3/19/2022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4598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3/19/2022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3141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3/19/2022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5392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3/19/2022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357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5AEC16-DF16-47E2-A8A4-EBC96A8307A0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01BF96-8480-4483-8C2A-49636EC0D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7037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CAF6199F-9AE4-45D4-B2DC-EE9C8D1944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3/19/2022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170"/>
            <a:fld id="{B996DD1F-5C14-4F73-98CB-D9283BC8DB3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5190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793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519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76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852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632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973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70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203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627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5AEC16-DF16-47E2-A8A4-EBC96A8307A0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01BF96-8480-4483-8C2A-49636EC0D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2045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944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3/19/2022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619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615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5AEC16-DF16-47E2-A8A4-EBC96A8307A0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01BF96-8480-4483-8C2A-49636EC0D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250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5AEC16-DF16-47E2-A8A4-EBC96A8307A0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01BF96-8480-4483-8C2A-49636EC0D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388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4E764E-423F-476A-9438-5F19BD37E163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EC593C-54FF-4B92-8909-31CD70FC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859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4E764E-423F-476A-9438-5F19BD37E163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EC593C-54FF-4B92-8909-31CD70FCA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429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9.xml"/><Relationship Id="rId16" Type="http://schemas.openxmlformats.org/officeDocument/2006/relationships/theme" Target="../theme/theme2.xml"/><Relationship Id="rId20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hyperlink" Target="https://www.facebook.com/groups/629898828017053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-240140" y="0"/>
            <a:ext cx="12432140" cy="6858000"/>
            <a:chOff x="-240140" y="55416"/>
            <a:chExt cx="13487400" cy="6743703"/>
          </a:xfrm>
        </p:grpSpPr>
        <p:pic>
          <p:nvPicPr>
            <p:cNvPr id="1026" name="Picture 2" descr="57 Background caro ý tưởng | giấy viết, ảnh tường cho điện thoại, nhật ký  nghệ thuật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0140" y="55416"/>
              <a:ext cx="2247900" cy="2247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57 Background caro ý tưởng | giấy viết, ảnh tường cho điện thoại, nhật ký  nghệ thuật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7760" y="55416"/>
              <a:ext cx="2247900" cy="2247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57 Background caro ý tưởng | giấy viết, ảnh tường cho điện thoại, nhật ký  nghệ thuật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5660" y="55416"/>
              <a:ext cx="2247900" cy="2247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57 Background caro ý tưởng | giấy viết, ảnh tường cho điện thoại, nhật ký  nghệ thuật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3560" y="55416"/>
              <a:ext cx="2247900" cy="2247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57 Background caro ý tưởng | giấy viết, ảnh tường cho điện thoại, nhật ký  nghệ thuật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51460" y="55416"/>
              <a:ext cx="2247900" cy="2247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57 Background caro ý tưởng | giấy viết, ảnh tường cho điện thoại, nhật ký  nghệ thuật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99360" y="55416"/>
              <a:ext cx="2247900" cy="2247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57 Background caro ý tưởng | giấy viết, ảnh tường cho điện thoại, nhật ký  nghệ thuật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0140" y="2303317"/>
              <a:ext cx="2247900" cy="2247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57 Background caro ý tưởng | giấy viết, ảnh tường cho điện thoại, nhật ký  nghệ thuật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7760" y="2303317"/>
              <a:ext cx="2247900" cy="2247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57 Background caro ý tưởng | giấy viết, ảnh tường cho điện thoại, nhật ký  nghệ thuật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5660" y="2303317"/>
              <a:ext cx="2247900" cy="2247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57 Background caro ý tưởng | giấy viết, ảnh tường cho điện thoại, nhật ký  nghệ thuật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3560" y="2303317"/>
              <a:ext cx="2247900" cy="2247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" descr="57 Background caro ý tưởng | giấy viết, ảnh tường cho điện thoại, nhật ký  nghệ thuật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51460" y="2303317"/>
              <a:ext cx="2247900" cy="2247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57 Background caro ý tưởng | giấy viết, ảnh tường cho điện thoại, nhật ký  nghệ thuật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99360" y="2303317"/>
              <a:ext cx="2247900" cy="2247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57 Background caro ý tưởng | giấy viết, ảnh tường cho điện thoại, nhật ký  nghệ thuật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0140" y="4551218"/>
              <a:ext cx="2247900" cy="2247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 descr="57 Background caro ý tưởng | giấy viết, ảnh tường cho điện thoại, nhật ký  nghệ thuật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7760" y="4551218"/>
              <a:ext cx="2247900" cy="2247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57 Background caro ý tưởng | giấy viết, ảnh tường cho điện thoại, nhật ký  nghệ thuật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5660" y="4551218"/>
              <a:ext cx="2247900" cy="2247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57 Background caro ý tưởng | giấy viết, ảnh tường cho điện thoại, nhật ký  nghệ thuật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3560" y="4551218"/>
              <a:ext cx="2247900" cy="2247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57 Background caro ý tưởng | giấy viết, ảnh tường cho điện thoại, nhật ký  nghệ thuật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51460" y="4551218"/>
              <a:ext cx="2247900" cy="2247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 descr="57 Background caro ý tưởng | giấy viết, ảnh tường cho điện thoại, nhật ký  nghệ thuật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99360" y="4551218"/>
              <a:ext cx="2247900" cy="2247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6294" y="-11292888"/>
            <a:ext cx="508030" cy="86391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4577" y="-13056374"/>
            <a:ext cx="508030" cy="86391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19839" y="15392861"/>
            <a:ext cx="508030" cy="86391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2957" y="17967912"/>
            <a:ext cx="508030" cy="86391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FE30BFE-906A-4941-A8C1-2FA8B55270BB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532" y="-3699364"/>
            <a:ext cx="2186247" cy="371775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D691D53-EDF6-43A8-9442-5AB7377883C8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101" y="7107977"/>
            <a:ext cx="1404152" cy="2387785"/>
          </a:xfrm>
          <a:prstGeom prst="rect">
            <a:avLst/>
          </a:prstGeom>
        </p:spPr>
      </p:pic>
      <p:sp>
        <p:nvSpPr>
          <p:cNvPr id="32" name="TextBox 3">
            <a:extLst>
              <a:ext uri="{FF2B5EF4-FFF2-40B4-BE49-F238E27FC236}">
                <a16:creationId xmlns:a16="http://schemas.microsoft.com/office/drawing/2014/main" id="{6588551F-9EC5-4F91-9A20-C6C120F6F8D8}"/>
              </a:ext>
            </a:extLst>
          </p:cNvPr>
          <p:cNvSpPr txBox="1"/>
          <p:nvPr userDrawn="1"/>
        </p:nvSpPr>
        <p:spPr>
          <a:xfrm>
            <a:off x="2815230" y="8566313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F040F11E-922C-422F-A90A-F341E98D0DA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8" y="-28388164"/>
            <a:ext cx="2186247" cy="371775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893A1C3-30FA-4D20-AFE9-1AEE84D132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-28921565"/>
            <a:ext cx="2186247" cy="371775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45FBD32-170B-4917-8D0E-B63632CCE757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9" y="29981034"/>
            <a:ext cx="2186247" cy="371775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F095BB6-9F40-4CEA-823A-32D2B33D22F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29981035"/>
            <a:ext cx="2186247" cy="3717751"/>
          </a:xfrm>
          <a:prstGeom prst="rect">
            <a:avLst/>
          </a:prstGeom>
        </p:spPr>
      </p:pic>
      <p:sp>
        <p:nvSpPr>
          <p:cNvPr id="37" name="Title 1">
            <a:extLst>
              <a:ext uri="{FF2B5EF4-FFF2-40B4-BE49-F238E27FC236}">
                <a16:creationId xmlns:a16="http://schemas.microsoft.com/office/drawing/2014/main" id="{7F14D77B-9181-4CD8-8D2D-6EF2C6E42FA3}"/>
              </a:ext>
            </a:extLst>
          </p:cNvPr>
          <p:cNvSpPr txBox="1">
            <a:spLocks/>
          </p:cNvSpPr>
          <p:nvPr userDrawn="1"/>
        </p:nvSpPr>
        <p:spPr>
          <a:xfrm>
            <a:off x="962341" y="927795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69A12B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69A12B"/>
              </a:solidFill>
              <a:latin typeface="#9Slide07 HoneyCream" pitchFamily="2" charset="0"/>
            </a:endParaRP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D1964F1C-7B33-4BFB-A337-97EA0D14AB00}"/>
              </a:ext>
            </a:extLst>
          </p:cNvPr>
          <p:cNvSpPr txBox="1">
            <a:spLocks/>
          </p:cNvSpPr>
          <p:nvPr userDrawn="1"/>
        </p:nvSpPr>
        <p:spPr>
          <a:xfrm>
            <a:off x="10312720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93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5" r:id="rId2"/>
    <p:sldLayoutId id="2147483694" r:id="rId3"/>
    <p:sldLayoutId id="2147483691" r:id="rId4"/>
    <p:sldLayoutId id="2147483690" r:id="rId5"/>
    <p:sldLayoutId id="2147483689" r:id="rId6"/>
    <p:sldLayoutId id="2147483650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orest Background Cartoon Images – Browse 362,679 Stock Photos, Vectors,  and Video | Adobe Stock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DDF176-AF30-4224-9416-B075CBE10F7F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532" y="-3699364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9D23B49-0BF1-4C76-B229-D7D9A826A01C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101" y="7107977"/>
            <a:ext cx="1404152" cy="2387785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D9D0DE2B-EB78-4188-BBAF-8FC76EA4A11E}"/>
              </a:ext>
            </a:extLst>
          </p:cNvPr>
          <p:cNvSpPr txBox="1"/>
          <p:nvPr userDrawn="1"/>
        </p:nvSpPr>
        <p:spPr>
          <a:xfrm>
            <a:off x="2981908" y="857243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1E85C9E-A621-4612-8835-0B7C98D845FB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8" y="-283881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2BD5A9-9150-4E40-BB34-3DCE5942A841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-28921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68A625F-8F95-43C9-B8D3-8171EEEFB34B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9" y="29981034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E2347E0-D024-42C2-89F9-457CB7A0E069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29981035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F02AD9E2-773C-4A99-B8AE-21A38E782C55}"/>
              </a:ext>
            </a:extLst>
          </p:cNvPr>
          <p:cNvSpPr txBox="1">
            <a:spLocks/>
          </p:cNvSpPr>
          <p:nvPr userDrawn="1"/>
        </p:nvSpPr>
        <p:spPr>
          <a:xfrm>
            <a:off x="962341" y="927795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69A12B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69A12B"/>
              </a:solidFill>
              <a:latin typeface="#9Slide07 HoneyCream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2363168-BCB5-44B2-B285-FB292BF0B5A5}"/>
              </a:ext>
            </a:extLst>
          </p:cNvPr>
          <p:cNvSpPr txBox="1">
            <a:spLocks/>
          </p:cNvSpPr>
          <p:nvPr userDrawn="1"/>
        </p:nvSpPr>
        <p:spPr>
          <a:xfrm>
            <a:off x="-131070" y="-222269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69A12B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69A12B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075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96" r:id="rId8"/>
    <p:sldLayoutId id="2147483693" r:id="rId9"/>
    <p:sldLayoutId id="2147483692" r:id="rId10"/>
    <p:sldLayoutId id="2147483688" r:id="rId11"/>
    <p:sldLayoutId id="2147483659" r:id="rId12"/>
    <p:sldLayoutId id="2147483660" r:id="rId13"/>
    <p:sldLayoutId id="2147483661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88C1656-A19A-4F80-BE24-9F7792648025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532" y="-36993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4760054-608A-4070-86F1-9EEE81AF9FB2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101" y="7107977"/>
            <a:ext cx="1404152" cy="2387785"/>
          </a:xfrm>
          <a:prstGeom prst="rect">
            <a:avLst/>
          </a:prstGeom>
        </p:spPr>
      </p:pic>
      <p:sp>
        <p:nvSpPr>
          <p:cNvPr id="14" name="TextBox 3">
            <a:extLst>
              <a:ext uri="{FF2B5EF4-FFF2-40B4-BE49-F238E27FC236}">
                <a16:creationId xmlns:a16="http://schemas.microsoft.com/office/drawing/2014/main" id="{97767904-1293-4CC8-B0C9-EAD5AF0F4E6A}"/>
              </a:ext>
            </a:extLst>
          </p:cNvPr>
          <p:cNvSpPr txBox="1"/>
          <p:nvPr userDrawn="1"/>
        </p:nvSpPr>
        <p:spPr>
          <a:xfrm>
            <a:off x="3148013" y="857243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rgbClr val="F77A9A">
                    <a:lumMod val="50000"/>
                  </a:srgb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>
              <a:defRPr/>
            </a:pPr>
            <a:r>
              <a:rPr lang="en-US" b="1">
                <a:solidFill>
                  <a:srgbClr val="F77A9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solidFill>
                  <a:srgbClr val="F77A9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solidFill>
                  <a:srgbClr val="F77A9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77A9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solidFill>
                  <a:srgbClr val="F77A9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77A9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dirty="0">
              <a:solidFill>
                <a:srgbClr val="F77A9A">
                  <a:lumMod val="50000"/>
                </a:srgb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solidFill>
                  <a:srgbClr val="F77A9A">
                    <a:lumMod val="50000"/>
                  </a:srgb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b="1" u="sng" dirty="0">
                <a:solidFill>
                  <a:srgbClr val="F77A9A">
                    <a:lumMod val="50000"/>
                  </a:srgbClr>
                </a:solidFill>
                <a:latin typeface="SVN-Newton" panose="02040603050506020204" pitchFamily="18" charset="0"/>
              </a:rPr>
              <a:t>0382348780</a:t>
            </a:r>
            <a:r>
              <a:rPr lang="en-US" b="1" dirty="0">
                <a:solidFill>
                  <a:srgbClr val="F77A9A">
                    <a:lumMod val="50000"/>
                  </a:srgbClr>
                </a:solidFill>
                <a:latin typeface="SVN-Newton" panose="02040603050506020204" pitchFamily="18" charset="0"/>
              </a:rPr>
              <a:t> - </a:t>
            </a:r>
            <a:r>
              <a:rPr lang="en-US" b="1" u="sng" dirty="0">
                <a:solidFill>
                  <a:srgbClr val="F77A9A">
                    <a:lumMod val="50000"/>
                  </a:srgbClr>
                </a:solidFill>
                <a:latin typeface="SVN-Newton" panose="02040603050506020204" pitchFamily="18" charset="0"/>
              </a:rPr>
              <a:t>0984848929</a:t>
            </a:r>
            <a:endParaRPr lang="en-US" b="1" dirty="0">
              <a:solidFill>
                <a:srgbClr val="F77A9A">
                  <a:lumMod val="50000"/>
                </a:srgb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9ACD819-AA98-42DF-8953-99CED561BD7A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8" y="-28388164"/>
            <a:ext cx="2186247" cy="37177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2513ADD-1C63-4040-A74E-FD35875AE1DC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-28921565"/>
            <a:ext cx="2186247" cy="3717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B2E5D6-BA1D-465B-9458-EA08F5218804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9" y="29981034"/>
            <a:ext cx="2186247" cy="37177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B5351F9-6672-4052-A815-B51FCEB9EBB1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29981035"/>
            <a:ext cx="2186247" cy="3717751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8A22D3BF-7723-4D50-AC91-F0ECBFDDEA9A}"/>
              </a:ext>
            </a:extLst>
          </p:cNvPr>
          <p:cNvSpPr txBox="1">
            <a:spLocks/>
          </p:cNvSpPr>
          <p:nvPr userDrawn="1"/>
        </p:nvSpPr>
        <p:spPr>
          <a:xfrm>
            <a:off x="962341" y="927795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solidFill>
                  <a:srgbClr val="69A12B"/>
                </a:solidFill>
                <a:latin typeface="#9Slide07 HoneyCream" pitchFamily="2" charset="0"/>
              </a:rPr>
              <a:t>Măng Non</a:t>
            </a:r>
            <a:endParaRPr lang="en-US" sz="3200" dirty="0">
              <a:solidFill>
                <a:srgbClr val="69A12B"/>
              </a:solidFill>
              <a:latin typeface="#9Slide07 HoneyCream" pitchFamily="2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D4DCADC-E264-4F2A-A7D4-BD63EAED851D}"/>
              </a:ext>
            </a:extLst>
          </p:cNvPr>
          <p:cNvSpPr txBox="1">
            <a:spLocks/>
          </p:cNvSpPr>
          <p:nvPr userDrawn="1"/>
        </p:nvSpPr>
        <p:spPr>
          <a:xfrm>
            <a:off x="-131070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solidFill>
                  <a:srgbClr val="69A12B"/>
                </a:solidFill>
                <a:latin typeface="#9Slide07 HoneyCream" pitchFamily="2" charset="0"/>
              </a:rPr>
              <a:t>Măng Non</a:t>
            </a:r>
            <a:endParaRPr lang="en-US" sz="3200" dirty="0">
              <a:solidFill>
                <a:srgbClr val="69A12B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030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703" r:id="rId2"/>
    <p:sldLayoutId id="2147483702" r:id="rId3"/>
    <p:sldLayoutId id="2147483701" r:id="rId4"/>
    <p:sldLayoutId id="2147483700" r:id="rId5"/>
    <p:sldLayoutId id="2147483699" r:id="rId6"/>
    <p:sldLayoutId id="2147483698" r:id="rId7"/>
    <p:sldLayoutId id="2147483697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0E680C2E-EE47-458A-AEA9-94E438FE98E4}"/>
              </a:ext>
            </a:extLst>
          </p:cNvPr>
          <p:cNvSpPr txBox="1">
            <a:spLocks/>
          </p:cNvSpPr>
          <p:nvPr userDrawn="1"/>
        </p:nvSpPr>
        <p:spPr>
          <a:xfrm>
            <a:off x="0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solidFill>
                  <a:srgbClr val="69A12B"/>
                </a:solidFill>
                <a:latin typeface="#9Slide07 HoneyCream" pitchFamily="2" charset="0"/>
              </a:rPr>
              <a:t>Măng Non</a:t>
            </a:r>
            <a:endParaRPr lang="en-US" sz="3200" dirty="0">
              <a:solidFill>
                <a:srgbClr val="69A12B"/>
              </a:solidFill>
              <a:latin typeface="#9Slide07 HoneyCream" pitchFamily="2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947EC1C-4117-4A95-8D83-6E04A79D536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0021" y="-1858876"/>
            <a:ext cx="2186247" cy="371775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E3A6D3B-D92B-4CC1-ABE3-640D44392C20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101" y="7107977"/>
            <a:ext cx="1404152" cy="2387785"/>
          </a:xfrm>
          <a:prstGeom prst="rect">
            <a:avLst/>
          </a:prstGeom>
        </p:spPr>
      </p:pic>
      <p:sp>
        <p:nvSpPr>
          <p:cNvPr id="27" name="TextBox 3">
            <a:extLst>
              <a:ext uri="{FF2B5EF4-FFF2-40B4-BE49-F238E27FC236}">
                <a16:creationId xmlns:a16="http://schemas.microsoft.com/office/drawing/2014/main" id="{14E85C47-236E-4BF9-9E6A-8AEB81EEE7A7}"/>
              </a:ext>
            </a:extLst>
          </p:cNvPr>
          <p:cNvSpPr txBox="1"/>
          <p:nvPr userDrawn="1"/>
        </p:nvSpPr>
        <p:spPr>
          <a:xfrm>
            <a:off x="2981908" y="857243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rgbClr val="F77A9A">
                    <a:lumMod val="50000"/>
                  </a:srgb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>
              <a:defRPr/>
            </a:pPr>
            <a:r>
              <a:rPr lang="en-US" b="1">
                <a:solidFill>
                  <a:srgbClr val="F77A9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solidFill>
                  <a:srgbClr val="F77A9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solidFill>
                  <a:srgbClr val="F77A9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77A9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solidFill>
                  <a:srgbClr val="F77A9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77A9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dirty="0">
              <a:solidFill>
                <a:srgbClr val="F77A9A">
                  <a:lumMod val="50000"/>
                </a:srgb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solidFill>
                  <a:srgbClr val="F77A9A">
                    <a:lumMod val="50000"/>
                  </a:srgb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b="1" u="sng" dirty="0">
                <a:solidFill>
                  <a:srgbClr val="F77A9A">
                    <a:lumMod val="50000"/>
                  </a:srgbClr>
                </a:solidFill>
                <a:latin typeface="SVN-Newton" panose="02040603050506020204" pitchFamily="18" charset="0"/>
              </a:rPr>
              <a:t>0382348780</a:t>
            </a:r>
            <a:r>
              <a:rPr lang="en-US" b="1" dirty="0">
                <a:solidFill>
                  <a:srgbClr val="F77A9A">
                    <a:lumMod val="50000"/>
                  </a:srgbClr>
                </a:solidFill>
                <a:latin typeface="SVN-Newton" panose="02040603050506020204" pitchFamily="18" charset="0"/>
              </a:rPr>
              <a:t> - </a:t>
            </a:r>
            <a:r>
              <a:rPr lang="en-US" b="1" u="sng" dirty="0">
                <a:solidFill>
                  <a:srgbClr val="F77A9A">
                    <a:lumMod val="50000"/>
                  </a:srgbClr>
                </a:solidFill>
                <a:latin typeface="SVN-Newton" panose="02040603050506020204" pitchFamily="18" charset="0"/>
              </a:rPr>
              <a:t>0984848929</a:t>
            </a:r>
            <a:endParaRPr lang="en-US" b="1" dirty="0">
              <a:solidFill>
                <a:srgbClr val="F77A9A">
                  <a:lumMod val="50000"/>
                </a:srgb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91A213D-5464-440E-B49F-57CD0CE362C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8" y="-28388164"/>
            <a:ext cx="2186247" cy="371775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DDCEC7A-CD75-457B-8A51-836974A76D1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-28921565"/>
            <a:ext cx="2186247" cy="371775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74429FA-D738-4CE3-87D0-059BBAB265C9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9" y="29981034"/>
            <a:ext cx="2186247" cy="371775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2946BE-71EE-4EF2-94B6-C83B2802EE7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29981035"/>
            <a:ext cx="2186247" cy="3717751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7BB95E38-23A7-4C34-AED3-084D6D97E0DF}"/>
              </a:ext>
            </a:extLst>
          </p:cNvPr>
          <p:cNvSpPr txBox="1">
            <a:spLocks/>
          </p:cNvSpPr>
          <p:nvPr userDrawn="1"/>
        </p:nvSpPr>
        <p:spPr>
          <a:xfrm>
            <a:off x="962341" y="927795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solidFill>
                  <a:srgbClr val="69A12B"/>
                </a:solidFill>
                <a:latin typeface="#9Slide07 HoneyCream" pitchFamily="2" charset="0"/>
              </a:rPr>
              <a:t>Măng Non</a:t>
            </a:r>
            <a:endParaRPr lang="en-US" sz="3200" dirty="0">
              <a:solidFill>
                <a:srgbClr val="69A12B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187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9.wdp"/><Relationship Id="rId18" Type="http://schemas.openxmlformats.org/officeDocument/2006/relationships/image" Target="../media/image22.png"/><Relationship Id="rId26" Type="http://schemas.openxmlformats.org/officeDocument/2006/relationships/image" Target="../media/image26.png"/><Relationship Id="rId3" Type="http://schemas.openxmlformats.org/officeDocument/2006/relationships/slideLayout" Target="../slideLayouts/slideLayout23.xml"/><Relationship Id="rId21" Type="http://schemas.microsoft.com/office/2007/relationships/hdphoto" Target="../media/hdphoto13.wdp"/><Relationship Id="rId7" Type="http://schemas.microsoft.com/office/2007/relationships/hdphoto" Target="../media/hdphoto6.wdp"/><Relationship Id="rId12" Type="http://schemas.openxmlformats.org/officeDocument/2006/relationships/image" Target="../media/image19.png"/><Relationship Id="rId17" Type="http://schemas.microsoft.com/office/2007/relationships/hdphoto" Target="../media/hdphoto11.wdp"/><Relationship Id="rId25" Type="http://schemas.microsoft.com/office/2007/relationships/hdphoto" Target="../media/hdphoto15.wdp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20" Type="http://schemas.openxmlformats.org/officeDocument/2006/relationships/image" Target="../media/image23.png"/><Relationship Id="rId29" Type="http://schemas.microsoft.com/office/2007/relationships/hdphoto" Target="../media/hdphoto17.wdp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11" Type="http://schemas.microsoft.com/office/2007/relationships/hdphoto" Target="../media/hdphoto8.wdp"/><Relationship Id="rId24" Type="http://schemas.openxmlformats.org/officeDocument/2006/relationships/image" Target="../media/image25.png"/><Relationship Id="rId5" Type="http://schemas.microsoft.com/office/2007/relationships/hdphoto" Target="../media/hdphoto5.wdp"/><Relationship Id="rId15" Type="http://schemas.microsoft.com/office/2007/relationships/hdphoto" Target="../media/hdphoto10.wdp"/><Relationship Id="rId23" Type="http://schemas.microsoft.com/office/2007/relationships/hdphoto" Target="../media/hdphoto14.wdp"/><Relationship Id="rId28" Type="http://schemas.openxmlformats.org/officeDocument/2006/relationships/image" Target="../media/image27.png"/><Relationship Id="rId10" Type="http://schemas.openxmlformats.org/officeDocument/2006/relationships/image" Target="../media/image18.png"/><Relationship Id="rId19" Type="http://schemas.microsoft.com/office/2007/relationships/hdphoto" Target="../media/hdphoto12.wdp"/><Relationship Id="rId31" Type="http://schemas.openxmlformats.org/officeDocument/2006/relationships/image" Target="../media/image29.png"/><Relationship Id="rId4" Type="http://schemas.openxmlformats.org/officeDocument/2006/relationships/image" Target="../media/image15.jpeg"/><Relationship Id="rId9" Type="http://schemas.microsoft.com/office/2007/relationships/hdphoto" Target="../media/hdphoto7.wdp"/><Relationship Id="rId14" Type="http://schemas.openxmlformats.org/officeDocument/2006/relationships/image" Target="../media/image20.png"/><Relationship Id="rId22" Type="http://schemas.openxmlformats.org/officeDocument/2006/relationships/image" Target="../media/image24.png"/><Relationship Id="rId27" Type="http://schemas.microsoft.com/office/2007/relationships/hdphoto" Target="../media/hdphoto16.wdp"/><Relationship Id="rId30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6.png"/><Relationship Id="rId18" Type="http://schemas.openxmlformats.org/officeDocument/2006/relationships/slide" Target="slide7.xml"/><Relationship Id="rId26" Type="http://schemas.microsoft.com/office/2007/relationships/hdphoto" Target="../media/hdphoto23.wdp"/><Relationship Id="rId39" Type="http://schemas.microsoft.com/office/2007/relationships/hdphoto" Target="../media/hdphoto28.wdp"/><Relationship Id="rId21" Type="http://schemas.openxmlformats.org/officeDocument/2006/relationships/image" Target="../media/image22.png"/><Relationship Id="rId34" Type="http://schemas.openxmlformats.org/officeDocument/2006/relationships/image" Target="../media/image43.png"/><Relationship Id="rId42" Type="http://schemas.openxmlformats.org/officeDocument/2006/relationships/slide" Target="slide13.xml"/><Relationship Id="rId7" Type="http://schemas.openxmlformats.org/officeDocument/2006/relationships/image" Target="../media/image33.png"/><Relationship Id="rId2" Type="http://schemas.openxmlformats.org/officeDocument/2006/relationships/image" Target="../media/image30.jpeg"/><Relationship Id="rId16" Type="http://schemas.microsoft.com/office/2007/relationships/hdphoto" Target="../media/hdphoto13.wdp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23.xml"/><Relationship Id="rId6" Type="http://schemas.microsoft.com/office/2007/relationships/hdphoto" Target="../media/hdphoto19.wdp"/><Relationship Id="rId11" Type="http://schemas.openxmlformats.org/officeDocument/2006/relationships/image" Target="../media/image35.png"/><Relationship Id="rId24" Type="http://schemas.microsoft.com/office/2007/relationships/hdphoto" Target="../media/hdphoto15.wdp"/><Relationship Id="rId32" Type="http://schemas.openxmlformats.org/officeDocument/2006/relationships/image" Target="../media/image42.png"/><Relationship Id="rId37" Type="http://schemas.microsoft.com/office/2007/relationships/hdphoto" Target="../media/hdphoto27.wdp"/><Relationship Id="rId40" Type="http://schemas.openxmlformats.org/officeDocument/2006/relationships/image" Target="../media/image46.png"/><Relationship Id="rId45" Type="http://schemas.openxmlformats.org/officeDocument/2006/relationships/slide" Target="slide16.xml"/><Relationship Id="rId5" Type="http://schemas.openxmlformats.org/officeDocument/2006/relationships/image" Target="../media/image32.png"/><Relationship Id="rId15" Type="http://schemas.openxmlformats.org/officeDocument/2006/relationships/image" Target="../media/image23.png"/><Relationship Id="rId23" Type="http://schemas.openxmlformats.org/officeDocument/2006/relationships/image" Target="../media/image25.png"/><Relationship Id="rId28" Type="http://schemas.microsoft.com/office/2007/relationships/hdphoto" Target="../media/hdphoto24.wdp"/><Relationship Id="rId36" Type="http://schemas.openxmlformats.org/officeDocument/2006/relationships/image" Target="../media/image44.png"/><Relationship Id="rId10" Type="http://schemas.microsoft.com/office/2007/relationships/hdphoto" Target="../media/hdphoto21.wdp"/><Relationship Id="rId19" Type="http://schemas.openxmlformats.org/officeDocument/2006/relationships/image" Target="../media/image38.png"/><Relationship Id="rId31" Type="http://schemas.openxmlformats.org/officeDocument/2006/relationships/image" Target="../media/image41.png"/><Relationship Id="rId44" Type="http://schemas.openxmlformats.org/officeDocument/2006/relationships/slide" Target="slide15.xml"/><Relationship Id="rId4" Type="http://schemas.microsoft.com/office/2007/relationships/hdphoto" Target="../media/hdphoto18.wdp"/><Relationship Id="rId9" Type="http://schemas.openxmlformats.org/officeDocument/2006/relationships/image" Target="../media/image34.png"/><Relationship Id="rId14" Type="http://schemas.openxmlformats.org/officeDocument/2006/relationships/slide" Target="slide4.xml"/><Relationship Id="rId22" Type="http://schemas.microsoft.com/office/2007/relationships/hdphoto" Target="../media/hdphoto12.wdp"/><Relationship Id="rId27" Type="http://schemas.openxmlformats.org/officeDocument/2006/relationships/image" Target="../media/image40.png"/><Relationship Id="rId30" Type="http://schemas.microsoft.com/office/2007/relationships/hdphoto" Target="../media/hdphoto16.wdp"/><Relationship Id="rId35" Type="http://schemas.microsoft.com/office/2007/relationships/hdphoto" Target="../media/hdphoto26.wdp"/><Relationship Id="rId43" Type="http://schemas.openxmlformats.org/officeDocument/2006/relationships/slide" Target="slide14.xml"/><Relationship Id="rId8" Type="http://schemas.microsoft.com/office/2007/relationships/hdphoto" Target="../media/hdphoto20.wdp"/><Relationship Id="rId3" Type="http://schemas.openxmlformats.org/officeDocument/2006/relationships/image" Target="../media/image31.png"/><Relationship Id="rId12" Type="http://schemas.microsoft.com/office/2007/relationships/hdphoto" Target="../media/hdphoto22.wdp"/><Relationship Id="rId17" Type="http://schemas.openxmlformats.org/officeDocument/2006/relationships/image" Target="../media/image37.png"/><Relationship Id="rId25" Type="http://schemas.openxmlformats.org/officeDocument/2006/relationships/image" Target="../media/image39.png"/><Relationship Id="rId33" Type="http://schemas.microsoft.com/office/2007/relationships/hdphoto" Target="../media/hdphoto25.wdp"/><Relationship Id="rId38" Type="http://schemas.openxmlformats.org/officeDocument/2006/relationships/image" Target="../media/image45.png"/><Relationship Id="rId46" Type="http://schemas.openxmlformats.org/officeDocument/2006/relationships/image" Target="../media/image47.png"/><Relationship Id="rId20" Type="http://schemas.openxmlformats.org/officeDocument/2006/relationships/slide" Target="slide6.xml"/><Relationship Id="rId41" Type="http://schemas.microsoft.com/office/2007/relationships/hdphoto" Target="../media/hdphoto29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47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3.xml"/><Relationship Id="rId6" Type="http://schemas.openxmlformats.org/officeDocument/2006/relationships/slide" Target="slide12.xml"/><Relationship Id="rId5" Type="http://schemas.openxmlformats.org/officeDocument/2006/relationships/image" Target="../media/image480.png"/><Relationship Id="rId4" Type="http://schemas.microsoft.com/office/2007/relationships/hdphoto" Target="../media/hdphoto30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47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3.xml"/><Relationship Id="rId6" Type="http://schemas.openxmlformats.org/officeDocument/2006/relationships/slide" Target="slide12.xml"/><Relationship Id="rId5" Type="http://schemas.openxmlformats.org/officeDocument/2006/relationships/image" Target="../media/image49.png"/><Relationship Id="rId4" Type="http://schemas.microsoft.com/office/2007/relationships/hdphoto" Target="../media/hdphoto30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47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3.xml"/><Relationship Id="rId6" Type="http://schemas.openxmlformats.org/officeDocument/2006/relationships/slide" Target="slide12.xml"/><Relationship Id="rId5" Type="http://schemas.openxmlformats.org/officeDocument/2006/relationships/image" Target="../media/image50.png"/><Relationship Id="rId4" Type="http://schemas.microsoft.com/office/2007/relationships/hdphoto" Target="../media/hdphoto30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microsoft.com/office/2007/relationships/hdphoto" Target="../media/hdphoto3.wdp"/><Relationship Id="rId4" Type="http://schemas.openxmlformats.org/officeDocument/2006/relationships/image" Target="../media/image11.png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openxmlformats.org/officeDocument/2006/relationships/image" Target="../media/image1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014505" y="2209378"/>
            <a:ext cx="8390882" cy="1862048"/>
            <a:chOff x="-1407628" y="2639878"/>
            <a:chExt cx="8390882" cy="1862048"/>
          </a:xfrm>
        </p:grpSpPr>
        <p:sp>
          <p:nvSpPr>
            <p:cNvPr id="3" name="文本框 6"/>
            <p:cNvSpPr txBox="1"/>
            <p:nvPr/>
          </p:nvSpPr>
          <p:spPr>
            <a:xfrm>
              <a:off x="-735499" y="2639878"/>
              <a:ext cx="6893233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1600" dirty="0">
                  <a:solidFill>
                    <a:schemeClr val="bg1"/>
                  </a:solidFill>
                  <a:effectLst>
                    <a:glow rad="139700">
                      <a:schemeClr val="accent4">
                        <a:satMod val="175000"/>
                        <a:alpha val="4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VN Thang Vu" panose="03090702030407020404" pitchFamily="66" charset="0"/>
                  <a:ea typeface="迷你简准圆" panose="03000509000000000000" pitchFamily="65" charset="-122"/>
                </a:rPr>
                <a:t>LUYỆN TẬP</a:t>
              </a:r>
              <a:endParaRPr lang="zh-CN" altLang="en-US" sz="11600" dirty="0">
                <a:solidFill>
                  <a:schemeClr val="bg1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ng Vu" panose="03090702030407020404" pitchFamily="66" charset="0"/>
                <a:ea typeface="迷你简准圆" panose="03000509000000000000" pitchFamily="65" charset="-122"/>
              </a:endParaRPr>
            </a:p>
          </p:txBody>
        </p:sp>
        <p:sp>
          <p:nvSpPr>
            <p:cNvPr id="4" name="文本框 6"/>
            <p:cNvSpPr txBox="1"/>
            <p:nvPr/>
          </p:nvSpPr>
          <p:spPr>
            <a:xfrm>
              <a:off x="-1407628" y="2639878"/>
              <a:ext cx="8390882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>
                  <a:solidFill>
                    <a:srgbClr val="FF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VN Thang Vu" panose="03090702030407020404" pitchFamily="66" charset="0"/>
                  <a:ea typeface="迷你简准圆" panose="03000509000000000000" pitchFamily="65" charset="-122"/>
                </a:rPr>
                <a:t>LUYỆN TẬP</a:t>
              </a:r>
              <a:endParaRPr lang="zh-CN" altLang="en-US" sz="115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ng Vu" panose="03090702030407020404" pitchFamily="66" charset="0"/>
                <a:ea typeface="迷你简准圆" panose="03000509000000000000" pitchFamily="65" charset="-122"/>
              </a:endParaRPr>
            </a:p>
          </p:txBody>
        </p:sp>
      </p:grpSp>
      <p:sp>
        <p:nvSpPr>
          <p:cNvPr id="5" name="文本框 6"/>
          <p:cNvSpPr txBox="1"/>
          <p:nvPr/>
        </p:nvSpPr>
        <p:spPr>
          <a:xfrm>
            <a:off x="4599570" y="835208"/>
            <a:ext cx="3220753" cy="923330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altLang="zh-CN" sz="4800" b="1" dirty="0">
                <a:solidFill>
                  <a:schemeClr val="accent2">
                    <a:lumMod val="75000"/>
                  </a:schemeClr>
                </a:solidFill>
                <a:latin typeface="UTM Davida" panose="02040603050506020204" pitchFamily="18" charset="0"/>
                <a:ea typeface="迷你简准圆" panose="03000509000000000000" pitchFamily="65" charset="-122"/>
              </a:rPr>
              <a:t>MÔN TOÁN</a:t>
            </a:r>
            <a:endParaRPr lang="zh-CN" altLang="en-US" sz="4800" b="1" dirty="0">
              <a:solidFill>
                <a:schemeClr val="accent2">
                  <a:lumMod val="75000"/>
                </a:schemeClr>
              </a:solidFill>
              <a:latin typeface="UTM Davida" panose="02040603050506020204" pitchFamily="18" charset="0"/>
              <a:ea typeface="迷你简准圆" panose="03000509000000000000" pitchFamily="65" charset="-122"/>
            </a:endParaRPr>
          </a:p>
        </p:txBody>
      </p:sp>
      <p:sp>
        <p:nvSpPr>
          <p:cNvPr id="6" name="文本框 6"/>
          <p:cNvSpPr txBox="1"/>
          <p:nvPr/>
        </p:nvSpPr>
        <p:spPr>
          <a:xfrm>
            <a:off x="2542474" y="4345561"/>
            <a:ext cx="83908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ng Vu" panose="03090702030407020404" pitchFamily="66" charset="0"/>
                <a:ea typeface="迷你简准圆" panose="03000509000000000000" pitchFamily="65" charset="-122"/>
              </a:rPr>
              <a:t>(</a:t>
            </a:r>
            <a:r>
              <a:rPr lang="en-US" altLang="zh-CN" sz="5400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ng Vu" panose="03090702030407020404" pitchFamily="66" charset="0"/>
                <a:ea typeface="迷你简准圆" panose="03000509000000000000" pitchFamily="65" charset="-122"/>
              </a:rPr>
              <a:t>Trang</a:t>
            </a:r>
            <a:r>
              <a:rPr lang="en-US" altLang="zh-CN" sz="5400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ng Vu" panose="03090702030407020404" pitchFamily="66" charset="0"/>
                <a:ea typeface="迷你简准圆" panose="03000509000000000000" pitchFamily="65" charset="-122"/>
              </a:rPr>
              <a:t> 1</a:t>
            </a:r>
            <a:r>
              <a:rPr lang="vi-VN" altLang="zh-CN" sz="5400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ng Vu" panose="03090702030407020404" pitchFamily="66" charset="0"/>
                <a:ea typeface="迷你简准圆" panose="03000509000000000000" pitchFamily="65" charset="-122"/>
              </a:rPr>
              <a:t>51</a:t>
            </a:r>
            <a:r>
              <a:rPr lang="en-US" altLang="zh-CN" sz="5400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ng Vu" panose="03090702030407020404" pitchFamily="66" charset="0"/>
                <a:ea typeface="迷你简准圆" panose="03000509000000000000" pitchFamily="65" charset="-122"/>
              </a:rPr>
              <a:t>)</a:t>
            </a:r>
            <a:endParaRPr lang="zh-CN" altLang="en-US" sz="5400" dirty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VN Thang Vu" panose="03090702030407020404" pitchFamily="66" charset="0"/>
              <a:ea typeface="迷你简准圆" panose="03000509000000000000" pitchFamily="65" charset="-122"/>
            </a:endParaRPr>
          </a:p>
        </p:txBody>
      </p:sp>
      <p:pic>
        <p:nvPicPr>
          <p:cNvPr id="3074" name="Picture 2" descr="Cute cartoon rabbit design vector 01 | Bunny images, Rabbit cartoon, Cartoon  clip ar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505" y="4172981"/>
            <a:ext cx="2582016" cy="253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Bear png images | PNGEg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89943">
                        <a14:foregroundMark x1="20977" y1="35211" x2="20977" y2="35211"/>
                        <a14:backgroundMark x1="48276" y1="53521" x2="48276" y2="53521"/>
                        <a14:backgroundMark x1="56034" y1="52582" x2="56897" y2="53052"/>
                        <a14:backgroundMark x1="61207" y1="50704" x2="61207" y2="50704"/>
                        <a14:backgroundMark x1="61494" y1="50235" x2="61494" y2="50235"/>
                        <a14:backgroundMark x1="64080" y1="39906" x2="64080" y2="39906"/>
                        <a14:backgroundMark x1="64080" y1="48357" x2="64080" y2="48357"/>
                        <a14:backgroundMark x1="65805" y1="69484" x2="65805" y2="69484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26249" y="3798537"/>
            <a:ext cx="4998558" cy="305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634" y="250817"/>
            <a:ext cx="520015" cy="88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40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9309ac64-8288-4ea0-aa2f-061f9418d41f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3" y="0"/>
            <a:ext cx="122089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Lam tac\tải xuống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546600"/>
            <a:ext cx="1295400" cy="156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636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0" y="5330826"/>
            <a:ext cx="2383137" cy="80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330826"/>
            <a:ext cx="1016000" cy="67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37335" y="5295127"/>
            <a:ext cx="1219200" cy="74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3680603"/>
            <a:ext cx="1966643" cy="350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>
            <a:off x="9855992" y="3830552"/>
            <a:ext cx="2447745" cy="369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có liên quan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9133" l="4950" r="90900">
                        <a14:backgroundMark x1="50900" y1="25867" x2="52200" y2="26400"/>
                        <a14:backgroundMark x1="63000" y1="48667" x2="62200" y2="49333"/>
                        <a14:backgroundMark x1="64800" y1="41467" x2="63600" y2="42000"/>
                        <a14:backgroundMark x1="71800" y1="48933" x2="72300" y2="50000"/>
                        <a14:backgroundMark x1="59500" y1="61467" x2="58500" y2="62800"/>
                        <a14:backgroundMark x1="39700" y1="48800" x2="39700" y2="49867"/>
                        <a14:backgroundMark x1="38400" y1="51600" x2="38000" y2="51867"/>
                        <a14:backgroundMark x1="46700" y1="53600" x2="47200" y2="54933"/>
                        <a14:backgroundMark x1="53100" y1="35333" x2="53100" y2="35867"/>
                        <a14:backgroundMark x1="71700" y1="45733" x2="71200" y2="46133"/>
                        <a14:backgroundMark x1="74600" y1="44267" x2="74000" y2="44800"/>
                        <a14:backgroundMark x1="77200" y1="49200" x2="77300" y2="49867"/>
                        <a14:backgroundMark x1="19800" y1="50133" x2="20500" y2="50400"/>
                        <a14:backgroundMark x1="22000" y1="47333" x2="22700" y2="47333"/>
                        <a14:backgroundMark x1="21100" y1="56800" x2="21100" y2="57333"/>
                        <a14:backgroundMark x1="23300" y1="34400" x2="23500" y2="35067"/>
                        <a14:backgroundMark x1="53500" y1="42667" x2="53600" y2="43467"/>
                        <a14:backgroundMark x1="66300" y1="23200" x2="67600" y2="23867"/>
                        <a14:backgroundMark x1="73400" y1="58400" x2="73500" y2="58800"/>
                      </a14:backgroundRemoval>
                    </a14:imgEffect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689599" y="-2260599"/>
            <a:ext cx="12375769" cy="1099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19202" y="-133651"/>
            <a:ext cx="1219199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ình ảnh có liên quan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846623" y="3244817"/>
            <a:ext cx="1354183" cy="132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98" y="-838200"/>
            <a:ext cx="3474503" cy="349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8713" y="853226"/>
            <a:ext cx="27142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 VỆ</a:t>
            </a:r>
          </a:p>
          <a:p>
            <a:pPr algn="ctr" defTabSz="1219170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 XANH</a:t>
            </a:r>
          </a:p>
        </p:txBody>
      </p:sp>
      <p:pic>
        <p:nvPicPr>
          <p:cNvPr id="1034" name="Picture 10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022" y="2746046"/>
            <a:ext cx="1536257" cy="9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2903200" y="6006875"/>
            <a:ext cx="812800" cy="812800"/>
          </a:xfrm>
          <a:prstGeom prst="rect">
            <a:avLst/>
          </a:prstGeom>
        </p:spPr>
      </p:pic>
      <p:sp>
        <p:nvSpPr>
          <p:cNvPr id="19" name="Rectangle: Rounded Corners 4">
            <a:extLst>
              <a:ext uri="{FF2B5EF4-FFF2-40B4-BE49-F238E27FC236}">
                <a16:creationId xmlns:a16="http://schemas.microsoft.com/office/drawing/2014/main" id="{02D47B99-D005-47F7-B2E8-209D8DBD19F7}"/>
              </a:ext>
            </a:extLst>
          </p:cNvPr>
          <p:cNvSpPr/>
          <p:nvPr/>
        </p:nvSpPr>
        <p:spPr>
          <a:xfrm>
            <a:off x="2373735" y="4978827"/>
            <a:ext cx="5517200" cy="1362849"/>
          </a:xfrm>
          <a:prstGeom prst="roundRect">
            <a:avLst>
              <a:gd name="adj" fmla="val 12550"/>
            </a:avLst>
          </a:prstGeom>
          <a:solidFill>
            <a:schemeClr val="bg1">
              <a:alpha val="66000"/>
            </a:schemeClr>
          </a:solidFill>
          <a:ln w="38100">
            <a:solidFill>
              <a:srgbClr val="32BAC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i="1" dirty="0">
                <a:solidFill>
                  <a:schemeClr val="tx1"/>
                </a:solidFill>
                <a:latin typeface="Sitka Subheading" panose="02000505000000020004" pitchFamily="2" charset="0"/>
              </a:rPr>
              <a:t>Khu rừng của chúng tớ đang bị tấn công bởi những người xấu. Các bạn hãy giúp chúng tớ nhé!</a:t>
            </a:r>
            <a:endParaRPr lang="en-PH" sz="2800" i="1" dirty="0">
              <a:solidFill>
                <a:schemeClr val="tx1"/>
              </a:solidFill>
              <a:latin typeface="Sitka Subheading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87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6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9365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9865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133600" y="1570435"/>
            <a:ext cx="8331200" cy="3046988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Trả</a:t>
            </a:r>
            <a:r>
              <a:rPr lang="en-US" sz="4800" b="1" dirty="0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lời</a:t>
            </a:r>
            <a:r>
              <a:rPr lang="en-US" sz="4800" b="1" dirty="0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đúng</a:t>
            </a:r>
            <a:r>
              <a:rPr lang="en-US" sz="4800" b="1" dirty="0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sz="4800" b="1" dirty="0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US" sz="4800" b="1" dirty="0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hỏi</a:t>
            </a:r>
            <a:r>
              <a:rPr lang="en-US" sz="4800" b="1" dirty="0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</a:p>
          <a:p>
            <a:pPr algn="ctr" defTabSz="1219170"/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để</a:t>
            </a:r>
            <a:r>
              <a:rPr lang="en-US" sz="4800" b="1" dirty="0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giúp</a:t>
            </a:r>
            <a:r>
              <a:rPr lang="en-US" sz="4800" b="1" dirty="0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sz="4800" b="1" dirty="0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chú</a:t>
            </a:r>
            <a:r>
              <a:rPr lang="en-US" sz="4800" b="1" dirty="0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khỉ</a:t>
            </a:r>
            <a:r>
              <a:rPr lang="en-US" sz="4800" b="1" dirty="0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</a:p>
          <a:p>
            <a:pPr algn="ctr" defTabSz="1219170"/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ngăn</a:t>
            </a:r>
            <a:r>
              <a:rPr lang="en-US" sz="4800" b="1" dirty="0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chặn</a:t>
            </a:r>
            <a:r>
              <a:rPr lang="en-US" sz="4800" b="1" dirty="0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hành</a:t>
            </a:r>
            <a:r>
              <a:rPr lang="en-US" sz="4800" b="1" dirty="0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vi </a:t>
            </a:r>
          </a:p>
          <a:p>
            <a:pPr algn="ctr" defTabSz="1219170"/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phá</a:t>
            </a:r>
            <a:r>
              <a:rPr lang="en-US" sz="4800" b="1" dirty="0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rừng</a:t>
            </a:r>
            <a:r>
              <a:rPr lang="en-US" sz="4800" b="1" dirty="0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lang="en-US" sz="4800" b="1" dirty="0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nhóm</a:t>
            </a:r>
            <a:r>
              <a:rPr lang="en-US" sz="4800" b="1" dirty="0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lâm</a:t>
            </a:r>
            <a:r>
              <a:rPr lang="en-US" sz="4800" b="1" dirty="0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tặc</a:t>
            </a:r>
            <a:endParaRPr lang="en-US" sz="4800" b="1" dirty="0">
              <a:solidFill>
                <a:srgbClr val="00B05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79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Lam tac\tải xuố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36800" y="4076896"/>
            <a:ext cx="1016000" cy="128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DMIN\Desktop\Lam tac\800px_COLOURBOX9774185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9011" y="4708885"/>
            <a:ext cx="2235200" cy="57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0" y="4708885"/>
            <a:ext cx="1392768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0580">
            <a:off x="641530" y="5170075"/>
            <a:ext cx="1455492" cy="49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94211" y="4954731"/>
            <a:ext cx="1326243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\Desktop\Lam tac\tree-576145_960_720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1" y="5156200"/>
            <a:ext cx="791633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Lam tac\lumberjack-lean-on-the-wood-log-vector-7780327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 flipH="1">
            <a:off x="398783" y="4338351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\Desktop\Untitleda (2)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2006600"/>
            <a:ext cx="5452533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\Desktop\Picture1a (2)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553" y="4121206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C:\Users\ADMIN\Desktop\Lam tac\il_570xN.938660066_slvo.jp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6400" y="4316605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09" y="-159051"/>
            <a:ext cx="1262592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:\Users\ADMIN\Desktop\Tai nguyen thiet ke tro choi\Giai cuu rung xanh\scimmia-del-fumetto-31653934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>
                        <a14:foregroundMark x1="21875" y1="25791" x2="17750" y2="43845"/>
                        <a14:foregroundMark x1="39625" y1="23329" x2="31750" y2="45369"/>
                        <a14:foregroundMark x1="29750" y1="24385" x2="28625" y2="40914"/>
                        <a14:foregroundMark x1="14625" y1="28722" x2="19250" y2="40445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793">
            <a:off x="2769429" y="715127"/>
            <a:ext cx="1063888" cy="113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14088" y1="17556" x2="2210" y2="22889"/>
                        <a14:foregroundMark x1="22376" y1="11778" x2="27624" y2="14444"/>
                        <a14:foregroundMark x1="33149" y1="4667" x2="33978" y2="10000"/>
                        <a14:foregroundMark x1="35083" y1="21333" x2="38398" y2="26667"/>
                        <a14:foregroundMark x1="81215" y1="8000" x2="83149" y2="14444"/>
                        <a14:foregroundMark x1="92541" y1="12444" x2="98619" y2="14667"/>
                        <a14:foregroundMark x1="98895" y1="19778" x2="96961" y2="21556"/>
                        <a14:foregroundMark x1="88398" y1="21556" x2="90608" y2="24667"/>
                        <a14:foregroundMark x1="82873" y1="26889" x2="84807" y2="31556"/>
                        <a14:backgroundMark x1="46409" y1="26667" x2="47514" y2="27778"/>
                        <a14:backgroundMark x1="35359" y1="55778" x2="33978" y2="5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2671">
            <a:off x="7590614" y="-404789"/>
            <a:ext cx="1421479" cy="176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ình ảnh có liên quan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6128945" y="478727"/>
            <a:ext cx="1114368" cy="108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Kết quả hình ảnh cho monkey cartoon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0560" flipH="1">
            <a:off x="9789494" y="936409"/>
            <a:ext cx="1346325" cy="132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ết quả hình ảnh cho pineapple cartoon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073" y="1267405"/>
            <a:ext cx="1105583" cy="116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ình ảnh có liên quan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493" y="1782883"/>
            <a:ext cx="667439" cy="80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983" y="308680"/>
            <a:ext cx="749899" cy="97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0" descr="Hình ảnh có liên quan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2" y="1309928"/>
            <a:ext cx="643467" cy="77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353" y="2176816"/>
            <a:ext cx="705331" cy="91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Picture1.png"/>
          <p:cNvPicPr>
            <a:picLocks noChangeAspect="1" noChangeArrowheads="1"/>
          </p:cNvPicPr>
          <p:nvPr/>
        </p:nvPicPr>
        <p:blipFill>
          <a:blip r:embed="rId40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86" y="366508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44994" flipH="1">
            <a:off x="-524716" y="5632318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\Desktop\Picture1.png"/>
          <p:cNvPicPr>
            <a:picLocks noChangeAspect="1" noChangeArrowheads="1"/>
          </p:cNvPicPr>
          <p:nvPr/>
        </p:nvPicPr>
        <p:blipFill>
          <a:blip r:embed="rId40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081" y="3862274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97892" flipH="1">
            <a:off x="2540499" y="5980671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ADMIN\Desktop\Picture1.png"/>
          <p:cNvPicPr>
            <a:picLocks noChangeAspect="1" noChangeArrowheads="1"/>
          </p:cNvPicPr>
          <p:nvPr/>
        </p:nvPicPr>
        <p:blipFill>
          <a:blip r:embed="rId40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537" y="3765550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\Desktop\Picture1a (2)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3466">
            <a:off x="5865671" y="5629330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hlinkClick r:id="rId42" action="ppaction://hlinksldjump"/>
          </p:cNvPr>
          <p:cNvSpPr/>
          <p:nvPr/>
        </p:nvSpPr>
        <p:spPr>
          <a:xfrm>
            <a:off x="1219200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1</a:t>
            </a:r>
          </a:p>
        </p:txBody>
      </p:sp>
      <p:sp>
        <p:nvSpPr>
          <p:cNvPr id="40" name="Oval 39">
            <a:hlinkClick r:id="rId43" action="ppaction://hlinksldjump"/>
          </p:cNvPr>
          <p:cNvSpPr/>
          <p:nvPr/>
        </p:nvSpPr>
        <p:spPr>
          <a:xfrm>
            <a:off x="3376663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2</a:t>
            </a:r>
          </a:p>
        </p:txBody>
      </p:sp>
      <p:sp>
        <p:nvSpPr>
          <p:cNvPr id="41" name="Oval 40">
            <a:hlinkClick r:id="rId44" action="ppaction://hlinksldjump"/>
          </p:cNvPr>
          <p:cNvSpPr/>
          <p:nvPr/>
        </p:nvSpPr>
        <p:spPr>
          <a:xfrm>
            <a:off x="6495117" y="3780971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3</a:t>
            </a:r>
          </a:p>
        </p:txBody>
      </p:sp>
      <p:pic>
        <p:nvPicPr>
          <p:cNvPr id="36" name="Picture 2" descr="C:\Users\ADMIN\Desktop\Tai nguyen thiet ke tro choi\Bảng gỗ\Picture1 (2).png">
            <a:hlinkClick r:id="rId45" action="ppaction://hlinksldjump"/>
          </p:cNvPr>
          <p:cNvPicPr>
            <a:picLocks noChangeAspect="1" noChangeArrowheads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3568" y="6020522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62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6.17284E-7 L 0.00226 0.47284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3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83951E-6 L 0.00521 0.28487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4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0.00173 0.33426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8.64198E-7 L -0.00087 0.53395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26698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0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  <p:bldP spid="4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316480" y="1198007"/>
                <a:ext cx="7457440" cy="172553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C00000"/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pPr algn="ctr" defTabSz="1219170"/>
                <a:r>
                  <a:rPr lang="vi-VN" sz="4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Tổng hai số là 33. Tỉ số giữa hai số đó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40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vi-VN" sz="4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vi-VN" sz="44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vi-VN" sz="4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Tìm số lớn.</a:t>
                </a:r>
                <a:endParaRPr lang="en-US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480" y="1198007"/>
                <a:ext cx="7457440" cy="1725537"/>
              </a:xfrm>
              <a:prstGeom prst="rect">
                <a:avLst/>
              </a:prstGeom>
              <a:blipFill>
                <a:blip r:embed="rId5"/>
                <a:stretch>
                  <a:fillRect l="-1705" t="-6164" r="-3653" b="-4795"/>
                </a:stretch>
              </a:blipFill>
              <a:ln w="57150">
                <a:solidFill>
                  <a:srgbClr val="C00000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3962401" y="4630256"/>
            <a:ext cx="457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vi-VN" sz="6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endParaRPr lang="en-US" sz="6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00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893941" y="761127"/>
                <a:ext cx="6096000" cy="241713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pPr algn="ctr" defTabSz="1219170"/>
                <a:r>
                  <a:rPr lang="vi-VN" sz="4400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Hiệu của hai số là 28. Tỉ số giữa hai số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40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vi-VN" sz="44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vi-VN" sz="44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4400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Tìm số bé.</a:t>
                </a:r>
                <a:endParaRPr lang="en-US" sz="44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3941" y="761127"/>
                <a:ext cx="6096000" cy="2417137"/>
              </a:xfrm>
              <a:prstGeom prst="rect">
                <a:avLst/>
              </a:prstGeom>
              <a:blipFill>
                <a:blip r:embed="rId5"/>
                <a:stretch>
                  <a:fillRect t="-4726" r="-1789" b="-10199"/>
                </a:stretch>
              </a:blipFill>
              <a:ln w="38100">
                <a:solidFill>
                  <a:srgbClr val="C00000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3962401" y="4650576"/>
            <a:ext cx="457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vi-VN" sz="8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  <a:endParaRPr lang="en-US" sz="8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53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390028" y="1306728"/>
                <a:ext cx="11516888" cy="1727974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C00000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pPr algn="ctr" defTabSz="1219170"/>
                <a:r>
                  <a:rPr lang="vi-VN" sz="4400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Mẹ hơn con 25 tuổi. Tuổi con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40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vi-VN" sz="44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vi-VN" sz="44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vi-VN" sz="4400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tuổi mẹ. Tìm tuổi con.</a:t>
                </a:r>
                <a:endParaRPr lang="en-US" sz="44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28" y="1306728"/>
                <a:ext cx="11516888" cy="1727974"/>
              </a:xfrm>
              <a:prstGeom prst="rect">
                <a:avLst/>
              </a:prstGeom>
              <a:blipFill>
                <a:blip r:embed="rId5"/>
                <a:stretch>
                  <a:fillRect l="-1264" r="-2529" b="-13311"/>
                </a:stretch>
              </a:blipFill>
              <a:ln w="57150">
                <a:solidFill>
                  <a:srgbClr val="C00000"/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3885371" y="4468430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vi-VN" sz="7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tuổi</a:t>
            </a:r>
            <a:endParaRPr lang="en-US" sz="7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84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2467150" y="876301"/>
            <a:ext cx="7276925" cy="3514724"/>
          </a:xfrm>
          <a:prstGeom prst="rect">
            <a:avLst/>
          </a:prstGeom>
          <a:noFill/>
        </p:spPr>
        <p:txBody>
          <a:bodyPr wrap="none" rtlCol="0">
            <a:prstTxWarp prst="textFadeLeft">
              <a:avLst/>
            </a:prstTxWarp>
            <a:spAutoFit/>
          </a:bodyPr>
          <a:lstStyle/>
          <a:p>
            <a:pPr algn="ctr"/>
            <a:r>
              <a:rPr lang="vi-VN" altLang="zh-CN" sz="13800" b="1" dirty="0">
                <a:solidFill>
                  <a:schemeClr val="accent2">
                    <a:lumMod val="75000"/>
                  </a:schemeClr>
                </a:solidFill>
                <a:latin typeface="UTM Davida" panose="02040603050506020204" pitchFamily="18" charset="0"/>
                <a:ea typeface="迷你简准圆" panose="03000509000000000000" pitchFamily="65" charset="-122"/>
              </a:rPr>
              <a:t>Chào tạm biệt các em!</a:t>
            </a:r>
            <a:endParaRPr lang="zh-CN" altLang="en-US" sz="13800" b="1" dirty="0">
              <a:solidFill>
                <a:schemeClr val="accent2">
                  <a:lumMod val="75000"/>
                </a:schemeClr>
              </a:solidFill>
              <a:latin typeface="UTM Davida" panose="02040603050506020204" pitchFamily="18" charset="0"/>
              <a:ea typeface="迷你简准圆" panose="03000509000000000000" pitchFamily="65" charset="-122"/>
            </a:endParaRPr>
          </a:p>
        </p:txBody>
      </p:sp>
      <p:pic>
        <p:nvPicPr>
          <p:cNvPr id="3074" name="Picture 2" descr="Cute cartoon rabbit design vector 01 | Bunny images, Rabbit cartoon, Cartoon  clip ar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92" y="3473615"/>
            <a:ext cx="3453453" cy="338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Bear png images | PNGEg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89943">
                        <a14:foregroundMark x1="20977" y1="35211" x2="20977" y2="35211"/>
                        <a14:backgroundMark x1="48276" y1="53521" x2="48276" y2="53521"/>
                        <a14:backgroundMark x1="56034" y1="52582" x2="56897" y2="53052"/>
                        <a14:backgroundMark x1="61207" y1="50704" x2="61207" y2="50704"/>
                        <a14:backgroundMark x1="61494" y1="50235" x2="61494" y2="50235"/>
                        <a14:backgroundMark x1="64080" y1="39906" x2="64080" y2="39906"/>
                        <a14:backgroundMark x1="64080" y1="48357" x2="64080" y2="48357"/>
                        <a14:backgroundMark x1="65805" y1="69484" x2="65805" y2="69484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25083" y="2894035"/>
            <a:ext cx="6724381" cy="411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634" y="250817"/>
            <a:ext cx="520015" cy="88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4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 chia sẻ tài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tặng: 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Măng Non – Tài liệu Tiểu học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94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-242827" y="-3701741"/>
            <a:ext cx="14580754" cy="1458075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89210" y="1726588"/>
            <a:ext cx="718498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>
                <a:solidFill>
                  <a:schemeClr val="bg1"/>
                </a:solidFill>
                <a:latin typeface="UTM Cookies" panose="02040603050506020204" pitchFamily="18" charset="0"/>
              </a:rPr>
              <a:t>KHỞI ĐỘNG</a:t>
            </a:r>
          </a:p>
        </p:txBody>
      </p:sp>
      <p:cxnSp>
        <p:nvCxnSpPr>
          <p:cNvPr id="7" name="Straight Connector 6"/>
          <p:cNvCxnSpPr>
            <a:stCxn id="4" idx="2"/>
          </p:cNvCxnSpPr>
          <p:nvPr/>
        </p:nvCxnSpPr>
        <p:spPr>
          <a:xfrm>
            <a:off x="-242827" y="3588636"/>
            <a:ext cx="13052591" cy="5263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199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A28414-0460-4100-ACA3-7E3ABABB64A6}"/>
              </a:ext>
            </a:extLst>
          </p:cNvPr>
          <p:cNvSpPr/>
          <p:nvPr/>
        </p:nvSpPr>
        <p:spPr>
          <a:xfrm>
            <a:off x="40821" y="575476"/>
            <a:ext cx="12110358" cy="1728390"/>
          </a:xfrm>
          <a:prstGeom prst="rect">
            <a:avLst/>
          </a:prstGeom>
          <a:solidFill>
            <a:srgbClr val="DD6193"/>
          </a:solidFill>
          <a:ln w="28575">
            <a:solidFill>
              <a:schemeClr val="bg2">
                <a:lumMod val="25000"/>
              </a:schemeClr>
            </a:solidFill>
            <a:prstDash val="dash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dirty="0">
              <a:latin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DC35D4-F716-43E8-ABE4-39AF92FF8F8B}"/>
              </a:ext>
            </a:extLst>
          </p:cNvPr>
          <p:cNvSpPr txBox="1"/>
          <p:nvPr/>
        </p:nvSpPr>
        <p:spPr>
          <a:xfrm>
            <a:off x="81642" y="857316"/>
            <a:ext cx="122078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latin typeface="UTM Showcard" panose="02040603050506020204" pitchFamily="18" charset="0"/>
              </a:rPr>
              <a:t>Câu hỏi</a:t>
            </a:r>
            <a:r>
              <a:rPr lang="en-US" sz="3600" dirty="0">
                <a:latin typeface="UTM Showcard" panose="02040603050506020204" pitchFamily="18" charset="0"/>
              </a:rPr>
              <a:t> 1</a:t>
            </a:r>
            <a:r>
              <a:rPr lang="vi-VN" sz="3600" dirty="0">
                <a:latin typeface="UTM Showcard" panose="02040603050506020204" pitchFamily="18" charset="0"/>
              </a:rPr>
              <a:t>:</a:t>
            </a:r>
            <a:r>
              <a:rPr lang="en-US" sz="3600" dirty="0">
                <a:latin typeface="UTM Showcard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Nêu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các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bước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giải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bài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toán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tìm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hai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số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khi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err="1">
                <a:latin typeface="UTM Neo Sans Intel" panose="02040603050506020204" pitchFamily="18" charset="0"/>
              </a:rPr>
              <a:t>biết</a:t>
            </a:r>
            <a:r>
              <a:rPr lang="en-US" sz="4400">
                <a:latin typeface="UTM Neo Sans Intel" panose="02040603050506020204" pitchFamily="18" charset="0"/>
              </a:rPr>
              <a:t> hiệu </a:t>
            </a:r>
            <a:r>
              <a:rPr lang="en-US" sz="4400" dirty="0" err="1">
                <a:latin typeface="UTM Neo Sans Intel" panose="02040603050506020204" pitchFamily="18" charset="0"/>
              </a:rPr>
              <a:t>và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tỉ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số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của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hai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số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đó</a:t>
            </a:r>
            <a:endParaRPr lang="en-PH" sz="4400" dirty="0">
              <a:latin typeface="UTM Showcard" panose="02040603050506020204" pitchFamily="18" charset="0"/>
            </a:endParaRPr>
          </a:p>
        </p:txBody>
      </p:sp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id="{99E511BB-30F2-4B57-BA8C-36536B4402E8}"/>
              </a:ext>
            </a:extLst>
          </p:cNvPr>
          <p:cNvSpPr/>
          <p:nvPr/>
        </p:nvSpPr>
        <p:spPr>
          <a:xfrm>
            <a:off x="698500" y="2621070"/>
            <a:ext cx="10985499" cy="4006869"/>
          </a:xfrm>
          <a:prstGeom prst="roundRect">
            <a:avLst>
              <a:gd name="adj" fmla="val 9471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bg2">
                <a:lumMod val="2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</a:rPr>
              <a:t>Bước 1: Vẽ sơ đồ (dựa vào tỉ số)</a:t>
            </a:r>
          </a:p>
          <a:p>
            <a:pPr algn="ctr"/>
            <a:r>
              <a:rPr lang="vi-VN" sz="4000" b="1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</a:rPr>
              <a:t>Bước 2: Tìm hiệu số phần bằng nhau</a:t>
            </a:r>
          </a:p>
          <a:p>
            <a:pPr algn="ctr"/>
            <a:r>
              <a:rPr lang="vi-VN" sz="4000" b="1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</a:rPr>
              <a:t>Bước 3: Tìm số bé (số lớn)</a:t>
            </a:r>
          </a:p>
          <a:p>
            <a:pPr algn="ctr"/>
            <a:r>
              <a:rPr lang="vi-VN" sz="4000" b="1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</a:rPr>
              <a:t>Bước 4: Tìm số lớn (số bé)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UTM Seagull" panose="02040603050506020204" pitchFamily="18" charset="0"/>
            </a:endParaRPr>
          </a:p>
        </p:txBody>
      </p:sp>
      <p:sp>
        <p:nvSpPr>
          <p:cNvPr id="7" name="Rectangle 1439">
            <a:extLst>
              <a:ext uri="{FF2B5EF4-FFF2-40B4-BE49-F238E27FC236}">
                <a16:creationId xmlns:a16="http://schemas.microsoft.com/office/drawing/2014/main" id="{72AE69BA-297C-4E84-A2B9-133461AAB01A}"/>
              </a:ext>
            </a:extLst>
          </p:cNvPr>
          <p:cNvSpPr/>
          <p:nvPr/>
        </p:nvSpPr>
        <p:spPr>
          <a:xfrm>
            <a:off x="830998" y="2585706"/>
            <a:ext cx="10530004" cy="888831"/>
          </a:xfrm>
          <a:custGeom>
            <a:avLst/>
            <a:gdLst>
              <a:gd name="connsiteX0" fmla="*/ 0 w 12409826"/>
              <a:gd name="connsiteY0" fmla="*/ 0 h 2345225"/>
              <a:gd name="connsiteX1" fmla="*/ 12409826 w 12409826"/>
              <a:gd name="connsiteY1" fmla="*/ 0 h 2345225"/>
              <a:gd name="connsiteX2" fmla="*/ 12409826 w 12409826"/>
              <a:gd name="connsiteY2" fmla="*/ 2345225 h 2345225"/>
              <a:gd name="connsiteX3" fmla="*/ 0 w 12409826"/>
              <a:gd name="connsiteY3" fmla="*/ 2345225 h 2345225"/>
              <a:gd name="connsiteX4" fmla="*/ 0 w 12409826"/>
              <a:gd name="connsiteY4" fmla="*/ 0 h 2345225"/>
              <a:gd name="connsiteX0" fmla="*/ 0 w 12409826"/>
              <a:gd name="connsiteY0" fmla="*/ 0 h 2345225"/>
              <a:gd name="connsiteX1" fmla="*/ 12409826 w 12409826"/>
              <a:gd name="connsiteY1" fmla="*/ 0 h 2345225"/>
              <a:gd name="connsiteX2" fmla="*/ 12409826 w 12409826"/>
              <a:gd name="connsiteY2" fmla="*/ 2345225 h 2345225"/>
              <a:gd name="connsiteX3" fmla="*/ 8467 w 12409826"/>
              <a:gd name="connsiteY3" fmla="*/ 1650958 h 2345225"/>
              <a:gd name="connsiteX4" fmla="*/ 0 w 12409826"/>
              <a:gd name="connsiteY4" fmla="*/ 0 h 2345225"/>
              <a:gd name="connsiteX0" fmla="*/ 0 w 12409826"/>
              <a:gd name="connsiteY0" fmla="*/ 0 h 2345225"/>
              <a:gd name="connsiteX1" fmla="*/ 12409826 w 12409826"/>
              <a:gd name="connsiteY1" fmla="*/ 0 h 2345225"/>
              <a:gd name="connsiteX2" fmla="*/ 12409826 w 12409826"/>
              <a:gd name="connsiteY2" fmla="*/ 2345225 h 2345225"/>
              <a:gd name="connsiteX3" fmla="*/ 802306 w 12409826"/>
              <a:gd name="connsiteY3" fmla="*/ 1658789 h 2345225"/>
              <a:gd name="connsiteX4" fmla="*/ 8467 w 12409826"/>
              <a:gd name="connsiteY4" fmla="*/ 1650958 h 2345225"/>
              <a:gd name="connsiteX5" fmla="*/ 0 w 12409826"/>
              <a:gd name="connsiteY5" fmla="*/ 0 h 2345225"/>
              <a:gd name="connsiteX0" fmla="*/ 0 w 12409826"/>
              <a:gd name="connsiteY0" fmla="*/ 0 h 2345225"/>
              <a:gd name="connsiteX1" fmla="*/ 12409826 w 12409826"/>
              <a:gd name="connsiteY1" fmla="*/ 0 h 2345225"/>
              <a:gd name="connsiteX2" fmla="*/ 12409826 w 12409826"/>
              <a:gd name="connsiteY2" fmla="*/ 2345225 h 2345225"/>
              <a:gd name="connsiteX3" fmla="*/ 802306 w 12409826"/>
              <a:gd name="connsiteY3" fmla="*/ 1658789 h 2345225"/>
              <a:gd name="connsiteX4" fmla="*/ 8467 w 12409826"/>
              <a:gd name="connsiteY4" fmla="*/ 1650958 h 2345225"/>
              <a:gd name="connsiteX5" fmla="*/ 0 w 12409826"/>
              <a:gd name="connsiteY5" fmla="*/ 0 h 2345225"/>
              <a:gd name="connsiteX0" fmla="*/ 0 w 12409826"/>
              <a:gd name="connsiteY0" fmla="*/ 0 h 2345225"/>
              <a:gd name="connsiteX1" fmla="*/ 12409826 w 12409826"/>
              <a:gd name="connsiteY1" fmla="*/ 0 h 2345225"/>
              <a:gd name="connsiteX2" fmla="*/ 12409826 w 12409826"/>
              <a:gd name="connsiteY2" fmla="*/ 2345225 h 2345225"/>
              <a:gd name="connsiteX3" fmla="*/ 802306 w 12409826"/>
              <a:gd name="connsiteY3" fmla="*/ 1658789 h 2345225"/>
              <a:gd name="connsiteX4" fmla="*/ 8467 w 12409826"/>
              <a:gd name="connsiteY4" fmla="*/ 1650958 h 2345225"/>
              <a:gd name="connsiteX5" fmla="*/ 0 w 12409826"/>
              <a:gd name="connsiteY5" fmla="*/ 0 h 2345225"/>
              <a:gd name="connsiteX0" fmla="*/ 0 w 12409826"/>
              <a:gd name="connsiteY0" fmla="*/ 0 h 2345225"/>
              <a:gd name="connsiteX1" fmla="*/ 12409826 w 12409826"/>
              <a:gd name="connsiteY1" fmla="*/ 0 h 2345225"/>
              <a:gd name="connsiteX2" fmla="*/ 12409826 w 12409826"/>
              <a:gd name="connsiteY2" fmla="*/ 2345225 h 2345225"/>
              <a:gd name="connsiteX3" fmla="*/ 1759040 w 12409826"/>
              <a:gd name="connsiteY3" fmla="*/ 1929722 h 2345225"/>
              <a:gd name="connsiteX4" fmla="*/ 802306 w 12409826"/>
              <a:gd name="connsiteY4" fmla="*/ 1658789 h 2345225"/>
              <a:gd name="connsiteX5" fmla="*/ 8467 w 12409826"/>
              <a:gd name="connsiteY5" fmla="*/ 1650958 h 2345225"/>
              <a:gd name="connsiteX6" fmla="*/ 0 w 12409826"/>
              <a:gd name="connsiteY6" fmla="*/ 0 h 2345225"/>
              <a:gd name="connsiteX0" fmla="*/ 0 w 12409826"/>
              <a:gd name="connsiteY0" fmla="*/ 0 h 2345225"/>
              <a:gd name="connsiteX1" fmla="*/ 12409826 w 12409826"/>
              <a:gd name="connsiteY1" fmla="*/ 0 h 2345225"/>
              <a:gd name="connsiteX2" fmla="*/ 12409826 w 12409826"/>
              <a:gd name="connsiteY2" fmla="*/ 2345225 h 2345225"/>
              <a:gd name="connsiteX3" fmla="*/ 1759040 w 12409826"/>
              <a:gd name="connsiteY3" fmla="*/ 1929722 h 2345225"/>
              <a:gd name="connsiteX4" fmla="*/ 802306 w 12409826"/>
              <a:gd name="connsiteY4" fmla="*/ 1658789 h 2345225"/>
              <a:gd name="connsiteX5" fmla="*/ 8467 w 12409826"/>
              <a:gd name="connsiteY5" fmla="*/ 1650958 h 2345225"/>
              <a:gd name="connsiteX6" fmla="*/ 0 w 12409826"/>
              <a:gd name="connsiteY6" fmla="*/ 0 h 2345225"/>
              <a:gd name="connsiteX0" fmla="*/ 0 w 12409826"/>
              <a:gd name="connsiteY0" fmla="*/ 0 h 2345225"/>
              <a:gd name="connsiteX1" fmla="*/ 12409826 w 12409826"/>
              <a:gd name="connsiteY1" fmla="*/ 0 h 2345225"/>
              <a:gd name="connsiteX2" fmla="*/ 12409826 w 12409826"/>
              <a:gd name="connsiteY2" fmla="*/ 2345225 h 2345225"/>
              <a:gd name="connsiteX3" fmla="*/ 1759040 w 12409826"/>
              <a:gd name="connsiteY3" fmla="*/ 1929722 h 2345225"/>
              <a:gd name="connsiteX4" fmla="*/ 802306 w 12409826"/>
              <a:gd name="connsiteY4" fmla="*/ 1658789 h 2345225"/>
              <a:gd name="connsiteX5" fmla="*/ 8467 w 12409826"/>
              <a:gd name="connsiteY5" fmla="*/ 1650958 h 2345225"/>
              <a:gd name="connsiteX6" fmla="*/ 0 w 12409826"/>
              <a:gd name="connsiteY6" fmla="*/ 0 h 2345225"/>
              <a:gd name="connsiteX0" fmla="*/ 0 w 12409826"/>
              <a:gd name="connsiteY0" fmla="*/ 0 h 2448920"/>
              <a:gd name="connsiteX1" fmla="*/ 12409826 w 12409826"/>
              <a:gd name="connsiteY1" fmla="*/ 0 h 2448920"/>
              <a:gd name="connsiteX2" fmla="*/ 12409826 w 12409826"/>
              <a:gd name="connsiteY2" fmla="*/ 2345225 h 2448920"/>
              <a:gd name="connsiteX3" fmla="*/ 2902040 w 12409826"/>
              <a:gd name="connsiteY3" fmla="*/ 2039789 h 2448920"/>
              <a:gd name="connsiteX4" fmla="*/ 1759040 w 12409826"/>
              <a:gd name="connsiteY4" fmla="*/ 1929722 h 2448920"/>
              <a:gd name="connsiteX5" fmla="*/ 802306 w 12409826"/>
              <a:gd name="connsiteY5" fmla="*/ 1658789 h 2448920"/>
              <a:gd name="connsiteX6" fmla="*/ 8467 w 12409826"/>
              <a:gd name="connsiteY6" fmla="*/ 1650958 h 2448920"/>
              <a:gd name="connsiteX7" fmla="*/ 0 w 12409826"/>
              <a:gd name="connsiteY7" fmla="*/ 0 h 2448920"/>
              <a:gd name="connsiteX0" fmla="*/ 0 w 12409826"/>
              <a:gd name="connsiteY0" fmla="*/ 0 h 2448920"/>
              <a:gd name="connsiteX1" fmla="*/ 12409826 w 12409826"/>
              <a:gd name="connsiteY1" fmla="*/ 0 h 2448920"/>
              <a:gd name="connsiteX2" fmla="*/ 12409826 w 12409826"/>
              <a:gd name="connsiteY2" fmla="*/ 2345225 h 2448920"/>
              <a:gd name="connsiteX3" fmla="*/ 2902040 w 12409826"/>
              <a:gd name="connsiteY3" fmla="*/ 2039789 h 2448920"/>
              <a:gd name="connsiteX4" fmla="*/ 1759040 w 12409826"/>
              <a:gd name="connsiteY4" fmla="*/ 1929722 h 2448920"/>
              <a:gd name="connsiteX5" fmla="*/ 802306 w 12409826"/>
              <a:gd name="connsiteY5" fmla="*/ 1658789 h 2448920"/>
              <a:gd name="connsiteX6" fmla="*/ 8467 w 12409826"/>
              <a:gd name="connsiteY6" fmla="*/ 1650958 h 2448920"/>
              <a:gd name="connsiteX7" fmla="*/ 0 w 12409826"/>
              <a:gd name="connsiteY7" fmla="*/ 0 h 2448920"/>
              <a:gd name="connsiteX0" fmla="*/ 0 w 12409826"/>
              <a:gd name="connsiteY0" fmla="*/ 0 h 2448920"/>
              <a:gd name="connsiteX1" fmla="*/ 12409826 w 12409826"/>
              <a:gd name="connsiteY1" fmla="*/ 0 h 2448920"/>
              <a:gd name="connsiteX2" fmla="*/ 12409826 w 12409826"/>
              <a:gd name="connsiteY2" fmla="*/ 2345225 h 2448920"/>
              <a:gd name="connsiteX3" fmla="*/ 2902040 w 12409826"/>
              <a:gd name="connsiteY3" fmla="*/ 2039789 h 2448920"/>
              <a:gd name="connsiteX4" fmla="*/ 1759040 w 12409826"/>
              <a:gd name="connsiteY4" fmla="*/ 1929722 h 2448920"/>
              <a:gd name="connsiteX5" fmla="*/ 802306 w 12409826"/>
              <a:gd name="connsiteY5" fmla="*/ 1658789 h 2448920"/>
              <a:gd name="connsiteX6" fmla="*/ 8467 w 12409826"/>
              <a:gd name="connsiteY6" fmla="*/ 1650958 h 2448920"/>
              <a:gd name="connsiteX7" fmla="*/ 0 w 12409826"/>
              <a:gd name="connsiteY7" fmla="*/ 0 h 2448920"/>
              <a:gd name="connsiteX0" fmla="*/ 0 w 12409826"/>
              <a:gd name="connsiteY0" fmla="*/ 0 h 2422948"/>
              <a:gd name="connsiteX1" fmla="*/ 12409826 w 12409826"/>
              <a:gd name="connsiteY1" fmla="*/ 0 h 2422948"/>
              <a:gd name="connsiteX2" fmla="*/ 12409826 w 12409826"/>
              <a:gd name="connsiteY2" fmla="*/ 2345225 h 2422948"/>
              <a:gd name="connsiteX3" fmla="*/ 3367706 w 12409826"/>
              <a:gd name="connsiteY3" fmla="*/ 1768856 h 2422948"/>
              <a:gd name="connsiteX4" fmla="*/ 1759040 w 12409826"/>
              <a:gd name="connsiteY4" fmla="*/ 1929722 h 2422948"/>
              <a:gd name="connsiteX5" fmla="*/ 802306 w 12409826"/>
              <a:gd name="connsiteY5" fmla="*/ 1658789 h 2422948"/>
              <a:gd name="connsiteX6" fmla="*/ 8467 w 12409826"/>
              <a:gd name="connsiteY6" fmla="*/ 1650958 h 2422948"/>
              <a:gd name="connsiteX7" fmla="*/ 0 w 12409826"/>
              <a:gd name="connsiteY7" fmla="*/ 0 h 2422948"/>
              <a:gd name="connsiteX0" fmla="*/ 0 w 12409826"/>
              <a:gd name="connsiteY0" fmla="*/ 0 h 2422948"/>
              <a:gd name="connsiteX1" fmla="*/ 12409826 w 12409826"/>
              <a:gd name="connsiteY1" fmla="*/ 0 h 2422948"/>
              <a:gd name="connsiteX2" fmla="*/ 12409826 w 12409826"/>
              <a:gd name="connsiteY2" fmla="*/ 2345225 h 2422948"/>
              <a:gd name="connsiteX3" fmla="*/ 3367706 w 12409826"/>
              <a:gd name="connsiteY3" fmla="*/ 1768856 h 2422948"/>
              <a:gd name="connsiteX4" fmla="*/ 1759040 w 12409826"/>
              <a:gd name="connsiteY4" fmla="*/ 1929722 h 2422948"/>
              <a:gd name="connsiteX5" fmla="*/ 802306 w 12409826"/>
              <a:gd name="connsiteY5" fmla="*/ 1658789 h 2422948"/>
              <a:gd name="connsiteX6" fmla="*/ 8467 w 12409826"/>
              <a:gd name="connsiteY6" fmla="*/ 1650958 h 2422948"/>
              <a:gd name="connsiteX7" fmla="*/ 0 w 12409826"/>
              <a:gd name="connsiteY7" fmla="*/ 0 h 2422948"/>
              <a:gd name="connsiteX0" fmla="*/ 0 w 12409826"/>
              <a:gd name="connsiteY0" fmla="*/ 0 h 2426065"/>
              <a:gd name="connsiteX1" fmla="*/ 12409826 w 12409826"/>
              <a:gd name="connsiteY1" fmla="*/ 0 h 2426065"/>
              <a:gd name="connsiteX2" fmla="*/ 12409826 w 12409826"/>
              <a:gd name="connsiteY2" fmla="*/ 2345225 h 2426065"/>
              <a:gd name="connsiteX3" fmla="*/ 5035640 w 12409826"/>
              <a:gd name="connsiteY3" fmla="*/ 1853521 h 2426065"/>
              <a:gd name="connsiteX4" fmla="*/ 3367706 w 12409826"/>
              <a:gd name="connsiteY4" fmla="*/ 1768856 h 2426065"/>
              <a:gd name="connsiteX5" fmla="*/ 1759040 w 12409826"/>
              <a:gd name="connsiteY5" fmla="*/ 1929722 h 2426065"/>
              <a:gd name="connsiteX6" fmla="*/ 802306 w 12409826"/>
              <a:gd name="connsiteY6" fmla="*/ 1658789 h 2426065"/>
              <a:gd name="connsiteX7" fmla="*/ 8467 w 12409826"/>
              <a:gd name="connsiteY7" fmla="*/ 1650958 h 2426065"/>
              <a:gd name="connsiteX8" fmla="*/ 0 w 12409826"/>
              <a:gd name="connsiteY8" fmla="*/ 0 h 2426065"/>
              <a:gd name="connsiteX0" fmla="*/ 0 w 12409826"/>
              <a:gd name="connsiteY0" fmla="*/ 0 h 2426065"/>
              <a:gd name="connsiteX1" fmla="*/ 12409826 w 12409826"/>
              <a:gd name="connsiteY1" fmla="*/ 0 h 2426065"/>
              <a:gd name="connsiteX2" fmla="*/ 12409826 w 12409826"/>
              <a:gd name="connsiteY2" fmla="*/ 2345225 h 2426065"/>
              <a:gd name="connsiteX3" fmla="*/ 5035640 w 12409826"/>
              <a:gd name="connsiteY3" fmla="*/ 1853521 h 2426065"/>
              <a:gd name="connsiteX4" fmla="*/ 3367706 w 12409826"/>
              <a:gd name="connsiteY4" fmla="*/ 1768856 h 2426065"/>
              <a:gd name="connsiteX5" fmla="*/ 1759040 w 12409826"/>
              <a:gd name="connsiteY5" fmla="*/ 1929722 h 2426065"/>
              <a:gd name="connsiteX6" fmla="*/ 802306 w 12409826"/>
              <a:gd name="connsiteY6" fmla="*/ 1658789 h 2426065"/>
              <a:gd name="connsiteX7" fmla="*/ 8467 w 12409826"/>
              <a:gd name="connsiteY7" fmla="*/ 1650958 h 2426065"/>
              <a:gd name="connsiteX8" fmla="*/ 0 w 12409826"/>
              <a:gd name="connsiteY8" fmla="*/ 0 h 2426065"/>
              <a:gd name="connsiteX0" fmla="*/ 0 w 12409826"/>
              <a:gd name="connsiteY0" fmla="*/ 0 h 2426065"/>
              <a:gd name="connsiteX1" fmla="*/ 12409826 w 12409826"/>
              <a:gd name="connsiteY1" fmla="*/ 0 h 2426065"/>
              <a:gd name="connsiteX2" fmla="*/ 12409826 w 12409826"/>
              <a:gd name="connsiteY2" fmla="*/ 2345225 h 2426065"/>
              <a:gd name="connsiteX3" fmla="*/ 5035640 w 12409826"/>
              <a:gd name="connsiteY3" fmla="*/ 1853521 h 2426065"/>
              <a:gd name="connsiteX4" fmla="*/ 3367706 w 12409826"/>
              <a:gd name="connsiteY4" fmla="*/ 1768856 h 2426065"/>
              <a:gd name="connsiteX5" fmla="*/ 1759040 w 12409826"/>
              <a:gd name="connsiteY5" fmla="*/ 1929722 h 2426065"/>
              <a:gd name="connsiteX6" fmla="*/ 802306 w 12409826"/>
              <a:gd name="connsiteY6" fmla="*/ 1658789 h 2426065"/>
              <a:gd name="connsiteX7" fmla="*/ 8467 w 12409826"/>
              <a:gd name="connsiteY7" fmla="*/ 1650958 h 2426065"/>
              <a:gd name="connsiteX8" fmla="*/ 0 w 12409826"/>
              <a:gd name="connsiteY8" fmla="*/ 0 h 2426065"/>
              <a:gd name="connsiteX0" fmla="*/ 0 w 12409826"/>
              <a:gd name="connsiteY0" fmla="*/ 0 h 2426065"/>
              <a:gd name="connsiteX1" fmla="*/ 12409826 w 12409826"/>
              <a:gd name="connsiteY1" fmla="*/ 0 h 2426065"/>
              <a:gd name="connsiteX2" fmla="*/ 12409826 w 12409826"/>
              <a:gd name="connsiteY2" fmla="*/ 2345225 h 2426065"/>
              <a:gd name="connsiteX3" fmla="*/ 5035640 w 12409826"/>
              <a:gd name="connsiteY3" fmla="*/ 1853521 h 2426065"/>
              <a:gd name="connsiteX4" fmla="*/ 3367706 w 12409826"/>
              <a:gd name="connsiteY4" fmla="*/ 1768856 h 2426065"/>
              <a:gd name="connsiteX5" fmla="*/ 1759040 w 12409826"/>
              <a:gd name="connsiteY5" fmla="*/ 1929722 h 2426065"/>
              <a:gd name="connsiteX6" fmla="*/ 802306 w 12409826"/>
              <a:gd name="connsiteY6" fmla="*/ 1658789 h 2426065"/>
              <a:gd name="connsiteX7" fmla="*/ 8467 w 12409826"/>
              <a:gd name="connsiteY7" fmla="*/ 1650958 h 2426065"/>
              <a:gd name="connsiteX8" fmla="*/ 0 w 12409826"/>
              <a:gd name="connsiteY8" fmla="*/ 0 h 2426065"/>
              <a:gd name="connsiteX0" fmla="*/ 0 w 12409826"/>
              <a:gd name="connsiteY0" fmla="*/ 0 h 2435457"/>
              <a:gd name="connsiteX1" fmla="*/ 12409826 w 12409826"/>
              <a:gd name="connsiteY1" fmla="*/ 0 h 2435457"/>
              <a:gd name="connsiteX2" fmla="*/ 12409826 w 12409826"/>
              <a:gd name="connsiteY2" fmla="*/ 2345225 h 2435457"/>
              <a:gd name="connsiteX3" fmla="*/ 6712040 w 12409826"/>
              <a:gd name="connsiteY3" fmla="*/ 1878921 h 2435457"/>
              <a:gd name="connsiteX4" fmla="*/ 5035640 w 12409826"/>
              <a:gd name="connsiteY4" fmla="*/ 1853521 h 2435457"/>
              <a:gd name="connsiteX5" fmla="*/ 3367706 w 12409826"/>
              <a:gd name="connsiteY5" fmla="*/ 1768856 h 2435457"/>
              <a:gd name="connsiteX6" fmla="*/ 1759040 w 12409826"/>
              <a:gd name="connsiteY6" fmla="*/ 1929722 h 2435457"/>
              <a:gd name="connsiteX7" fmla="*/ 802306 w 12409826"/>
              <a:gd name="connsiteY7" fmla="*/ 1658789 h 2435457"/>
              <a:gd name="connsiteX8" fmla="*/ 8467 w 12409826"/>
              <a:gd name="connsiteY8" fmla="*/ 1650958 h 2435457"/>
              <a:gd name="connsiteX9" fmla="*/ 0 w 12409826"/>
              <a:gd name="connsiteY9" fmla="*/ 0 h 2435457"/>
              <a:gd name="connsiteX0" fmla="*/ 0 w 12409826"/>
              <a:gd name="connsiteY0" fmla="*/ 0 h 2435457"/>
              <a:gd name="connsiteX1" fmla="*/ 12409826 w 12409826"/>
              <a:gd name="connsiteY1" fmla="*/ 0 h 2435457"/>
              <a:gd name="connsiteX2" fmla="*/ 12409826 w 12409826"/>
              <a:gd name="connsiteY2" fmla="*/ 2345225 h 2435457"/>
              <a:gd name="connsiteX3" fmla="*/ 6712040 w 12409826"/>
              <a:gd name="connsiteY3" fmla="*/ 1878921 h 2435457"/>
              <a:gd name="connsiteX4" fmla="*/ 5035640 w 12409826"/>
              <a:gd name="connsiteY4" fmla="*/ 1853521 h 2435457"/>
              <a:gd name="connsiteX5" fmla="*/ 3367706 w 12409826"/>
              <a:gd name="connsiteY5" fmla="*/ 1768856 h 2435457"/>
              <a:gd name="connsiteX6" fmla="*/ 1759040 w 12409826"/>
              <a:gd name="connsiteY6" fmla="*/ 1929722 h 2435457"/>
              <a:gd name="connsiteX7" fmla="*/ 802306 w 12409826"/>
              <a:gd name="connsiteY7" fmla="*/ 1658789 h 2435457"/>
              <a:gd name="connsiteX8" fmla="*/ 8467 w 12409826"/>
              <a:gd name="connsiteY8" fmla="*/ 1650958 h 2435457"/>
              <a:gd name="connsiteX9" fmla="*/ 0 w 12409826"/>
              <a:gd name="connsiteY9" fmla="*/ 0 h 2435457"/>
              <a:gd name="connsiteX0" fmla="*/ 0 w 12409826"/>
              <a:gd name="connsiteY0" fmla="*/ 0 h 2431690"/>
              <a:gd name="connsiteX1" fmla="*/ 12409826 w 12409826"/>
              <a:gd name="connsiteY1" fmla="*/ 0 h 2431690"/>
              <a:gd name="connsiteX2" fmla="*/ 12409826 w 12409826"/>
              <a:gd name="connsiteY2" fmla="*/ 2345225 h 2431690"/>
              <a:gd name="connsiteX3" fmla="*/ 6449573 w 12409826"/>
              <a:gd name="connsiteY3" fmla="*/ 1836587 h 2431690"/>
              <a:gd name="connsiteX4" fmla="*/ 5035640 w 12409826"/>
              <a:gd name="connsiteY4" fmla="*/ 1853521 h 2431690"/>
              <a:gd name="connsiteX5" fmla="*/ 3367706 w 12409826"/>
              <a:gd name="connsiteY5" fmla="*/ 1768856 h 2431690"/>
              <a:gd name="connsiteX6" fmla="*/ 1759040 w 12409826"/>
              <a:gd name="connsiteY6" fmla="*/ 1929722 h 2431690"/>
              <a:gd name="connsiteX7" fmla="*/ 802306 w 12409826"/>
              <a:gd name="connsiteY7" fmla="*/ 1658789 h 2431690"/>
              <a:gd name="connsiteX8" fmla="*/ 8467 w 12409826"/>
              <a:gd name="connsiteY8" fmla="*/ 1650958 h 2431690"/>
              <a:gd name="connsiteX9" fmla="*/ 0 w 12409826"/>
              <a:gd name="connsiteY9" fmla="*/ 0 h 2431690"/>
              <a:gd name="connsiteX0" fmla="*/ 0 w 12409826"/>
              <a:gd name="connsiteY0" fmla="*/ 0 h 2431690"/>
              <a:gd name="connsiteX1" fmla="*/ 12409826 w 12409826"/>
              <a:gd name="connsiteY1" fmla="*/ 0 h 2431690"/>
              <a:gd name="connsiteX2" fmla="*/ 12409826 w 12409826"/>
              <a:gd name="connsiteY2" fmla="*/ 2345225 h 2431690"/>
              <a:gd name="connsiteX3" fmla="*/ 6449573 w 12409826"/>
              <a:gd name="connsiteY3" fmla="*/ 1836587 h 2431690"/>
              <a:gd name="connsiteX4" fmla="*/ 5035640 w 12409826"/>
              <a:gd name="connsiteY4" fmla="*/ 1853521 h 2431690"/>
              <a:gd name="connsiteX5" fmla="*/ 3367706 w 12409826"/>
              <a:gd name="connsiteY5" fmla="*/ 1768856 h 2431690"/>
              <a:gd name="connsiteX6" fmla="*/ 1759040 w 12409826"/>
              <a:gd name="connsiteY6" fmla="*/ 1929722 h 2431690"/>
              <a:gd name="connsiteX7" fmla="*/ 802306 w 12409826"/>
              <a:gd name="connsiteY7" fmla="*/ 1658789 h 2431690"/>
              <a:gd name="connsiteX8" fmla="*/ 8467 w 12409826"/>
              <a:gd name="connsiteY8" fmla="*/ 1650958 h 2431690"/>
              <a:gd name="connsiteX9" fmla="*/ 0 w 12409826"/>
              <a:gd name="connsiteY9" fmla="*/ 0 h 2431690"/>
              <a:gd name="connsiteX0" fmla="*/ 0 w 12409826"/>
              <a:gd name="connsiteY0" fmla="*/ 0 h 2400822"/>
              <a:gd name="connsiteX1" fmla="*/ 12409826 w 12409826"/>
              <a:gd name="connsiteY1" fmla="*/ 0 h 2400822"/>
              <a:gd name="connsiteX2" fmla="*/ 12409826 w 12409826"/>
              <a:gd name="connsiteY2" fmla="*/ 2345225 h 2400822"/>
              <a:gd name="connsiteX3" fmla="*/ 6449573 w 12409826"/>
              <a:gd name="connsiteY3" fmla="*/ 1836587 h 2400822"/>
              <a:gd name="connsiteX4" fmla="*/ 5035640 w 12409826"/>
              <a:gd name="connsiteY4" fmla="*/ 1853521 h 2400822"/>
              <a:gd name="connsiteX5" fmla="*/ 3367706 w 12409826"/>
              <a:gd name="connsiteY5" fmla="*/ 1768856 h 2400822"/>
              <a:gd name="connsiteX6" fmla="*/ 1759040 w 12409826"/>
              <a:gd name="connsiteY6" fmla="*/ 1929722 h 2400822"/>
              <a:gd name="connsiteX7" fmla="*/ 802306 w 12409826"/>
              <a:gd name="connsiteY7" fmla="*/ 1658789 h 2400822"/>
              <a:gd name="connsiteX8" fmla="*/ 8467 w 12409826"/>
              <a:gd name="connsiteY8" fmla="*/ 1650958 h 2400822"/>
              <a:gd name="connsiteX9" fmla="*/ 0 w 12409826"/>
              <a:gd name="connsiteY9" fmla="*/ 0 h 2400822"/>
              <a:gd name="connsiteX0" fmla="*/ 0 w 12409826"/>
              <a:gd name="connsiteY0" fmla="*/ 0 h 2414968"/>
              <a:gd name="connsiteX1" fmla="*/ 12409826 w 12409826"/>
              <a:gd name="connsiteY1" fmla="*/ 0 h 2414968"/>
              <a:gd name="connsiteX2" fmla="*/ 12409826 w 12409826"/>
              <a:gd name="connsiteY2" fmla="*/ 2345225 h 2414968"/>
              <a:gd name="connsiteX3" fmla="*/ 7660306 w 12409826"/>
              <a:gd name="connsiteY3" fmla="*/ 1845054 h 2414968"/>
              <a:gd name="connsiteX4" fmla="*/ 6449573 w 12409826"/>
              <a:gd name="connsiteY4" fmla="*/ 1836587 h 2414968"/>
              <a:gd name="connsiteX5" fmla="*/ 5035640 w 12409826"/>
              <a:gd name="connsiteY5" fmla="*/ 1853521 h 2414968"/>
              <a:gd name="connsiteX6" fmla="*/ 3367706 w 12409826"/>
              <a:gd name="connsiteY6" fmla="*/ 1768856 h 2414968"/>
              <a:gd name="connsiteX7" fmla="*/ 1759040 w 12409826"/>
              <a:gd name="connsiteY7" fmla="*/ 1929722 h 2414968"/>
              <a:gd name="connsiteX8" fmla="*/ 802306 w 12409826"/>
              <a:gd name="connsiteY8" fmla="*/ 1658789 h 2414968"/>
              <a:gd name="connsiteX9" fmla="*/ 8467 w 12409826"/>
              <a:gd name="connsiteY9" fmla="*/ 1650958 h 2414968"/>
              <a:gd name="connsiteX10" fmla="*/ 0 w 12409826"/>
              <a:gd name="connsiteY10" fmla="*/ 0 h 2414968"/>
              <a:gd name="connsiteX0" fmla="*/ 0 w 12409826"/>
              <a:gd name="connsiteY0" fmla="*/ 0 h 2414968"/>
              <a:gd name="connsiteX1" fmla="*/ 12409826 w 12409826"/>
              <a:gd name="connsiteY1" fmla="*/ 0 h 2414968"/>
              <a:gd name="connsiteX2" fmla="*/ 12409826 w 12409826"/>
              <a:gd name="connsiteY2" fmla="*/ 2345225 h 2414968"/>
              <a:gd name="connsiteX3" fmla="*/ 7660306 w 12409826"/>
              <a:gd name="connsiteY3" fmla="*/ 1845054 h 2414968"/>
              <a:gd name="connsiteX4" fmla="*/ 6449573 w 12409826"/>
              <a:gd name="connsiteY4" fmla="*/ 1836587 h 2414968"/>
              <a:gd name="connsiteX5" fmla="*/ 5035640 w 12409826"/>
              <a:gd name="connsiteY5" fmla="*/ 1853521 h 2414968"/>
              <a:gd name="connsiteX6" fmla="*/ 3367706 w 12409826"/>
              <a:gd name="connsiteY6" fmla="*/ 1768856 h 2414968"/>
              <a:gd name="connsiteX7" fmla="*/ 1759040 w 12409826"/>
              <a:gd name="connsiteY7" fmla="*/ 1929722 h 2414968"/>
              <a:gd name="connsiteX8" fmla="*/ 802306 w 12409826"/>
              <a:gd name="connsiteY8" fmla="*/ 1658789 h 2414968"/>
              <a:gd name="connsiteX9" fmla="*/ 8467 w 12409826"/>
              <a:gd name="connsiteY9" fmla="*/ 1650958 h 2414968"/>
              <a:gd name="connsiteX10" fmla="*/ 0 w 12409826"/>
              <a:gd name="connsiteY10" fmla="*/ 0 h 2414968"/>
              <a:gd name="connsiteX0" fmla="*/ 0 w 12409826"/>
              <a:gd name="connsiteY0" fmla="*/ 0 h 2414968"/>
              <a:gd name="connsiteX1" fmla="*/ 12409826 w 12409826"/>
              <a:gd name="connsiteY1" fmla="*/ 0 h 2414968"/>
              <a:gd name="connsiteX2" fmla="*/ 12409826 w 12409826"/>
              <a:gd name="connsiteY2" fmla="*/ 2345225 h 2414968"/>
              <a:gd name="connsiteX3" fmla="*/ 7660306 w 12409826"/>
              <a:gd name="connsiteY3" fmla="*/ 1845054 h 2414968"/>
              <a:gd name="connsiteX4" fmla="*/ 6449573 w 12409826"/>
              <a:gd name="connsiteY4" fmla="*/ 1836587 h 2414968"/>
              <a:gd name="connsiteX5" fmla="*/ 5035640 w 12409826"/>
              <a:gd name="connsiteY5" fmla="*/ 1853521 h 2414968"/>
              <a:gd name="connsiteX6" fmla="*/ 3367706 w 12409826"/>
              <a:gd name="connsiteY6" fmla="*/ 1768856 h 2414968"/>
              <a:gd name="connsiteX7" fmla="*/ 1759040 w 12409826"/>
              <a:gd name="connsiteY7" fmla="*/ 1929722 h 2414968"/>
              <a:gd name="connsiteX8" fmla="*/ 802306 w 12409826"/>
              <a:gd name="connsiteY8" fmla="*/ 1658789 h 2414968"/>
              <a:gd name="connsiteX9" fmla="*/ 8467 w 12409826"/>
              <a:gd name="connsiteY9" fmla="*/ 1650958 h 2414968"/>
              <a:gd name="connsiteX10" fmla="*/ 0 w 12409826"/>
              <a:gd name="connsiteY10" fmla="*/ 0 h 2414968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45268"/>
              <a:gd name="connsiteX1" fmla="*/ 12409826 w 12409826"/>
              <a:gd name="connsiteY1" fmla="*/ 0 h 2445268"/>
              <a:gd name="connsiteX2" fmla="*/ 12409826 w 12409826"/>
              <a:gd name="connsiteY2" fmla="*/ 2345225 h 2445268"/>
              <a:gd name="connsiteX3" fmla="*/ 9670293 w 12409826"/>
              <a:gd name="connsiteY3" fmla="*/ 2003967 h 2445268"/>
              <a:gd name="connsiteX4" fmla="*/ 8947240 w 12409826"/>
              <a:gd name="connsiteY4" fmla="*/ 1828121 h 2445268"/>
              <a:gd name="connsiteX5" fmla="*/ 7660306 w 12409826"/>
              <a:gd name="connsiteY5" fmla="*/ 1845054 h 2445268"/>
              <a:gd name="connsiteX6" fmla="*/ 6449573 w 12409826"/>
              <a:gd name="connsiteY6" fmla="*/ 1836587 h 2445268"/>
              <a:gd name="connsiteX7" fmla="*/ 5035640 w 12409826"/>
              <a:gd name="connsiteY7" fmla="*/ 1853521 h 2445268"/>
              <a:gd name="connsiteX8" fmla="*/ 3367706 w 12409826"/>
              <a:gd name="connsiteY8" fmla="*/ 1768856 h 2445268"/>
              <a:gd name="connsiteX9" fmla="*/ 1759040 w 12409826"/>
              <a:gd name="connsiteY9" fmla="*/ 1929722 h 2445268"/>
              <a:gd name="connsiteX10" fmla="*/ 802306 w 12409826"/>
              <a:gd name="connsiteY10" fmla="*/ 1658789 h 2445268"/>
              <a:gd name="connsiteX11" fmla="*/ 8467 w 12409826"/>
              <a:gd name="connsiteY11" fmla="*/ 1650958 h 2445268"/>
              <a:gd name="connsiteX12" fmla="*/ 0 w 12409826"/>
              <a:gd name="connsiteY12" fmla="*/ 0 h 2445268"/>
              <a:gd name="connsiteX0" fmla="*/ 0 w 12409826"/>
              <a:gd name="connsiteY0" fmla="*/ 0 h 2445268"/>
              <a:gd name="connsiteX1" fmla="*/ 12409826 w 12409826"/>
              <a:gd name="connsiteY1" fmla="*/ 0 h 2445268"/>
              <a:gd name="connsiteX2" fmla="*/ 12409826 w 12409826"/>
              <a:gd name="connsiteY2" fmla="*/ 2345225 h 2445268"/>
              <a:gd name="connsiteX3" fmla="*/ 9670293 w 12409826"/>
              <a:gd name="connsiteY3" fmla="*/ 2003967 h 2445268"/>
              <a:gd name="connsiteX4" fmla="*/ 8947240 w 12409826"/>
              <a:gd name="connsiteY4" fmla="*/ 1828121 h 2445268"/>
              <a:gd name="connsiteX5" fmla="*/ 7660306 w 12409826"/>
              <a:gd name="connsiteY5" fmla="*/ 1845054 h 2445268"/>
              <a:gd name="connsiteX6" fmla="*/ 6449573 w 12409826"/>
              <a:gd name="connsiteY6" fmla="*/ 1836587 h 2445268"/>
              <a:gd name="connsiteX7" fmla="*/ 5035640 w 12409826"/>
              <a:gd name="connsiteY7" fmla="*/ 1853521 h 2445268"/>
              <a:gd name="connsiteX8" fmla="*/ 3367706 w 12409826"/>
              <a:gd name="connsiteY8" fmla="*/ 1768856 h 2445268"/>
              <a:gd name="connsiteX9" fmla="*/ 1759040 w 12409826"/>
              <a:gd name="connsiteY9" fmla="*/ 1929722 h 2445268"/>
              <a:gd name="connsiteX10" fmla="*/ 802306 w 12409826"/>
              <a:gd name="connsiteY10" fmla="*/ 1658789 h 2445268"/>
              <a:gd name="connsiteX11" fmla="*/ 8467 w 12409826"/>
              <a:gd name="connsiteY11" fmla="*/ 1650958 h 2445268"/>
              <a:gd name="connsiteX12" fmla="*/ 0 w 12409826"/>
              <a:gd name="connsiteY12" fmla="*/ 0 h 2445268"/>
              <a:gd name="connsiteX0" fmla="*/ 0 w 12409826"/>
              <a:gd name="connsiteY0" fmla="*/ 0 h 2445268"/>
              <a:gd name="connsiteX1" fmla="*/ 12409826 w 12409826"/>
              <a:gd name="connsiteY1" fmla="*/ 0 h 2445268"/>
              <a:gd name="connsiteX2" fmla="*/ 12409826 w 12409826"/>
              <a:gd name="connsiteY2" fmla="*/ 2345225 h 2445268"/>
              <a:gd name="connsiteX3" fmla="*/ 9670293 w 12409826"/>
              <a:gd name="connsiteY3" fmla="*/ 2003967 h 2445268"/>
              <a:gd name="connsiteX4" fmla="*/ 8947240 w 12409826"/>
              <a:gd name="connsiteY4" fmla="*/ 1828121 h 2445268"/>
              <a:gd name="connsiteX5" fmla="*/ 7660306 w 12409826"/>
              <a:gd name="connsiteY5" fmla="*/ 1845054 h 2445268"/>
              <a:gd name="connsiteX6" fmla="*/ 6449573 w 12409826"/>
              <a:gd name="connsiteY6" fmla="*/ 1836587 h 2445268"/>
              <a:gd name="connsiteX7" fmla="*/ 5035640 w 12409826"/>
              <a:gd name="connsiteY7" fmla="*/ 1853521 h 2445268"/>
              <a:gd name="connsiteX8" fmla="*/ 3367706 w 12409826"/>
              <a:gd name="connsiteY8" fmla="*/ 1768856 h 2445268"/>
              <a:gd name="connsiteX9" fmla="*/ 1759040 w 12409826"/>
              <a:gd name="connsiteY9" fmla="*/ 1929722 h 2445268"/>
              <a:gd name="connsiteX10" fmla="*/ 802306 w 12409826"/>
              <a:gd name="connsiteY10" fmla="*/ 1658789 h 2445268"/>
              <a:gd name="connsiteX11" fmla="*/ 8467 w 12409826"/>
              <a:gd name="connsiteY11" fmla="*/ 1650958 h 2445268"/>
              <a:gd name="connsiteX12" fmla="*/ 0 w 12409826"/>
              <a:gd name="connsiteY12" fmla="*/ 0 h 2445268"/>
              <a:gd name="connsiteX0" fmla="*/ 0 w 12409826"/>
              <a:gd name="connsiteY0" fmla="*/ 0 h 2445268"/>
              <a:gd name="connsiteX1" fmla="*/ 12409826 w 12409826"/>
              <a:gd name="connsiteY1" fmla="*/ 0 h 2445268"/>
              <a:gd name="connsiteX2" fmla="*/ 12409826 w 12409826"/>
              <a:gd name="connsiteY2" fmla="*/ 2345225 h 2445268"/>
              <a:gd name="connsiteX3" fmla="*/ 9670293 w 12409826"/>
              <a:gd name="connsiteY3" fmla="*/ 2003967 h 2445268"/>
              <a:gd name="connsiteX4" fmla="*/ 8947240 w 12409826"/>
              <a:gd name="connsiteY4" fmla="*/ 1828121 h 2445268"/>
              <a:gd name="connsiteX5" fmla="*/ 7660306 w 12409826"/>
              <a:gd name="connsiteY5" fmla="*/ 1845054 h 2445268"/>
              <a:gd name="connsiteX6" fmla="*/ 6449573 w 12409826"/>
              <a:gd name="connsiteY6" fmla="*/ 1836587 h 2445268"/>
              <a:gd name="connsiteX7" fmla="*/ 5035640 w 12409826"/>
              <a:gd name="connsiteY7" fmla="*/ 1853521 h 2445268"/>
              <a:gd name="connsiteX8" fmla="*/ 3367706 w 12409826"/>
              <a:gd name="connsiteY8" fmla="*/ 1768856 h 2445268"/>
              <a:gd name="connsiteX9" fmla="*/ 1759040 w 12409826"/>
              <a:gd name="connsiteY9" fmla="*/ 1929722 h 2445268"/>
              <a:gd name="connsiteX10" fmla="*/ 802306 w 12409826"/>
              <a:gd name="connsiteY10" fmla="*/ 1658789 h 2445268"/>
              <a:gd name="connsiteX11" fmla="*/ 8467 w 12409826"/>
              <a:gd name="connsiteY11" fmla="*/ 1650958 h 2445268"/>
              <a:gd name="connsiteX12" fmla="*/ 0 w 12409826"/>
              <a:gd name="connsiteY12" fmla="*/ 0 h 2445268"/>
              <a:gd name="connsiteX0" fmla="*/ 0 w 12409826"/>
              <a:gd name="connsiteY0" fmla="*/ 0 h 2445268"/>
              <a:gd name="connsiteX1" fmla="*/ 12409826 w 12409826"/>
              <a:gd name="connsiteY1" fmla="*/ 0 h 2445268"/>
              <a:gd name="connsiteX2" fmla="*/ 12409826 w 12409826"/>
              <a:gd name="connsiteY2" fmla="*/ 2345225 h 2445268"/>
              <a:gd name="connsiteX3" fmla="*/ 9670293 w 12409826"/>
              <a:gd name="connsiteY3" fmla="*/ 2003967 h 2445268"/>
              <a:gd name="connsiteX4" fmla="*/ 8947240 w 12409826"/>
              <a:gd name="connsiteY4" fmla="*/ 1828121 h 2445268"/>
              <a:gd name="connsiteX5" fmla="*/ 7660306 w 12409826"/>
              <a:gd name="connsiteY5" fmla="*/ 1845054 h 2445268"/>
              <a:gd name="connsiteX6" fmla="*/ 6449573 w 12409826"/>
              <a:gd name="connsiteY6" fmla="*/ 1836587 h 2445268"/>
              <a:gd name="connsiteX7" fmla="*/ 5035640 w 12409826"/>
              <a:gd name="connsiteY7" fmla="*/ 1853521 h 2445268"/>
              <a:gd name="connsiteX8" fmla="*/ 3367706 w 12409826"/>
              <a:gd name="connsiteY8" fmla="*/ 1768856 h 2445268"/>
              <a:gd name="connsiteX9" fmla="*/ 1759040 w 12409826"/>
              <a:gd name="connsiteY9" fmla="*/ 1929722 h 2445268"/>
              <a:gd name="connsiteX10" fmla="*/ 802306 w 12409826"/>
              <a:gd name="connsiteY10" fmla="*/ 1658789 h 2445268"/>
              <a:gd name="connsiteX11" fmla="*/ 8467 w 12409826"/>
              <a:gd name="connsiteY11" fmla="*/ 1650958 h 2445268"/>
              <a:gd name="connsiteX12" fmla="*/ 0 w 12409826"/>
              <a:gd name="connsiteY12" fmla="*/ 0 h 2445268"/>
              <a:gd name="connsiteX0" fmla="*/ 0 w 12409826"/>
              <a:gd name="connsiteY0" fmla="*/ 0 h 2445268"/>
              <a:gd name="connsiteX1" fmla="*/ 12409826 w 12409826"/>
              <a:gd name="connsiteY1" fmla="*/ 0 h 2445268"/>
              <a:gd name="connsiteX2" fmla="*/ 12409826 w 12409826"/>
              <a:gd name="connsiteY2" fmla="*/ 2345225 h 2445268"/>
              <a:gd name="connsiteX3" fmla="*/ 9670293 w 12409826"/>
              <a:gd name="connsiteY3" fmla="*/ 2003967 h 2445268"/>
              <a:gd name="connsiteX4" fmla="*/ 8947240 w 12409826"/>
              <a:gd name="connsiteY4" fmla="*/ 1828121 h 2445268"/>
              <a:gd name="connsiteX5" fmla="*/ 7660306 w 12409826"/>
              <a:gd name="connsiteY5" fmla="*/ 1845054 h 2445268"/>
              <a:gd name="connsiteX6" fmla="*/ 6449573 w 12409826"/>
              <a:gd name="connsiteY6" fmla="*/ 1836587 h 2445268"/>
              <a:gd name="connsiteX7" fmla="*/ 5035640 w 12409826"/>
              <a:gd name="connsiteY7" fmla="*/ 1853521 h 2445268"/>
              <a:gd name="connsiteX8" fmla="*/ 3367706 w 12409826"/>
              <a:gd name="connsiteY8" fmla="*/ 1768856 h 2445268"/>
              <a:gd name="connsiteX9" fmla="*/ 1759040 w 12409826"/>
              <a:gd name="connsiteY9" fmla="*/ 1929722 h 2445268"/>
              <a:gd name="connsiteX10" fmla="*/ 802306 w 12409826"/>
              <a:gd name="connsiteY10" fmla="*/ 1658789 h 2445268"/>
              <a:gd name="connsiteX11" fmla="*/ 8467 w 12409826"/>
              <a:gd name="connsiteY11" fmla="*/ 1650958 h 2445268"/>
              <a:gd name="connsiteX12" fmla="*/ 0 w 12409826"/>
              <a:gd name="connsiteY12" fmla="*/ 0 h 2445268"/>
              <a:gd name="connsiteX0" fmla="*/ 0 w 12409826"/>
              <a:gd name="connsiteY0" fmla="*/ 0 h 2450444"/>
              <a:gd name="connsiteX1" fmla="*/ 12409826 w 12409826"/>
              <a:gd name="connsiteY1" fmla="*/ 0 h 2450444"/>
              <a:gd name="connsiteX2" fmla="*/ 12409826 w 12409826"/>
              <a:gd name="connsiteY2" fmla="*/ 2345225 h 2450444"/>
              <a:gd name="connsiteX3" fmla="*/ 10720681 w 12409826"/>
              <a:gd name="connsiteY3" fmla="*/ 1952386 h 2450444"/>
              <a:gd name="connsiteX4" fmla="*/ 9670293 w 12409826"/>
              <a:gd name="connsiteY4" fmla="*/ 2003967 h 2450444"/>
              <a:gd name="connsiteX5" fmla="*/ 8947240 w 12409826"/>
              <a:gd name="connsiteY5" fmla="*/ 1828121 h 2450444"/>
              <a:gd name="connsiteX6" fmla="*/ 7660306 w 12409826"/>
              <a:gd name="connsiteY6" fmla="*/ 1845054 h 2450444"/>
              <a:gd name="connsiteX7" fmla="*/ 6449573 w 12409826"/>
              <a:gd name="connsiteY7" fmla="*/ 1836587 h 2450444"/>
              <a:gd name="connsiteX8" fmla="*/ 5035640 w 12409826"/>
              <a:gd name="connsiteY8" fmla="*/ 1853521 h 2450444"/>
              <a:gd name="connsiteX9" fmla="*/ 3367706 w 12409826"/>
              <a:gd name="connsiteY9" fmla="*/ 1768856 h 2450444"/>
              <a:gd name="connsiteX10" fmla="*/ 1759040 w 12409826"/>
              <a:gd name="connsiteY10" fmla="*/ 1929722 h 2450444"/>
              <a:gd name="connsiteX11" fmla="*/ 802306 w 12409826"/>
              <a:gd name="connsiteY11" fmla="*/ 1658789 h 2450444"/>
              <a:gd name="connsiteX12" fmla="*/ 8467 w 12409826"/>
              <a:gd name="connsiteY12" fmla="*/ 1650958 h 2450444"/>
              <a:gd name="connsiteX13" fmla="*/ 0 w 12409826"/>
              <a:gd name="connsiteY13" fmla="*/ 0 h 2450444"/>
              <a:gd name="connsiteX0" fmla="*/ 0 w 12409826"/>
              <a:gd name="connsiteY0" fmla="*/ 0 h 2450444"/>
              <a:gd name="connsiteX1" fmla="*/ 12409826 w 12409826"/>
              <a:gd name="connsiteY1" fmla="*/ 0 h 2450444"/>
              <a:gd name="connsiteX2" fmla="*/ 12409826 w 12409826"/>
              <a:gd name="connsiteY2" fmla="*/ 2345225 h 2450444"/>
              <a:gd name="connsiteX3" fmla="*/ 10720681 w 12409826"/>
              <a:gd name="connsiteY3" fmla="*/ 1952386 h 2450444"/>
              <a:gd name="connsiteX4" fmla="*/ 9670293 w 12409826"/>
              <a:gd name="connsiteY4" fmla="*/ 2003967 h 2450444"/>
              <a:gd name="connsiteX5" fmla="*/ 8947240 w 12409826"/>
              <a:gd name="connsiteY5" fmla="*/ 1828121 h 2450444"/>
              <a:gd name="connsiteX6" fmla="*/ 7660306 w 12409826"/>
              <a:gd name="connsiteY6" fmla="*/ 1845054 h 2450444"/>
              <a:gd name="connsiteX7" fmla="*/ 6449573 w 12409826"/>
              <a:gd name="connsiteY7" fmla="*/ 1836587 h 2450444"/>
              <a:gd name="connsiteX8" fmla="*/ 5035640 w 12409826"/>
              <a:gd name="connsiteY8" fmla="*/ 1853521 h 2450444"/>
              <a:gd name="connsiteX9" fmla="*/ 3367706 w 12409826"/>
              <a:gd name="connsiteY9" fmla="*/ 1768856 h 2450444"/>
              <a:gd name="connsiteX10" fmla="*/ 1759040 w 12409826"/>
              <a:gd name="connsiteY10" fmla="*/ 1929722 h 2450444"/>
              <a:gd name="connsiteX11" fmla="*/ 802306 w 12409826"/>
              <a:gd name="connsiteY11" fmla="*/ 1658789 h 2450444"/>
              <a:gd name="connsiteX12" fmla="*/ 8467 w 12409826"/>
              <a:gd name="connsiteY12" fmla="*/ 1650958 h 2450444"/>
              <a:gd name="connsiteX13" fmla="*/ 0 w 12409826"/>
              <a:gd name="connsiteY13" fmla="*/ 0 h 2450444"/>
              <a:gd name="connsiteX0" fmla="*/ 0 w 12409826"/>
              <a:gd name="connsiteY0" fmla="*/ 0 h 2433357"/>
              <a:gd name="connsiteX1" fmla="*/ 12409826 w 12409826"/>
              <a:gd name="connsiteY1" fmla="*/ 0 h 2433357"/>
              <a:gd name="connsiteX2" fmla="*/ 12409826 w 12409826"/>
              <a:gd name="connsiteY2" fmla="*/ 2345225 h 2433357"/>
              <a:gd name="connsiteX3" fmla="*/ 11785136 w 12409826"/>
              <a:gd name="connsiteY3" fmla="*/ 1610072 h 2433357"/>
              <a:gd name="connsiteX4" fmla="*/ 10720681 w 12409826"/>
              <a:gd name="connsiteY4" fmla="*/ 1952386 h 2433357"/>
              <a:gd name="connsiteX5" fmla="*/ 9670293 w 12409826"/>
              <a:gd name="connsiteY5" fmla="*/ 2003967 h 2433357"/>
              <a:gd name="connsiteX6" fmla="*/ 8947240 w 12409826"/>
              <a:gd name="connsiteY6" fmla="*/ 1828121 h 2433357"/>
              <a:gd name="connsiteX7" fmla="*/ 7660306 w 12409826"/>
              <a:gd name="connsiteY7" fmla="*/ 1845054 h 2433357"/>
              <a:gd name="connsiteX8" fmla="*/ 6449573 w 12409826"/>
              <a:gd name="connsiteY8" fmla="*/ 1836587 h 2433357"/>
              <a:gd name="connsiteX9" fmla="*/ 5035640 w 12409826"/>
              <a:gd name="connsiteY9" fmla="*/ 1853521 h 2433357"/>
              <a:gd name="connsiteX10" fmla="*/ 3367706 w 12409826"/>
              <a:gd name="connsiteY10" fmla="*/ 1768856 h 2433357"/>
              <a:gd name="connsiteX11" fmla="*/ 1759040 w 12409826"/>
              <a:gd name="connsiteY11" fmla="*/ 1929722 h 2433357"/>
              <a:gd name="connsiteX12" fmla="*/ 802306 w 12409826"/>
              <a:gd name="connsiteY12" fmla="*/ 1658789 h 2433357"/>
              <a:gd name="connsiteX13" fmla="*/ 8467 w 12409826"/>
              <a:gd name="connsiteY13" fmla="*/ 1650958 h 2433357"/>
              <a:gd name="connsiteX14" fmla="*/ 0 w 12409826"/>
              <a:gd name="connsiteY14" fmla="*/ 0 h 2433357"/>
              <a:gd name="connsiteX0" fmla="*/ 0 w 12409826"/>
              <a:gd name="connsiteY0" fmla="*/ 0 h 2433357"/>
              <a:gd name="connsiteX1" fmla="*/ 12409826 w 12409826"/>
              <a:gd name="connsiteY1" fmla="*/ 0 h 2433357"/>
              <a:gd name="connsiteX2" fmla="*/ 12409826 w 12409826"/>
              <a:gd name="connsiteY2" fmla="*/ 2345225 h 2433357"/>
              <a:gd name="connsiteX3" fmla="*/ 11785136 w 12409826"/>
              <a:gd name="connsiteY3" fmla="*/ 1610072 h 2433357"/>
              <a:gd name="connsiteX4" fmla="*/ 10720681 w 12409826"/>
              <a:gd name="connsiteY4" fmla="*/ 1952386 h 2433357"/>
              <a:gd name="connsiteX5" fmla="*/ 9670293 w 12409826"/>
              <a:gd name="connsiteY5" fmla="*/ 2003967 h 2433357"/>
              <a:gd name="connsiteX6" fmla="*/ 8947240 w 12409826"/>
              <a:gd name="connsiteY6" fmla="*/ 1828121 h 2433357"/>
              <a:gd name="connsiteX7" fmla="*/ 7660306 w 12409826"/>
              <a:gd name="connsiteY7" fmla="*/ 1845054 h 2433357"/>
              <a:gd name="connsiteX8" fmla="*/ 6449573 w 12409826"/>
              <a:gd name="connsiteY8" fmla="*/ 1836587 h 2433357"/>
              <a:gd name="connsiteX9" fmla="*/ 5035640 w 12409826"/>
              <a:gd name="connsiteY9" fmla="*/ 1853521 h 2433357"/>
              <a:gd name="connsiteX10" fmla="*/ 3367706 w 12409826"/>
              <a:gd name="connsiteY10" fmla="*/ 1768856 h 2433357"/>
              <a:gd name="connsiteX11" fmla="*/ 1759040 w 12409826"/>
              <a:gd name="connsiteY11" fmla="*/ 1929722 h 2433357"/>
              <a:gd name="connsiteX12" fmla="*/ 802306 w 12409826"/>
              <a:gd name="connsiteY12" fmla="*/ 1658789 h 2433357"/>
              <a:gd name="connsiteX13" fmla="*/ 8467 w 12409826"/>
              <a:gd name="connsiteY13" fmla="*/ 1650958 h 2433357"/>
              <a:gd name="connsiteX14" fmla="*/ 0 w 12409826"/>
              <a:gd name="connsiteY14" fmla="*/ 0 h 2433357"/>
              <a:gd name="connsiteX0" fmla="*/ 0 w 12409826"/>
              <a:gd name="connsiteY0" fmla="*/ 0 h 2433357"/>
              <a:gd name="connsiteX1" fmla="*/ 12409826 w 12409826"/>
              <a:gd name="connsiteY1" fmla="*/ 0 h 2433357"/>
              <a:gd name="connsiteX2" fmla="*/ 12409826 w 12409826"/>
              <a:gd name="connsiteY2" fmla="*/ 2345225 h 2433357"/>
              <a:gd name="connsiteX3" fmla="*/ 11785136 w 12409826"/>
              <a:gd name="connsiteY3" fmla="*/ 1610072 h 2433357"/>
              <a:gd name="connsiteX4" fmla="*/ 10720681 w 12409826"/>
              <a:gd name="connsiteY4" fmla="*/ 1952386 h 2433357"/>
              <a:gd name="connsiteX5" fmla="*/ 9670293 w 12409826"/>
              <a:gd name="connsiteY5" fmla="*/ 2003967 h 2433357"/>
              <a:gd name="connsiteX6" fmla="*/ 8947240 w 12409826"/>
              <a:gd name="connsiteY6" fmla="*/ 1828121 h 2433357"/>
              <a:gd name="connsiteX7" fmla="*/ 7660306 w 12409826"/>
              <a:gd name="connsiteY7" fmla="*/ 1845054 h 2433357"/>
              <a:gd name="connsiteX8" fmla="*/ 6449573 w 12409826"/>
              <a:gd name="connsiteY8" fmla="*/ 1836587 h 2433357"/>
              <a:gd name="connsiteX9" fmla="*/ 5035640 w 12409826"/>
              <a:gd name="connsiteY9" fmla="*/ 1853521 h 2433357"/>
              <a:gd name="connsiteX10" fmla="*/ 3367706 w 12409826"/>
              <a:gd name="connsiteY10" fmla="*/ 1768856 h 2433357"/>
              <a:gd name="connsiteX11" fmla="*/ 1759040 w 12409826"/>
              <a:gd name="connsiteY11" fmla="*/ 1929722 h 2433357"/>
              <a:gd name="connsiteX12" fmla="*/ 802306 w 12409826"/>
              <a:gd name="connsiteY12" fmla="*/ 1658789 h 2433357"/>
              <a:gd name="connsiteX13" fmla="*/ 8467 w 12409826"/>
              <a:gd name="connsiteY13" fmla="*/ 1650958 h 2433357"/>
              <a:gd name="connsiteX14" fmla="*/ 0 w 12409826"/>
              <a:gd name="connsiteY14" fmla="*/ 0 h 2433357"/>
              <a:gd name="connsiteX0" fmla="*/ 0 w 12409826"/>
              <a:gd name="connsiteY0" fmla="*/ 0 h 2433357"/>
              <a:gd name="connsiteX1" fmla="*/ 12409826 w 12409826"/>
              <a:gd name="connsiteY1" fmla="*/ 0 h 2433357"/>
              <a:gd name="connsiteX2" fmla="*/ 12409826 w 12409826"/>
              <a:gd name="connsiteY2" fmla="*/ 2345225 h 2433357"/>
              <a:gd name="connsiteX3" fmla="*/ 11785136 w 12409826"/>
              <a:gd name="connsiteY3" fmla="*/ 1610072 h 2433357"/>
              <a:gd name="connsiteX4" fmla="*/ 10720681 w 12409826"/>
              <a:gd name="connsiteY4" fmla="*/ 1952386 h 2433357"/>
              <a:gd name="connsiteX5" fmla="*/ 9670293 w 12409826"/>
              <a:gd name="connsiteY5" fmla="*/ 2003967 h 2433357"/>
              <a:gd name="connsiteX6" fmla="*/ 8947240 w 12409826"/>
              <a:gd name="connsiteY6" fmla="*/ 1828121 h 2433357"/>
              <a:gd name="connsiteX7" fmla="*/ 7660306 w 12409826"/>
              <a:gd name="connsiteY7" fmla="*/ 1845054 h 2433357"/>
              <a:gd name="connsiteX8" fmla="*/ 6449573 w 12409826"/>
              <a:gd name="connsiteY8" fmla="*/ 1836587 h 2433357"/>
              <a:gd name="connsiteX9" fmla="*/ 5035640 w 12409826"/>
              <a:gd name="connsiteY9" fmla="*/ 1853521 h 2433357"/>
              <a:gd name="connsiteX10" fmla="*/ 3367706 w 12409826"/>
              <a:gd name="connsiteY10" fmla="*/ 1768856 h 2433357"/>
              <a:gd name="connsiteX11" fmla="*/ 1759040 w 12409826"/>
              <a:gd name="connsiteY11" fmla="*/ 1929722 h 2433357"/>
              <a:gd name="connsiteX12" fmla="*/ 802306 w 12409826"/>
              <a:gd name="connsiteY12" fmla="*/ 1658789 h 2433357"/>
              <a:gd name="connsiteX13" fmla="*/ 8467 w 12409826"/>
              <a:gd name="connsiteY13" fmla="*/ 1650958 h 2433357"/>
              <a:gd name="connsiteX14" fmla="*/ 0 w 12409826"/>
              <a:gd name="connsiteY14" fmla="*/ 0 h 2433357"/>
              <a:gd name="connsiteX0" fmla="*/ 0 w 12409826"/>
              <a:gd name="connsiteY0" fmla="*/ 0 h 2342165"/>
              <a:gd name="connsiteX1" fmla="*/ 12409826 w 12409826"/>
              <a:gd name="connsiteY1" fmla="*/ 0 h 2342165"/>
              <a:gd name="connsiteX2" fmla="*/ 12348866 w 12409826"/>
              <a:gd name="connsiteY2" fmla="*/ 1566813 h 2342165"/>
              <a:gd name="connsiteX3" fmla="*/ 11785136 w 12409826"/>
              <a:gd name="connsiteY3" fmla="*/ 1610072 h 2342165"/>
              <a:gd name="connsiteX4" fmla="*/ 10720681 w 12409826"/>
              <a:gd name="connsiteY4" fmla="*/ 1952386 h 2342165"/>
              <a:gd name="connsiteX5" fmla="*/ 9670293 w 12409826"/>
              <a:gd name="connsiteY5" fmla="*/ 2003967 h 2342165"/>
              <a:gd name="connsiteX6" fmla="*/ 8947240 w 12409826"/>
              <a:gd name="connsiteY6" fmla="*/ 1828121 h 2342165"/>
              <a:gd name="connsiteX7" fmla="*/ 7660306 w 12409826"/>
              <a:gd name="connsiteY7" fmla="*/ 1845054 h 2342165"/>
              <a:gd name="connsiteX8" fmla="*/ 6449573 w 12409826"/>
              <a:gd name="connsiteY8" fmla="*/ 1836587 h 2342165"/>
              <a:gd name="connsiteX9" fmla="*/ 5035640 w 12409826"/>
              <a:gd name="connsiteY9" fmla="*/ 1853521 h 2342165"/>
              <a:gd name="connsiteX10" fmla="*/ 3367706 w 12409826"/>
              <a:gd name="connsiteY10" fmla="*/ 1768856 h 2342165"/>
              <a:gd name="connsiteX11" fmla="*/ 1759040 w 12409826"/>
              <a:gd name="connsiteY11" fmla="*/ 1929722 h 2342165"/>
              <a:gd name="connsiteX12" fmla="*/ 802306 w 12409826"/>
              <a:gd name="connsiteY12" fmla="*/ 1658789 h 2342165"/>
              <a:gd name="connsiteX13" fmla="*/ 8467 w 12409826"/>
              <a:gd name="connsiteY13" fmla="*/ 1650958 h 2342165"/>
              <a:gd name="connsiteX14" fmla="*/ 0 w 12409826"/>
              <a:gd name="connsiteY14" fmla="*/ 0 h 2342165"/>
              <a:gd name="connsiteX0" fmla="*/ 0 w 12409826"/>
              <a:gd name="connsiteY0" fmla="*/ 0 h 2342165"/>
              <a:gd name="connsiteX1" fmla="*/ 12409826 w 12409826"/>
              <a:gd name="connsiteY1" fmla="*/ 0 h 2342165"/>
              <a:gd name="connsiteX2" fmla="*/ 12348866 w 12409826"/>
              <a:gd name="connsiteY2" fmla="*/ 1566813 h 2342165"/>
              <a:gd name="connsiteX3" fmla="*/ 11785136 w 12409826"/>
              <a:gd name="connsiteY3" fmla="*/ 1610072 h 2342165"/>
              <a:gd name="connsiteX4" fmla="*/ 10720681 w 12409826"/>
              <a:gd name="connsiteY4" fmla="*/ 1952386 h 2342165"/>
              <a:gd name="connsiteX5" fmla="*/ 9670293 w 12409826"/>
              <a:gd name="connsiteY5" fmla="*/ 2003967 h 2342165"/>
              <a:gd name="connsiteX6" fmla="*/ 8947240 w 12409826"/>
              <a:gd name="connsiteY6" fmla="*/ 1828121 h 2342165"/>
              <a:gd name="connsiteX7" fmla="*/ 7660306 w 12409826"/>
              <a:gd name="connsiteY7" fmla="*/ 1845054 h 2342165"/>
              <a:gd name="connsiteX8" fmla="*/ 6449573 w 12409826"/>
              <a:gd name="connsiteY8" fmla="*/ 1836587 h 2342165"/>
              <a:gd name="connsiteX9" fmla="*/ 5035640 w 12409826"/>
              <a:gd name="connsiteY9" fmla="*/ 1853521 h 2342165"/>
              <a:gd name="connsiteX10" fmla="*/ 3367706 w 12409826"/>
              <a:gd name="connsiteY10" fmla="*/ 1768856 h 2342165"/>
              <a:gd name="connsiteX11" fmla="*/ 1759040 w 12409826"/>
              <a:gd name="connsiteY11" fmla="*/ 1929722 h 2342165"/>
              <a:gd name="connsiteX12" fmla="*/ 802306 w 12409826"/>
              <a:gd name="connsiteY12" fmla="*/ 1658789 h 2342165"/>
              <a:gd name="connsiteX13" fmla="*/ 8467 w 12409826"/>
              <a:gd name="connsiteY13" fmla="*/ 1650958 h 2342165"/>
              <a:gd name="connsiteX14" fmla="*/ 0 w 12409826"/>
              <a:gd name="connsiteY14" fmla="*/ 0 h 2342165"/>
              <a:gd name="connsiteX0" fmla="*/ 0 w 12409826"/>
              <a:gd name="connsiteY0" fmla="*/ 0 h 2342165"/>
              <a:gd name="connsiteX1" fmla="*/ 12409826 w 12409826"/>
              <a:gd name="connsiteY1" fmla="*/ 0 h 2342165"/>
              <a:gd name="connsiteX2" fmla="*/ 12348866 w 12409826"/>
              <a:gd name="connsiteY2" fmla="*/ 1566813 h 2342165"/>
              <a:gd name="connsiteX3" fmla="*/ 11785136 w 12409826"/>
              <a:gd name="connsiteY3" fmla="*/ 1610072 h 2342165"/>
              <a:gd name="connsiteX4" fmla="*/ 10720681 w 12409826"/>
              <a:gd name="connsiteY4" fmla="*/ 1952386 h 2342165"/>
              <a:gd name="connsiteX5" fmla="*/ 9670293 w 12409826"/>
              <a:gd name="connsiteY5" fmla="*/ 2003967 h 2342165"/>
              <a:gd name="connsiteX6" fmla="*/ 8947240 w 12409826"/>
              <a:gd name="connsiteY6" fmla="*/ 1828121 h 2342165"/>
              <a:gd name="connsiteX7" fmla="*/ 7660306 w 12409826"/>
              <a:gd name="connsiteY7" fmla="*/ 1845054 h 2342165"/>
              <a:gd name="connsiteX8" fmla="*/ 6449573 w 12409826"/>
              <a:gd name="connsiteY8" fmla="*/ 1836587 h 2342165"/>
              <a:gd name="connsiteX9" fmla="*/ 5035640 w 12409826"/>
              <a:gd name="connsiteY9" fmla="*/ 1853521 h 2342165"/>
              <a:gd name="connsiteX10" fmla="*/ 3367706 w 12409826"/>
              <a:gd name="connsiteY10" fmla="*/ 1768856 h 2342165"/>
              <a:gd name="connsiteX11" fmla="*/ 1759040 w 12409826"/>
              <a:gd name="connsiteY11" fmla="*/ 1929722 h 2342165"/>
              <a:gd name="connsiteX12" fmla="*/ 802306 w 12409826"/>
              <a:gd name="connsiteY12" fmla="*/ 1658789 h 2342165"/>
              <a:gd name="connsiteX13" fmla="*/ 8467 w 12409826"/>
              <a:gd name="connsiteY13" fmla="*/ 1650958 h 2342165"/>
              <a:gd name="connsiteX14" fmla="*/ 0 w 12409826"/>
              <a:gd name="connsiteY14" fmla="*/ 0 h 2342165"/>
              <a:gd name="connsiteX0" fmla="*/ 0 w 12409826"/>
              <a:gd name="connsiteY0" fmla="*/ 0 h 2342165"/>
              <a:gd name="connsiteX1" fmla="*/ 12409826 w 12409826"/>
              <a:gd name="connsiteY1" fmla="*/ 0 h 2342165"/>
              <a:gd name="connsiteX2" fmla="*/ 12348866 w 12409826"/>
              <a:gd name="connsiteY2" fmla="*/ 1566813 h 2342165"/>
              <a:gd name="connsiteX3" fmla="*/ 11785136 w 12409826"/>
              <a:gd name="connsiteY3" fmla="*/ 1610072 h 2342165"/>
              <a:gd name="connsiteX4" fmla="*/ 10720681 w 12409826"/>
              <a:gd name="connsiteY4" fmla="*/ 1952386 h 2342165"/>
              <a:gd name="connsiteX5" fmla="*/ 9670293 w 12409826"/>
              <a:gd name="connsiteY5" fmla="*/ 2003967 h 2342165"/>
              <a:gd name="connsiteX6" fmla="*/ 8947240 w 12409826"/>
              <a:gd name="connsiteY6" fmla="*/ 1828121 h 2342165"/>
              <a:gd name="connsiteX7" fmla="*/ 7660306 w 12409826"/>
              <a:gd name="connsiteY7" fmla="*/ 1845054 h 2342165"/>
              <a:gd name="connsiteX8" fmla="*/ 6449573 w 12409826"/>
              <a:gd name="connsiteY8" fmla="*/ 1836587 h 2342165"/>
              <a:gd name="connsiteX9" fmla="*/ 5035640 w 12409826"/>
              <a:gd name="connsiteY9" fmla="*/ 1853521 h 2342165"/>
              <a:gd name="connsiteX10" fmla="*/ 3367706 w 12409826"/>
              <a:gd name="connsiteY10" fmla="*/ 1768856 h 2342165"/>
              <a:gd name="connsiteX11" fmla="*/ 1759040 w 12409826"/>
              <a:gd name="connsiteY11" fmla="*/ 1929722 h 2342165"/>
              <a:gd name="connsiteX12" fmla="*/ 802306 w 12409826"/>
              <a:gd name="connsiteY12" fmla="*/ 1658789 h 2342165"/>
              <a:gd name="connsiteX13" fmla="*/ 8467 w 12409826"/>
              <a:gd name="connsiteY13" fmla="*/ 1650958 h 2342165"/>
              <a:gd name="connsiteX14" fmla="*/ 0 w 12409826"/>
              <a:gd name="connsiteY14" fmla="*/ 0 h 2342165"/>
              <a:gd name="connsiteX0" fmla="*/ 0 w 12409826"/>
              <a:gd name="connsiteY0" fmla="*/ 0 h 2342165"/>
              <a:gd name="connsiteX1" fmla="*/ 12409826 w 12409826"/>
              <a:gd name="connsiteY1" fmla="*/ 0 h 2342165"/>
              <a:gd name="connsiteX2" fmla="*/ 12348866 w 12409826"/>
              <a:gd name="connsiteY2" fmla="*/ 1566813 h 2342165"/>
              <a:gd name="connsiteX3" fmla="*/ 11785136 w 12409826"/>
              <a:gd name="connsiteY3" fmla="*/ 1610072 h 2342165"/>
              <a:gd name="connsiteX4" fmla="*/ 10720681 w 12409826"/>
              <a:gd name="connsiteY4" fmla="*/ 1952386 h 2342165"/>
              <a:gd name="connsiteX5" fmla="*/ 9670293 w 12409826"/>
              <a:gd name="connsiteY5" fmla="*/ 2003967 h 2342165"/>
              <a:gd name="connsiteX6" fmla="*/ 8947240 w 12409826"/>
              <a:gd name="connsiteY6" fmla="*/ 1828121 h 2342165"/>
              <a:gd name="connsiteX7" fmla="*/ 7660306 w 12409826"/>
              <a:gd name="connsiteY7" fmla="*/ 1845054 h 2342165"/>
              <a:gd name="connsiteX8" fmla="*/ 6449573 w 12409826"/>
              <a:gd name="connsiteY8" fmla="*/ 1836587 h 2342165"/>
              <a:gd name="connsiteX9" fmla="*/ 5035640 w 12409826"/>
              <a:gd name="connsiteY9" fmla="*/ 1853521 h 2342165"/>
              <a:gd name="connsiteX10" fmla="*/ 3367706 w 12409826"/>
              <a:gd name="connsiteY10" fmla="*/ 1768856 h 2342165"/>
              <a:gd name="connsiteX11" fmla="*/ 1759040 w 12409826"/>
              <a:gd name="connsiteY11" fmla="*/ 1929722 h 2342165"/>
              <a:gd name="connsiteX12" fmla="*/ 802306 w 12409826"/>
              <a:gd name="connsiteY12" fmla="*/ 1658789 h 2342165"/>
              <a:gd name="connsiteX13" fmla="*/ 8467 w 12409826"/>
              <a:gd name="connsiteY13" fmla="*/ 1650958 h 2342165"/>
              <a:gd name="connsiteX14" fmla="*/ 0 w 12409826"/>
              <a:gd name="connsiteY14" fmla="*/ 0 h 2342165"/>
              <a:gd name="connsiteX0" fmla="*/ 0 w 12409826"/>
              <a:gd name="connsiteY0" fmla="*/ 0 h 2342165"/>
              <a:gd name="connsiteX1" fmla="*/ 12409826 w 12409826"/>
              <a:gd name="connsiteY1" fmla="*/ 0 h 2342165"/>
              <a:gd name="connsiteX2" fmla="*/ 12348866 w 12409826"/>
              <a:gd name="connsiteY2" fmla="*/ 1566813 h 2342165"/>
              <a:gd name="connsiteX3" fmla="*/ 11785136 w 12409826"/>
              <a:gd name="connsiteY3" fmla="*/ 1610072 h 2342165"/>
              <a:gd name="connsiteX4" fmla="*/ 10720681 w 12409826"/>
              <a:gd name="connsiteY4" fmla="*/ 1952386 h 2342165"/>
              <a:gd name="connsiteX5" fmla="*/ 9670293 w 12409826"/>
              <a:gd name="connsiteY5" fmla="*/ 2003967 h 2342165"/>
              <a:gd name="connsiteX6" fmla="*/ 8947240 w 12409826"/>
              <a:gd name="connsiteY6" fmla="*/ 1828121 h 2342165"/>
              <a:gd name="connsiteX7" fmla="*/ 7660306 w 12409826"/>
              <a:gd name="connsiteY7" fmla="*/ 1845054 h 2342165"/>
              <a:gd name="connsiteX8" fmla="*/ 6449573 w 12409826"/>
              <a:gd name="connsiteY8" fmla="*/ 1836587 h 2342165"/>
              <a:gd name="connsiteX9" fmla="*/ 5035640 w 12409826"/>
              <a:gd name="connsiteY9" fmla="*/ 1853521 h 2342165"/>
              <a:gd name="connsiteX10" fmla="*/ 3367706 w 12409826"/>
              <a:gd name="connsiteY10" fmla="*/ 1768856 h 2342165"/>
              <a:gd name="connsiteX11" fmla="*/ 1759040 w 12409826"/>
              <a:gd name="connsiteY11" fmla="*/ 1929722 h 2342165"/>
              <a:gd name="connsiteX12" fmla="*/ 802306 w 12409826"/>
              <a:gd name="connsiteY12" fmla="*/ 1658789 h 2342165"/>
              <a:gd name="connsiteX13" fmla="*/ 8467 w 12409826"/>
              <a:gd name="connsiteY13" fmla="*/ 1650958 h 2342165"/>
              <a:gd name="connsiteX14" fmla="*/ 0 w 12409826"/>
              <a:gd name="connsiteY14" fmla="*/ 0 h 2342165"/>
              <a:gd name="connsiteX0" fmla="*/ 0 w 12409826"/>
              <a:gd name="connsiteY0" fmla="*/ 0 h 2342165"/>
              <a:gd name="connsiteX1" fmla="*/ 12409826 w 12409826"/>
              <a:gd name="connsiteY1" fmla="*/ 0 h 2342165"/>
              <a:gd name="connsiteX2" fmla="*/ 12348866 w 12409826"/>
              <a:gd name="connsiteY2" fmla="*/ 1566813 h 2342165"/>
              <a:gd name="connsiteX3" fmla="*/ 11785136 w 12409826"/>
              <a:gd name="connsiteY3" fmla="*/ 1610072 h 2342165"/>
              <a:gd name="connsiteX4" fmla="*/ 10720681 w 12409826"/>
              <a:gd name="connsiteY4" fmla="*/ 1952386 h 2342165"/>
              <a:gd name="connsiteX5" fmla="*/ 9670293 w 12409826"/>
              <a:gd name="connsiteY5" fmla="*/ 2003967 h 2342165"/>
              <a:gd name="connsiteX6" fmla="*/ 8947240 w 12409826"/>
              <a:gd name="connsiteY6" fmla="*/ 1828121 h 2342165"/>
              <a:gd name="connsiteX7" fmla="*/ 7660306 w 12409826"/>
              <a:gd name="connsiteY7" fmla="*/ 1845054 h 2342165"/>
              <a:gd name="connsiteX8" fmla="*/ 6449573 w 12409826"/>
              <a:gd name="connsiteY8" fmla="*/ 1836587 h 2342165"/>
              <a:gd name="connsiteX9" fmla="*/ 5035640 w 12409826"/>
              <a:gd name="connsiteY9" fmla="*/ 1853521 h 2342165"/>
              <a:gd name="connsiteX10" fmla="*/ 3367706 w 12409826"/>
              <a:gd name="connsiteY10" fmla="*/ 1768856 h 2342165"/>
              <a:gd name="connsiteX11" fmla="*/ 1759040 w 12409826"/>
              <a:gd name="connsiteY11" fmla="*/ 1929722 h 2342165"/>
              <a:gd name="connsiteX12" fmla="*/ 802306 w 12409826"/>
              <a:gd name="connsiteY12" fmla="*/ 1658789 h 2342165"/>
              <a:gd name="connsiteX13" fmla="*/ 8467 w 12409826"/>
              <a:gd name="connsiteY13" fmla="*/ 1650958 h 2342165"/>
              <a:gd name="connsiteX14" fmla="*/ 0 w 12409826"/>
              <a:gd name="connsiteY14" fmla="*/ 0 h 2342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409826" h="2342165">
                <a:moveTo>
                  <a:pt x="0" y="0"/>
                </a:moveTo>
                <a:lnTo>
                  <a:pt x="12409826" y="0"/>
                </a:lnTo>
                <a:lnTo>
                  <a:pt x="12348866" y="1566813"/>
                </a:lnTo>
                <a:cubicBezTo>
                  <a:pt x="12319780" y="1742936"/>
                  <a:pt x="12207338" y="1638031"/>
                  <a:pt x="11785136" y="1610072"/>
                </a:cubicBezTo>
                <a:cubicBezTo>
                  <a:pt x="11503611" y="1624316"/>
                  <a:pt x="11260724" y="2390047"/>
                  <a:pt x="10720681" y="1952386"/>
                </a:cubicBezTo>
                <a:cubicBezTo>
                  <a:pt x="10390701" y="1665738"/>
                  <a:pt x="9923663" y="2065318"/>
                  <a:pt x="9670293" y="2003967"/>
                </a:cubicBezTo>
                <a:cubicBezTo>
                  <a:pt x="9388617" y="1950608"/>
                  <a:pt x="9225186" y="1681886"/>
                  <a:pt x="8947240" y="1828121"/>
                </a:cubicBezTo>
                <a:cubicBezTo>
                  <a:pt x="8648413" y="2076652"/>
                  <a:pt x="8341678" y="2839301"/>
                  <a:pt x="7660306" y="1845054"/>
                </a:cubicBezTo>
                <a:cubicBezTo>
                  <a:pt x="7230551" y="1317930"/>
                  <a:pt x="6764381" y="1654640"/>
                  <a:pt x="6449573" y="1836587"/>
                </a:cubicBezTo>
                <a:cubicBezTo>
                  <a:pt x="5663023" y="2352643"/>
                  <a:pt x="5454740" y="1475342"/>
                  <a:pt x="5035640" y="1853521"/>
                </a:cubicBezTo>
                <a:cubicBezTo>
                  <a:pt x="4053554" y="3069793"/>
                  <a:pt x="3870061" y="1544490"/>
                  <a:pt x="3367706" y="1768856"/>
                </a:cubicBezTo>
                <a:cubicBezTo>
                  <a:pt x="2379975" y="2317672"/>
                  <a:pt x="2605707" y="1681366"/>
                  <a:pt x="1759040" y="1929722"/>
                </a:cubicBezTo>
                <a:cubicBezTo>
                  <a:pt x="1118395" y="2237345"/>
                  <a:pt x="977283" y="1799900"/>
                  <a:pt x="802306" y="1658789"/>
                </a:cubicBezTo>
                <a:cubicBezTo>
                  <a:pt x="613893" y="1588446"/>
                  <a:pt x="493213" y="1509635"/>
                  <a:pt x="8467" y="1650958"/>
                </a:cubicBezTo>
                <a:cubicBezTo>
                  <a:pt x="5645" y="1100639"/>
                  <a:pt x="2822" y="550319"/>
                  <a:pt x="0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/>
            <a:lightRig rig="brightRoom" dir="t"/>
          </a:scene3d>
          <a:sp3d contourW="12700" prstMaterial="metal">
            <a:bevelT w="215900" h="101600"/>
            <a:bevelB w="165100" h="0"/>
            <a:contourClr>
              <a:srgbClr val="E56399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835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A28414-0460-4100-ACA3-7E3ABABB64A6}"/>
              </a:ext>
            </a:extLst>
          </p:cNvPr>
          <p:cNvSpPr/>
          <p:nvPr/>
        </p:nvSpPr>
        <p:spPr>
          <a:xfrm>
            <a:off x="0" y="627492"/>
            <a:ext cx="11923776" cy="1728390"/>
          </a:xfrm>
          <a:prstGeom prst="rect">
            <a:avLst/>
          </a:prstGeom>
          <a:solidFill>
            <a:srgbClr val="DD6193"/>
          </a:solidFill>
          <a:ln w="28575">
            <a:solidFill>
              <a:schemeClr val="bg2">
                <a:lumMod val="25000"/>
              </a:schemeClr>
            </a:solidFill>
            <a:prstDash val="dash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dirty="0">
              <a:latin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DC35D4-F716-43E8-ABE4-39AF92FF8F8B}"/>
              </a:ext>
            </a:extLst>
          </p:cNvPr>
          <p:cNvSpPr txBox="1"/>
          <p:nvPr/>
        </p:nvSpPr>
        <p:spPr>
          <a:xfrm>
            <a:off x="81642" y="857316"/>
            <a:ext cx="129231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latin typeface="UTM Showcard" panose="02040603050506020204" pitchFamily="18" charset="0"/>
              </a:rPr>
              <a:t>Câu hỏi</a:t>
            </a:r>
            <a:r>
              <a:rPr lang="en-US" sz="3600" dirty="0">
                <a:latin typeface="UTM Showcard" panose="02040603050506020204" pitchFamily="18" charset="0"/>
              </a:rPr>
              <a:t> 2</a:t>
            </a:r>
            <a:r>
              <a:rPr lang="vi-VN" sz="3600" dirty="0">
                <a:latin typeface="UTM Showcard" panose="02040603050506020204" pitchFamily="18" charset="0"/>
              </a:rPr>
              <a:t>:</a:t>
            </a:r>
            <a:r>
              <a:rPr lang="en-US" sz="3600" dirty="0">
                <a:latin typeface="UTM Showcard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Bước</a:t>
            </a:r>
            <a:r>
              <a:rPr lang="en-US" sz="4400" dirty="0">
                <a:latin typeface="UTM Neo Sans Intel" panose="02040603050506020204" pitchFamily="18" charset="0"/>
              </a:rPr>
              <a:t> 2 </a:t>
            </a:r>
            <a:r>
              <a:rPr lang="en-US" sz="4400" dirty="0" err="1">
                <a:latin typeface="UTM Neo Sans Intel" panose="02040603050506020204" pitchFamily="18" charset="0"/>
              </a:rPr>
              <a:t>và</a:t>
            </a:r>
            <a:r>
              <a:rPr lang="en-US" sz="4400" dirty="0">
                <a:latin typeface="UTM Neo Sans Intel" panose="02040603050506020204" pitchFamily="18" charset="0"/>
              </a:rPr>
              <a:t> 3 </a:t>
            </a:r>
            <a:r>
              <a:rPr lang="en-US" sz="4400" dirty="0" err="1">
                <a:latin typeface="UTM Neo Sans Intel" panose="02040603050506020204" pitchFamily="18" charset="0"/>
              </a:rPr>
              <a:t>có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thể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gộp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lại</a:t>
            </a:r>
            <a:r>
              <a:rPr lang="en-US" sz="4400" dirty="0">
                <a:latin typeface="UTM Neo Sans Intel" panose="02040603050506020204" pitchFamily="18" charset="0"/>
              </a:rPr>
              <a:t> </a:t>
            </a:r>
            <a:r>
              <a:rPr lang="en-US" sz="4400" dirty="0" err="1">
                <a:latin typeface="UTM Neo Sans Intel" panose="02040603050506020204" pitchFamily="18" charset="0"/>
              </a:rPr>
              <a:t>không</a:t>
            </a:r>
            <a:r>
              <a:rPr lang="en-US" sz="4400" dirty="0">
                <a:latin typeface="UTM Neo Sans Intel" panose="02040603050506020204" pitchFamily="18" charset="0"/>
              </a:rPr>
              <a:t>?</a:t>
            </a:r>
            <a:endParaRPr lang="en-PH" sz="4400" dirty="0">
              <a:latin typeface="UTM Showcard" panose="02040603050506020204" pitchFamily="18" charset="0"/>
            </a:endParaRPr>
          </a:p>
        </p:txBody>
      </p:sp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id="{99E511BB-30F2-4B57-BA8C-36536B4402E8}"/>
              </a:ext>
            </a:extLst>
          </p:cNvPr>
          <p:cNvSpPr/>
          <p:nvPr/>
        </p:nvSpPr>
        <p:spPr>
          <a:xfrm>
            <a:off x="698500" y="2621070"/>
            <a:ext cx="10985499" cy="4006869"/>
          </a:xfrm>
          <a:prstGeom prst="roundRect">
            <a:avLst>
              <a:gd name="adj" fmla="val 9471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bg2">
                <a:lumMod val="2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>
                <a:solidFill>
                  <a:srgbClr val="002060"/>
                </a:solidFill>
                <a:latin typeface="Tahoma" panose="020B0604030504040204" pitchFamily="34" charset="0"/>
              </a:rPr>
              <a:t>CÓ THỂ</a:t>
            </a:r>
            <a:endParaRPr lang="en-US" sz="8800" b="1" dirty="0">
              <a:solidFill>
                <a:srgbClr val="002060"/>
              </a:solidFill>
              <a:latin typeface="UTM Seagull" panose="02040603050506020204" pitchFamily="18" charset="0"/>
            </a:endParaRPr>
          </a:p>
        </p:txBody>
      </p:sp>
      <p:sp>
        <p:nvSpPr>
          <p:cNvPr id="7" name="Rectangle 1439">
            <a:extLst>
              <a:ext uri="{FF2B5EF4-FFF2-40B4-BE49-F238E27FC236}">
                <a16:creationId xmlns:a16="http://schemas.microsoft.com/office/drawing/2014/main" id="{72AE69BA-297C-4E84-A2B9-133461AAB01A}"/>
              </a:ext>
            </a:extLst>
          </p:cNvPr>
          <p:cNvSpPr/>
          <p:nvPr/>
        </p:nvSpPr>
        <p:spPr>
          <a:xfrm>
            <a:off x="830998" y="2585706"/>
            <a:ext cx="10530004" cy="888831"/>
          </a:xfrm>
          <a:custGeom>
            <a:avLst/>
            <a:gdLst>
              <a:gd name="connsiteX0" fmla="*/ 0 w 12409826"/>
              <a:gd name="connsiteY0" fmla="*/ 0 h 2345225"/>
              <a:gd name="connsiteX1" fmla="*/ 12409826 w 12409826"/>
              <a:gd name="connsiteY1" fmla="*/ 0 h 2345225"/>
              <a:gd name="connsiteX2" fmla="*/ 12409826 w 12409826"/>
              <a:gd name="connsiteY2" fmla="*/ 2345225 h 2345225"/>
              <a:gd name="connsiteX3" fmla="*/ 0 w 12409826"/>
              <a:gd name="connsiteY3" fmla="*/ 2345225 h 2345225"/>
              <a:gd name="connsiteX4" fmla="*/ 0 w 12409826"/>
              <a:gd name="connsiteY4" fmla="*/ 0 h 2345225"/>
              <a:gd name="connsiteX0" fmla="*/ 0 w 12409826"/>
              <a:gd name="connsiteY0" fmla="*/ 0 h 2345225"/>
              <a:gd name="connsiteX1" fmla="*/ 12409826 w 12409826"/>
              <a:gd name="connsiteY1" fmla="*/ 0 h 2345225"/>
              <a:gd name="connsiteX2" fmla="*/ 12409826 w 12409826"/>
              <a:gd name="connsiteY2" fmla="*/ 2345225 h 2345225"/>
              <a:gd name="connsiteX3" fmla="*/ 8467 w 12409826"/>
              <a:gd name="connsiteY3" fmla="*/ 1650958 h 2345225"/>
              <a:gd name="connsiteX4" fmla="*/ 0 w 12409826"/>
              <a:gd name="connsiteY4" fmla="*/ 0 h 2345225"/>
              <a:gd name="connsiteX0" fmla="*/ 0 w 12409826"/>
              <a:gd name="connsiteY0" fmla="*/ 0 h 2345225"/>
              <a:gd name="connsiteX1" fmla="*/ 12409826 w 12409826"/>
              <a:gd name="connsiteY1" fmla="*/ 0 h 2345225"/>
              <a:gd name="connsiteX2" fmla="*/ 12409826 w 12409826"/>
              <a:gd name="connsiteY2" fmla="*/ 2345225 h 2345225"/>
              <a:gd name="connsiteX3" fmla="*/ 802306 w 12409826"/>
              <a:gd name="connsiteY3" fmla="*/ 1658789 h 2345225"/>
              <a:gd name="connsiteX4" fmla="*/ 8467 w 12409826"/>
              <a:gd name="connsiteY4" fmla="*/ 1650958 h 2345225"/>
              <a:gd name="connsiteX5" fmla="*/ 0 w 12409826"/>
              <a:gd name="connsiteY5" fmla="*/ 0 h 2345225"/>
              <a:gd name="connsiteX0" fmla="*/ 0 w 12409826"/>
              <a:gd name="connsiteY0" fmla="*/ 0 h 2345225"/>
              <a:gd name="connsiteX1" fmla="*/ 12409826 w 12409826"/>
              <a:gd name="connsiteY1" fmla="*/ 0 h 2345225"/>
              <a:gd name="connsiteX2" fmla="*/ 12409826 w 12409826"/>
              <a:gd name="connsiteY2" fmla="*/ 2345225 h 2345225"/>
              <a:gd name="connsiteX3" fmla="*/ 802306 w 12409826"/>
              <a:gd name="connsiteY3" fmla="*/ 1658789 h 2345225"/>
              <a:gd name="connsiteX4" fmla="*/ 8467 w 12409826"/>
              <a:gd name="connsiteY4" fmla="*/ 1650958 h 2345225"/>
              <a:gd name="connsiteX5" fmla="*/ 0 w 12409826"/>
              <a:gd name="connsiteY5" fmla="*/ 0 h 2345225"/>
              <a:gd name="connsiteX0" fmla="*/ 0 w 12409826"/>
              <a:gd name="connsiteY0" fmla="*/ 0 h 2345225"/>
              <a:gd name="connsiteX1" fmla="*/ 12409826 w 12409826"/>
              <a:gd name="connsiteY1" fmla="*/ 0 h 2345225"/>
              <a:gd name="connsiteX2" fmla="*/ 12409826 w 12409826"/>
              <a:gd name="connsiteY2" fmla="*/ 2345225 h 2345225"/>
              <a:gd name="connsiteX3" fmla="*/ 802306 w 12409826"/>
              <a:gd name="connsiteY3" fmla="*/ 1658789 h 2345225"/>
              <a:gd name="connsiteX4" fmla="*/ 8467 w 12409826"/>
              <a:gd name="connsiteY4" fmla="*/ 1650958 h 2345225"/>
              <a:gd name="connsiteX5" fmla="*/ 0 w 12409826"/>
              <a:gd name="connsiteY5" fmla="*/ 0 h 2345225"/>
              <a:gd name="connsiteX0" fmla="*/ 0 w 12409826"/>
              <a:gd name="connsiteY0" fmla="*/ 0 h 2345225"/>
              <a:gd name="connsiteX1" fmla="*/ 12409826 w 12409826"/>
              <a:gd name="connsiteY1" fmla="*/ 0 h 2345225"/>
              <a:gd name="connsiteX2" fmla="*/ 12409826 w 12409826"/>
              <a:gd name="connsiteY2" fmla="*/ 2345225 h 2345225"/>
              <a:gd name="connsiteX3" fmla="*/ 1759040 w 12409826"/>
              <a:gd name="connsiteY3" fmla="*/ 1929722 h 2345225"/>
              <a:gd name="connsiteX4" fmla="*/ 802306 w 12409826"/>
              <a:gd name="connsiteY4" fmla="*/ 1658789 h 2345225"/>
              <a:gd name="connsiteX5" fmla="*/ 8467 w 12409826"/>
              <a:gd name="connsiteY5" fmla="*/ 1650958 h 2345225"/>
              <a:gd name="connsiteX6" fmla="*/ 0 w 12409826"/>
              <a:gd name="connsiteY6" fmla="*/ 0 h 2345225"/>
              <a:gd name="connsiteX0" fmla="*/ 0 w 12409826"/>
              <a:gd name="connsiteY0" fmla="*/ 0 h 2345225"/>
              <a:gd name="connsiteX1" fmla="*/ 12409826 w 12409826"/>
              <a:gd name="connsiteY1" fmla="*/ 0 h 2345225"/>
              <a:gd name="connsiteX2" fmla="*/ 12409826 w 12409826"/>
              <a:gd name="connsiteY2" fmla="*/ 2345225 h 2345225"/>
              <a:gd name="connsiteX3" fmla="*/ 1759040 w 12409826"/>
              <a:gd name="connsiteY3" fmla="*/ 1929722 h 2345225"/>
              <a:gd name="connsiteX4" fmla="*/ 802306 w 12409826"/>
              <a:gd name="connsiteY4" fmla="*/ 1658789 h 2345225"/>
              <a:gd name="connsiteX5" fmla="*/ 8467 w 12409826"/>
              <a:gd name="connsiteY5" fmla="*/ 1650958 h 2345225"/>
              <a:gd name="connsiteX6" fmla="*/ 0 w 12409826"/>
              <a:gd name="connsiteY6" fmla="*/ 0 h 2345225"/>
              <a:gd name="connsiteX0" fmla="*/ 0 w 12409826"/>
              <a:gd name="connsiteY0" fmla="*/ 0 h 2345225"/>
              <a:gd name="connsiteX1" fmla="*/ 12409826 w 12409826"/>
              <a:gd name="connsiteY1" fmla="*/ 0 h 2345225"/>
              <a:gd name="connsiteX2" fmla="*/ 12409826 w 12409826"/>
              <a:gd name="connsiteY2" fmla="*/ 2345225 h 2345225"/>
              <a:gd name="connsiteX3" fmla="*/ 1759040 w 12409826"/>
              <a:gd name="connsiteY3" fmla="*/ 1929722 h 2345225"/>
              <a:gd name="connsiteX4" fmla="*/ 802306 w 12409826"/>
              <a:gd name="connsiteY4" fmla="*/ 1658789 h 2345225"/>
              <a:gd name="connsiteX5" fmla="*/ 8467 w 12409826"/>
              <a:gd name="connsiteY5" fmla="*/ 1650958 h 2345225"/>
              <a:gd name="connsiteX6" fmla="*/ 0 w 12409826"/>
              <a:gd name="connsiteY6" fmla="*/ 0 h 2345225"/>
              <a:gd name="connsiteX0" fmla="*/ 0 w 12409826"/>
              <a:gd name="connsiteY0" fmla="*/ 0 h 2448920"/>
              <a:gd name="connsiteX1" fmla="*/ 12409826 w 12409826"/>
              <a:gd name="connsiteY1" fmla="*/ 0 h 2448920"/>
              <a:gd name="connsiteX2" fmla="*/ 12409826 w 12409826"/>
              <a:gd name="connsiteY2" fmla="*/ 2345225 h 2448920"/>
              <a:gd name="connsiteX3" fmla="*/ 2902040 w 12409826"/>
              <a:gd name="connsiteY3" fmla="*/ 2039789 h 2448920"/>
              <a:gd name="connsiteX4" fmla="*/ 1759040 w 12409826"/>
              <a:gd name="connsiteY4" fmla="*/ 1929722 h 2448920"/>
              <a:gd name="connsiteX5" fmla="*/ 802306 w 12409826"/>
              <a:gd name="connsiteY5" fmla="*/ 1658789 h 2448920"/>
              <a:gd name="connsiteX6" fmla="*/ 8467 w 12409826"/>
              <a:gd name="connsiteY6" fmla="*/ 1650958 h 2448920"/>
              <a:gd name="connsiteX7" fmla="*/ 0 w 12409826"/>
              <a:gd name="connsiteY7" fmla="*/ 0 h 2448920"/>
              <a:gd name="connsiteX0" fmla="*/ 0 w 12409826"/>
              <a:gd name="connsiteY0" fmla="*/ 0 h 2448920"/>
              <a:gd name="connsiteX1" fmla="*/ 12409826 w 12409826"/>
              <a:gd name="connsiteY1" fmla="*/ 0 h 2448920"/>
              <a:gd name="connsiteX2" fmla="*/ 12409826 w 12409826"/>
              <a:gd name="connsiteY2" fmla="*/ 2345225 h 2448920"/>
              <a:gd name="connsiteX3" fmla="*/ 2902040 w 12409826"/>
              <a:gd name="connsiteY3" fmla="*/ 2039789 h 2448920"/>
              <a:gd name="connsiteX4" fmla="*/ 1759040 w 12409826"/>
              <a:gd name="connsiteY4" fmla="*/ 1929722 h 2448920"/>
              <a:gd name="connsiteX5" fmla="*/ 802306 w 12409826"/>
              <a:gd name="connsiteY5" fmla="*/ 1658789 h 2448920"/>
              <a:gd name="connsiteX6" fmla="*/ 8467 w 12409826"/>
              <a:gd name="connsiteY6" fmla="*/ 1650958 h 2448920"/>
              <a:gd name="connsiteX7" fmla="*/ 0 w 12409826"/>
              <a:gd name="connsiteY7" fmla="*/ 0 h 2448920"/>
              <a:gd name="connsiteX0" fmla="*/ 0 w 12409826"/>
              <a:gd name="connsiteY0" fmla="*/ 0 h 2448920"/>
              <a:gd name="connsiteX1" fmla="*/ 12409826 w 12409826"/>
              <a:gd name="connsiteY1" fmla="*/ 0 h 2448920"/>
              <a:gd name="connsiteX2" fmla="*/ 12409826 w 12409826"/>
              <a:gd name="connsiteY2" fmla="*/ 2345225 h 2448920"/>
              <a:gd name="connsiteX3" fmla="*/ 2902040 w 12409826"/>
              <a:gd name="connsiteY3" fmla="*/ 2039789 h 2448920"/>
              <a:gd name="connsiteX4" fmla="*/ 1759040 w 12409826"/>
              <a:gd name="connsiteY4" fmla="*/ 1929722 h 2448920"/>
              <a:gd name="connsiteX5" fmla="*/ 802306 w 12409826"/>
              <a:gd name="connsiteY5" fmla="*/ 1658789 h 2448920"/>
              <a:gd name="connsiteX6" fmla="*/ 8467 w 12409826"/>
              <a:gd name="connsiteY6" fmla="*/ 1650958 h 2448920"/>
              <a:gd name="connsiteX7" fmla="*/ 0 w 12409826"/>
              <a:gd name="connsiteY7" fmla="*/ 0 h 2448920"/>
              <a:gd name="connsiteX0" fmla="*/ 0 w 12409826"/>
              <a:gd name="connsiteY0" fmla="*/ 0 h 2422948"/>
              <a:gd name="connsiteX1" fmla="*/ 12409826 w 12409826"/>
              <a:gd name="connsiteY1" fmla="*/ 0 h 2422948"/>
              <a:gd name="connsiteX2" fmla="*/ 12409826 w 12409826"/>
              <a:gd name="connsiteY2" fmla="*/ 2345225 h 2422948"/>
              <a:gd name="connsiteX3" fmla="*/ 3367706 w 12409826"/>
              <a:gd name="connsiteY3" fmla="*/ 1768856 h 2422948"/>
              <a:gd name="connsiteX4" fmla="*/ 1759040 w 12409826"/>
              <a:gd name="connsiteY4" fmla="*/ 1929722 h 2422948"/>
              <a:gd name="connsiteX5" fmla="*/ 802306 w 12409826"/>
              <a:gd name="connsiteY5" fmla="*/ 1658789 h 2422948"/>
              <a:gd name="connsiteX6" fmla="*/ 8467 w 12409826"/>
              <a:gd name="connsiteY6" fmla="*/ 1650958 h 2422948"/>
              <a:gd name="connsiteX7" fmla="*/ 0 w 12409826"/>
              <a:gd name="connsiteY7" fmla="*/ 0 h 2422948"/>
              <a:gd name="connsiteX0" fmla="*/ 0 w 12409826"/>
              <a:gd name="connsiteY0" fmla="*/ 0 h 2422948"/>
              <a:gd name="connsiteX1" fmla="*/ 12409826 w 12409826"/>
              <a:gd name="connsiteY1" fmla="*/ 0 h 2422948"/>
              <a:gd name="connsiteX2" fmla="*/ 12409826 w 12409826"/>
              <a:gd name="connsiteY2" fmla="*/ 2345225 h 2422948"/>
              <a:gd name="connsiteX3" fmla="*/ 3367706 w 12409826"/>
              <a:gd name="connsiteY3" fmla="*/ 1768856 h 2422948"/>
              <a:gd name="connsiteX4" fmla="*/ 1759040 w 12409826"/>
              <a:gd name="connsiteY4" fmla="*/ 1929722 h 2422948"/>
              <a:gd name="connsiteX5" fmla="*/ 802306 w 12409826"/>
              <a:gd name="connsiteY5" fmla="*/ 1658789 h 2422948"/>
              <a:gd name="connsiteX6" fmla="*/ 8467 w 12409826"/>
              <a:gd name="connsiteY6" fmla="*/ 1650958 h 2422948"/>
              <a:gd name="connsiteX7" fmla="*/ 0 w 12409826"/>
              <a:gd name="connsiteY7" fmla="*/ 0 h 2422948"/>
              <a:gd name="connsiteX0" fmla="*/ 0 w 12409826"/>
              <a:gd name="connsiteY0" fmla="*/ 0 h 2426065"/>
              <a:gd name="connsiteX1" fmla="*/ 12409826 w 12409826"/>
              <a:gd name="connsiteY1" fmla="*/ 0 h 2426065"/>
              <a:gd name="connsiteX2" fmla="*/ 12409826 w 12409826"/>
              <a:gd name="connsiteY2" fmla="*/ 2345225 h 2426065"/>
              <a:gd name="connsiteX3" fmla="*/ 5035640 w 12409826"/>
              <a:gd name="connsiteY3" fmla="*/ 1853521 h 2426065"/>
              <a:gd name="connsiteX4" fmla="*/ 3367706 w 12409826"/>
              <a:gd name="connsiteY4" fmla="*/ 1768856 h 2426065"/>
              <a:gd name="connsiteX5" fmla="*/ 1759040 w 12409826"/>
              <a:gd name="connsiteY5" fmla="*/ 1929722 h 2426065"/>
              <a:gd name="connsiteX6" fmla="*/ 802306 w 12409826"/>
              <a:gd name="connsiteY6" fmla="*/ 1658789 h 2426065"/>
              <a:gd name="connsiteX7" fmla="*/ 8467 w 12409826"/>
              <a:gd name="connsiteY7" fmla="*/ 1650958 h 2426065"/>
              <a:gd name="connsiteX8" fmla="*/ 0 w 12409826"/>
              <a:gd name="connsiteY8" fmla="*/ 0 h 2426065"/>
              <a:gd name="connsiteX0" fmla="*/ 0 w 12409826"/>
              <a:gd name="connsiteY0" fmla="*/ 0 h 2426065"/>
              <a:gd name="connsiteX1" fmla="*/ 12409826 w 12409826"/>
              <a:gd name="connsiteY1" fmla="*/ 0 h 2426065"/>
              <a:gd name="connsiteX2" fmla="*/ 12409826 w 12409826"/>
              <a:gd name="connsiteY2" fmla="*/ 2345225 h 2426065"/>
              <a:gd name="connsiteX3" fmla="*/ 5035640 w 12409826"/>
              <a:gd name="connsiteY3" fmla="*/ 1853521 h 2426065"/>
              <a:gd name="connsiteX4" fmla="*/ 3367706 w 12409826"/>
              <a:gd name="connsiteY4" fmla="*/ 1768856 h 2426065"/>
              <a:gd name="connsiteX5" fmla="*/ 1759040 w 12409826"/>
              <a:gd name="connsiteY5" fmla="*/ 1929722 h 2426065"/>
              <a:gd name="connsiteX6" fmla="*/ 802306 w 12409826"/>
              <a:gd name="connsiteY6" fmla="*/ 1658789 h 2426065"/>
              <a:gd name="connsiteX7" fmla="*/ 8467 w 12409826"/>
              <a:gd name="connsiteY7" fmla="*/ 1650958 h 2426065"/>
              <a:gd name="connsiteX8" fmla="*/ 0 w 12409826"/>
              <a:gd name="connsiteY8" fmla="*/ 0 h 2426065"/>
              <a:gd name="connsiteX0" fmla="*/ 0 w 12409826"/>
              <a:gd name="connsiteY0" fmla="*/ 0 h 2426065"/>
              <a:gd name="connsiteX1" fmla="*/ 12409826 w 12409826"/>
              <a:gd name="connsiteY1" fmla="*/ 0 h 2426065"/>
              <a:gd name="connsiteX2" fmla="*/ 12409826 w 12409826"/>
              <a:gd name="connsiteY2" fmla="*/ 2345225 h 2426065"/>
              <a:gd name="connsiteX3" fmla="*/ 5035640 w 12409826"/>
              <a:gd name="connsiteY3" fmla="*/ 1853521 h 2426065"/>
              <a:gd name="connsiteX4" fmla="*/ 3367706 w 12409826"/>
              <a:gd name="connsiteY4" fmla="*/ 1768856 h 2426065"/>
              <a:gd name="connsiteX5" fmla="*/ 1759040 w 12409826"/>
              <a:gd name="connsiteY5" fmla="*/ 1929722 h 2426065"/>
              <a:gd name="connsiteX6" fmla="*/ 802306 w 12409826"/>
              <a:gd name="connsiteY6" fmla="*/ 1658789 h 2426065"/>
              <a:gd name="connsiteX7" fmla="*/ 8467 w 12409826"/>
              <a:gd name="connsiteY7" fmla="*/ 1650958 h 2426065"/>
              <a:gd name="connsiteX8" fmla="*/ 0 w 12409826"/>
              <a:gd name="connsiteY8" fmla="*/ 0 h 2426065"/>
              <a:gd name="connsiteX0" fmla="*/ 0 w 12409826"/>
              <a:gd name="connsiteY0" fmla="*/ 0 h 2426065"/>
              <a:gd name="connsiteX1" fmla="*/ 12409826 w 12409826"/>
              <a:gd name="connsiteY1" fmla="*/ 0 h 2426065"/>
              <a:gd name="connsiteX2" fmla="*/ 12409826 w 12409826"/>
              <a:gd name="connsiteY2" fmla="*/ 2345225 h 2426065"/>
              <a:gd name="connsiteX3" fmla="*/ 5035640 w 12409826"/>
              <a:gd name="connsiteY3" fmla="*/ 1853521 h 2426065"/>
              <a:gd name="connsiteX4" fmla="*/ 3367706 w 12409826"/>
              <a:gd name="connsiteY4" fmla="*/ 1768856 h 2426065"/>
              <a:gd name="connsiteX5" fmla="*/ 1759040 w 12409826"/>
              <a:gd name="connsiteY5" fmla="*/ 1929722 h 2426065"/>
              <a:gd name="connsiteX6" fmla="*/ 802306 w 12409826"/>
              <a:gd name="connsiteY6" fmla="*/ 1658789 h 2426065"/>
              <a:gd name="connsiteX7" fmla="*/ 8467 w 12409826"/>
              <a:gd name="connsiteY7" fmla="*/ 1650958 h 2426065"/>
              <a:gd name="connsiteX8" fmla="*/ 0 w 12409826"/>
              <a:gd name="connsiteY8" fmla="*/ 0 h 2426065"/>
              <a:gd name="connsiteX0" fmla="*/ 0 w 12409826"/>
              <a:gd name="connsiteY0" fmla="*/ 0 h 2435457"/>
              <a:gd name="connsiteX1" fmla="*/ 12409826 w 12409826"/>
              <a:gd name="connsiteY1" fmla="*/ 0 h 2435457"/>
              <a:gd name="connsiteX2" fmla="*/ 12409826 w 12409826"/>
              <a:gd name="connsiteY2" fmla="*/ 2345225 h 2435457"/>
              <a:gd name="connsiteX3" fmla="*/ 6712040 w 12409826"/>
              <a:gd name="connsiteY3" fmla="*/ 1878921 h 2435457"/>
              <a:gd name="connsiteX4" fmla="*/ 5035640 w 12409826"/>
              <a:gd name="connsiteY4" fmla="*/ 1853521 h 2435457"/>
              <a:gd name="connsiteX5" fmla="*/ 3367706 w 12409826"/>
              <a:gd name="connsiteY5" fmla="*/ 1768856 h 2435457"/>
              <a:gd name="connsiteX6" fmla="*/ 1759040 w 12409826"/>
              <a:gd name="connsiteY6" fmla="*/ 1929722 h 2435457"/>
              <a:gd name="connsiteX7" fmla="*/ 802306 w 12409826"/>
              <a:gd name="connsiteY7" fmla="*/ 1658789 h 2435457"/>
              <a:gd name="connsiteX8" fmla="*/ 8467 w 12409826"/>
              <a:gd name="connsiteY8" fmla="*/ 1650958 h 2435457"/>
              <a:gd name="connsiteX9" fmla="*/ 0 w 12409826"/>
              <a:gd name="connsiteY9" fmla="*/ 0 h 2435457"/>
              <a:gd name="connsiteX0" fmla="*/ 0 w 12409826"/>
              <a:gd name="connsiteY0" fmla="*/ 0 h 2435457"/>
              <a:gd name="connsiteX1" fmla="*/ 12409826 w 12409826"/>
              <a:gd name="connsiteY1" fmla="*/ 0 h 2435457"/>
              <a:gd name="connsiteX2" fmla="*/ 12409826 w 12409826"/>
              <a:gd name="connsiteY2" fmla="*/ 2345225 h 2435457"/>
              <a:gd name="connsiteX3" fmla="*/ 6712040 w 12409826"/>
              <a:gd name="connsiteY3" fmla="*/ 1878921 h 2435457"/>
              <a:gd name="connsiteX4" fmla="*/ 5035640 w 12409826"/>
              <a:gd name="connsiteY4" fmla="*/ 1853521 h 2435457"/>
              <a:gd name="connsiteX5" fmla="*/ 3367706 w 12409826"/>
              <a:gd name="connsiteY5" fmla="*/ 1768856 h 2435457"/>
              <a:gd name="connsiteX6" fmla="*/ 1759040 w 12409826"/>
              <a:gd name="connsiteY6" fmla="*/ 1929722 h 2435457"/>
              <a:gd name="connsiteX7" fmla="*/ 802306 w 12409826"/>
              <a:gd name="connsiteY7" fmla="*/ 1658789 h 2435457"/>
              <a:gd name="connsiteX8" fmla="*/ 8467 w 12409826"/>
              <a:gd name="connsiteY8" fmla="*/ 1650958 h 2435457"/>
              <a:gd name="connsiteX9" fmla="*/ 0 w 12409826"/>
              <a:gd name="connsiteY9" fmla="*/ 0 h 2435457"/>
              <a:gd name="connsiteX0" fmla="*/ 0 w 12409826"/>
              <a:gd name="connsiteY0" fmla="*/ 0 h 2431690"/>
              <a:gd name="connsiteX1" fmla="*/ 12409826 w 12409826"/>
              <a:gd name="connsiteY1" fmla="*/ 0 h 2431690"/>
              <a:gd name="connsiteX2" fmla="*/ 12409826 w 12409826"/>
              <a:gd name="connsiteY2" fmla="*/ 2345225 h 2431690"/>
              <a:gd name="connsiteX3" fmla="*/ 6449573 w 12409826"/>
              <a:gd name="connsiteY3" fmla="*/ 1836587 h 2431690"/>
              <a:gd name="connsiteX4" fmla="*/ 5035640 w 12409826"/>
              <a:gd name="connsiteY4" fmla="*/ 1853521 h 2431690"/>
              <a:gd name="connsiteX5" fmla="*/ 3367706 w 12409826"/>
              <a:gd name="connsiteY5" fmla="*/ 1768856 h 2431690"/>
              <a:gd name="connsiteX6" fmla="*/ 1759040 w 12409826"/>
              <a:gd name="connsiteY6" fmla="*/ 1929722 h 2431690"/>
              <a:gd name="connsiteX7" fmla="*/ 802306 w 12409826"/>
              <a:gd name="connsiteY7" fmla="*/ 1658789 h 2431690"/>
              <a:gd name="connsiteX8" fmla="*/ 8467 w 12409826"/>
              <a:gd name="connsiteY8" fmla="*/ 1650958 h 2431690"/>
              <a:gd name="connsiteX9" fmla="*/ 0 w 12409826"/>
              <a:gd name="connsiteY9" fmla="*/ 0 h 2431690"/>
              <a:gd name="connsiteX0" fmla="*/ 0 w 12409826"/>
              <a:gd name="connsiteY0" fmla="*/ 0 h 2431690"/>
              <a:gd name="connsiteX1" fmla="*/ 12409826 w 12409826"/>
              <a:gd name="connsiteY1" fmla="*/ 0 h 2431690"/>
              <a:gd name="connsiteX2" fmla="*/ 12409826 w 12409826"/>
              <a:gd name="connsiteY2" fmla="*/ 2345225 h 2431690"/>
              <a:gd name="connsiteX3" fmla="*/ 6449573 w 12409826"/>
              <a:gd name="connsiteY3" fmla="*/ 1836587 h 2431690"/>
              <a:gd name="connsiteX4" fmla="*/ 5035640 w 12409826"/>
              <a:gd name="connsiteY4" fmla="*/ 1853521 h 2431690"/>
              <a:gd name="connsiteX5" fmla="*/ 3367706 w 12409826"/>
              <a:gd name="connsiteY5" fmla="*/ 1768856 h 2431690"/>
              <a:gd name="connsiteX6" fmla="*/ 1759040 w 12409826"/>
              <a:gd name="connsiteY6" fmla="*/ 1929722 h 2431690"/>
              <a:gd name="connsiteX7" fmla="*/ 802306 w 12409826"/>
              <a:gd name="connsiteY7" fmla="*/ 1658789 h 2431690"/>
              <a:gd name="connsiteX8" fmla="*/ 8467 w 12409826"/>
              <a:gd name="connsiteY8" fmla="*/ 1650958 h 2431690"/>
              <a:gd name="connsiteX9" fmla="*/ 0 w 12409826"/>
              <a:gd name="connsiteY9" fmla="*/ 0 h 2431690"/>
              <a:gd name="connsiteX0" fmla="*/ 0 w 12409826"/>
              <a:gd name="connsiteY0" fmla="*/ 0 h 2400822"/>
              <a:gd name="connsiteX1" fmla="*/ 12409826 w 12409826"/>
              <a:gd name="connsiteY1" fmla="*/ 0 h 2400822"/>
              <a:gd name="connsiteX2" fmla="*/ 12409826 w 12409826"/>
              <a:gd name="connsiteY2" fmla="*/ 2345225 h 2400822"/>
              <a:gd name="connsiteX3" fmla="*/ 6449573 w 12409826"/>
              <a:gd name="connsiteY3" fmla="*/ 1836587 h 2400822"/>
              <a:gd name="connsiteX4" fmla="*/ 5035640 w 12409826"/>
              <a:gd name="connsiteY4" fmla="*/ 1853521 h 2400822"/>
              <a:gd name="connsiteX5" fmla="*/ 3367706 w 12409826"/>
              <a:gd name="connsiteY5" fmla="*/ 1768856 h 2400822"/>
              <a:gd name="connsiteX6" fmla="*/ 1759040 w 12409826"/>
              <a:gd name="connsiteY6" fmla="*/ 1929722 h 2400822"/>
              <a:gd name="connsiteX7" fmla="*/ 802306 w 12409826"/>
              <a:gd name="connsiteY7" fmla="*/ 1658789 h 2400822"/>
              <a:gd name="connsiteX8" fmla="*/ 8467 w 12409826"/>
              <a:gd name="connsiteY8" fmla="*/ 1650958 h 2400822"/>
              <a:gd name="connsiteX9" fmla="*/ 0 w 12409826"/>
              <a:gd name="connsiteY9" fmla="*/ 0 h 2400822"/>
              <a:gd name="connsiteX0" fmla="*/ 0 w 12409826"/>
              <a:gd name="connsiteY0" fmla="*/ 0 h 2414968"/>
              <a:gd name="connsiteX1" fmla="*/ 12409826 w 12409826"/>
              <a:gd name="connsiteY1" fmla="*/ 0 h 2414968"/>
              <a:gd name="connsiteX2" fmla="*/ 12409826 w 12409826"/>
              <a:gd name="connsiteY2" fmla="*/ 2345225 h 2414968"/>
              <a:gd name="connsiteX3" fmla="*/ 7660306 w 12409826"/>
              <a:gd name="connsiteY3" fmla="*/ 1845054 h 2414968"/>
              <a:gd name="connsiteX4" fmla="*/ 6449573 w 12409826"/>
              <a:gd name="connsiteY4" fmla="*/ 1836587 h 2414968"/>
              <a:gd name="connsiteX5" fmla="*/ 5035640 w 12409826"/>
              <a:gd name="connsiteY5" fmla="*/ 1853521 h 2414968"/>
              <a:gd name="connsiteX6" fmla="*/ 3367706 w 12409826"/>
              <a:gd name="connsiteY6" fmla="*/ 1768856 h 2414968"/>
              <a:gd name="connsiteX7" fmla="*/ 1759040 w 12409826"/>
              <a:gd name="connsiteY7" fmla="*/ 1929722 h 2414968"/>
              <a:gd name="connsiteX8" fmla="*/ 802306 w 12409826"/>
              <a:gd name="connsiteY8" fmla="*/ 1658789 h 2414968"/>
              <a:gd name="connsiteX9" fmla="*/ 8467 w 12409826"/>
              <a:gd name="connsiteY9" fmla="*/ 1650958 h 2414968"/>
              <a:gd name="connsiteX10" fmla="*/ 0 w 12409826"/>
              <a:gd name="connsiteY10" fmla="*/ 0 h 2414968"/>
              <a:gd name="connsiteX0" fmla="*/ 0 w 12409826"/>
              <a:gd name="connsiteY0" fmla="*/ 0 h 2414968"/>
              <a:gd name="connsiteX1" fmla="*/ 12409826 w 12409826"/>
              <a:gd name="connsiteY1" fmla="*/ 0 h 2414968"/>
              <a:gd name="connsiteX2" fmla="*/ 12409826 w 12409826"/>
              <a:gd name="connsiteY2" fmla="*/ 2345225 h 2414968"/>
              <a:gd name="connsiteX3" fmla="*/ 7660306 w 12409826"/>
              <a:gd name="connsiteY3" fmla="*/ 1845054 h 2414968"/>
              <a:gd name="connsiteX4" fmla="*/ 6449573 w 12409826"/>
              <a:gd name="connsiteY4" fmla="*/ 1836587 h 2414968"/>
              <a:gd name="connsiteX5" fmla="*/ 5035640 w 12409826"/>
              <a:gd name="connsiteY5" fmla="*/ 1853521 h 2414968"/>
              <a:gd name="connsiteX6" fmla="*/ 3367706 w 12409826"/>
              <a:gd name="connsiteY6" fmla="*/ 1768856 h 2414968"/>
              <a:gd name="connsiteX7" fmla="*/ 1759040 w 12409826"/>
              <a:gd name="connsiteY7" fmla="*/ 1929722 h 2414968"/>
              <a:gd name="connsiteX8" fmla="*/ 802306 w 12409826"/>
              <a:gd name="connsiteY8" fmla="*/ 1658789 h 2414968"/>
              <a:gd name="connsiteX9" fmla="*/ 8467 w 12409826"/>
              <a:gd name="connsiteY9" fmla="*/ 1650958 h 2414968"/>
              <a:gd name="connsiteX10" fmla="*/ 0 w 12409826"/>
              <a:gd name="connsiteY10" fmla="*/ 0 h 2414968"/>
              <a:gd name="connsiteX0" fmla="*/ 0 w 12409826"/>
              <a:gd name="connsiteY0" fmla="*/ 0 h 2414968"/>
              <a:gd name="connsiteX1" fmla="*/ 12409826 w 12409826"/>
              <a:gd name="connsiteY1" fmla="*/ 0 h 2414968"/>
              <a:gd name="connsiteX2" fmla="*/ 12409826 w 12409826"/>
              <a:gd name="connsiteY2" fmla="*/ 2345225 h 2414968"/>
              <a:gd name="connsiteX3" fmla="*/ 7660306 w 12409826"/>
              <a:gd name="connsiteY3" fmla="*/ 1845054 h 2414968"/>
              <a:gd name="connsiteX4" fmla="*/ 6449573 w 12409826"/>
              <a:gd name="connsiteY4" fmla="*/ 1836587 h 2414968"/>
              <a:gd name="connsiteX5" fmla="*/ 5035640 w 12409826"/>
              <a:gd name="connsiteY5" fmla="*/ 1853521 h 2414968"/>
              <a:gd name="connsiteX6" fmla="*/ 3367706 w 12409826"/>
              <a:gd name="connsiteY6" fmla="*/ 1768856 h 2414968"/>
              <a:gd name="connsiteX7" fmla="*/ 1759040 w 12409826"/>
              <a:gd name="connsiteY7" fmla="*/ 1929722 h 2414968"/>
              <a:gd name="connsiteX8" fmla="*/ 802306 w 12409826"/>
              <a:gd name="connsiteY8" fmla="*/ 1658789 h 2414968"/>
              <a:gd name="connsiteX9" fmla="*/ 8467 w 12409826"/>
              <a:gd name="connsiteY9" fmla="*/ 1650958 h 2414968"/>
              <a:gd name="connsiteX10" fmla="*/ 0 w 12409826"/>
              <a:gd name="connsiteY10" fmla="*/ 0 h 2414968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31084"/>
              <a:gd name="connsiteX1" fmla="*/ 12409826 w 12409826"/>
              <a:gd name="connsiteY1" fmla="*/ 0 h 2431084"/>
              <a:gd name="connsiteX2" fmla="*/ 12409826 w 12409826"/>
              <a:gd name="connsiteY2" fmla="*/ 2345225 h 2431084"/>
              <a:gd name="connsiteX3" fmla="*/ 8947240 w 12409826"/>
              <a:gd name="connsiteY3" fmla="*/ 1828121 h 2431084"/>
              <a:gd name="connsiteX4" fmla="*/ 7660306 w 12409826"/>
              <a:gd name="connsiteY4" fmla="*/ 1845054 h 2431084"/>
              <a:gd name="connsiteX5" fmla="*/ 6449573 w 12409826"/>
              <a:gd name="connsiteY5" fmla="*/ 1836587 h 2431084"/>
              <a:gd name="connsiteX6" fmla="*/ 5035640 w 12409826"/>
              <a:gd name="connsiteY6" fmla="*/ 1853521 h 2431084"/>
              <a:gd name="connsiteX7" fmla="*/ 3367706 w 12409826"/>
              <a:gd name="connsiteY7" fmla="*/ 1768856 h 2431084"/>
              <a:gd name="connsiteX8" fmla="*/ 1759040 w 12409826"/>
              <a:gd name="connsiteY8" fmla="*/ 1929722 h 2431084"/>
              <a:gd name="connsiteX9" fmla="*/ 802306 w 12409826"/>
              <a:gd name="connsiteY9" fmla="*/ 1658789 h 2431084"/>
              <a:gd name="connsiteX10" fmla="*/ 8467 w 12409826"/>
              <a:gd name="connsiteY10" fmla="*/ 1650958 h 2431084"/>
              <a:gd name="connsiteX11" fmla="*/ 0 w 12409826"/>
              <a:gd name="connsiteY11" fmla="*/ 0 h 2431084"/>
              <a:gd name="connsiteX0" fmla="*/ 0 w 12409826"/>
              <a:gd name="connsiteY0" fmla="*/ 0 h 2445268"/>
              <a:gd name="connsiteX1" fmla="*/ 12409826 w 12409826"/>
              <a:gd name="connsiteY1" fmla="*/ 0 h 2445268"/>
              <a:gd name="connsiteX2" fmla="*/ 12409826 w 12409826"/>
              <a:gd name="connsiteY2" fmla="*/ 2345225 h 2445268"/>
              <a:gd name="connsiteX3" fmla="*/ 9670293 w 12409826"/>
              <a:gd name="connsiteY3" fmla="*/ 2003967 h 2445268"/>
              <a:gd name="connsiteX4" fmla="*/ 8947240 w 12409826"/>
              <a:gd name="connsiteY4" fmla="*/ 1828121 h 2445268"/>
              <a:gd name="connsiteX5" fmla="*/ 7660306 w 12409826"/>
              <a:gd name="connsiteY5" fmla="*/ 1845054 h 2445268"/>
              <a:gd name="connsiteX6" fmla="*/ 6449573 w 12409826"/>
              <a:gd name="connsiteY6" fmla="*/ 1836587 h 2445268"/>
              <a:gd name="connsiteX7" fmla="*/ 5035640 w 12409826"/>
              <a:gd name="connsiteY7" fmla="*/ 1853521 h 2445268"/>
              <a:gd name="connsiteX8" fmla="*/ 3367706 w 12409826"/>
              <a:gd name="connsiteY8" fmla="*/ 1768856 h 2445268"/>
              <a:gd name="connsiteX9" fmla="*/ 1759040 w 12409826"/>
              <a:gd name="connsiteY9" fmla="*/ 1929722 h 2445268"/>
              <a:gd name="connsiteX10" fmla="*/ 802306 w 12409826"/>
              <a:gd name="connsiteY10" fmla="*/ 1658789 h 2445268"/>
              <a:gd name="connsiteX11" fmla="*/ 8467 w 12409826"/>
              <a:gd name="connsiteY11" fmla="*/ 1650958 h 2445268"/>
              <a:gd name="connsiteX12" fmla="*/ 0 w 12409826"/>
              <a:gd name="connsiteY12" fmla="*/ 0 h 2445268"/>
              <a:gd name="connsiteX0" fmla="*/ 0 w 12409826"/>
              <a:gd name="connsiteY0" fmla="*/ 0 h 2445268"/>
              <a:gd name="connsiteX1" fmla="*/ 12409826 w 12409826"/>
              <a:gd name="connsiteY1" fmla="*/ 0 h 2445268"/>
              <a:gd name="connsiteX2" fmla="*/ 12409826 w 12409826"/>
              <a:gd name="connsiteY2" fmla="*/ 2345225 h 2445268"/>
              <a:gd name="connsiteX3" fmla="*/ 9670293 w 12409826"/>
              <a:gd name="connsiteY3" fmla="*/ 2003967 h 2445268"/>
              <a:gd name="connsiteX4" fmla="*/ 8947240 w 12409826"/>
              <a:gd name="connsiteY4" fmla="*/ 1828121 h 2445268"/>
              <a:gd name="connsiteX5" fmla="*/ 7660306 w 12409826"/>
              <a:gd name="connsiteY5" fmla="*/ 1845054 h 2445268"/>
              <a:gd name="connsiteX6" fmla="*/ 6449573 w 12409826"/>
              <a:gd name="connsiteY6" fmla="*/ 1836587 h 2445268"/>
              <a:gd name="connsiteX7" fmla="*/ 5035640 w 12409826"/>
              <a:gd name="connsiteY7" fmla="*/ 1853521 h 2445268"/>
              <a:gd name="connsiteX8" fmla="*/ 3367706 w 12409826"/>
              <a:gd name="connsiteY8" fmla="*/ 1768856 h 2445268"/>
              <a:gd name="connsiteX9" fmla="*/ 1759040 w 12409826"/>
              <a:gd name="connsiteY9" fmla="*/ 1929722 h 2445268"/>
              <a:gd name="connsiteX10" fmla="*/ 802306 w 12409826"/>
              <a:gd name="connsiteY10" fmla="*/ 1658789 h 2445268"/>
              <a:gd name="connsiteX11" fmla="*/ 8467 w 12409826"/>
              <a:gd name="connsiteY11" fmla="*/ 1650958 h 2445268"/>
              <a:gd name="connsiteX12" fmla="*/ 0 w 12409826"/>
              <a:gd name="connsiteY12" fmla="*/ 0 h 2445268"/>
              <a:gd name="connsiteX0" fmla="*/ 0 w 12409826"/>
              <a:gd name="connsiteY0" fmla="*/ 0 h 2445268"/>
              <a:gd name="connsiteX1" fmla="*/ 12409826 w 12409826"/>
              <a:gd name="connsiteY1" fmla="*/ 0 h 2445268"/>
              <a:gd name="connsiteX2" fmla="*/ 12409826 w 12409826"/>
              <a:gd name="connsiteY2" fmla="*/ 2345225 h 2445268"/>
              <a:gd name="connsiteX3" fmla="*/ 9670293 w 12409826"/>
              <a:gd name="connsiteY3" fmla="*/ 2003967 h 2445268"/>
              <a:gd name="connsiteX4" fmla="*/ 8947240 w 12409826"/>
              <a:gd name="connsiteY4" fmla="*/ 1828121 h 2445268"/>
              <a:gd name="connsiteX5" fmla="*/ 7660306 w 12409826"/>
              <a:gd name="connsiteY5" fmla="*/ 1845054 h 2445268"/>
              <a:gd name="connsiteX6" fmla="*/ 6449573 w 12409826"/>
              <a:gd name="connsiteY6" fmla="*/ 1836587 h 2445268"/>
              <a:gd name="connsiteX7" fmla="*/ 5035640 w 12409826"/>
              <a:gd name="connsiteY7" fmla="*/ 1853521 h 2445268"/>
              <a:gd name="connsiteX8" fmla="*/ 3367706 w 12409826"/>
              <a:gd name="connsiteY8" fmla="*/ 1768856 h 2445268"/>
              <a:gd name="connsiteX9" fmla="*/ 1759040 w 12409826"/>
              <a:gd name="connsiteY9" fmla="*/ 1929722 h 2445268"/>
              <a:gd name="connsiteX10" fmla="*/ 802306 w 12409826"/>
              <a:gd name="connsiteY10" fmla="*/ 1658789 h 2445268"/>
              <a:gd name="connsiteX11" fmla="*/ 8467 w 12409826"/>
              <a:gd name="connsiteY11" fmla="*/ 1650958 h 2445268"/>
              <a:gd name="connsiteX12" fmla="*/ 0 w 12409826"/>
              <a:gd name="connsiteY12" fmla="*/ 0 h 2445268"/>
              <a:gd name="connsiteX0" fmla="*/ 0 w 12409826"/>
              <a:gd name="connsiteY0" fmla="*/ 0 h 2445268"/>
              <a:gd name="connsiteX1" fmla="*/ 12409826 w 12409826"/>
              <a:gd name="connsiteY1" fmla="*/ 0 h 2445268"/>
              <a:gd name="connsiteX2" fmla="*/ 12409826 w 12409826"/>
              <a:gd name="connsiteY2" fmla="*/ 2345225 h 2445268"/>
              <a:gd name="connsiteX3" fmla="*/ 9670293 w 12409826"/>
              <a:gd name="connsiteY3" fmla="*/ 2003967 h 2445268"/>
              <a:gd name="connsiteX4" fmla="*/ 8947240 w 12409826"/>
              <a:gd name="connsiteY4" fmla="*/ 1828121 h 2445268"/>
              <a:gd name="connsiteX5" fmla="*/ 7660306 w 12409826"/>
              <a:gd name="connsiteY5" fmla="*/ 1845054 h 2445268"/>
              <a:gd name="connsiteX6" fmla="*/ 6449573 w 12409826"/>
              <a:gd name="connsiteY6" fmla="*/ 1836587 h 2445268"/>
              <a:gd name="connsiteX7" fmla="*/ 5035640 w 12409826"/>
              <a:gd name="connsiteY7" fmla="*/ 1853521 h 2445268"/>
              <a:gd name="connsiteX8" fmla="*/ 3367706 w 12409826"/>
              <a:gd name="connsiteY8" fmla="*/ 1768856 h 2445268"/>
              <a:gd name="connsiteX9" fmla="*/ 1759040 w 12409826"/>
              <a:gd name="connsiteY9" fmla="*/ 1929722 h 2445268"/>
              <a:gd name="connsiteX10" fmla="*/ 802306 w 12409826"/>
              <a:gd name="connsiteY10" fmla="*/ 1658789 h 2445268"/>
              <a:gd name="connsiteX11" fmla="*/ 8467 w 12409826"/>
              <a:gd name="connsiteY11" fmla="*/ 1650958 h 2445268"/>
              <a:gd name="connsiteX12" fmla="*/ 0 w 12409826"/>
              <a:gd name="connsiteY12" fmla="*/ 0 h 2445268"/>
              <a:gd name="connsiteX0" fmla="*/ 0 w 12409826"/>
              <a:gd name="connsiteY0" fmla="*/ 0 h 2445268"/>
              <a:gd name="connsiteX1" fmla="*/ 12409826 w 12409826"/>
              <a:gd name="connsiteY1" fmla="*/ 0 h 2445268"/>
              <a:gd name="connsiteX2" fmla="*/ 12409826 w 12409826"/>
              <a:gd name="connsiteY2" fmla="*/ 2345225 h 2445268"/>
              <a:gd name="connsiteX3" fmla="*/ 9670293 w 12409826"/>
              <a:gd name="connsiteY3" fmla="*/ 2003967 h 2445268"/>
              <a:gd name="connsiteX4" fmla="*/ 8947240 w 12409826"/>
              <a:gd name="connsiteY4" fmla="*/ 1828121 h 2445268"/>
              <a:gd name="connsiteX5" fmla="*/ 7660306 w 12409826"/>
              <a:gd name="connsiteY5" fmla="*/ 1845054 h 2445268"/>
              <a:gd name="connsiteX6" fmla="*/ 6449573 w 12409826"/>
              <a:gd name="connsiteY6" fmla="*/ 1836587 h 2445268"/>
              <a:gd name="connsiteX7" fmla="*/ 5035640 w 12409826"/>
              <a:gd name="connsiteY7" fmla="*/ 1853521 h 2445268"/>
              <a:gd name="connsiteX8" fmla="*/ 3367706 w 12409826"/>
              <a:gd name="connsiteY8" fmla="*/ 1768856 h 2445268"/>
              <a:gd name="connsiteX9" fmla="*/ 1759040 w 12409826"/>
              <a:gd name="connsiteY9" fmla="*/ 1929722 h 2445268"/>
              <a:gd name="connsiteX10" fmla="*/ 802306 w 12409826"/>
              <a:gd name="connsiteY10" fmla="*/ 1658789 h 2445268"/>
              <a:gd name="connsiteX11" fmla="*/ 8467 w 12409826"/>
              <a:gd name="connsiteY11" fmla="*/ 1650958 h 2445268"/>
              <a:gd name="connsiteX12" fmla="*/ 0 w 12409826"/>
              <a:gd name="connsiteY12" fmla="*/ 0 h 2445268"/>
              <a:gd name="connsiteX0" fmla="*/ 0 w 12409826"/>
              <a:gd name="connsiteY0" fmla="*/ 0 h 2445268"/>
              <a:gd name="connsiteX1" fmla="*/ 12409826 w 12409826"/>
              <a:gd name="connsiteY1" fmla="*/ 0 h 2445268"/>
              <a:gd name="connsiteX2" fmla="*/ 12409826 w 12409826"/>
              <a:gd name="connsiteY2" fmla="*/ 2345225 h 2445268"/>
              <a:gd name="connsiteX3" fmla="*/ 9670293 w 12409826"/>
              <a:gd name="connsiteY3" fmla="*/ 2003967 h 2445268"/>
              <a:gd name="connsiteX4" fmla="*/ 8947240 w 12409826"/>
              <a:gd name="connsiteY4" fmla="*/ 1828121 h 2445268"/>
              <a:gd name="connsiteX5" fmla="*/ 7660306 w 12409826"/>
              <a:gd name="connsiteY5" fmla="*/ 1845054 h 2445268"/>
              <a:gd name="connsiteX6" fmla="*/ 6449573 w 12409826"/>
              <a:gd name="connsiteY6" fmla="*/ 1836587 h 2445268"/>
              <a:gd name="connsiteX7" fmla="*/ 5035640 w 12409826"/>
              <a:gd name="connsiteY7" fmla="*/ 1853521 h 2445268"/>
              <a:gd name="connsiteX8" fmla="*/ 3367706 w 12409826"/>
              <a:gd name="connsiteY8" fmla="*/ 1768856 h 2445268"/>
              <a:gd name="connsiteX9" fmla="*/ 1759040 w 12409826"/>
              <a:gd name="connsiteY9" fmla="*/ 1929722 h 2445268"/>
              <a:gd name="connsiteX10" fmla="*/ 802306 w 12409826"/>
              <a:gd name="connsiteY10" fmla="*/ 1658789 h 2445268"/>
              <a:gd name="connsiteX11" fmla="*/ 8467 w 12409826"/>
              <a:gd name="connsiteY11" fmla="*/ 1650958 h 2445268"/>
              <a:gd name="connsiteX12" fmla="*/ 0 w 12409826"/>
              <a:gd name="connsiteY12" fmla="*/ 0 h 2445268"/>
              <a:gd name="connsiteX0" fmla="*/ 0 w 12409826"/>
              <a:gd name="connsiteY0" fmla="*/ 0 h 2450444"/>
              <a:gd name="connsiteX1" fmla="*/ 12409826 w 12409826"/>
              <a:gd name="connsiteY1" fmla="*/ 0 h 2450444"/>
              <a:gd name="connsiteX2" fmla="*/ 12409826 w 12409826"/>
              <a:gd name="connsiteY2" fmla="*/ 2345225 h 2450444"/>
              <a:gd name="connsiteX3" fmla="*/ 10720681 w 12409826"/>
              <a:gd name="connsiteY3" fmla="*/ 1952386 h 2450444"/>
              <a:gd name="connsiteX4" fmla="*/ 9670293 w 12409826"/>
              <a:gd name="connsiteY4" fmla="*/ 2003967 h 2450444"/>
              <a:gd name="connsiteX5" fmla="*/ 8947240 w 12409826"/>
              <a:gd name="connsiteY5" fmla="*/ 1828121 h 2450444"/>
              <a:gd name="connsiteX6" fmla="*/ 7660306 w 12409826"/>
              <a:gd name="connsiteY6" fmla="*/ 1845054 h 2450444"/>
              <a:gd name="connsiteX7" fmla="*/ 6449573 w 12409826"/>
              <a:gd name="connsiteY7" fmla="*/ 1836587 h 2450444"/>
              <a:gd name="connsiteX8" fmla="*/ 5035640 w 12409826"/>
              <a:gd name="connsiteY8" fmla="*/ 1853521 h 2450444"/>
              <a:gd name="connsiteX9" fmla="*/ 3367706 w 12409826"/>
              <a:gd name="connsiteY9" fmla="*/ 1768856 h 2450444"/>
              <a:gd name="connsiteX10" fmla="*/ 1759040 w 12409826"/>
              <a:gd name="connsiteY10" fmla="*/ 1929722 h 2450444"/>
              <a:gd name="connsiteX11" fmla="*/ 802306 w 12409826"/>
              <a:gd name="connsiteY11" fmla="*/ 1658789 h 2450444"/>
              <a:gd name="connsiteX12" fmla="*/ 8467 w 12409826"/>
              <a:gd name="connsiteY12" fmla="*/ 1650958 h 2450444"/>
              <a:gd name="connsiteX13" fmla="*/ 0 w 12409826"/>
              <a:gd name="connsiteY13" fmla="*/ 0 h 2450444"/>
              <a:gd name="connsiteX0" fmla="*/ 0 w 12409826"/>
              <a:gd name="connsiteY0" fmla="*/ 0 h 2450444"/>
              <a:gd name="connsiteX1" fmla="*/ 12409826 w 12409826"/>
              <a:gd name="connsiteY1" fmla="*/ 0 h 2450444"/>
              <a:gd name="connsiteX2" fmla="*/ 12409826 w 12409826"/>
              <a:gd name="connsiteY2" fmla="*/ 2345225 h 2450444"/>
              <a:gd name="connsiteX3" fmla="*/ 10720681 w 12409826"/>
              <a:gd name="connsiteY3" fmla="*/ 1952386 h 2450444"/>
              <a:gd name="connsiteX4" fmla="*/ 9670293 w 12409826"/>
              <a:gd name="connsiteY4" fmla="*/ 2003967 h 2450444"/>
              <a:gd name="connsiteX5" fmla="*/ 8947240 w 12409826"/>
              <a:gd name="connsiteY5" fmla="*/ 1828121 h 2450444"/>
              <a:gd name="connsiteX6" fmla="*/ 7660306 w 12409826"/>
              <a:gd name="connsiteY6" fmla="*/ 1845054 h 2450444"/>
              <a:gd name="connsiteX7" fmla="*/ 6449573 w 12409826"/>
              <a:gd name="connsiteY7" fmla="*/ 1836587 h 2450444"/>
              <a:gd name="connsiteX8" fmla="*/ 5035640 w 12409826"/>
              <a:gd name="connsiteY8" fmla="*/ 1853521 h 2450444"/>
              <a:gd name="connsiteX9" fmla="*/ 3367706 w 12409826"/>
              <a:gd name="connsiteY9" fmla="*/ 1768856 h 2450444"/>
              <a:gd name="connsiteX10" fmla="*/ 1759040 w 12409826"/>
              <a:gd name="connsiteY10" fmla="*/ 1929722 h 2450444"/>
              <a:gd name="connsiteX11" fmla="*/ 802306 w 12409826"/>
              <a:gd name="connsiteY11" fmla="*/ 1658789 h 2450444"/>
              <a:gd name="connsiteX12" fmla="*/ 8467 w 12409826"/>
              <a:gd name="connsiteY12" fmla="*/ 1650958 h 2450444"/>
              <a:gd name="connsiteX13" fmla="*/ 0 w 12409826"/>
              <a:gd name="connsiteY13" fmla="*/ 0 h 2450444"/>
              <a:gd name="connsiteX0" fmla="*/ 0 w 12409826"/>
              <a:gd name="connsiteY0" fmla="*/ 0 h 2433357"/>
              <a:gd name="connsiteX1" fmla="*/ 12409826 w 12409826"/>
              <a:gd name="connsiteY1" fmla="*/ 0 h 2433357"/>
              <a:gd name="connsiteX2" fmla="*/ 12409826 w 12409826"/>
              <a:gd name="connsiteY2" fmla="*/ 2345225 h 2433357"/>
              <a:gd name="connsiteX3" fmla="*/ 11785136 w 12409826"/>
              <a:gd name="connsiteY3" fmla="*/ 1610072 h 2433357"/>
              <a:gd name="connsiteX4" fmla="*/ 10720681 w 12409826"/>
              <a:gd name="connsiteY4" fmla="*/ 1952386 h 2433357"/>
              <a:gd name="connsiteX5" fmla="*/ 9670293 w 12409826"/>
              <a:gd name="connsiteY5" fmla="*/ 2003967 h 2433357"/>
              <a:gd name="connsiteX6" fmla="*/ 8947240 w 12409826"/>
              <a:gd name="connsiteY6" fmla="*/ 1828121 h 2433357"/>
              <a:gd name="connsiteX7" fmla="*/ 7660306 w 12409826"/>
              <a:gd name="connsiteY7" fmla="*/ 1845054 h 2433357"/>
              <a:gd name="connsiteX8" fmla="*/ 6449573 w 12409826"/>
              <a:gd name="connsiteY8" fmla="*/ 1836587 h 2433357"/>
              <a:gd name="connsiteX9" fmla="*/ 5035640 w 12409826"/>
              <a:gd name="connsiteY9" fmla="*/ 1853521 h 2433357"/>
              <a:gd name="connsiteX10" fmla="*/ 3367706 w 12409826"/>
              <a:gd name="connsiteY10" fmla="*/ 1768856 h 2433357"/>
              <a:gd name="connsiteX11" fmla="*/ 1759040 w 12409826"/>
              <a:gd name="connsiteY11" fmla="*/ 1929722 h 2433357"/>
              <a:gd name="connsiteX12" fmla="*/ 802306 w 12409826"/>
              <a:gd name="connsiteY12" fmla="*/ 1658789 h 2433357"/>
              <a:gd name="connsiteX13" fmla="*/ 8467 w 12409826"/>
              <a:gd name="connsiteY13" fmla="*/ 1650958 h 2433357"/>
              <a:gd name="connsiteX14" fmla="*/ 0 w 12409826"/>
              <a:gd name="connsiteY14" fmla="*/ 0 h 2433357"/>
              <a:gd name="connsiteX0" fmla="*/ 0 w 12409826"/>
              <a:gd name="connsiteY0" fmla="*/ 0 h 2433357"/>
              <a:gd name="connsiteX1" fmla="*/ 12409826 w 12409826"/>
              <a:gd name="connsiteY1" fmla="*/ 0 h 2433357"/>
              <a:gd name="connsiteX2" fmla="*/ 12409826 w 12409826"/>
              <a:gd name="connsiteY2" fmla="*/ 2345225 h 2433357"/>
              <a:gd name="connsiteX3" fmla="*/ 11785136 w 12409826"/>
              <a:gd name="connsiteY3" fmla="*/ 1610072 h 2433357"/>
              <a:gd name="connsiteX4" fmla="*/ 10720681 w 12409826"/>
              <a:gd name="connsiteY4" fmla="*/ 1952386 h 2433357"/>
              <a:gd name="connsiteX5" fmla="*/ 9670293 w 12409826"/>
              <a:gd name="connsiteY5" fmla="*/ 2003967 h 2433357"/>
              <a:gd name="connsiteX6" fmla="*/ 8947240 w 12409826"/>
              <a:gd name="connsiteY6" fmla="*/ 1828121 h 2433357"/>
              <a:gd name="connsiteX7" fmla="*/ 7660306 w 12409826"/>
              <a:gd name="connsiteY7" fmla="*/ 1845054 h 2433357"/>
              <a:gd name="connsiteX8" fmla="*/ 6449573 w 12409826"/>
              <a:gd name="connsiteY8" fmla="*/ 1836587 h 2433357"/>
              <a:gd name="connsiteX9" fmla="*/ 5035640 w 12409826"/>
              <a:gd name="connsiteY9" fmla="*/ 1853521 h 2433357"/>
              <a:gd name="connsiteX10" fmla="*/ 3367706 w 12409826"/>
              <a:gd name="connsiteY10" fmla="*/ 1768856 h 2433357"/>
              <a:gd name="connsiteX11" fmla="*/ 1759040 w 12409826"/>
              <a:gd name="connsiteY11" fmla="*/ 1929722 h 2433357"/>
              <a:gd name="connsiteX12" fmla="*/ 802306 w 12409826"/>
              <a:gd name="connsiteY12" fmla="*/ 1658789 h 2433357"/>
              <a:gd name="connsiteX13" fmla="*/ 8467 w 12409826"/>
              <a:gd name="connsiteY13" fmla="*/ 1650958 h 2433357"/>
              <a:gd name="connsiteX14" fmla="*/ 0 w 12409826"/>
              <a:gd name="connsiteY14" fmla="*/ 0 h 2433357"/>
              <a:gd name="connsiteX0" fmla="*/ 0 w 12409826"/>
              <a:gd name="connsiteY0" fmla="*/ 0 h 2433357"/>
              <a:gd name="connsiteX1" fmla="*/ 12409826 w 12409826"/>
              <a:gd name="connsiteY1" fmla="*/ 0 h 2433357"/>
              <a:gd name="connsiteX2" fmla="*/ 12409826 w 12409826"/>
              <a:gd name="connsiteY2" fmla="*/ 2345225 h 2433357"/>
              <a:gd name="connsiteX3" fmla="*/ 11785136 w 12409826"/>
              <a:gd name="connsiteY3" fmla="*/ 1610072 h 2433357"/>
              <a:gd name="connsiteX4" fmla="*/ 10720681 w 12409826"/>
              <a:gd name="connsiteY4" fmla="*/ 1952386 h 2433357"/>
              <a:gd name="connsiteX5" fmla="*/ 9670293 w 12409826"/>
              <a:gd name="connsiteY5" fmla="*/ 2003967 h 2433357"/>
              <a:gd name="connsiteX6" fmla="*/ 8947240 w 12409826"/>
              <a:gd name="connsiteY6" fmla="*/ 1828121 h 2433357"/>
              <a:gd name="connsiteX7" fmla="*/ 7660306 w 12409826"/>
              <a:gd name="connsiteY7" fmla="*/ 1845054 h 2433357"/>
              <a:gd name="connsiteX8" fmla="*/ 6449573 w 12409826"/>
              <a:gd name="connsiteY8" fmla="*/ 1836587 h 2433357"/>
              <a:gd name="connsiteX9" fmla="*/ 5035640 w 12409826"/>
              <a:gd name="connsiteY9" fmla="*/ 1853521 h 2433357"/>
              <a:gd name="connsiteX10" fmla="*/ 3367706 w 12409826"/>
              <a:gd name="connsiteY10" fmla="*/ 1768856 h 2433357"/>
              <a:gd name="connsiteX11" fmla="*/ 1759040 w 12409826"/>
              <a:gd name="connsiteY11" fmla="*/ 1929722 h 2433357"/>
              <a:gd name="connsiteX12" fmla="*/ 802306 w 12409826"/>
              <a:gd name="connsiteY12" fmla="*/ 1658789 h 2433357"/>
              <a:gd name="connsiteX13" fmla="*/ 8467 w 12409826"/>
              <a:gd name="connsiteY13" fmla="*/ 1650958 h 2433357"/>
              <a:gd name="connsiteX14" fmla="*/ 0 w 12409826"/>
              <a:gd name="connsiteY14" fmla="*/ 0 h 2433357"/>
              <a:gd name="connsiteX0" fmla="*/ 0 w 12409826"/>
              <a:gd name="connsiteY0" fmla="*/ 0 h 2433357"/>
              <a:gd name="connsiteX1" fmla="*/ 12409826 w 12409826"/>
              <a:gd name="connsiteY1" fmla="*/ 0 h 2433357"/>
              <a:gd name="connsiteX2" fmla="*/ 12409826 w 12409826"/>
              <a:gd name="connsiteY2" fmla="*/ 2345225 h 2433357"/>
              <a:gd name="connsiteX3" fmla="*/ 11785136 w 12409826"/>
              <a:gd name="connsiteY3" fmla="*/ 1610072 h 2433357"/>
              <a:gd name="connsiteX4" fmla="*/ 10720681 w 12409826"/>
              <a:gd name="connsiteY4" fmla="*/ 1952386 h 2433357"/>
              <a:gd name="connsiteX5" fmla="*/ 9670293 w 12409826"/>
              <a:gd name="connsiteY5" fmla="*/ 2003967 h 2433357"/>
              <a:gd name="connsiteX6" fmla="*/ 8947240 w 12409826"/>
              <a:gd name="connsiteY6" fmla="*/ 1828121 h 2433357"/>
              <a:gd name="connsiteX7" fmla="*/ 7660306 w 12409826"/>
              <a:gd name="connsiteY7" fmla="*/ 1845054 h 2433357"/>
              <a:gd name="connsiteX8" fmla="*/ 6449573 w 12409826"/>
              <a:gd name="connsiteY8" fmla="*/ 1836587 h 2433357"/>
              <a:gd name="connsiteX9" fmla="*/ 5035640 w 12409826"/>
              <a:gd name="connsiteY9" fmla="*/ 1853521 h 2433357"/>
              <a:gd name="connsiteX10" fmla="*/ 3367706 w 12409826"/>
              <a:gd name="connsiteY10" fmla="*/ 1768856 h 2433357"/>
              <a:gd name="connsiteX11" fmla="*/ 1759040 w 12409826"/>
              <a:gd name="connsiteY11" fmla="*/ 1929722 h 2433357"/>
              <a:gd name="connsiteX12" fmla="*/ 802306 w 12409826"/>
              <a:gd name="connsiteY12" fmla="*/ 1658789 h 2433357"/>
              <a:gd name="connsiteX13" fmla="*/ 8467 w 12409826"/>
              <a:gd name="connsiteY13" fmla="*/ 1650958 h 2433357"/>
              <a:gd name="connsiteX14" fmla="*/ 0 w 12409826"/>
              <a:gd name="connsiteY14" fmla="*/ 0 h 2433357"/>
              <a:gd name="connsiteX0" fmla="*/ 0 w 12409826"/>
              <a:gd name="connsiteY0" fmla="*/ 0 h 2342165"/>
              <a:gd name="connsiteX1" fmla="*/ 12409826 w 12409826"/>
              <a:gd name="connsiteY1" fmla="*/ 0 h 2342165"/>
              <a:gd name="connsiteX2" fmla="*/ 12348866 w 12409826"/>
              <a:gd name="connsiteY2" fmla="*/ 1566813 h 2342165"/>
              <a:gd name="connsiteX3" fmla="*/ 11785136 w 12409826"/>
              <a:gd name="connsiteY3" fmla="*/ 1610072 h 2342165"/>
              <a:gd name="connsiteX4" fmla="*/ 10720681 w 12409826"/>
              <a:gd name="connsiteY4" fmla="*/ 1952386 h 2342165"/>
              <a:gd name="connsiteX5" fmla="*/ 9670293 w 12409826"/>
              <a:gd name="connsiteY5" fmla="*/ 2003967 h 2342165"/>
              <a:gd name="connsiteX6" fmla="*/ 8947240 w 12409826"/>
              <a:gd name="connsiteY6" fmla="*/ 1828121 h 2342165"/>
              <a:gd name="connsiteX7" fmla="*/ 7660306 w 12409826"/>
              <a:gd name="connsiteY7" fmla="*/ 1845054 h 2342165"/>
              <a:gd name="connsiteX8" fmla="*/ 6449573 w 12409826"/>
              <a:gd name="connsiteY8" fmla="*/ 1836587 h 2342165"/>
              <a:gd name="connsiteX9" fmla="*/ 5035640 w 12409826"/>
              <a:gd name="connsiteY9" fmla="*/ 1853521 h 2342165"/>
              <a:gd name="connsiteX10" fmla="*/ 3367706 w 12409826"/>
              <a:gd name="connsiteY10" fmla="*/ 1768856 h 2342165"/>
              <a:gd name="connsiteX11" fmla="*/ 1759040 w 12409826"/>
              <a:gd name="connsiteY11" fmla="*/ 1929722 h 2342165"/>
              <a:gd name="connsiteX12" fmla="*/ 802306 w 12409826"/>
              <a:gd name="connsiteY12" fmla="*/ 1658789 h 2342165"/>
              <a:gd name="connsiteX13" fmla="*/ 8467 w 12409826"/>
              <a:gd name="connsiteY13" fmla="*/ 1650958 h 2342165"/>
              <a:gd name="connsiteX14" fmla="*/ 0 w 12409826"/>
              <a:gd name="connsiteY14" fmla="*/ 0 h 2342165"/>
              <a:gd name="connsiteX0" fmla="*/ 0 w 12409826"/>
              <a:gd name="connsiteY0" fmla="*/ 0 h 2342165"/>
              <a:gd name="connsiteX1" fmla="*/ 12409826 w 12409826"/>
              <a:gd name="connsiteY1" fmla="*/ 0 h 2342165"/>
              <a:gd name="connsiteX2" fmla="*/ 12348866 w 12409826"/>
              <a:gd name="connsiteY2" fmla="*/ 1566813 h 2342165"/>
              <a:gd name="connsiteX3" fmla="*/ 11785136 w 12409826"/>
              <a:gd name="connsiteY3" fmla="*/ 1610072 h 2342165"/>
              <a:gd name="connsiteX4" fmla="*/ 10720681 w 12409826"/>
              <a:gd name="connsiteY4" fmla="*/ 1952386 h 2342165"/>
              <a:gd name="connsiteX5" fmla="*/ 9670293 w 12409826"/>
              <a:gd name="connsiteY5" fmla="*/ 2003967 h 2342165"/>
              <a:gd name="connsiteX6" fmla="*/ 8947240 w 12409826"/>
              <a:gd name="connsiteY6" fmla="*/ 1828121 h 2342165"/>
              <a:gd name="connsiteX7" fmla="*/ 7660306 w 12409826"/>
              <a:gd name="connsiteY7" fmla="*/ 1845054 h 2342165"/>
              <a:gd name="connsiteX8" fmla="*/ 6449573 w 12409826"/>
              <a:gd name="connsiteY8" fmla="*/ 1836587 h 2342165"/>
              <a:gd name="connsiteX9" fmla="*/ 5035640 w 12409826"/>
              <a:gd name="connsiteY9" fmla="*/ 1853521 h 2342165"/>
              <a:gd name="connsiteX10" fmla="*/ 3367706 w 12409826"/>
              <a:gd name="connsiteY10" fmla="*/ 1768856 h 2342165"/>
              <a:gd name="connsiteX11" fmla="*/ 1759040 w 12409826"/>
              <a:gd name="connsiteY11" fmla="*/ 1929722 h 2342165"/>
              <a:gd name="connsiteX12" fmla="*/ 802306 w 12409826"/>
              <a:gd name="connsiteY12" fmla="*/ 1658789 h 2342165"/>
              <a:gd name="connsiteX13" fmla="*/ 8467 w 12409826"/>
              <a:gd name="connsiteY13" fmla="*/ 1650958 h 2342165"/>
              <a:gd name="connsiteX14" fmla="*/ 0 w 12409826"/>
              <a:gd name="connsiteY14" fmla="*/ 0 h 2342165"/>
              <a:gd name="connsiteX0" fmla="*/ 0 w 12409826"/>
              <a:gd name="connsiteY0" fmla="*/ 0 h 2342165"/>
              <a:gd name="connsiteX1" fmla="*/ 12409826 w 12409826"/>
              <a:gd name="connsiteY1" fmla="*/ 0 h 2342165"/>
              <a:gd name="connsiteX2" fmla="*/ 12348866 w 12409826"/>
              <a:gd name="connsiteY2" fmla="*/ 1566813 h 2342165"/>
              <a:gd name="connsiteX3" fmla="*/ 11785136 w 12409826"/>
              <a:gd name="connsiteY3" fmla="*/ 1610072 h 2342165"/>
              <a:gd name="connsiteX4" fmla="*/ 10720681 w 12409826"/>
              <a:gd name="connsiteY4" fmla="*/ 1952386 h 2342165"/>
              <a:gd name="connsiteX5" fmla="*/ 9670293 w 12409826"/>
              <a:gd name="connsiteY5" fmla="*/ 2003967 h 2342165"/>
              <a:gd name="connsiteX6" fmla="*/ 8947240 w 12409826"/>
              <a:gd name="connsiteY6" fmla="*/ 1828121 h 2342165"/>
              <a:gd name="connsiteX7" fmla="*/ 7660306 w 12409826"/>
              <a:gd name="connsiteY7" fmla="*/ 1845054 h 2342165"/>
              <a:gd name="connsiteX8" fmla="*/ 6449573 w 12409826"/>
              <a:gd name="connsiteY8" fmla="*/ 1836587 h 2342165"/>
              <a:gd name="connsiteX9" fmla="*/ 5035640 w 12409826"/>
              <a:gd name="connsiteY9" fmla="*/ 1853521 h 2342165"/>
              <a:gd name="connsiteX10" fmla="*/ 3367706 w 12409826"/>
              <a:gd name="connsiteY10" fmla="*/ 1768856 h 2342165"/>
              <a:gd name="connsiteX11" fmla="*/ 1759040 w 12409826"/>
              <a:gd name="connsiteY11" fmla="*/ 1929722 h 2342165"/>
              <a:gd name="connsiteX12" fmla="*/ 802306 w 12409826"/>
              <a:gd name="connsiteY12" fmla="*/ 1658789 h 2342165"/>
              <a:gd name="connsiteX13" fmla="*/ 8467 w 12409826"/>
              <a:gd name="connsiteY13" fmla="*/ 1650958 h 2342165"/>
              <a:gd name="connsiteX14" fmla="*/ 0 w 12409826"/>
              <a:gd name="connsiteY14" fmla="*/ 0 h 2342165"/>
              <a:gd name="connsiteX0" fmla="*/ 0 w 12409826"/>
              <a:gd name="connsiteY0" fmla="*/ 0 h 2342165"/>
              <a:gd name="connsiteX1" fmla="*/ 12409826 w 12409826"/>
              <a:gd name="connsiteY1" fmla="*/ 0 h 2342165"/>
              <a:gd name="connsiteX2" fmla="*/ 12348866 w 12409826"/>
              <a:gd name="connsiteY2" fmla="*/ 1566813 h 2342165"/>
              <a:gd name="connsiteX3" fmla="*/ 11785136 w 12409826"/>
              <a:gd name="connsiteY3" fmla="*/ 1610072 h 2342165"/>
              <a:gd name="connsiteX4" fmla="*/ 10720681 w 12409826"/>
              <a:gd name="connsiteY4" fmla="*/ 1952386 h 2342165"/>
              <a:gd name="connsiteX5" fmla="*/ 9670293 w 12409826"/>
              <a:gd name="connsiteY5" fmla="*/ 2003967 h 2342165"/>
              <a:gd name="connsiteX6" fmla="*/ 8947240 w 12409826"/>
              <a:gd name="connsiteY6" fmla="*/ 1828121 h 2342165"/>
              <a:gd name="connsiteX7" fmla="*/ 7660306 w 12409826"/>
              <a:gd name="connsiteY7" fmla="*/ 1845054 h 2342165"/>
              <a:gd name="connsiteX8" fmla="*/ 6449573 w 12409826"/>
              <a:gd name="connsiteY8" fmla="*/ 1836587 h 2342165"/>
              <a:gd name="connsiteX9" fmla="*/ 5035640 w 12409826"/>
              <a:gd name="connsiteY9" fmla="*/ 1853521 h 2342165"/>
              <a:gd name="connsiteX10" fmla="*/ 3367706 w 12409826"/>
              <a:gd name="connsiteY10" fmla="*/ 1768856 h 2342165"/>
              <a:gd name="connsiteX11" fmla="*/ 1759040 w 12409826"/>
              <a:gd name="connsiteY11" fmla="*/ 1929722 h 2342165"/>
              <a:gd name="connsiteX12" fmla="*/ 802306 w 12409826"/>
              <a:gd name="connsiteY12" fmla="*/ 1658789 h 2342165"/>
              <a:gd name="connsiteX13" fmla="*/ 8467 w 12409826"/>
              <a:gd name="connsiteY13" fmla="*/ 1650958 h 2342165"/>
              <a:gd name="connsiteX14" fmla="*/ 0 w 12409826"/>
              <a:gd name="connsiteY14" fmla="*/ 0 h 2342165"/>
              <a:gd name="connsiteX0" fmla="*/ 0 w 12409826"/>
              <a:gd name="connsiteY0" fmla="*/ 0 h 2342165"/>
              <a:gd name="connsiteX1" fmla="*/ 12409826 w 12409826"/>
              <a:gd name="connsiteY1" fmla="*/ 0 h 2342165"/>
              <a:gd name="connsiteX2" fmla="*/ 12348866 w 12409826"/>
              <a:gd name="connsiteY2" fmla="*/ 1566813 h 2342165"/>
              <a:gd name="connsiteX3" fmla="*/ 11785136 w 12409826"/>
              <a:gd name="connsiteY3" fmla="*/ 1610072 h 2342165"/>
              <a:gd name="connsiteX4" fmla="*/ 10720681 w 12409826"/>
              <a:gd name="connsiteY4" fmla="*/ 1952386 h 2342165"/>
              <a:gd name="connsiteX5" fmla="*/ 9670293 w 12409826"/>
              <a:gd name="connsiteY5" fmla="*/ 2003967 h 2342165"/>
              <a:gd name="connsiteX6" fmla="*/ 8947240 w 12409826"/>
              <a:gd name="connsiteY6" fmla="*/ 1828121 h 2342165"/>
              <a:gd name="connsiteX7" fmla="*/ 7660306 w 12409826"/>
              <a:gd name="connsiteY7" fmla="*/ 1845054 h 2342165"/>
              <a:gd name="connsiteX8" fmla="*/ 6449573 w 12409826"/>
              <a:gd name="connsiteY8" fmla="*/ 1836587 h 2342165"/>
              <a:gd name="connsiteX9" fmla="*/ 5035640 w 12409826"/>
              <a:gd name="connsiteY9" fmla="*/ 1853521 h 2342165"/>
              <a:gd name="connsiteX10" fmla="*/ 3367706 w 12409826"/>
              <a:gd name="connsiteY10" fmla="*/ 1768856 h 2342165"/>
              <a:gd name="connsiteX11" fmla="*/ 1759040 w 12409826"/>
              <a:gd name="connsiteY11" fmla="*/ 1929722 h 2342165"/>
              <a:gd name="connsiteX12" fmla="*/ 802306 w 12409826"/>
              <a:gd name="connsiteY12" fmla="*/ 1658789 h 2342165"/>
              <a:gd name="connsiteX13" fmla="*/ 8467 w 12409826"/>
              <a:gd name="connsiteY13" fmla="*/ 1650958 h 2342165"/>
              <a:gd name="connsiteX14" fmla="*/ 0 w 12409826"/>
              <a:gd name="connsiteY14" fmla="*/ 0 h 2342165"/>
              <a:gd name="connsiteX0" fmla="*/ 0 w 12409826"/>
              <a:gd name="connsiteY0" fmla="*/ 0 h 2342165"/>
              <a:gd name="connsiteX1" fmla="*/ 12409826 w 12409826"/>
              <a:gd name="connsiteY1" fmla="*/ 0 h 2342165"/>
              <a:gd name="connsiteX2" fmla="*/ 12348866 w 12409826"/>
              <a:gd name="connsiteY2" fmla="*/ 1566813 h 2342165"/>
              <a:gd name="connsiteX3" fmla="*/ 11785136 w 12409826"/>
              <a:gd name="connsiteY3" fmla="*/ 1610072 h 2342165"/>
              <a:gd name="connsiteX4" fmla="*/ 10720681 w 12409826"/>
              <a:gd name="connsiteY4" fmla="*/ 1952386 h 2342165"/>
              <a:gd name="connsiteX5" fmla="*/ 9670293 w 12409826"/>
              <a:gd name="connsiteY5" fmla="*/ 2003967 h 2342165"/>
              <a:gd name="connsiteX6" fmla="*/ 8947240 w 12409826"/>
              <a:gd name="connsiteY6" fmla="*/ 1828121 h 2342165"/>
              <a:gd name="connsiteX7" fmla="*/ 7660306 w 12409826"/>
              <a:gd name="connsiteY7" fmla="*/ 1845054 h 2342165"/>
              <a:gd name="connsiteX8" fmla="*/ 6449573 w 12409826"/>
              <a:gd name="connsiteY8" fmla="*/ 1836587 h 2342165"/>
              <a:gd name="connsiteX9" fmla="*/ 5035640 w 12409826"/>
              <a:gd name="connsiteY9" fmla="*/ 1853521 h 2342165"/>
              <a:gd name="connsiteX10" fmla="*/ 3367706 w 12409826"/>
              <a:gd name="connsiteY10" fmla="*/ 1768856 h 2342165"/>
              <a:gd name="connsiteX11" fmla="*/ 1759040 w 12409826"/>
              <a:gd name="connsiteY11" fmla="*/ 1929722 h 2342165"/>
              <a:gd name="connsiteX12" fmla="*/ 802306 w 12409826"/>
              <a:gd name="connsiteY12" fmla="*/ 1658789 h 2342165"/>
              <a:gd name="connsiteX13" fmla="*/ 8467 w 12409826"/>
              <a:gd name="connsiteY13" fmla="*/ 1650958 h 2342165"/>
              <a:gd name="connsiteX14" fmla="*/ 0 w 12409826"/>
              <a:gd name="connsiteY14" fmla="*/ 0 h 2342165"/>
              <a:gd name="connsiteX0" fmla="*/ 0 w 12409826"/>
              <a:gd name="connsiteY0" fmla="*/ 0 h 2342165"/>
              <a:gd name="connsiteX1" fmla="*/ 12409826 w 12409826"/>
              <a:gd name="connsiteY1" fmla="*/ 0 h 2342165"/>
              <a:gd name="connsiteX2" fmla="*/ 12348866 w 12409826"/>
              <a:gd name="connsiteY2" fmla="*/ 1566813 h 2342165"/>
              <a:gd name="connsiteX3" fmla="*/ 11785136 w 12409826"/>
              <a:gd name="connsiteY3" fmla="*/ 1610072 h 2342165"/>
              <a:gd name="connsiteX4" fmla="*/ 10720681 w 12409826"/>
              <a:gd name="connsiteY4" fmla="*/ 1952386 h 2342165"/>
              <a:gd name="connsiteX5" fmla="*/ 9670293 w 12409826"/>
              <a:gd name="connsiteY5" fmla="*/ 2003967 h 2342165"/>
              <a:gd name="connsiteX6" fmla="*/ 8947240 w 12409826"/>
              <a:gd name="connsiteY6" fmla="*/ 1828121 h 2342165"/>
              <a:gd name="connsiteX7" fmla="*/ 7660306 w 12409826"/>
              <a:gd name="connsiteY7" fmla="*/ 1845054 h 2342165"/>
              <a:gd name="connsiteX8" fmla="*/ 6449573 w 12409826"/>
              <a:gd name="connsiteY8" fmla="*/ 1836587 h 2342165"/>
              <a:gd name="connsiteX9" fmla="*/ 5035640 w 12409826"/>
              <a:gd name="connsiteY9" fmla="*/ 1853521 h 2342165"/>
              <a:gd name="connsiteX10" fmla="*/ 3367706 w 12409826"/>
              <a:gd name="connsiteY10" fmla="*/ 1768856 h 2342165"/>
              <a:gd name="connsiteX11" fmla="*/ 1759040 w 12409826"/>
              <a:gd name="connsiteY11" fmla="*/ 1929722 h 2342165"/>
              <a:gd name="connsiteX12" fmla="*/ 802306 w 12409826"/>
              <a:gd name="connsiteY12" fmla="*/ 1658789 h 2342165"/>
              <a:gd name="connsiteX13" fmla="*/ 8467 w 12409826"/>
              <a:gd name="connsiteY13" fmla="*/ 1650958 h 2342165"/>
              <a:gd name="connsiteX14" fmla="*/ 0 w 12409826"/>
              <a:gd name="connsiteY14" fmla="*/ 0 h 2342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409826" h="2342165">
                <a:moveTo>
                  <a:pt x="0" y="0"/>
                </a:moveTo>
                <a:lnTo>
                  <a:pt x="12409826" y="0"/>
                </a:lnTo>
                <a:lnTo>
                  <a:pt x="12348866" y="1566813"/>
                </a:lnTo>
                <a:cubicBezTo>
                  <a:pt x="12319780" y="1742936"/>
                  <a:pt x="12207338" y="1638031"/>
                  <a:pt x="11785136" y="1610072"/>
                </a:cubicBezTo>
                <a:cubicBezTo>
                  <a:pt x="11503611" y="1624316"/>
                  <a:pt x="11260724" y="2390047"/>
                  <a:pt x="10720681" y="1952386"/>
                </a:cubicBezTo>
                <a:cubicBezTo>
                  <a:pt x="10390701" y="1665738"/>
                  <a:pt x="9923663" y="2065318"/>
                  <a:pt x="9670293" y="2003967"/>
                </a:cubicBezTo>
                <a:cubicBezTo>
                  <a:pt x="9388617" y="1950608"/>
                  <a:pt x="9225186" y="1681886"/>
                  <a:pt x="8947240" y="1828121"/>
                </a:cubicBezTo>
                <a:cubicBezTo>
                  <a:pt x="8648413" y="2076652"/>
                  <a:pt x="8341678" y="2839301"/>
                  <a:pt x="7660306" y="1845054"/>
                </a:cubicBezTo>
                <a:cubicBezTo>
                  <a:pt x="7230551" y="1317930"/>
                  <a:pt x="6764381" y="1654640"/>
                  <a:pt x="6449573" y="1836587"/>
                </a:cubicBezTo>
                <a:cubicBezTo>
                  <a:pt x="5663023" y="2352643"/>
                  <a:pt x="5454740" y="1475342"/>
                  <a:pt x="5035640" y="1853521"/>
                </a:cubicBezTo>
                <a:cubicBezTo>
                  <a:pt x="4053554" y="3069793"/>
                  <a:pt x="3870061" y="1544490"/>
                  <a:pt x="3367706" y="1768856"/>
                </a:cubicBezTo>
                <a:cubicBezTo>
                  <a:pt x="2379975" y="2317672"/>
                  <a:pt x="2605707" y="1681366"/>
                  <a:pt x="1759040" y="1929722"/>
                </a:cubicBezTo>
                <a:cubicBezTo>
                  <a:pt x="1118395" y="2237345"/>
                  <a:pt x="977283" y="1799900"/>
                  <a:pt x="802306" y="1658789"/>
                </a:cubicBezTo>
                <a:cubicBezTo>
                  <a:pt x="613893" y="1588446"/>
                  <a:pt x="493213" y="1509635"/>
                  <a:pt x="8467" y="1650958"/>
                </a:cubicBezTo>
                <a:cubicBezTo>
                  <a:pt x="5645" y="1100639"/>
                  <a:pt x="2822" y="550319"/>
                  <a:pt x="0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/>
            <a:lightRig rig="brightRoom" dir="t"/>
          </a:scene3d>
          <a:sp3d contourW="12700" prstMaterial="metal">
            <a:bevelT w="215900" h="101600"/>
            <a:bevelB w="165100" h="0"/>
            <a:contourClr>
              <a:srgbClr val="E56399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45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-242827" y="-3701741"/>
            <a:ext cx="14580754" cy="1458075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89210" y="1726588"/>
            <a:ext cx="762740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>
                <a:solidFill>
                  <a:schemeClr val="bg1"/>
                </a:solidFill>
                <a:latin typeface="UTM Cookies" panose="02040603050506020204" pitchFamily="18" charset="0"/>
              </a:rPr>
              <a:t>THỰC HÀNH</a:t>
            </a:r>
          </a:p>
        </p:txBody>
      </p:sp>
      <p:cxnSp>
        <p:nvCxnSpPr>
          <p:cNvPr id="7" name="Straight Connector 6"/>
          <p:cNvCxnSpPr>
            <a:stCxn id="4" idx="2"/>
          </p:cNvCxnSpPr>
          <p:nvPr/>
        </p:nvCxnSpPr>
        <p:spPr>
          <a:xfrm>
            <a:off x="-242827" y="3588636"/>
            <a:ext cx="13052591" cy="5263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28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ute cartoon rabbit design vector 01 | Bunny images, Rabbit cartoon, Cartoon  clip ar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090" y="2869315"/>
            <a:ext cx="3453453" cy="338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F79171E-F9EC-430B-8266-59244DDCC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074841" y="76635"/>
            <a:ext cx="6616415" cy="53954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98C973-2F3A-4E9B-B136-FE74AA33E02B}"/>
              </a:ext>
            </a:extLst>
          </p:cNvPr>
          <p:cNvSpPr txBox="1"/>
          <p:nvPr/>
        </p:nvSpPr>
        <p:spPr>
          <a:xfrm flipH="1">
            <a:off x="5856818" y="1001492"/>
            <a:ext cx="50524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Cùng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vượt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qua </a:t>
            </a: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những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thử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thách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để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tìm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ra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  </a:t>
            </a:r>
            <a:r>
              <a:rPr lang="vi-VN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người chăm học nhất </a:t>
            </a:r>
            <a:r>
              <a:rPr lang="en-US" sz="3600" dirty="0" err="1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nhé</a:t>
            </a:r>
            <a:r>
              <a:rPr lang="en-US" sz="3600" dirty="0">
                <a:effectLst>
                  <a:glow rad="101600">
                    <a:schemeClr val="bg2">
                      <a:alpha val="60000"/>
                    </a:schemeClr>
                  </a:glow>
                </a:effectLst>
                <a:latin typeface="UTM Flamenco" panose="020406030505060202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41765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ute cartoon rabbit design vector 01 | Bunny images, Rabbit cartoon, Cartoon  clip ar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962" y="3415044"/>
            <a:ext cx="3453453" cy="338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Lọ Mật Ong Phim Hoạt Hình Vẽ - lọ mật ong png tải về - Miễn phí trong suốt  Cái Chén png Tải về.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125" l="3667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023" y="644961"/>
            <a:ext cx="4091416" cy="363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au Cà rốt Hình ảnh Hoạt hình Minh họa - streamer cà rốt png tải về - Miễn  phí trong suốt Rốt png Tải về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50" b="98750" l="10000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241" y="1017766"/>
            <a:ext cx="2910176" cy="258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Rau Cà rốt Hình ảnh Hoạt hình Minh họa - streamer cà rốt png tải về - Miễn  phí trong suốt Rốt png Tải về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50" b="98750" l="10000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89604">
            <a:off x="6575927" y="1017765"/>
            <a:ext cx="2910176" cy="258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Rau Cà rốt Hình ảnh Hoạt hình Minh họa - streamer cà rốt png tải về - Miễn  phí trong suốt Rốt png Tải về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50" b="98750" l="10000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64449">
            <a:off x="7384296" y="805571"/>
            <a:ext cx="2910176" cy="258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Bear png images | PNGEg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89943">
                        <a14:foregroundMark x1="20977" y1="35211" x2="20977" y2="35211"/>
                        <a14:backgroundMark x1="48276" y1="53521" x2="48276" y2="53521"/>
                        <a14:backgroundMark x1="56034" y1="52582" x2="56897" y2="53052"/>
                        <a14:backgroundMark x1="61207" y1="50704" x2="61207" y2="50704"/>
                        <a14:backgroundMark x1="61494" y1="50235" x2="61494" y2="50235"/>
                        <a14:backgroundMark x1="64080" y1="39906" x2="64080" y2="39906"/>
                        <a14:backgroundMark x1="64080" y1="48357" x2="64080" y2="48357"/>
                        <a14:backgroundMark x1="65805" y1="69484" x2="65805" y2="69484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099" y="2742214"/>
            <a:ext cx="4723142" cy="411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3429053" y="3033381"/>
            <a:ext cx="1898911" cy="381663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chemeClr val="bg2">
                    <a:lumMod val="50000"/>
                  </a:schemeClr>
                </a:solidFill>
                <a:latin typeface="Sitka Subheading" panose="02000505000000020004" pitchFamily="2" charset="0"/>
              </a:rPr>
              <a:t>Thử thách 1</a:t>
            </a:r>
            <a:endParaRPr lang="en-US" sz="2400" dirty="0">
              <a:solidFill>
                <a:schemeClr val="bg2">
                  <a:lumMod val="50000"/>
                </a:schemeClr>
              </a:solidFill>
              <a:latin typeface="Sitka Subheading" panose="02000505000000020004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081559" y="1834742"/>
            <a:ext cx="1898911" cy="381663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chemeClr val="bg2">
                    <a:lumMod val="50000"/>
                  </a:schemeClr>
                </a:solidFill>
                <a:latin typeface="Sitka Subheading" panose="02000505000000020004" pitchFamily="2" charset="0"/>
              </a:rPr>
              <a:t>Thử thách 2</a:t>
            </a:r>
            <a:endParaRPr lang="en-US" sz="2400" dirty="0">
              <a:solidFill>
                <a:schemeClr val="bg2">
                  <a:lumMod val="50000"/>
                </a:schemeClr>
              </a:solidFill>
              <a:latin typeface="Sitka Subheading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70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37">
            <a:extLst>
              <a:ext uri="{FF2B5EF4-FFF2-40B4-BE49-F238E27FC236}">
                <a16:creationId xmlns:a16="http://schemas.microsoft.com/office/drawing/2014/main" id="{E86A232C-CC9C-4E7C-9DF8-79449E83D764}"/>
              </a:ext>
            </a:extLst>
          </p:cNvPr>
          <p:cNvSpPr/>
          <p:nvPr/>
        </p:nvSpPr>
        <p:spPr>
          <a:xfrm>
            <a:off x="-53327" y="111622"/>
            <a:ext cx="12127333" cy="1467530"/>
          </a:xfrm>
          <a:custGeom>
            <a:avLst/>
            <a:gdLst>
              <a:gd name="connsiteX0" fmla="*/ 0 w 12127333"/>
              <a:gd name="connsiteY0" fmla="*/ 244593 h 1467530"/>
              <a:gd name="connsiteX1" fmla="*/ 244593 w 12127333"/>
              <a:gd name="connsiteY1" fmla="*/ 0 h 1467530"/>
              <a:gd name="connsiteX2" fmla="*/ 477356 w 12127333"/>
              <a:gd name="connsiteY2" fmla="*/ 0 h 1467530"/>
              <a:gd name="connsiteX3" fmla="*/ 710119 w 12127333"/>
              <a:gd name="connsiteY3" fmla="*/ 0 h 1467530"/>
              <a:gd name="connsiteX4" fmla="*/ 1524789 w 12127333"/>
              <a:gd name="connsiteY4" fmla="*/ 0 h 1467530"/>
              <a:gd name="connsiteX5" fmla="*/ 1990315 w 12127333"/>
              <a:gd name="connsiteY5" fmla="*/ 0 h 1467530"/>
              <a:gd name="connsiteX6" fmla="*/ 2339459 w 12127333"/>
              <a:gd name="connsiteY6" fmla="*/ 0 h 1467530"/>
              <a:gd name="connsiteX7" fmla="*/ 2804985 w 12127333"/>
              <a:gd name="connsiteY7" fmla="*/ 0 h 1467530"/>
              <a:gd name="connsiteX8" fmla="*/ 3386893 w 12127333"/>
              <a:gd name="connsiteY8" fmla="*/ 0 h 1467530"/>
              <a:gd name="connsiteX9" fmla="*/ 3736037 w 12127333"/>
              <a:gd name="connsiteY9" fmla="*/ 0 h 1467530"/>
              <a:gd name="connsiteX10" fmla="*/ 4201563 w 12127333"/>
              <a:gd name="connsiteY10" fmla="*/ 0 h 1467530"/>
              <a:gd name="connsiteX11" fmla="*/ 5016233 w 12127333"/>
              <a:gd name="connsiteY11" fmla="*/ 0 h 1467530"/>
              <a:gd name="connsiteX12" fmla="*/ 5714522 w 12127333"/>
              <a:gd name="connsiteY12" fmla="*/ 0 h 1467530"/>
              <a:gd name="connsiteX13" fmla="*/ 6296429 w 12127333"/>
              <a:gd name="connsiteY13" fmla="*/ 0 h 1467530"/>
              <a:gd name="connsiteX14" fmla="*/ 6529192 w 12127333"/>
              <a:gd name="connsiteY14" fmla="*/ 0 h 1467530"/>
              <a:gd name="connsiteX15" fmla="*/ 6994718 w 12127333"/>
              <a:gd name="connsiteY15" fmla="*/ 0 h 1467530"/>
              <a:gd name="connsiteX16" fmla="*/ 7809389 w 12127333"/>
              <a:gd name="connsiteY16" fmla="*/ 0 h 1467530"/>
              <a:gd name="connsiteX17" fmla="*/ 8158533 w 12127333"/>
              <a:gd name="connsiteY17" fmla="*/ 0 h 1467530"/>
              <a:gd name="connsiteX18" fmla="*/ 8391296 w 12127333"/>
              <a:gd name="connsiteY18" fmla="*/ 0 h 1467530"/>
              <a:gd name="connsiteX19" fmla="*/ 8740440 w 12127333"/>
              <a:gd name="connsiteY19" fmla="*/ 0 h 1467530"/>
              <a:gd name="connsiteX20" fmla="*/ 9322348 w 12127333"/>
              <a:gd name="connsiteY20" fmla="*/ 0 h 1467530"/>
              <a:gd name="connsiteX21" fmla="*/ 9671492 w 12127333"/>
              <a:gd name="connsiteY21" fmla="*/ 0 h 1467530"/>
              <a:gd name="connsiteX22" fmla="*/ 10253399 w 12127333"/>
              <a:gd name="connsiteY22" fmla="*/ 0 h 1467530"/>
              <a:gd name="connsiteX23" fmla="*/ 10602544 w 12127333"/>
              <a:gd name="connsiteY23" fmla="*/ 0 h 1467530"/>
              <a:gd name="connsiteX24" fmla="*/ 11300833 w 12127333"/>
              <a:gd name="connsiteY24" fmla="*/ 0 h 1467530"/>
              <a:gd name="connsiteX25" fmla="*/ 11882740 w 12127333"/>
              <a:gd name="connsiteY25" fmla="*/ 0 h 1467530"/>
              <a:gd name="connsiteX26" fmla="*/ 12127333 w 12127333"/>
              <a:gd name="connsiteY26" fmla="*/ 244593 h 1467530"/>
              <a:gd name="connsiteX27" fmla="*/ 12127333 w 12127333"/>
              <a:gd name="connsiteY27" fmla="*/ 753332 h 1467530"/>
              <a:gd name="connsiteX28" fmla="*/ 12127333 w 12127333"/>
              <a:gd name="connsiteY28" fmla="*/ 1222937 h 1467530"/>
              <a:gd name="connsiteX29" fmla="*/ 11882740 w 12127333"/>
              <a:gd name="connsiteY29" fmla="*/ 1467530 h 1467530"/>
              <a:gd name="connsiteX30" fmla="*/ 11068070 w 12127333"/>
              <a:gd name="connsiteY30" fmla="*/ 1467530 h 1467530"/>
              <a:gd name="connsiteX31" fmla="*/ 10253399 w 12127333"/>
              <a:gd name="connsiteY31" fmla="*/ 1467530 h 1467530"/>
              <a:gd name="connsiteX32" fmla="*/ 9904255 w 12127333"/>
              <a:gd name="connsiteY32" fmla="*/ 1467530 h 1467530"/>
              <a:gd name="connsiteX33" fmla="*/ 9322348 w 12127333"/>
              <a:gd name="connsiteY33" fmla="*/ 1467530 h 1467530"/>
              <a:gd name="connsiteX34" fmla="*/ 8624059 w 12127333"/>
              <a:gd name="connsiteY34" fmla="*/ 1467530 h 1467530"/>
              <a:gd name="connsiteX35" fmla="*/ 7809389 w 12127333"/>
              <a:gd name="connsiteY35" fmla="*/ 1467530 h 1467530"/>
              <a:gd name="connsiteX36" fmla="*/ 7227481 w 12127333"/>
              <a:gd name="connsiteY36" fmla="*/ 1467530 h 1467530"/>
              <a:gd name="connsiteX37" fmla="*/ 6761955 w 12127333"/>
              <a:gd name="connsiteY37" fmla="*/ 1467530 h 1467530"/>
              <a:gd name="connsiteX38" fmla="*/ 6063667 w 12127333"/>
              <a:gd name="connsiteY38" fmla="*/ 1467530 h 1467530"/>
              <a:gd name="connsiteX39" fmla="*/ 5830904 w 12127333"/>
              <a:gd name="connsiteY39" fmla="*/ 1467530 h 1467530"/>
              <a:gd name="connsiteX40" fmla="*/ 5248996 w 12127333"/>
              <a:gd name="connsiteY40" fmla="*/ 1467530 h 1467530"/>
              <a:gd name="connsiteX41" fmla="*/ 4783470 w 12127333"/>
              <a:gd name="connsiteY41" fmla="*/ 1467530 h 1467530"/>
              <a:gd name="connsiteX42" fmla="*/ 4085182 w 12127333"/>
              <a:gd name="connsiteY42" fmla="*/ 1467530 h 1467530"/>
              <a:gd name="connsiteX43" fmla="*/ 3270511 w 12127333"/>
              <a:gd name="connsiteY43" fmla="*/ 1467530 h 1467530"/>
              <a:gd name="connsiteX44" fmla="*/ 2921367 w 12127333"/>
              <a:gd name="connsiteY44" fmla="*/ 1467530 h 1467530"/>
              <a:gd name="connsiteX45" fmla="*/ 2688604 w 12127333"/>
              <a:gd name="connsiteY45" fmla="*/ 1467530 h 1467530"/>
              <a:gd name="connsiteX46" fmla="*/ 1990315 w 12127333"/>
              <a:gd name="connsiteY46" fmla="*/ 1467530 h 1467530"/>
              <a:gd name="connsiteX47" fmla="*/ 1175645 w 12127333"/>
              <a:gd name="connsiteY47" fmla="*/ 1467530 h 1467530"/>
              <a:gd name="connsiteX48" fmla="*/ 244593 w 12127333"/>
              <a:gd name="connsiteY48" fmla="*/ 1467530 h 1467530"/>
              <a:gd name="connsiteX49" fmla="*/ 0 w 12127333"/>
              <a:gd name="connsiteY49" fmla="*/ 1222937 h 1467530"/>
              <a:gd name="connsiteX50" fmla="*/ 0 w 12127333"/>
              <a:gd name="connsiteY50" fmla="*/ 723982 h 1467530"/>
              <a:gd name="connsiteX51" fmla="*/ 0 w 12127333"/>
              <a:gd name="connsiteY51" fmla="*/ 244593 h 1467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27333" h="1467530" fill="none" extrusionOk="0">
                <a:moveTo>
                  <a:pt x="0" y="244593"/>
                </a:moveTo>
                <a:cubicBezTo>
                  <a:pt x="-1797" y="133449"/>
                  <a:pt x="125047" y="6263"/>
                  <a:pt x="244593" y="0"/>
                </a:cubicBezTo>
                <a:cubicBezTo>
                  <a:pt x="307309" y="-1536"/>
                  <a:pt x="402901" y="4234"/>
                  <a:pt x="477356" y="0"/>
                </a:cubicBezTo>
                <a:cubicBezTo>
                  <a:pt x="551811" y="-4234"/>
                  <a:pt x="648467" y="6407"/>
                  <a:pt x="710119" y="0"/>
                </a:cubicBezTo>
                <a:cubicBezTo>
                  <a:pt x="771771" y="-6407"/>
                  <a:pt x="1320779" y="42837"/>
                  <a:pt x="1524789" y="0"/>
                </a:cubicBezTo>
                <a:cubicBezTo>
                  <a:pt x="1728799" y="-42837"/>
                  <a:pt x="1770097" y="15570"/>
                  <a:pt x="1990315" y="0"/>
                </a:cubicBezTo>
                <a:cubicBezTo>
                  <a:pt x="2210533" y="-15570"/>
                  <a:pt x="2181480" y="16570"/>
                  <a:pt x="2339459" y="0"/>
                </a:cubicBezTo>
                <a:cubicBezTo>
                  <a:pt x="2497438" y="-16570"/>
                  <a:pt x="2677598" y="29881"/>
                  <a:pt x="2804985" y="0"/>
                </a:cubicBezTo>
                <a:cubicBezTo>
                  <a:pt x="2932372" y="-29881"/>
                  <a:pt x="3197410" y="62749"/>
                  <a:pt x="3386893" y="0"/>
                </a:cubicBezTo>
                <a:cubicBezTo>
                  <a:pt x="3576376" y="-62749"/>
                  <a:pt x="3610969" y="116"/>
                  <a:pt x="3736037" y="0"/>
                </a:cubicBezTo>
                <a:cubicBezTo>
                  <a:pt x="3861105" y="-116"/>
                  <a:pt x="4045052" y="36148"/>
                  <a:pt x="4201563" y="0"/>
                </a:cubicBezTo>
                <a:cubicBezTo>
                  <a:pt x="4358074" y="-36148"/>
                  <a:pt x="4709604" y="46734"/>
                  <a:pt x="5016233" y="0"/>
                </a:cubicBezTo>
                <a:cubicBezTo>
                  <a:pt x="5322862" y="-46734"/>
                  <a:pt x="5480973" y="7455"/>
                  <a:pt x="5714522" y="0"/>
                </a:cubicBezTo>
                <a:cubicBezTo>
                  <a:pt x="5948071" y="-7455"/>
                  <a:pt x="6120236" y="4265"/>
                  <a:pt x="6296429" y="0"/>
                </a:cubicBezTo>
                <a:cubicBezTo>
                  <a:pt x="6472622" y="-4265"/>
                  <a:pt x="6420124" y="8449"/>
                  <a:pt x="6529192" y="0"/>
                </a:cubicBezTo>
                <a:cubicBezTo>
                  <a:pt x="6638260" y="-8449"/>
                  <a:pt x="6865664" y="32686"/>
                  <a:pt x="6994718" y="0"/>
                </a:cubicBezTo>
                <a:cubicBezTo>
                  <a:pt x="7123772" y="-32686"/>
                  <a:pt x="7539671" y="27219"/>
                  <a:pt x="7809389" y="0"/>
                </a:cubicBezTo>
                <a:cubicBezTo>
                  <a:pt x="8079107" y="-27219"/>
                  <a:pt x="8012406" y="19814"/>
                  <a:pt x="8158533" y="0"/>
                </a:cubicBezTo>
                <a:cubicBezTo>
                  <a:pt x="8304660" y="-19814"/>
                  <a:pt x="8336000" y="18403"/>
                  <a:pt x="8391296" y="0"/>
                </a:cubicBezTo>
                <a:cubicBezTo>
                  <a:pt x="8446592" y="-18403"/>
                  <a:pt x="8655731" y="7727"/>
                  <a:pt x="8740440" y="0"/>
                </a:cubicBezTo>
                <a:cubicBezTo>
                  <a:pt x="8825149" y="-7727"/>
                  <a:pt x="9099256" y="61577"/>
                  <a:pt x="9322348" y="0"/>
                </a:cubicBezTo>
                <a:cubicBezTo>
                  <a:pt x="9545440" y="-61577"/>
                  <a:pt x="9581634" y="6317"/>
                  <a:pt x="9671492" y="0"/>
                </a:cubicBezTo>
                <a:cubicBezTo>
                  <a:pt x="9761350" y="-6317"/>
                  <a:pt x="9965286" y="32089"/>
                  <a:pt x="10253399" y="0"/>
                </a:cubicBezTo>
                <a:cubicBezTo>
                  <a:pt x="10541512" y="-32089"/>
                  <a:pt x="10523782" y="33762"/>
                  <a:pt x="10602544" y="0"/>
                </a:cubicBezTo>
                <a:cubicBezTo>
                  <a:pt x="10681306" y="-33762"/>
                  <a:pt x="10987305" y="73540"/>
                  <a:pt x="11300833" y="0"/>
                </a:cubicBezTo>
                <a:cubicBezTo>
                  <a:pt x="11614361" y="-73540"/>
                  <a:pt x="11752528" y="36201"/>
                  <a:pt x="11882740" y="0"/>
                </a:cubicBezTo>
                <a:cubicBezTo>
                  <a:pt x="12026005" y="-12266"/>
                  <a:pt x="12122837" y="120032"/>
                  <a:pt x="12127333" y="244593"/>
                </a:cubicBezTo>
                <a:cubicBezTo>
                  <a:pt x="12131471" y="451045"/>
                  <a:pt x="12118657" y="627842"/>
                  <a:pt x="12127333" y="753332"/>
                </a:cubicBezTo>
                <a:cubicBezTo>
                  <a:pt x="12136009" y="878822"/>
                  <a:pt x="12098242" y="1101642"/>
                  <a:pt x="12127333" y="1222937"/>
                </a:cubicBezTo>
                <a:cubicBezTo>
                  <a:pt x="12108397" y="1369113"/>
                  <a:pt x="12033346" y="1488507"/>
                  <a:pt x="11882740" y="1467530"/>
                </a:cubicBezTo>
                <a:cubicBezTo>
                  <a:pt x="11717887" y="1554579"/>
                  <a:pt x="11273185" y="1413049"/>
                  <a:pt x="11068070" y="1467530"/>
                </a:cubicBezTo>
                <a:cubicBezTo>
                  <a:pt x="10862955" y="1522011"/>
                  <a:pt x="10479889" y="1456389"/>
                  <a:pt x="10253399" y="1467530"/>
                </a:cubicBezTo>
                <a:cubicBezTo>
                  <a:pt x="10026909" y="1478671"/>
                  <a:pt x="10046796" y="1434982"/>
                  <a:pt x="9904255" y="1467530"/>
                </a:cubicBezTo>
                <a:cubicBezTo>
                  <a:pt x="9761714" y="1500078"/>
                  <a:pt x="9554098" y="1418668"/>
                  <a:pt x="9322348" y="1467530"/>
                </a:cubicBezTo>
                <a:cubicBezTo>
                  <a:pt x="9090598" y="1516392"/>
                  <a:pt x="8855326" y="1445117"/>
                  <a:pt x="8624059" y="1467530"/>
                </a:cubicBezTo>
                <a:cubicBezTo>
                  <a:pt x="8392792" y="1489943"/>
                  <a:pt x="8057737" y="1374996"/>
                  <a:pt x="7809389" y="1467530"/>
                </a:cubicBezTo>
                <a:cubicBezTo>
                  <a:pt x="7561041" y="1560064"/>
                  <a:pt x="7444092" y="1426703"/>
                  <a:pt x="7227481" y="1467530"/>
                </a:cubicBezTo>
                <a:cubicBezTo>
                  <a:pt x="7010870" y="1508357"/>
                  <a:pt x="6903365" y="1412606"/>
                  <a:pt x="6761955" y="1467530"/>
                </a:cubicBezTo>
                <a:cubicBezTo>
                  <a:pt x="6620545" y="1522454"/>
                  <a:pt x="6388800" y="1461615"/>
                  <a:pt x="6063667" y="1467530"/>
                </a:cubicBezTo>
                <a:cubicBezTo>
                  <a:pt x="5738534" y="1473445"/>
                  <a:pt x="5931758" y="1457562"/>
                  <a:pt x="5830904" y="1467530"/>
                </a:cubicBezTo>
                <a:cubicBezTo>
                  <a:pt x="5730050" y="1477498"/>
                  <a:pt x="5519217" y="1411029"/>
                  <a:pt x="5248996" y="1467530"/>
                </a:cubicBezTo>
                <a:cubicBezTo>
                  <a:pt x="4978775" y="1524031"/>
                  <a:pt x="4893513" y="1455886"/>
                  <a:pt x="4783470" y="1467530"/>
                </a:cubicBezTo>
                <a:cubicBezTo>
                  <a:pt x="4673427" y="1479174"/>
                  <a:pt x="4294184" y="1443209"/>
                  <a:pt x="4085182" y="1467530"/>
                </a:cubicBezTo>
                <a:cubicBezTo>
                  <a:pt x="3876180" y="1491851"/>
                  <a:pt x="3599467" y="1404410"/>
                  <a:pt x="3270511" y="1467530"/>
                </a:cubicBezTo>
                <a:cubicBezTo>
                  <a:pt x="2941555" y="1530650"/>
                  <a:pt x="3024052" y="1463941"/>
                  <a:pt x="2921367" y="1467530"/>
                </a:cubicBezTo>
                <a:cubicBezTo>
                  <a:pt x="2818682" y="1471119"/>
                  <a:pt x="2774631" y="1455724"/>
                  <a:pt x="2688604" y="1467530"/>
                </a:cubicBezTo>
                <a:cubicBezTo>
                  <a:pt x="2602577" y="1479336"/>
                  <a:pt x="2146637" y="1403833"/>
                  <a:pt x="1990315" y="1467530"/>
                </a:cubicBezTo>
                <a:cubicBezTo>
                  <a:pt x="1833993" y="1531227"/>
                  <a:pt x="1468418" y="1436773"/>
                  <a:pt x="1175645" y="1467530"/>
                </a:cubicBezTo>
                <a:cubicBezTo>
                  <a:pt x="882872" y="1498287"/>
                  <a:pt x="599397" y="1460599"/>
                  <a:pt x="244593" y="1467530"/>
                </a:cubicBezTo>
                <a:cubicBezTo>
                  <a:pt x="83951" y="1493696"/>
                  <a:pt x="15619" y="1344467"/>
                  <a:pt x="0" y="1222937"/>
                </a:cubicBezTo>
                <a:cubicBezTo>
                  <a:pt x="-4953" y="1107442"/>
                  <a:pt x="56503" y="924571"/>
                  <a:pt x="0" y="723982"/>
                </a:cubicBezTo>
                <a:cubicBezTo>
                  <a:pt x="-56503" y="523393"/>
                  <a:pt x="22741" y="419807"/>
                  <a:pt x="0" y="244593"/>
                </a:cubicBezTo>
                <a:close/>
              </a:path>
              <a:path w="12127333" h="1467530" stroke="0" extrusionOk="0">
                <a:moveTo>
                  <a:pt x="0" y="244593"/>
                </a:moveTo>
                <a:cubicBezTo>
                  <a:pt x="-12363" y="104752"/>
                  <a:pt x="96116" y="3263"/>
                  <a:pt x="244593" y="0"/>
                </a:cubicBezTo>
                <a:cubicBezTo>
                  <a:pt x="436747" y="-53063"/>
                  <a:pt x="483816" y="3874"/>
                  <a:pt x="710119" y="0"/>
                </a:cubicBezTo>
                <a:cubicBezTo>
                  <a:pt x="936422" y="-3874"/>
                  <a:pt x="1159873" y="67671"/>
                  <a:pt x="1292026" y="0"/>
                </a:cubicBezTo>
                <a:cubicBezTo>
                  <a:pt x="1424179" y="-67671"/>
                  <a:pt x="1725767" y="50400"/>
                  <a:pt x="1990315" y="0"/>
                </a:cubicBezTo>
                <a:cubicBezTo>
                  <a:pt x="2254863" y="-50400"/>
                  <a:pt x="2406352" y="65030"/>
                  <a:pt x="2804985" y="0"/>
                </a:cubicBezTo>
                <a:cubicBezTo>
                  <a:pt x="3203618" y="-65030"/>
                  <a:pt x="3309704" y="89108"/>
                  <a:pt x="3619656" y="0"/>
                </a:cubicBezTo>
                <a:cubicBezTo>
                  <a:pt x="3929608" y="-89108"/>
                  <a:pt x="3880181" y="41755"/>
                  <a:pt x="4085182" y="0"/>
                </a:cubicBezTo>
                <a:cubicBezTo>
                  <a:pt x="4290183" y="-41755"/>
                  <a:pt x="4227596" y="24226"/>
                  <a:pt x="4317944" y="0"/>
                </a:cubicBezTo>
                <a:cubicBezTo>
                  <a:pt x="4408292" y="-24226"/>
                  <a:pt x="4873964" y="40187"/>
                  <a:pt x="5016233" y="0"/>
                </a:cubicBezTo>
                <a:cubicBezTo>
                  <a:pt x="5158502" y="-40187"/>
                  <a:pt x="5375416" y="43413"/>
                  <a:pt x="5481759" y="0"/>
                </a:cubicBezTo>
                <a:cubicBezTo>
                  <a:pt x="5588102" y="-43413"/>
                  <a:pt x="5697262" y="5686"/>
                  <a:pt x="5830904" y="0"/>
                </a:cubicBezTo>
                <a:cubicBezTo>
                  <a:pt x="5964547" y="-5686"/>
                  <a:pt x="6076097" y="2291"/>
                  <a:pt x="6296429" y="0"/>
                </a:cubicBezTo>
                <a:cubicBezTo>
                  <a:pt x="6516761" y="-2291"/>
                  <a:pt x="6479593" y="9371"/>
                  <a:pt x="6529192" y="0"/>
                </a:cubicBezTo>
                <a:cubicBezTo>
                  <a:pt x="6578791" y="-9371"/>
                  <a:pt x="6967794" y="76005"/>
                  <a:pt x="7343863" y="0"/>
                </a:cubicBezTo>
                <a:cubicBezTo>
                  <a:pt x="7719932" y="-76005"/>
                  <a:pt x="7902056" y="35427"/>
                  <a:pt x="8042151" y="0"/>
                </a:cubicBezTo>
                <a:cubicBezTo>
                  <a:pt x="8182246" y="-35427"/>
                  <a:pt x="8272871" y="10356"/>
                  <a:pt x="8391296" y="0"/>
                </a:cubicBezTo>
                <a:cubicBezTo>
                  <a:pt x="8509722" y="-10356"/>
                  <a:pt x="8704232" y="22800"/>
                  <a:pt x="8856822" y="0"/>
                </a:cubicBezTo>
                <a:cubicBezTo>
                  <a:pt x="9009412" y="-22800"/>
                  <a:pt x="9220370" y="9250"/>
                  <a:pt x="9438729" y="0"/>
                </a:cubicBezTo>
                <a:cubicBezTo>
                  <a:pt x="9657088" y="-9250"/>
                  <a:pt x="9784595" y="52528"/>
                  <a:pt x="9904255" y="0"/>
                </a:cubicBezTo>
                <a:cubicBezTo>
                  <a:pt x="10023915" y="-52528"/>
                  <a:pt x="10366032" y="45574"/>
                  <a:pt x="10486162" y="0"/>
                </a:cubicBezTo>
                <a:cubicBezTo>
                  <a:pt x="10606292" y="-45574"/>
                  <a:pt x="10657587" y="11857"/>
                  <a:pt x="10718925" y="0"/>
                </a:cubicBezTo>
                <a:cubicBezTo>
                  <a:pt x="10780263" y="-11857"/>
                  <a:pt x="11087813" y="35781"/>
                  <a:pt x="11184451" y="0"/>
                </a:cubicBezTo>
                <a:cubicBezTo>
                  <a:pt x="11281089" y="-35781"/>
                  <a:pt x="11638167" y="19051"/>
                  <a:pt x="11882740" y="0"/>
                </a:cubicBezTo>
                <a:cubicBezTo>
                  <a:pt x="12038473" y="-28185"/>
                  <a:pt x="12101740" y="105821"/>
                  <a:pt x="12127333" y="244593"/>
                </a:cubicBezTo>
                <a:cubicBezTo>
                  <a:pt x="12170174" y="417380"/>
                  <a:pt x="12094333" y="598359"/>
                  <a:pt x="12127333" y="704415"/>
                </a:cubicBezTo>
                <a:cubicBezTo>
                  <a:pt x="12160333" y="810471"/>
                  <a:pt x="12123304" y="1072948"/>
                  <a:pt x="12127333" y="1222937"/>
                </a:cubicBezTo>
                <a:cubicBezTo>
                  <a:pt x="12146643" y="1369381"/>
                  <a:pt x="12030028" y="1483567"/>
                  <a:pt x="11882740" y="1467530"/>
                </a:cubicBezTo>
                <a:cubicBezTo>
                  <a:pt x="11717497" y="1472244"/>
                  <a:pt x="11630784" y="1452188"/>
                  <a:pt x="11533596" y="1467530"/>
                </a:cubicBezTo>
                <a:cubicBezTo>
                  <a:pt x="11436408" y="1482872"/>
                  <a:pt x="11377680" y="1454600"/>
                  <a:pt x="11300833" y="1467530"/>
                </a:cubicBezTo>
                <a:cubicBezTo>
                  <a:pt x="11223986" y="1480460"/>
                  <a:pt x="10985450" y="1433920"/>
                  <a:pt x="10835307" y="1467530"/>
                </a:cubicBezTo>
                <a:cubicBezTo>
                  <a:pt x="10685164" y="1501140"/>
                  <a:pt x="10565372" y="1452487"/>
                  <a:pt x="10486162" y="1467530"/>
                </a:cubicBezTo>
                <a:cubicBezTo>
                  <a:pt x="10406952" y="1482573"/>
                  <a:pt x="10222207" y="1424162"/>
                  <a:pt x="10020636" y="1467530"/>
                </a:cubicBezTo>
                <a:cubicBezTo>
                  <a:pt x="9819065" y="1510898"/>
                  <a:pt x="9664747" y="1452137"/>
                  <a:pt x="9555111" y="1467530"/>
                </a:cubicBezTo>
                <a:cubicBezTo>
                  <a:pt x="9445475" y="1482923"/>
                  <a:pt x="9018856" y="1391639"/>
                  <a:pt x="8856822" y="1467530"/>
                </a:cubicBezTo>
                <a:cubicBezTo>
                  <a:pt x="8694788" y="1543421"/>
                  <a:pt x="8726674" y="1447478"/>
                  <a:pt x="8624059" y="1467530"/>
                </a:cubicBezTo>
                <a:cubicBezTo>
                  <a:pt x="8521444" y="1487582"/>
                  <a:pt x="8439619" y="1447198"/>
                  <a:pt x="8274914" y="1467530"/>
                </a:cubicBezTo>
                <a:cubicBezTo>
                  <a:pt x="8110209" y="1487862"/>
                  <a:pt x="7877385" y="1445957"/>
                  <a:pt x="7693007" y="1467530"/>
                </a:cubicBezTo>
                <a:cubicBezTo>
                  <a:pt x="7508629" y="1489103"/>
                  <a:pt x="7099200" y="1377409"/>
                  <a:pt x="6878337" y="1467530"/>
                </a:cubicBezTo>
                <a:cubicBezTo>
                  <a:pt x="6657474" y="1557651"/>
                  <a:pt x="6442805" y="1464782"/>
                  <a:pt x="6063667" y="1467530"/>
                </a:cubicBezTo>
                <a:cubicBezTo>
                  <a:pt x="5684529" y="1470278"/>
                  <a:pt x="5689436" y="1443289"/>
                  <a:pt x="5365378" y="1467530"/>
                </a:cubicBezTo>
                <a:cubicBezTo>
                  <a:pt x="5041320" y="1491771"/>
                  <a:pt x="5158671" y="1442182"/>
                  <a:pt x="5016233" y="1467530"/>
                </a:cubicBezTo>
                <a:cubicBezTo>
                  <a:pt x="4873796" y="1492878"/>
                  <a:pt x="4797868" y="1429928"/>
                  <a:pt x="4667089" y="1467530"/>
                </a:cubicBezTo>
                <a:cubicBezTo>
                  <a:pt x="4536310" y="1505132"/>
                  <a:pt x="4418780" y="1440771"/>
                  <a:pt x="4201563" y="1467530"/>
                </a:cubicBezTo>
                <a:cubicBezTo>
                  <a:pt x="3984346" y="1494289"/>
                  <a:pt x="3906109" y="1433944"/>
                  <a:pt x="3736037" y="1467530"/>
                </a:cubicBezTo>
                <a:cubicBezTo>
                  <a:pt x="3565965" y="1501116"/>
                  <a:pt x="3118796" y="1451706"/>
                  <a:pt x="2921367" y="1467530"/>
                </a:cubicBezTo>
                <a:cubicBezTo>
                  <a:pt x="2723938" y="1483354"/>
                  <a:pt x="2623028" y="1413008"/>
                  <a:pt x="2455841" y="1467530"/>
                </a:cubicBezTo>
                <a:cubicBezTo>
                  <a:pt x="2288654" y="1522052"/>
                  <a:pt x="2300383" y="1447229"/>
                  <a:pt x="2223078" y="1467530"/>
                </a:cubicBezTo>
                <a:cubicBezTo>
                  <a:pt x="2145773" y="1487831"/>
                  <a:pt x="1952618" y="1446517"/>
                  <a:pt x="1757552" y="1467530"/>
                </a:cubicBezTo>
                <a:cubicBezTo>
                  <a:pt x="1562486" y="1488543"/>
                  <a:pt x="1625128" y="1447742"/>
                  <a:pt x="1524789" y="1467530"/>
                </a:cubicBezTo>
                <a:cubicBezTo>
                  <a:pt x="1424450" y="1487318"/>
                  <a:pt x="1337696" y="1440972"/>
                  <a:pt x="1175645" y="1467530"/>
                </a:cubicBezTo>
                <a:cubicBezTo>
                  <a:pt x="1013594" y="1494088"/>
                  <a:pt x="478665" y="1441775"/>
                  <a:pt x="244593" y="1467530"/>
                </a:cubicBezTo>
                <a:cubicBezTo>
                  <a:pt x="101331" y="1431174"/>
                  <a:pt x="16757" y="1360522"/>
                  <a:pt x="0" y="1222937"/>
                </a:cubicBezTo>
                <a:cubicBezTo>
                  <a:pt x="-51710" y="1041359"/>
                  <a:pt x="25107" y="875846"/>
                  <a:pt x="0" y="723982"/>
                </a:cubicBezTo>
                <a:cubicBezTo>
                  <a:pt x="-25107" y="572119"/>
                  <a:pt x="33233" y="435757"/>
                  <a:pt x="0" y="244593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E36E1E"/>
            </a:solidFill>
            <a:extLst>
              <a:ext uri="{C807C97D-BFC1-408E-A445-0C87EB9F89A2}">
                <ask:lineSketchStyleProps xmlns:ask="http://schemas.microsoft.com/office/drawing/2018/sketchyshapes" sd="397762265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68224" y="299266"/>
            <a:ext cx="1155801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3600" b="1" dirty="0" err="1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1: </a:t>
            </a:r>
            <a:r>
              <a:rPr lang="en-US" altLang="en-US" sz="3600" b="1" dirty="0" err="1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Hiệu</a:t>
            </a:r>
            <a:r>
              <a:rPr lang="en-US" altLang="en-US" sz="3600" b="1" dirty="0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hai</a:t>
            </a:r>
            <a:r>
              <a:rPr lang="en-US" altLang="en-US" sz="3600" b="1" dirty="0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là</a:t>
            </a:r>
            <a:r>
              <a:rPr lang="en-US" altLang="en-US" sz="3600" b="1" dirty="0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85.</a:t>
            </a:r>
            <a:r>
              <a:rPr lang="vi-VN" altLang="en-US" sz="3600" b="1" dirty="0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Tỉ</a:t>
            </a:r>
            <a:r>
              <a:rPr lang="en-US" altLang="en-US" sz="3600" b="1" dirty="0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hai</a:t>
            </a:r>
            <a:r>
              <a:rPr lang="en-US" altLang="en-US" sz="3600" b="1" dirty="0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đó</a:t>
            </a:r>
            <a:r>
              <a:rPr lang="en-US" altLang="en-US" sz="3600" b="1" dirty="0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là</a:t>
            </a:r>
            <a:r>
              <a:rPr lang="en-US" altLang="en-US" sz="3600" b="1" dirty="0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      .</a:t>
            </a:r>
            <a:r>
              <a:rPr lang="en-US" altLang="en-US" sz="3600" b="1" dirty="0" err="1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Tìm</a:t>
            </a:r>
            <a:r>
              <a:rPr lang="en-US" altLang="en-US" sz="3600" b="1" dirty="0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hai</a:t>
            </a:r>
            <a:r>
              <a:rPr lang="en-US" altLang="en-US" sz="3600" b="1" dirty="0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đó</a:t>
            </a:r>
            <a:r>
              <a:rPr lang="en-US" altLang="en-US" sz="3600" b="1" dirty="0">
                <a:solidFill>
                  <a:srgbClr val="C00000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5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9625410"/>
              </p:ext>
            </p:extLst>
          </p:nvPr>
        </p:nvGraphicFramePr>
        <p:xfrm>
          <a:off x="9841231" y="57593"/>
          <a:ext cx="923812" cy="134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Equation" r:id="rId3" imgW="139639" imgH="393529" progId="Equation.DSMT4">
                  <p:embed/>
                </p:oleObj>
              </mc:Choice>
              <mc:Fallback>
                <p:oleObj name="Equation" r:id="rId3" imgW="139639" imgH="393529" progId="Equation.DSMT4">
                  <p:embed/>
                  <p:pic>
                    <p:nvPicPr>
                      <p:cNvPr id="53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1231" y="57593"/>
                        <a:ext cx="923812" cy="134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666221" y="3316966"/>
            <a:ext cx="1373344" cy="411843"/>
            <a:chOff x="2760" y="1530"/>
            <a:chExt cx="1920" cy="180"/>
          </a:xfrm>
        </p:grpSpPr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2760" y="1620"/>
              <a:ext cx="1320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2760" y="1530"/>
              <a:ext cx="0" cy="180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3405" y="1530"/>
              <a:ext cx="0" cy="180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4050" y="1530"/>
              <a:ext cx="0" cy="180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4080" y="1620"/>
              <a:ext cx="600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4680" y="1530"/>
              <a:ext cx="0" cy="180"/>
            </a:xfrm>
            <a:prstGeom prst="line">
              <a:avLst/>
            </a:pr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</p:grpSp>
      <p:sp>
        <p:nvSpPr>
          <p:cNvPr id="13" name="AutoShape 12"/>
          <p:cNvSpPr>
            <a:spLocks/>
          </p:cNvSpPr>
          <p:nvPr/>
        </p:nvSpPr>
        <p:spPr bwMode="auto">
          <a:xfrm rot="5400000">
            <a:off x="2183557" y="2634955"/>
            <a:ext cx="337282" cy="1374733"/>
          </a:xfrm>
          <a:prstGeom prst="leftBrace">
            <a:avLst>
              <a:gd name="adj1" fmla="val 39639"/>
              <a:gd name="adj2" fmla="val 50000"/>
            </a:avLst>
          </a:prstGeom>
          <a:noFill/>
          <a:ln w="9525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/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FF"/>
              </a:solidFill>
            </a:endParaRPr>
          </a:p>
        </p:txBody>
      </p:sp>
      <p:grpSp>
        <p:nvGrpSpPr>
          <p:cNvPr id="14" name="Group 14"/>
          <p:cNvGrpSpPr>
            <a:grpSpLocks/>
          </p:cNvGrpSpPr>
          <p:nvPr/>
        </p:nvGrpSpPr>
        <p:grpSpPr bwMode="auto">
          <a:xfrm>
            <a:off x="1708149" y="4363810"/>
            <a:ext cx="3560763" cy="277813"/>
            <a:chOff x="2760" y="2160"/>
            <a:chExt cx="5175" cy="180"/>
          </a:xfrm>
        </p:grpSpPr>
        <p:sp>
          <p:nvSpPr>
            <p:cNvPr id="15" name="Line 15"/>
            <p:cNvSpPr>
              <a:spLocks noChangeShapeType="1"/>
            </p:cNvSpPr>
            <p:nvPr/>
          </p:nvSpPr>
          <p:spPr bwMode="auto">
            <a:xfrm>
              <a:off x="2760" y="2250"/>
              <a:ext cx="1320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>
              <a:off x="2760" y="2160"/>
              <a:ext cx="0" cy="18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>
              <a:off x="3405" y="2160"/>
              <a:ext cx="0" cy="18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4050" y="2160"/>
              <a:ext cx="0" cy="18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>
              <a:off x="4080" y="2250"/>
              <a:ext cx="1320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>
              <a:off x="4695" y="2160"/>
              <a:ext cx="0" cy="18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>
              <a:off x="5370" y="2160"/>
              <a:ext cx="0" cy="18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>
              <a:off x="6015" y="2160"/>
              <a:ext cx="0" cy="18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>
              <a:off x="6645" y="2160"/>
              <a:ext cx="0" cy="18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>
              <a:off x="7305" y="2160"/>
              <a:ext cx="0" cy="18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25" name="Line 25"/>
            <p:cNvSpPr>
              <a:spLocks noChangeShapeType="1"/>
            </p:cNvSpPr>
            <p:nvPr/>
          </p:nvSpPr>
          <p:spPr bwMode="auto">
            <a:xfrm>
              <a:off x="5415" y="2250"/>
              <a:ext cx="1920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>
              <a:off x="7335" y="2250"/>
              <a:ext cx="600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>
              <a:off x="7935" y="2160"/>
              <a:ext cx="0" cy="18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</a:endParaRPr>
            </a:p>
          </p:txBody>
        </p:sp>
      </p:grpSp>
      <p:sp>
        <p:nvSpPr>
          <p:cNvPr id="28" name="AutoShape 28"/>
          <p:cNvSpPr>
            <a:spLocks/>
          </p:cNvSpPr>
          <p:nvPr/>
        </p:nvSpPr>
        <p:spPr bwMode="auto">
          <a:xfrm rot="5400000">
            <a:off x="3355180" y="2908867"/>
            <a:ext cx="277813" cy="3549650"/>
          </a:xfrm>
          <a:prstGeom prst="rightBrace">
            <a:avLst>
              <a:gd name="adj1" fmla="val 106476"/>
              <a:gd name="adj2" fmla="val 50000"/>
            </a:avLst>
          </a:prstGeom>
          <a:noFill/>
          <a:ln w="9525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/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FF"/>
              </a:solidFill>
            </a:endParaRPr>
          </a:p>
        </p:txBody>
      </p:sp>
      <p:sp>
        <p:nvSpPr>
          <p:cNvPr id="29" name="AutoShape 29"/>
          <p:cNvSpPr>
            <a:spLocks/>
          </p:cNvSpPr>
          <p:nvPr/>
        </p:nvSpPr>
        <p:spPr bwMode="auto">
          <a:xfrm rot="5400000">
            <a:off x="3946524" y="3247798"/>
            <a:ext cx="415925" cy="2228850"/>
          </a:xfrm>
          <a:prstGeom prst="leftBrace">
            <a:avLst>
              <a:gd name="adj1" fmla="val 44656"/>
              <a:gd name="adj2" fmla="val 50000"/>
            </a:avLst>
          </a:prstGeom>
          <a:noFill/>
          <a:ln w="9525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/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endParaRPr lang="en-US" altLang="en-US" b="1">
              <a:solidFill>
                <a:srgbClr val="0000FF"/>
              </a:solidFill>
            </a:endParaRPr>
          </a:p>
        </p:txBody>
      </p:sp>
      <p:sp>
        <p:nvSpPr>
          <p:cNvPr id="30" name="Rectangle 31"/>
          <p:cNvSpPr>
            <a:spLocks noChangeArrowheads="1"/>
          </p:cNvSpPr>
          <p:nvPr/>
        </p:nvSpPr>
        <p:spPr bwMode="auto">
          <a:xfrm>
            <a:off x="130174" y="3122385"/>
            <a:ext cx="1130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endParaRPr lang="en-US" altLang="en-US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2"/>
          <p:cNvSpPr>
            <a:spLocks noChangeArrowheads="1"/>
          </p:cNvSpPr>
          <p:nvPr/>
        </p:nvSpPr>
        <p:spPr bwMode="auto">
          <a:xfrm>
            <a:off x="2203509" y="2704986"/>
            <a:ext cx="4016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1" dirty="0">
                <a:solidFill>
                  <a:srgbClr val="C00000"/>
                </a:solidFill>
                <a:latin typeface="Arial" panose="020B0604020202020204" pitchFamily="34" charset="0"/>
              </a:rPr>
              <a:t>?</a:t>
            </a:r>
            <a:br>
              <a:rPr lang="en-US" altLang="en-US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endParaRPr lang="en-US" altLang="en-US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2" name="Rectangle 33"/>
          <p:cNvSpPr>
            <a:spLocks noChangeArrowheads="1"/>
          </p:cNvSpPr>
          <p:nvPr/>
        </p:nvSpPr>
        <p:spPr bwMode="auto">
          <a:xfrm>
            <a:off x="3702049" y="3620860"/>
            <a:ext cx="747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</a:rPr>
              <a:t> 85</a:t>
            </a:r>
          </a:p>
        </p:txBody>
      </p:sp>
      <p:sp>
        <p:nvSpPr>
          <p:cNvPr id="33" name="Rectangle 34"/>
          <p:cNvSpPr>
            <a:spLocks noChangeArrowheads="1"/>
          </p:cNvSpPr>
          <p:nvPr/>
        </p:nvSpPr>
        <p:spPr bwMode="auto">
          <a:xfrm>
            <a:off x="114299" y="4051073"/>
            <a:ext cx="12891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alt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lang="en-US" altLang="en-US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5"/>
          <p:cNvSpPr>
            <a:spLocks noChangeArrowheads="1"/>
          </p:cNvSpPr>
          <p:nvPr/>
        </p:nvSpPr>
        <p:spPr bwMode="auto">
          <a:xfrm>
            <a:off x="3287712" y="4822598"/>
            <a:ext cx="2472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1" dirty="0">
                <a:solidFill>
                  <a:srgbClr val="C00000"/>
                </a:solidFill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35" name="Text Box 42"/>
          <p:cNvSpPr txBox="1">
            <a:spLocks noChangeArrowheads="1"/>
          </p:cNvSpPr>
          <p:nvPr/>
        </p:nvSpPr>
        <p:spPr bwMode="auto">
          <a:xfrm>
            <a:off x="7177349" y="1759284"/>
            <a:ext cx="2819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Box 65"/>
          <p:cNvSpPr txBox="1">
            <a:spLocks noChangeArrowheads="1"/>
          </p:cNvSpPr>
          <p:nvPr/>
        </p:nvSpPr>
        <p:spPr bwMode="auto">
          <a:xfrm>
            <a:off x="4986657" y="2321107"/>
            <a:ext cx="78546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đồ,hiệu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7" name="Text Box 65"/>
          <p:cNvSpPr txBox="1">
            <a:spLocks noChangeArrowheads="1"/>
          </p:cNvSpPr>
          <p:nvPr/>
        </p:nvSpPr>
        <p:spPr bwMode="auto">
          <a:xfrm>
            <a:off x="6708101" y="2906484"/>
            <a:ext cx="427989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 -  3  =  5 ( phần )</a:t>
            </a:r>
          </a:p>
        </p:txBody>
      </p:sp>
      <p:sp>
        <p:nvSpPr>
          <p:cNvPr id="38" name="Text Box 65"/>
          <p:cNvSpPr txBox="1">
            <a:spLocks noChangeArrowheads="1"/>
          </p:cNvSpPr>
          <p:nvPr/>
        </p:nvSpPr>
        <p:spPr bwMode="auto">
          <a:xfrm>
            <a:off x="7248469" y="3516084"/>
            <a:ext cx="22329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bé là:</a:t>
            </a:r>
          </a:p>
        </p:txBody>
      </p:sp>
      <p:sp>
        <p:nvSpPr>
          <p:cNvPr id="39" name="Text Box 65"/>
          <p:cNvSpPr txBox="1">
            <a:spLocks noChangeArrowheads="1"/>
          </p:cNvSpPr>
          <p:nvPr/>
        </p:nvSpPr>
        <p:spPr bwMode="auto">
          <a:xfrm>
            <a:off x="7447734" y="5711597"/>
            <a:ext cx="39958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vi-VN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 51</a:t>
            </a:r>
          </a:p>
        </p:txBody>
      </p:sp>
      <p:sp>
        <p:nvSpPr>
          <p:cNvPr id="40" name="Text Box 65"/>
          <p:cNvSpPr txBox="1">
            <a:spLocks noChangeArrowheads="1"/>
          </p:cNvSpPr>
          <p:nvPr/>
        </p:nvSpPr>
        <p:spPr bwMode="auto">
          <a:xfrm>
            <a:off x="7582222" y="4049484"/>
            <a:ext cx="368834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 : 5  x  3 = 51</a:t>
            </a:r>
          </a:p>
        </p:txBody>
      </p:sp>
      <p:sp>
        <p:nvSpPr>
          <p:cNvPr id="41" name="Text Box 65"/>
          <p:cNvSpPr txBox="1">
            <a:spLocks noChangeArrowheads="1"/>
          </p:cNvSpPr>
          <p:nvPr/>
        </p:nvSpPr>
        <p:spPr bwMode="auto">
          <a:xfrm>
            <a:off x="7583708" y="5116284"/>
            <a:ext cx="36805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51 +  85  = 136</a:t>
            </a:r>
          </a:p>
        </p:txBody>
      </p:sp>
      <p:sp>
        <p:nvSpPr>
          <p:cNvPr id="42" name="Text Box 65"/>
          <p:cNvSpPr txBox="1">
            <a:spLocks noChangeArrowheads="1"/>
          </p:cNvSpPr>
          <p:nvPr/>
        </p:nvSpPr>
        <p:spPr bwMode="auto">
          <a:xfrm>
            <a:off x="7258864" y="4582884"/>
            <a:ext cx="21781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lớn là: </a:t>
            </a:r>
          </a:p>
        </p:txBody>
      </p:sp>
      <p:sp>
        <p:nvSpPr>
          <p:cNvPr id="43" name="Text Box 65"/>
          <p:cNvSpPr txBox="1">
            <a:spLocks noChangeArrowheads="1"/>
          </p:cNvSpPr>
          <p:nvPr/>
        </p:nvSpPr>
        <p:spPr bwMode="auto">
          <a:xfrm>
            <a:off x="8913972" y="6234817"/>
            <a:ext cx="3993914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136</a:t>
            </a:r>
          </a:p>
        </p:txBody>
      </p:sp>
      <p:pic>
        <p:nvPicPr>
          <p:cNvPr id="47" name="Picture 2" descr="Lọ Mật Ong Phim Hoạt Hình Vẽ - lọ mật ong png tải về - Miễn phí trong suốt  Cái Chén png Tải về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125" l="3667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1351">
            <a:off x="4969634" y="4713221"/>
            <a:ext cx="2081412" cy="185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57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animBg="1"/>
      <p:bldP spid="28" grpId="0" animBg="1"/>
      <p:bldP spid="29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: Rounded Corners 37">
            <a:extLst>
              <a:ext uri="{FF2B5EF4-FFF2-40B4-BE49-F238E27FC236}">
                <a16:creationId xmlns:a16="http://schemas.microsoft.com/office/drawing/2014/main" id="{E86A232C-CC9C-4E7C-9DF8-79449E83D764}"/>
              </a:ext>
            </a:extLst>
          </p:cNvPr>
          <p:cNvSpPr/>
          <p:nvPr/>
        </p:nvSpPr>
        <p:spPr>
          <a:xfrm>
            <a:off x="-139441" y="113961"/>
            <a:ext cx="12127333" cy="1467530"/>
          </a:xfrm>
          <a:custGeom>
            <a:avLst/>
            <a:gdLst>
              <a:gd name="connsiteX0" fmla="*/ 0 w 12127333"/>
              <a:gd name="connsiteY0" fmla="*/ 244593 h 1467530"/>
              <a:gd name="connsiteX1" fmla="*/ 244593 w 12127333"/>
              <a:gd name="connsiteY1" fmla="*/ 0 h 1467530"/>
              <a:gd name="connsiteX2" fmla="*/ 477356 w 12127333"/>
              <a:gd name="connsiteY2" fmla="*/ 0 h 1467530"/>
              <a:gd name="connsiteX3" fmla="*/ 710119 w 12127333"/>
              <a:gd name="connsiteY3" fmla="*/ 0 h 1467530"/>
              <a:gd name="connsiteX4" fmla="*/ 1524789 w 12127333"/>
              <a:gd name="connsiteY4" fmla="*/ 0 h 1467530"/>
              <a:gd name="connsiteX5" fmla="*/ 1990315 w 12127333"/>
              <a:gd name="connsiteY5" fmla="*/ 0 h 1467530"/>
              <a:gd name="connsiteX6" fmla="*/ 2339459 w 12127333"/>
              <a:gd name="connsiteY6" fmla="*/ 0 h 1467530"/>
              <a:gd name="connsiteX7" fmla="*/ 2804985 w 12127333"/>
              <a:gd name="connsiteY7" fmla="*/ 0 h 1467530"/>
              <a:gd name="connsiteX8" fmla="*/ 3386893 w 12127333"/>
              <a:gd name="connsiteY8" fmla="*/ 0 h 1467530"/>
              <a:gd name="connsiteX9" fmla="*/ 3736037 w 12127333"/>
              <a:gd name="connsiteY9" fmla="*/ 0 h 1467530"/>
              <a:gd name="connsiteX10" fmla="*/ 4201563 w 12127333"/>
              <a:gd name="connsiteY10" fmla="*/ 0 h 1467530"/>
              <a:gd name="connsiteX11" fmla="*/ 5016233 w 12127333"/>
              <a:gd name="connsiteY11" fmla="*/ 0 h 1467530"/>
              <a:gd name="connsiteX12" fmla="*/ 5714522 w 12127333"/>
              <a:gd name="connsiteY12" fmla="*/ 0 h 1467530"/>
              <a:gd name="connsiteX13" fmla="*/ 6296429 w 12127333"/>
              <a:gd name="connsiteY13" fmla="*/ 0 h 1467530"/>
              <a:gd name="connsiteX14" fmla="*/ 6529192 w 12127333"/>
              <a:gd name="connsiteY14" fmla="*/ 0 h 1467530"/>
              <a:gd name="connsiteX15" fmla="*/ 6994718 w 12127333"/>
              <a:gd name="connsiteY15" fmla="*/ 0 h 1467530"/>
              <a:gd name="connsiteX16" fmla="*/ 7809389 w 12127333"/>
              <a:gd name="connsiteY16" fmla="*/ 0 h 1467530"/>
              <a:gd name="connsiteX17" fmla="*/ 8158533 w 12127333"/>
              <a:gd name="connsiteY17" fmla="*/ 0 h 1467530"/>
              <a:gd name="connsiteX18" fmla="*/ 8391296 w 12127333"/>
              <a:gd name="connsiteY18" fmla="*/ 0 h 1467530"/>
              <a:gd name="connsiteX19" fmla="*/ 8740440 w 12127333"/>
              <a:gd name="connsiteY19" fmla="*/ 0 h 1467530"/>
              <a:gd name="connsiteX20" fmla="*/ 9322348 w 12127333"/>
              <a:gd name="connsiteY20" fmla="*/ 0 h 1467530"/>
              <a:gd name="connsiteX21" fmla="*/ 9671492 w 12127333"/>
              <a:gd name="connsiteY21" fmla="*/ 0 h 1467530"/>
              <a:gd name="connsiteX22" fmla="*/ 10253399 w 12127333"/>
              <a:gd name="connsiteY22" fmla="*/ 0 h 1467530"/>
              <a:gd name="connsiteX23" fmla="*/ 10602544 w 12127333"/>
              <a:gd name="connsiteY23" fmla="*/ 0 h 1467530"/>
              <a:gd name="connsiteX24" fmla="*/ 11300833 w 12127333"/>
              <a:gd name="connsiteY24" fmla="*/ 0 h 1467530"/>
              <a:gd name="connsiteX25" fmla="*/ 11882740 w 12127333"/>
              <a:gd name="connsiteY25" fmla="*/ 0 h 1467530"/>
              <a:gd name="connsiteX26" fmla="*/ 12127333 w 12127333"/>
              <a:gd name="connsiteY26" fmla="*/ 244593 h 1467530"/>
              <a:gd name="connsiteX27" fmla="*/ 12127333 w 12127333"/>
              <a:gd name="connsiteY27" fmla="*/ 753332 h 1467530"/>
              <a:gd name="connsiteX28" fmla="*/ 12127333 w 12127333"/>
              <a:gd name="connsiteY28" fmla="*/ 1222937 h 1467530"/>
              <a:gd name="connsiteX29" fmla="*/ 11882740 w 12127333"/>
              <a:gd name="connsiteY29" fmla="*/ 1467530 h 1467530"/>
              <a:gd name="connsiteX30" fmla="*/ 11068070 w 12127333"/>
              <a:gd name="connsiteY30" fmla="*/ 1467530 h 1467530"/>
              <a:gd name="connsiteX31" fmla="*/ 10253399 w 12127333"/>
              <a:gd name="connsiteY31" fmla="*/ 1467530 h 1467530"/>
              <a:gd name="connsiteX32" fmla="*/ 9904255 w 12127333"/>
              <a:gd name="connsiteY32" fmla="*/ 1467530 h 1467530"/>
              <a:gd name="connsiteX33" fmla="*/ 9322348 w 12127333"/>
              <a:gd name="connsiteY33" fmla="*/ 1467530 h 1467530"/>
              <a:gd name="connsiteX34" fmla="*/ 8624059 w 12127333"/>
              <a:gd name="connsiteY34" fmla="*/ 1467530 h 1467530"/>
              <a:gd name="connsiteX35" fmla="*/ 7809389 w 12127333"/>
              <a:gd name="connsiteY35" fmla="*/ 1467530 h 1467530"/>
              <a:gd name="connsiteX36" fmla="*/ 7227481 w 12127333"/>
              <a:gd name="connsiteY36" fmla="*/ 1467530 h 1467530"/>
              <a:gd name="connsiteX37" fmla="*/ 6761955 w 12127333"/>
              <a:gd name="connsiteY37" fmla="*/ 1467530 h 1467530"/>
              <a:gd name="connsiteX38" fmla="*/ 6063667 w 12127333"/>
              <a:gd name="connsiteY38" fmla="*/ 1467530 h 1467530"/>
              <a:gd name="connsiteX39" fmla="*/ 5830904 w 12127333"/>
              <a:gd name="connsiteY39" fmla="*/ 1467530 h 1467530"/>
              <a:gd name="connsiteX40" fmla="*/ 5248996 w 12127333"/>
              <a:gd name="connsiteY40" fmla="*/ 1467530 h 1467530"/>
              <a:gd name="connsiteX41" fmla="*/ 4783470 w 12127333"/>
              <a:gd name="connsiteY41" fmla="*/ 1467530 h 1467530"/>
              <a:gd name="connsiteX42" fmla="*/ 4085182 w 12127333"/>
              <a:gd name="connsiteY42" fmla="*/ 1467530 h 1467530"/>
              <a:gd name="connsiteX43" fmla="*/ 3270511 w 12127333"/>
              <a:gd name="connsiteY43" fmla="*/ 1467530 h 1467530"/>
              <a:gd name="connsiteX44" fmla="*/ 2921367 w 12127333"/>
              <a:gd name="connsiteY44" fmla="*/ 1467530 h 1467530"/>
              <a:gd name="connsiteX45" fmla="*/ 2688604 w 12127333"/>
              <a:gd name="connsiteY45" fmla="*/ 1467530 h 1467530"/>
              <a:gd name="connsiteX46" fmla="*/ 1990315 w 12127333"/>
              <a:gd name="connsiteY46" fmla="*/ 1467530 h 1467530"/>
              <a:gd name="connsiteX47" fmla="*/ 1175645 w 12127333"/>
              <a:gd name="connsiteY47" fmla="*/ 1467530 h 1467530"/>
              <a:gd name="connsiteX48" fmla="*/ 244593 w 12127333"/>
              <a:gd name="connsiteY48" fmla="*/ 1467530 h 1467530"/>
              <a:gd name="connsiteX49" fmla="*/ 0 w 12127333"/>
              <a:gd name="connsiteY49" fmla="*/ 1222937 h 1467530"/>
              <a:gd name="connsiteX50" fmla="*/ 0 w 12127333"/>
              <a:gd name="connsiteY50" fmla="*/ 723982 h 1467530"/>
              <a:gd name="connsiteX51" fmla="*/ 0 w 12127333"/>
              <a:gd name="connsiteY51" fmla="*/ 244593 h 1467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27333" h="1467530" fill="none" extrusionOk="0">
                <a:moveTo>
                  <a:pt x="0" y="244593"/>
                </a:moveTo>
                <a:cubicBezTo>
                  <a:pt x="-1797" y="133449"/>
                  <a:pt x="125047" y="6263"/>
                  <a:pt x="244593" y="0"/>
                </a:cubicBezTo>
                <a:cubicBezTo>
                  <a:pt x="307309" y="-1536"/>
                  <a:pt x="402901" y="4234"/>
                  <a:pt x="477356" y="0"/>
                </a:cubicBezTo>
                <a:cubicBezTo>
                  <a:pt x="551811" y="-4234"/>
                  <a:pt x="648467" y="6407"/>
                  <a:pt x="710119" y="0"/>
                </a:cubicBezTo>
                <a:cubicBezTo>
                  <a:pt x="771771" y="-6407"/>
                  <a:pt x="1320779" y="42837"/>
                  <a:pt x="1524789" y="0"/>
                </a:cubicBezTo>
                <a:cubicBezTo>
                  <a:pt x="1728799" y="-42837"/>
                  <a:pt x="1770097" y="15570"/>
                  <a:pt x="1990315" y="0"/>
                </a:cubicBezTo>
                <a:cubicBezTo>
                  <a:pt x="2210533" y="-15570"/>
                  <a:pt x="2181480" y="16570"/>
                  <a:pt x="2339459" y="0"/>
                </a:cubicBezTo>
                <a:cubicBezTo>
                  <a:pt x="2497438" y="-16570"/>
                  <a:pt x="2677598" y="29881"/>
                  <a:pt x="2804985" y="0"/>
                </a:cubicBezTo>
                <a:cubicBezTo>
                  <a:pt x="2932372" y="-29881"/>
                  <a:pt x="3197410" y="62749"/>
                  <a:pt x="3386893" y="0"/>
                </a:cubicBezTo>
                <a:cubicBezTo>
                  <a:pt x="3576376" y="-62749"/>
                  <a:pt x="3610969" y="116"/>
                  <a:pt x="3736037" y="0"/>
                </a:cubicBezTo>
                <a:cubicBezTo>
                  <a:pt x="3861105" y="-116"/>
                  <a:pt x="4045052" y="36148"/>
                  <a:pt x="4201563" y="0"/>
                </a:cubicBezTo>
                <a:cubicBezTo>
                  <a:pt x="4358074" y="-36148"/>
                  <a:pt x="4709604" y="46734"/>
                  <a:pt x="5016233" y="0"/>
                </a:cubicBezTo>
                <a:cubicBezTo>
                  <a:pt x="5322862" y="-46734"/>
                  <a:pt x="5480973" y="7455"/>
                  <a:pt x="5714522" y="0"/>
                </a:cubicBezTo>
                <a:cubicBezTo>
                  <a:pt x="5948071" y="-7455"/>
                  <a:pt x="6120236" y="4265"/>
                  <a:pt x="6296429" y="0"/>
                </a:cubicBezTo>
                <a:cubicBezTo>
                  <a:pt x="6472622" y="-4265"/>
                  <a:pt x="6420124" y="8449"/>
                  <a:pt x="6529192" y="0"/>
                </a:cubicBezTo>
                <a:cubicBezTo>
                  <a:pt x="6638260" y="-8449"/>
                  <a:pt x="6865664" y="32686"/>
                  <a:pt x="6994718" y="0"/>
                </a:cubicBezTo>
                <a:cubicBezTo>
                  <a:pt x="7123772" y="-32686"/>
                  <a:pt x="7539671" y="27219"/>
                  <a:pt x="7809389" y="0"/>
                </a:cubicBezTo>
                <a:cubicBezTo>
                  <a:pt x="8079107" y="-27219"/>
                  <a:pt x="8012406" y="19814"/>
                  <a:pt x="8158533" y="0"/>
                </a:cubicBezTo>
                <a:cubicBezTo>
                  <a:pt x="8304660" y="-19814"/>
                  <a:pt x="8336000" y="18403"/>
                  <a:pt x="8391296" y="0"/>
                </a:cubicBezTo>
                <a:cubicBezTo>
                  <a:pt x="8446592" y="-18403"/>
                  <a:pt x="8655731" y="7727"/>
                  <a:pt x="8740440" y="0"/>
                </a:cubicBezTo>
                <a:cubicBezTo>
                  <a:pt x="8825149" y="-7727"/>
                  <a:pt x="9099256" y="61577"/>
                  <a:pt x="9322348" y="0"/>
                </a:cubicBezTo>
                <a:cubicBezTo>
                  <a:pt x="9545440" y="-61577"/>
                  <a:pt x="9581634" y="6317"/>
                  <a:pt x="9671492" y="0"/>
                </a:cubicBezTo>
                <a:cubicBezTo>
                  <a:pt x="9761350" y="-6317"/>
                  <a:pt x="9965286" y="32089"/>
                  <a:pt x="10253399" y="0"/>
                </a:cubicBezTo>
                <a:cubicBezTo>
                  <a:pt x="10541512" y="-32089"/>
                  <a:pt x="10523782" y="33762"/>
                  <a:pt x="10602544" y="0"/>
                </a:cubicBezTo>
                <a:cubicBezTo>
                  <a:pt x="10681306" y="-33762"/>
                  <a:pt x="10987305" y="73540"/>
                  <a:pt x="11300833" y="0"/>
                </a:cubicBezTo>
                <a:cubicBezTo>
                  <a:pt x="11614361" y="-73540"/>
                  <a:pt x="11752528" y="36201"/>
                  <a:pt x="11882740" y="0"/>
                </a:cubicBezTo>
                <a:cubicBezTo>
                  <a:pt x="12026005" y="-12266"/>
                  <a:pt x="12122837" y="120032"/>
                  <a:pt x="12127333" y="244593"/>
                </a:cubicBezTo>
                <a:cubicBezTo>
                  <a:pt x="12131471" y="451045"/>
                  <a:pt x="12118657" y="627842"/>
                  <a:pt x="12127333" y="753332"/>
                </a:cubicBezTo>
                <a:cubicBezTo>
                  <a:pt x="12136009" y="878822"/>
                  <a:pt x="12098242" y="1101642"/>
                  <a:pt x="12127333" y="1222937"/>
                </a:cubicBezTo>
                <a:cubicBezTo>
                  <a:pt x="12108397" y="1369113"/>
                  <a:pt x="12033346" y="1488507"/>
                  <a:pt x="11882740" y="1467530"/>
                </a:cubicBezTo>
                <a:cubicBezTo>
                  <a:pt x="11717887" y="1554579"/>
                  <a:pt x="11273185" y="1413049"/>
                  <a:pt x="11068070" y="1467530"/>
                </a:cubicBezTo>
                <a:cubicBezTo>
                  <a:pt x="10862955" y="1522011"/>
                  <a:pt x="10479889" y="1456389"/>
                  <a:pt x="10253399" y="1467530"/>
                </a:cubicBezTo>
                <a:cubicBezTo>
                  <a:pt x="10026909" y="1478671"/>
                  <a:pt x="10046796" y="1434982"/>
                  <a:pt x="9904255" y="1467530"/>
                </a:cubicBezTo>
                <a:cubicBezTo>
                  <a:pt x="9761714" y="1500078"/>
                  <a:pt x="9554098" y="1418668"/>
                  <a:pt x="9322348" y="1467530"/>
                </a:cubicBezTo>
                <a:cubicBezTo>
                  <a:pt x="9090598" y="1516392"/>
                  <a:pt x="8855326" y="1445117"/>
                  <a:pt x="8624059" y="1467530"/>
                </a:cubicBezTo>
                <a:cubicBezTo>
                  <a:pt x="8392792" y="1489943"/>
                  <a:pt x="8057737" y="1374996"/>
                  <a:pt x="7809389" y="1467530"/>
                </a:cubicBezTo>
                <a:cubicBezTo>
                  <a:pt x="7561041" y="1560064"/>
                  <a:pt x="7444092" y="1426703"/>
                  <a:pt x="7227481" y="1467530"/>
                </a:cubicBezTo>
                <a:cubicBezTo>
                  <a:pt x="7010870" y="1508357"/>
                  <a:pt x="6903365" y="1412606"/>
                  <a:pt x="6761955" y="1467530"/>
                </a:cubicBezTo>
                <a:cubicBezTo>
                  <a:pt x="6620545" y="1522454"/>
                  <a:pt x="6388800" y="1461615"/>
                  <a:pt x="6063667" y="1467530"/>
                </a:cubicBezTo>
                <a:cubicBezTo>
                  <a:pt x="5738534" y="1473445"/>
                  <a:pt x="5931758" y="1457562"/>
                  <a:pt x="5830904" y="1467530"/>
                </a:cubicBezTo>
                <a:cubicBezTo>
                  <a:pt x="5730050" y="1477498"/>
                  <a:pt x="5519217" y="1411029"/>
                  <a:pt x="5248996" y="1467530"/>
                </a:cubicBezTo>
                <a:cubicBezTo>
                  <a:pt x="4978775" y="1524031"/>
                  <a:pt x="4893513" y="1455886"/>
                  <a:pt x="4783470" y="1467530"/>
                </a:cubicBezTo>
                <a:cubicBezTo>
                  <a:pt x="4673427" y="1479174"/>
                  <a:pt x="4294184" y="1443209"/>
                  <a:pt x="4085182" y="1467530"/>
                </a:cubicBezTo>
                <a:cubicBezTo>
                  <a:pt x="3876180" y="1491851"/>
                  <a:pt x="3599467" y="1404410"/>
                  <a:pt x="3270511" y="1467530"/>
                </a:cubicBezTo>
                <a:cubicBezTo>
                  <a:pt x="2941555" y="1530650"/>
                  <a:pt x="3024052" y="1463941"/>
                  <a:pt x="2921367" y="1467530"/>
                </a:cubicBezTo>
                <a:cubicBezTo>
                  <a:pt x="2818682" y="1471119"/>
                  <a:pt x="2774631" y="1455724"/>
                  <a:pt x="2688604" y="1467530"/>
                </a:cubicBezTo>
                <a:cubicBezTo>
                  <a:pt x="2602577" y="1479336"/>
                  <a:pt x="2146637" y="1403833"/>
                  <a:pt x="1990315" y="1467530"/>
                </a:cubicBezTo>
                <a:cubicBezTo>
                  <a:pt x="1833993" y="1531227"/>
                  <a:pt x="1468418" y="1436773"/>
                  <a:pt x="1175645" y="1467530"/>
                </a:cubicBezTo>
                <a:cubicBezTo>
                  <a:pt x="882872" y="1498287"/>
                  <a:pt x="599397" y="1460599"/>
                  <a:pt x="244593" y="1467530"/>
                </a:cubicBezTo>
                <a:cubicBezTo>
                  <a:pt x="83951" y="1493696"/>
                  <a:pt x="15619" y="1344467"/>
                  <a:pt x="0" y="1222937"/>
                </a:cubicBezTo>
                <a:cubicBezTo>
                  <a:pt x="-4953" y="1107442"/>
                  <a:pt x="56503" y="924571"/>
                  <a:pt x="0" y="723982"/>
                </a:cubicBezTo>
                <a:cubicBezTo>
                  <a:pt x="-56503" y="523393"/>
                  <a:pt x="22741" y="419807"/>
                  <a:pt x="0" y="244593"/>
                </a:cubicBezTo>
                <a:close/>
              </a:path>
              <a:path w="12127333" h="1467530" stroke="0" extrusionOk="0">
                <a:moveTo>
                  <a:pt x="0" y="244593"/>
                </a:moveTo>
                <a:cubicBezTo>
                  <a:pt x="-12363" y="104752"/>
                  <a:pt x="96116" y="3263"/>
                  <a:pt x="244593" y="0"/>
                </a:cubicBezTo>
                <a:cubicBezTo>
                  <a:pt x="436747" y="-53063"/>
                  <a:pt x="483816" y="3874"/>
                  <a:pt x="710119" y="0"/>
                </a:cubicBezTo>
                <a:cubicBezTo>
                  <a:pt x="936422" y="-3874"/>
                  <a:pt x="1159873" y="67671"/>
                  <a:pt x="1292026" y="0"/>
                </a:cubicBezTo>
                <a:cubicBezTo>
                  <a:pt x="1424179" y="-67671"/>
                  <a:pt x="1725767" y="50400"/>
                  <a:pt x="1990315" y="0"/>
                </a:cubicBezTo>
                <a:cubicBezTo>
                  <a:pt x="2254863" y="-50400"/>
                  <a:pt x="2406352" y="65030"/>
                  <a:pt x="2804985" y="0"/>
                </a:cubicBezTo>
                <a:cubicBezTo>
                  <a:pt x="3203618" y="-65030"/>
                  <a:pt x="3309704" y="89108"/>
                  <a:pt x="3619656" y="0"/>
                </a:cubicBezTo>
                <a:cubicBezTo>
                  <a:pt x="3929608" y="-89108"/>
                  <a:pt x="3880181" y="41755"/>
                  <a:pt x="4085182" y="0"/>
                </a:cubicBezTo>
                <a:cubicBezTo>
                  <a:pt x="4290183" y="-41755"/>
                  <a:pt x="4227596" y="24226"/>
                  <a:pt x="4317944" y="0"/>
                </a:cubicBezTo>
                <a:cubicBezTo>
                  <a:pt x="4408292" y="-24226"/>
                  <a:pt x="4873964" y="40187"/>
                  <a:pt x="5016233" y="0"/>
                </a:cubicBezTo>
                <a:cubicBezTo>
                  <a:pt x="5158502" y="-40187"/>
                  <a:pt x="5375416" y="43413"/>
                  <a:pt x="5481759" y="0"/>
                </a:cubicBezTo>
                <a:cubicBezTo>
                  <a:pt x="5588102" y="-43413"/>
                  <a:pt x="5697262" y="5686"/>
                  <a:pt x="5830904" y="0"/>
                </a:cubicBezTo>
                <a:cubicBezTo>
                  <a:pt x="5964547" y="-5686"/>
                  <a:pt x="6076097" y="2291"/>
                  <a:pt x="6296429" y="0"/>
                </a:cubicBezTo>
                <a:cubicBezTo>
                  <a:pt x="6516761" y="-2291"/>
                  <a:pt x="6479593" y="9371"/>
                  <a:pt x="6529192" y="0"/>
                </a:cubicBezTo>
                <a:cubicBezTo>
                  <a:pt x="6578791" y="-9371"/>
                  <a:pt x="6967794" y="76005"/>
                  <a:pt x="7343863" y="0"/>
                </a:cubicBezTo>
                <a:cubicBezTo>
                  <a:pt x="7719932" y="-76005"/>
                  <a:pt x="7902056" y="35427"/>
                  <a:pt x="8042151" y="0"/>
                </a:cubicBezTo>
                <a:cubicBezTo>
                  <a:pt x="8182246" y="-35427"/>
                  <a:pt x="8272871" y="10356"/>
                  <a:pt x="8391296" y="0"/>
                </a:cubicBezTo>
                <a:cubicBezTo>
                  <a:pt x="8509722" y="-10356"/>
                  <a:pt x="8704232" y="22800"/>
                  <a:pt x="8856822" y="0"/>
                </a:cubicBezTo>
                <a:cubicBezTo>
                  <a:pt x="9009412" y="-22800"/>
                  <a:pt x="9220370" y="9250"/>
                  <a:pt x="9438729" y="0"/>
                </a:cubicBezTo>
                <a:cubicBezTo>
                  <a:pt x="9657088" y="-9250"/>
                  <a:pt x="9784595" y="52528"/>
                  <a:pt x="9904255" y="0"/>
                </a:cubicBezTo>
                <a:cubicBezTo>
                  <a:pt x="10023915" y="-52528"/>
                  <a:pt x="10366032" y="45574"/>
                  <a:pt x="10486162" y="0"/>
                </a:cubicBezTo>
                <a:cubicBezTo>
                  <a:pt x="10606292" y="-45574"/>
                  <a:pt x="10657587" y="11857"/>
                  <a:pt x="10718925" y="0"/>
                </a:cubicBezTo>
                <a:cubicBezTo>
                  <a:pt x="10780263" y="-11857"/>
                  <a:pt x="11087813" y="35781"/>
                  <a:pt x="11184451" y="0"/>
                </a:cubicBezTo>
                <a:cubicBezTo>
                  <a:pt x="11281089" y="-35781"/>
                  <a:pt x="11638167" y="19051"/>
                  <a:pt x="11882740" y="0"/>
                </a:cubicBezTo>
                <a:cubicBezTo>
                  <a:pt x="12038473" y="-28185"/>
                  <a:pt x="12101740" y="105821"/>
                  <a:pt x="12127333" y="244593"/>
                </a:cubicBezTo>
                <a:cubicBezTo>
                  <a:pt x="12170174" y="417380"/>
                  <a:pt x="12094333" y="598359"/>
                  <a:pt x="12127333" y="704415"/>
                </a:cubicBezTo>
                <a:cubicBezTo>
                  <a:pt x="12160333" y="810471"/>
                  <a:pt x="12123304" y="1072948"/>
                  <a:pt x="12127333" y="1222937"/>
                </a:cubicBezTo>
                <a:cubicBezTo>
                  <a:pt x="12146643" y="1369381"/>
                  <a:pt x="12030028" y="1483567"/>
                  <a:pt x="11882740" y="1467530"/>
                </a:cubicBezTo>
                <a:cubicBezTo>
                  <a:pt x="11717497" y="1472244"/>
                  <a:pt x="11630784" y="1452188"/>
                  <a:pt x="11533596" y="1467530"/>
                </a:cubicBezTo>
                <a:cubicBezTo>
                  <a:pt x="11436408" y="1482872"/>
                  <a:pt x="11377680" y="1454600"/>
                  <a:pt x="11300833" y="1467530"/>
                </a:cubicBezTo>
                <a:cubicBezTo>
                  <a:pt x="11223986" y="1480460"/>
                  <a:pt x="10985450" y="1433920"/>
                  <a:pt x="10835307" y="1467530"/>
                </a:cubicBezTo>
                <a:cubicBezTo>
                  <a:pt x="10685164" y="1501140"/>
                  <a:pt x="10565372" y="1452487"/>
                  <a:pt x="10486162" y="1467530"/>
                </a:cubicBezTo>
                <a:cubicBezTo>
                  <a:pt x="10406952" y="1482573"/>
                  <a:pt x="10222207" y="1424162"/>
                  <a:pt x="10020636" y="1467530"/>
                </a:cubicBezTo>
                <a:cubicBezTo>
                  <a:pt x="9819065" y="1510898"/>
                  <a:pt x="9664747" y="1452137"/>
                  <a:pt x="9555111" y="1467530"/>
                </a:cubicBezTo>
                <a:cubicBezTo>
                  <a:pt x="9445475" y="1482923"/>
                  <a:pt x="9018856" y="1391639"/>
                  <a:pt x="8856822" y="1467530"/>
                </a:cubicBezTo>
                <a:cubicBezTo>
                  <a:pt x="8694788" y="1543421"/>
                  <a:pt x="8726674" y="1447478"/>
                  <a:pt x="8624059" y="1467530"/>
                </a:cubicBezTo>
                <a:cubicBezTo>
                  <a:pt x="8521444" y="1487582"/>
                  <a:pt x="8439619" y="1447198"/>
                  <a:pt x="8274914" y="1467530"/>
                </a:cubicBezTo>
                <a:cubicBezTo>
                  <a:pt x="8110209" y="1487862"/>
                  <a:pt x="7877385" y="1445957"/>
                  <a:pt x="7693007" y="1467530"/>
                </a:cubicBezTo>
                <a:cubicBezTo>
                  <a:pt x="7508629" y="1489103"/>
                  <a:pt x="7099200" y="1377409"/>
                  <a:pt x="6878337" y="1467530"/>
                </a:cubicBezTo>
                <a:cubicBezTo>
                  <a:pt x="6657474" y="1557651"/>
                  <a:pt x="6442805" y="1464782"/>
                  <a:pt x="6063667" y="1467530"/>
                </a:cubicBezTo>
                <a:cubicBezTo>
                  <a:pt x="5684529" y="1470278"/>
                  <a:pt x="5689436" y="1443289"/>
                  <a:pt x="5365378" y="1467530"/>
                </a:cubicBezTo>
                <a:cubicBezTo>
                  <a:pt x="5041320" y="1491771"/>
                  <a:pt x="5158671" y="1442182"/>
                  <a:pt x="5016233" y="1467530"/>
                </a:cubicBezTo>
                <a:cubicBezTo>
                  <a:pt x="4873796" y="1492878"/>
                  <a:pt x="4797868" y="1429928"/>
                  <a:pt x="4667089" y="1467530"/>
                </a:cubicBezTo>
                <a:cubicBezTo>
                  <a:pt x="4536310" y="1505132"/>
                  <a:pt x="4418780" y="1440771"/>
                  <a:pt x="4201563" y="1467530"/>
                </a:cubicBezTo>
                <a:cubicBezTo>
                  <a:pt x="3984346" y="1494289"/>
                  <a:pt x="3906109" y="1433944"/>
                  <a:pt x="3736037" y="1467530"/>
                </a:cubicBezTo>
                <a:cubicBezTo>
                  <a:pt x="3565965" y="1501116"/>
                  <a:pt x="3118796" y="1451706"/>
                  <a:pt x="2921367" y="1467530"/>
                </a:cubicBezTo>
                <a:cubicBezTo>
                  <a:pt x="2723938" y="1483354"/>
                  <a:pt x="2623028" y="1413008"/>
                  <a:pt x="2455841" y="1467530"/>
                </a:cubicBezTo>
                <a:cubicBezTo>
                  <a:pt x="2288654" y="1522052"/>
                  <a:pt x="2300383" y="1447229"/>
                  <a:pt x="2223078" y="1467530"/>
                </a:cubicBezTo>
                <a:cubicBezTo>
                  <a:pt x="2145773" y="1487831"/>
                  <a:pt x="1952618" y="1446517"/>
                  <a:pt x="1757552" y="1467530"/>
                </a:cubicBezTo>
                <a:cubicBezTo>
                  <a:pt x="1562486" y="1488543"/>
                  <a:pt x="1625128" y="1447742"/>
                  <a:pt x="1524789" y="1467530"/>
                </a:cubicBezTo>
                <a:cubicBezTo>
                  <a:pt x="1424450" y="1487318"/>
                  <a:pt x="1337696" y="1440972"/>
                  <a:pt x="1175645" y="1467530"/>
                </a:cubicBezTo>
                <a:cubicBezTo>
                  <a:pt x="1013594" y="1494088"/>
                  <a:pt x="478665" y="1441775"/>
                  <a:pt x="244593" y="1467530"/>
                </a:cubicBezTo>
                <a:cubicBezTo>
                  <a:pt x="101331" y="1431174"/>
                  <a:pt x="16757" y="1360522"/>
                  <a:pt x="0" y="1222937"/>
                </a:cubicBezTo>
                <a:cubicBezTo>
                  <a:pt x="-51710" y="1041359"/>
                  <a:pt x="25107" y="875846"/>
                  <a:pt x="0" y="723982"/>
                </a:cubicBezTo>
                <a:cubicBezTo>
                  <a:pt x="-25107" y="572119"/>
                  <a:pt x="33233" y="435757"/>
                  <a:pt x="0" y="244593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E36E1E"/>
            </a:solidFill>
            <a:extLst>
              <a:ext uri="{C807C97D-BFC1-408E-A445-0C87EB9F89A2}">
                <ask:lineSketchStyleProps xmlns:ask="http://schemas.microsoft.com/office/drawing/2018/sketchyshapes" sd="397762265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123823" y="223724"/>
            <a:ext cx="1218792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vi-VN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250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7377676"/>
              </p:ext>
            </p:extLst>
          </p:nvPr>
        </p:nvGraphicFramePr>
        <p:xfrm>
          <a:off x="10771413" y="600756"/>
          <a:ext cx="28575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Equation" r:id="rId3" imgW="139680" imgH="393480" progId="Equation.DSMT4">
                  <p:embed/>
                </p:oleObj>
              </mc:Choice>
              <mc:Fallback>
                <p:oleObj name="Equation" r:id="rId3" imgW="139680" imgH="393480" progId="Equation.DSMT4">
                  <p:embed/>
                  <p:pic>
                    <p:nvPicPr>
                      <p:cNvPr id="53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71413" y="600756"/>
                        <a:ext cx="285750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2228848" y="2392363"/>
            <a:ext cx="248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Bóng đèn màu: </a:t>
            </a: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2228848" y="2971800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Bóng đèn trắng:</a:t>
            </a:r>
          </a:p>
        </p:txBody>
      </p: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4772023" y="3162508"/>
            <a:ext cx="1600200" cy="152400"/>
            <a:chOff x="3728" y="2466"/>
            <a:chExt cx="1008" cy="96"/>
          </a:xfrm>
        </p:grpSpPr>
        <p:sp>
          <p:nvSpPr>
            <p:cNvPr id="7" name="Line 18"/>
            <p:cNvSpPr>
              <a:spLocks noChangeShapeType="1"/>
            </p:cNvSpPr>
            <p:nvPr/>
          </p:nvSpPr>
          <p:spPr bwMode="auto">
            <a:xfrm>
              <a:off x="3728" y="2514"/>
              <a:ext cx="1008" cy="0"/>
            </a:xfrm>
            <a:prstGeom prst="line">
              <a:avLst/>
            </a:prstGeom>
            <a:noFill/>
            <a:ln w="38100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23"/>
            <p:cNvSpPr>
              <a:spLocks noChangeShapeType="1"/>
            </p:cNvSpPr>
            <p:nvPr/>
          </p:nvSpPr>
          <p:spPr bwMode="auto">
            <a:xfrm>
              <a:off x="3728" y="2466"/>
              <a:ext cx="0" cy="96"/>
            </a:xfrm>
            <a:prstGeom prst="line">
              <a:avLst/>
            </a:prstGeom>
            <a:noFill/>
            <a:ln w="38100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25"/>
            <p:cNvSpPr>
              <a:spLocks noChangeShapeType="1"/>
            </p:cNvSpPr>
            <p:nvPr/>
          </p:nvSpPr>
          <p:spPr bwMode="auto">
            <a:xfrm>
              <a:off x="4064" y="2466"/>
              <a:ext cx="0" cy="96"/>
            </a:xfrm>
            <a:prstGeom prst="line">
              <a:avLst/>
            </a:prstGeom>
            <a:noFill/>
            <a:ln w="38100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26"/>
            <p:cNvSpPr>
              <a:spLocks noChangeShapeType="1"/>
            </p:cNvSpPr>
            <p:nvPr/>
          </p:nvSpPr>
          <p:spPr bwMode="auto">
            <a:xfrm>
              <a:off x="4400" y="2466"/>
              <a:ext cx="0" cy="96"/>
            </a:xfrm>
            <a:prstGeom prst="line">
              <a:avLst/>
            </a:prstGeom>
            <a:noFill/>
            <a:ln w="38100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31"/>
            <p:cNvSpPr>
              <a:spLocks noChangeShapeType="1"/>
            </p:cNvSpPr>
            <p:nvPr/>
          </p:nvSpPr>
          <p:spPr bwMode="auto">
            <a:xfrm>
              <a:off x="4736" y="2466"/>
              <a:ext cx="0" cy="96"/>
            </a:xfrm>
            <a:prstGeom prst="line">
              <a:avLst/>
            </a:prstGeom>
            <a:noFill/>
            <a:ln w="38100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AutoShape 32"/>
          <p:cNvSpPr>
            <a:spLocks/>
          </p:cNvSpPr>
          <p:nvPr/>
        </p:nvSpPr>
        <p:spPr bwMode="auto">
          <a:xfrm rot="16200000">
            <a:off x="6053135" y="1052513"/>
            <a:ext cx="200025" cy="2667000"/>
          </a:xfrm>
          <a:prstGeom prst="rightBrace">
            <a:avLst>
              <a:gd name="adj1" fmla="val 111111"/>
              <a:gd name="adj2" fmla="val 50000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eaVert" wrap="none" anchor="ctr"/>
          <a:lstStyle/>
          <a:p>
            <a:pPr>
              <a:spcBef>
                <a:spcPct val="0"/>
              </a:spcBef>
              <a:defRPr/>
            </a:pPr>
            <a:endParaRPr lang="en-US" sz="2400" dirty="0">
              <a:latin typeface="Arial" charset="0"/>
              <a:cs typeface="Arial" charset="0"/>
            </a:endParaRPr>
          </a:p>
        </p:txBody>
      </p:sp>
      <p:sp>
        <p:nvSpPr>
          <p:cNvPr id="13" name="AutoShape 34"/>
          <p:cNvSpPr>
            <a:spLocks/>
          </p:cNvSpPr>
          <p:nvPr/>
        </p:nvSpPr>
        <p:spPr bwMode="auto">
          <a:xfrm rot="16200000">
            <a:off x="6877048" y="2314575"/>
            <a:ext cx="152400" cy="1066800"/>
          </a:xfrm>
          <a:prstGeom prst="leftBrace">
            <a:avLst>
              <a:gd name="adj1" fmla="val 58333"/>
              <a:gd name="adj2" fmla="val 50000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eaVert" wrap="none" anchor="ctr"/>
          <a:lstStyle/>
          <a:p>
            <a:pPr>
              <a:spcBef>
                <a:spcPct val="0"/>
              </a:spcBef>
              <a:defRPr/>
            </a:pPr>
            <a:endParaRPr lang="en-US" sz="2400">
              <a:solidFill>
                <a:srgbClr val="0000CC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AutoShape 35"/>
          <p:cNvSpPr>
            <a:spLocks/>
          </p:cNvSpPr>
          <p:nvPr/>
        </p:nvSpPr>
        <p:spPr bwMode="auto">
          <a:xfrm rot="5400000">
            <a:off x="5495923" y="2578554"/>
            <a:ext cx="152400" cy="1600200"/>
          </a:xfrm>
          <a:prstGeom prst="rightBrace">
            <a:avLst>
              <a:gd name="adj1" fmla="val 87500"/>
              <a:gd name="adj2" fmla="val 49204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10800000" vert="eaVert" wrap="none" anchor="ctr"/>
          <a:lstStyle/>
          <a:p>
            <a:pPr>
              <a:spcBef>
                <a:spcPct val="0"/>
              </a:spcBef>
              <a:defRPr/>
            </a:pPr>
            <a:endParaRPr lang="en-US" sz="2400" dirty="0">
              <a:latin typeface="Arial" charset="0"/>
              <a:cs typeface="Arial" charset="0"/>
            </a:endParaRPr>
          </a:p>
        </p:txBody>
      </p:sp>
      <p:sp>
        <p:nvSpPr>
          <p:cNvPr id="15" name="Text Box 39"/>
          <p:cNvSpPr txBox="1">
            <a:spLocks noChangeArrowheads="1"/>
          </p:cNvSpPr>
          <p:nvPr/>
        </p:nvSpPr>
        <p:spPr bwMode="auto">
          <a:xfrm>
            <a:off x="4810124" y="3466057"/>
            <a:ext cx="2139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vi-V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endParaRPr lang="en-US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40"/>
          <p:cNvSpPr txBox="1">
            <a:spLocks noChangeArrowheads="1"/>
          </p:cNvSpPr>
          <p:nvPr/>
        </p:nvSpPr>
        <p:spPr bwMode="auto">
          <a:xfrm>
            <a:off x="6428012" y="2895600"/>
            <a:ext cx="21336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 </a:t>
            </a:r>
            <a:r>
              <a:rPr lang="en-US" alt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endParaRPr lang="en-US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41"/>
          <p:cNvSpPr txBox="1">
            <a:spLocks noChangeArrowheads="1"/>
          </p:cNvSpPr>
          <p:nvPr/>
        </p:nvSpPr>
        <p:spPr bwMode="auto">
          <a:xfrm>
            <a:off x="5036683" y="1859402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?</a:t>
            </a:r>
            <a:r>
              <a:rPr lang="vi-V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endParaRPr lang="en-US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24"/>
          <p:cNvGrpSpPr>
            <a:grpSpLocks/>
          </p:cNvGrpSpPr>
          <p:nvPr/>
        </p:nvGrpSpPr>
        <p:grpSpPr bwMode="auto">
          <a:xfrm>
            <a:off x="4791073" y="2514600"/>
            <a:ext cx="2692400" cy="152400"/>
            <a:chOff x="3728" y="2226"/>
            <a:chExt cx="1696" cy="96"/>
          </a:xfrm>
        </p:grpSpPr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3728" y="2274"/>
              <a:ext cx="1696" cy="0"/>
            </a:xfrm>
            <a:prstGeom prst="line">
              <a:avLst/>
            </a:prstGeom>
            <a:noFill/>
            <a:ln w="38100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>
              <a:off x="3728" y="2226"/>
              <a:ext cx="0" cy="96"/>
            </a:xfrm>
            <a:prstGeom prst="line">
              <a:avLst/>
            </a:prstGeom>
            <a:noFill/>
            <a:ln w="38100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4064" y="2226"/>
              <a:ext cx="0" cy="96"/>
            </a:xfrm>
            <a:prstGeom prst="line">
              <a:avLst/>
            </a:prstGeom>
            <a:noFill/>
            <a:ln w="38100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>
              <a:off x="4400" y="2226"/>
              <a:ext cx="0" cy="96"/>
            </a:xfrm>
            <a:prstGeom prst="line">
              <a:avLst/>
            </a:prstGeom>
            <a:noFill/>
            <a:ln w="38100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42"/>
            <p:cNvSpPr>
              <a:spLocks noChangeShapeType="1"/>
            </p:cNvSpPr>
            <p:nvPr/>
          </p:nvSpPr>
          <p:spPr bwMode="auto">
            <a:xfrm>
              <a:off x="4736" y="2226"/>
              <a:ext cx="0" cy="96"/>
            </a:xfrm>
            <a:prstGeom prst="line">
              <a:avLst/>
            </a:prstGeom>
            <a:noFill/>
            <a:ln w="38100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43"/>
            <p:cNvSpPr>
              <a:spLocks noChangeShapeType="1"/>
            </p:cNvSpPr>
            <p:nvPr/>
          </p:nvSpPr>
          <p:spPr bwMode="auto">
            <a:xfrm>
              <a:off x="5072" y="2226"/>
              <a:ext cx="0" cy="96"/>
            </a:xfrm>
            <a:prstGeom prst="line">
              <a:avLst/>
            </a:prstGeom>
            <a:noFill/>
            <a:ln w="38100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47"/>
            <p:cNvSpPr>
              <a:spLocks noChangeShapeType="1"/>
            </p:cNvSpPr>
            <p:nvPr/>
          </p:nvSpPr>
          <p:spPr bwMode="auto">
            <a:xfrm>
              <a:off x="5408" y="2226"/>
              <a:ext cx="0" cy="96"/>
            </a:xfrm>
            <a:prstGeom prst="line">
              <a:avLst/>
            </a:prstGeom>
            <a:noFill/>
            <a:ln w="38100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 Box 32"/>
          <p:cNvSpPr txBox="1">
            <a:spLocks noChangeArrowheads="1"/>
          </p:cNvSpPr>
          <p:nvPr/>
        </p:nvSpPr>
        <p:spPr bwMode="auto">
          <a:xfrm>
            <a:off x="1060450" y="3725734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alt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37"/>
          <p:cNvSpPr txBox="1">
            <a:spLocks noChangeArrowheads="1"/>
          </p:cNvSpPr>
          <p:nvPr/>
        </p:nvSpPr>
        <p:spPr bwMode="auto">
          <a:xfrm>
            <a:off x="-57830" y="4219991"/>
            <a:ext cx="62756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đồ,hiệu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8" name="Text Box 37"/>
          <p:cNvSpPr txBox="1">
            <a:spLocks noChangeArrowheads="1"/>
          </p:cNvSpPr>
          <p:nvPr/>
        </p:nvSpPr>
        <p:spPr bwMode="auto">
          <a:xfrm>
            <a:off x="1136648" y="4733435"/>
            <a:ext cx="373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5 - 3 = 2 (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</p:txBody>
      </p:sp>
      <p:sp>
        <p:nvSpPr>
          <p:cNvPr id="29" name="Text Box 37"/>
          <p:cNvSpPr txBox="1">
            <a:spLocks noChangeArrowheads="1"/>
          </p:cNvSpPr>
          <p:nvPr/>
        </p:nvSpPr>
        <p:spPr bwMode="auto">
          <a:xfrm>
            <a:off x="-57830" y="5380705"/>
            <a:ext cx="419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0" name="Text Box 37"/>
          <p:cNvSpPr txBox="1">
            <a:spLocks noChangeArrowheads="1"/>
          </p:cNvSpPr>
          <p:nvPr/>
        </p:nvSpPr>
        <p:spPr bwMode="auto">
          <a:xfrm>
            <a:off x="899430" y="5937987"/>
            <a:ext cx="472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 : 2 x  5 = 625 (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1" name="Text Box 37"/>
          <p:cNvSpPr txBox="1">
            <a:spLocks noChangeArrowheads="1"/>
          </p:cNvSpPr>
          <p:nvPr/>
        </p:nvSpPr>
        <p:spPr bwMode="auto">
          <a:xfrm>
            <a:off x="6419848" y="4649786"/>
            <a:ext cx="3886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32" name="Text Box 37"/>
          <p:cNvSpPr txBox="1">
            <a:spLocks noChangeArrowheads="1"/>
          </p:cNvSpPr>
          <p:nvPr/>
        </p:nvSpPr>
        <p:spPr bwMode="auto">
          <a:xfrm>
            <a:off x="6959598" y="5168899"/>
            <a:ext cx="434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625 – 250 = 375(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                                  </a:t>
            </a:r>
          </a:p>
        </p:txBody>
      </p:sp>
      <p:sp>
        <p:nvSpPr>
          <p:cNvPr id="33" name="Text Box 37"/>
          <p:cNvSpPr txBox="1">
            <a:spLocks noChangeArrowheads="1"/>
          </p:cNvSpPr>
          <p:nvPr/>
        </p:nvSpPr>
        <p:spPr bwMode="auto">
          <a:xfrm>
            <a:off x="7410448" y="5780654"/>
            <a:ext cx="441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625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8561612" y="6229917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375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endParaRPr lang="en-US" altLang="en-US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Box 32"/>
          <p:cNvSpPr txBox="1">
            <a:spLocks noChangeArrowheads="1"/>
          </p:cNvSpPr>
          <p:nvPr/>
        </p:nvSpPr>
        <p:spPr bwMode="auto">
          <a:xfrm>
            <a:off x="2305048" y="1905000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alt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cxnSp>
        <p:nvCxnSpPr>
          <p:cNvPr id="36" name="Straight Connector 35"/>
          <p:cNvCxnSpPr/>
          <p:nvPr/>
        </p:nvCxnSpPr>
        <p:spPr>
          <a:xfrm rot="5400000">
            <a:off x="5056412" y="5459186"/>
            <a:ext cx="2057400" cy="317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/>
        </p:nvGrpSpPr>
        <p:grpSpPr>
          <a:xfrm>
            <a:off x="9115423" y="2111505"/>
            <a:ext cx="3215118" cy="2019168"/>
            <a:chOff x="8399942" y="2565412"/>
            <a:chExt cx="3215118" cy="2019168"/>
          </a:xfrm>
        </p:grpSpPr>
        <p:pic>
          <p:nvPicPr>
            <p:cNvPr id="38" name="Picture 4" descr="Rau Cà rốt Hình ảnh Hoạt hình Minh họa - streamer cà rốt png tải về - Miễn  phí trong suốt Rốt png Tải về.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250" b="98750" l="10000" r="90000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9942" y="2565412"/>
              <a:ext cx="2139290" cy="1901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4" descr="Rau Cà rốt Hình ảnh Hoạt hình Minh họa - streamer cà rốt png tải về - Miễn  phí trong suốt Rốt png Tải về.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250" b="98750" l="10000" r="90000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989604">
              <a:off x="8937576" y="2682989"/>
              <a:ext cx="2139290" cy="1901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4" descr="Rau Cà rốt Hình ảnh Hoạt hình Minh họa - streamer cà rốt png tải về - Miễn  phí trong suốt Rốt png Tải về.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250" b="98750" l="10000" r="90000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64449">
              <a:off x="9475770" y="2574715"/>
              <a:ext cx="2139290" cy="1901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7178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92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12" grpId="0" animBg="1"/>
      <p:bldP spid="13" grpId="0" animBg="1"/>
      <p:bldP spid="14" grpId="0" animBg="1"/>
      <p:bldP spid="15" grpId="0"/>
      <p:bldP spid="16" grpId="0"/>
      <p:bldP spid="17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29355584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563</Words>
  <Application>Microsoft Office PowerPoint</Application>
  <PresentationFormat>Widescreen</PresentationFormat>
  <Paragraphs>72</Paragraphs>
  <Slides>17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19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41" baseType="lpstr">
      <vt:lpstr>UTM Flamenco</vt:lpstr>
      <vt:lpstr>UTM Cookies</vt:lpstr>
      <vt:lpstr>Arial</vt:lpstr>
      <vt:lpstr>Times New Roman</vt:lpstr>
      <vt:lpstr>Cambria Math</vt:lpstr>
      <vt:lpstr>UTM Seagull</vt:lpstr>
      <vt:lpstr>Calibri Light</vt:lpstr>
      <vt:lpstr>SVN-Newton</vt:lpstr>
      <vt:lpstr>Calibri</vt:lpstr>
      <vt:lpstr>UTM Neo Sans Intel</vt:lpstr>
      <vt:lpstr>UTM Showcard</vt:lpstr>
      <vt:lpstr>UTM Davida</vt:lpstr>
      <vt:lpstr>#9Slide07 HoneyCream</vt:lpstr>
      <vt:lpstr>#9Slide03 AmpleSoft</vt:lpstr>
      <vt:lpstr>.VnTime</vt:lpstr>
      <vt:lpstr>#9Slide03 Arima Madurai Black</vt:lpstr>
      <vt:lpstr>Sitka Subheading</vt:lpstr>
      <vt:lpstr>Tahoma</vt:lpstr>
      <vt:lpstr>UVN Thang Vu</vt:lpstr>
      <vt:lpstr>Office Theme</vt:lpstr>
      <vt:lpstr>Custom Design</vt:lpstr>
      <vt:lpstr>1_Office Theme</vt:lpstr>
      <vt:lpstr>2_Office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 NON</dc:creator>
  <cp:keywords>MANG NON</cp:keywords>
  <cp:lastModifiedBy>Nguyễn Thị Diệu Hiền_GV</cp:lastModifiedBy>
  <cp:revision>21</cp:revision>
  <dcterms:created xsi:type="dcterms:W3CDTF">2022-03-14T14:28:37Z</dcterms:created>
  <dcterms:modified xsi:type="dcterms:W3CDTF">2022-03-19T07:52:24Z</dcterms:modified>
</cp:coreProperties>
</file>