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m4a" ContentType="audio/unknown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453" r:id="rId2"/>
    <p:sldId id="455" r:id="rId3"/>
    <p:sldId id="454" r:id="rId4"/>
    <p:sldId id="456" r:id="rId5"/>
    <p:sldId id="458" r:id="rId6"/>
    <p:sldId id="333" r:id="rId7"/>
    <p:sldId id="461" r:id="rId8"/>
    <p:sldId id="457" r:id="rId9"/>
    <p:sldId id="418" r:id="rId10"/>
    <p:sldId id="459" r:id="rId11"/>
    <p:sldId id="460" r:id="rId12"/>
    <p:sldId id="417" r:id="rId13"/>
    <p:sldId id="433" r:id="rId14"/>
    <p:sldId id="448" r:id="rId15"/>
    <p:sldId id="452" r:id="rId16"/>
  </p:sldIdLst>
  <p:sldSz cx="9144000" cy="5145088"/>
  <p:notesSz cx="6858000" cy="9144000"/>
  <p:custDataLst>
    <p:tags r:id="rId18"/>
  </p:custDataLst>
  <p:defaultTextStyle>
    <a:defPPr>
      <a:defRPr lang="zh-CN"/>
    </a:defPPr>
    <a:lvl1pPr marL="0" algn="l" defTabSz="685165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165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165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165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165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165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165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165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165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0A0A"/>
    <a:srgbClr val="EA6654"/>
    <a:srgbClr val="D7E387"/>
    <a:srgbClr val="C3E6F9"/>
    <a:srgbClr val="EED6D5"/>
    <a:srgbClr val="E3EB90"/>
    <a:srgbClr val="C1E5F3"/>
    <a:srgbClr val="D64239"/>
    <a:srgbClr val="E43F29"/>
    <a:srgbClr val="4B85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68" autoAdjust="0"/>
    <p:restoredTop sz="94660"/>
  </p:normalViewPr>
  <p:slideViewPr>
    <p:cSldViewPr snapToGrid="0">
      <p:cViewPr>
        <p:scale>
          <a:sx n="100" d="100"/>
          <a:sy n="100" d="100"/>
        </p:scale>
        <p:origin x="-926" y="-2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3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DF4C1A-99EE-491F-A4EE-D78D4CA66620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354530-C16A-4B22-8B39-4DA203C271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6795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354530-C16A-4B22-8B39-4DA203C2713A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85289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354530-C16A-4B22-8B39-4DA203C2713A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3895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354530-C16A-4B22-8B39-4DA203C2713A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88078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354530-C16A-4B22-8B39-4DA203C2713A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10810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354530-C16A-4B22-8B39-4DA203C2713A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87170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354530-C16A-4B22-8B39-4DA203C2713A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20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2032"/>
            <a:ext cx="6858000" cy="1791253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2363"/>
            <a:ext cx="6858000" cy="124220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8735"/>
            <a:ext cx="2057400" cy="273928"/>
          </a:xfrm>
          <a:prstGeom prst="rect">
            <a:avLst/>
          </a:prstGeom>
        </p:spPr>
        <p:txBody>
          <a:bodyPr/>
          <a:lstStyle/>
          <a:p>
            <a:fld id="{F7D9ED4D-CFC4-4836-93DE-5A3E0C021F68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8735"/>
            <a:ext cx="3086100" cy="273928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8735"/>
            <a:ext cx="2057400" cy="273928"/>
          </a:xfrm>
          <a:prstGeom prst="rect">
            <a:avLst/>
          </a:prstGeom>
        </p:spPr>
        <p:txBody>
          <a:bodyPr/>
          <a:lstStyle/>
          <a:p>
            <a:fld id="{3C68EB9A-3794-40D5-BD96-AB4AD446DDC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929"/>
            <a:ext cx="7886700" cy="994479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369642"/>
            <a:ext cx="7886700" cy="326451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8735"/>
            <a:ext cx="2057400" cy="273928"/>
          </a:xfrm>
          <a:prstGeom prst="rect">
            <a:avLst/>
          </a:prstGeom>
        </p:spPr>
        <p:txBody>
          <a:bodyPr/>
          <a:lstStyle/>
          <a:p>
            <a:fld id="{F7D9ED4D-CFC4-4836-93DE-5A3E0C021F68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8735"/>
            <a:ext cx="3086100" cy="273928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8735"/>
            <a:ext cx="2057400" cy="273928"/>
          </a:xfrm>
          <a:prstGeom prst="rect">
            <a:avLst/>
          </a:prstGeom>
        </p:spPr>
        <p:txBody>
          <a:bodyPr/>
          <a:lstStyle/>
          <a:p>
            <a:fld id="{3C68EB9A-3794-40D5-BD96-AB4AD446DDC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928"/>
            <a:ext cx="1971675" cy="4360224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928"/>
            <a:ext cx="5800725" cy="436022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8735"/>
            <a:ext cx="2057400" cy="273928"/>
          </a:xfrm>
          <a:prstGeom prst="rect">
            <a:avLst/>
          </a:prstGeom>
        </p:spPr>
        <p:txBody>
          <a:bodyPr/>
          <a:lstStyle/>
          <a:p>
            <a:fld id="{F7D9ED4D-CFC4-4836-93DE-5A3E0C021F68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8735"/>
            <a:ext cx="3086100" cy="273928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8735"/>
            <a:ext cx="2057400" cy="273928"/>
          </a:xfrm>
          <a:prstGeom prst="rect">
            <a:avLst/>
          </a:prstGeom>
        </p:spPr>
        <p:txBody>
          <a:bodyPr/>
          <a:lstStyle/>
          <a:p>
            <a:fld id="{3C68EB9A-3794-40D5-BD96-AB4AD446DDC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929"/>
            <a:ext cx="7886700" cy="994479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9642"/>
            <a:ext cx="7886700" cy="32645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8735"/>
            <a:ext cx="2057400" cy="273928"/>
          </a:xfrm>
          <a:prstGeom prst="rect">
            <a:avLst/>
          </a:prstGeom>
        </p:spPr>
        <p:txBody>
          <a:bodyPr/>
          <a:lstStyle/>
          <a:p>
            <a:fld id="{F7D9ED4D-CFC4-4836-93DE-5A3E0C021F68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8735"/>
            <a:ext cx="3086100" cy="273928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8735"/>
            <a:ext cx="2057400" cy="273928"/>
          </a:xfrm>
          <a:prstGeom prst="rect">
            <a:avLst/>
          </a:prstGeom>
        </p:spPr>
        <p:txBody>
          <a:bodyPr/>
          <a:lstStyle/>
          <a:p>
            <a:fld id="{3C68EB9A-3794-40D5-BD96-AB4AD446DDC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40213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3160"/>
            <a:ext cx="7886700" cy="11254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8735"/>
            <a:ext cx="2057400" cy="273928"/>
          </a:xfrm>
          <a:prstGeom prst="rect">
            <a:avLst/>
          </a:prstGeom>
        </p:spPr>
        <p:txBody>
          <a:bodyPr/>
          <a:lstStyle/>
          <a:p>
            <a:fld id="{F7D9ED4D-CFC4-4836-93DE-5A3E0C021F68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8735"/>
            <a:ext cx="3086100" cy="273928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53338" y="4568648"/>
            <a:ext cx="2057400" cy="273928"/>
          </a:xfrm>
          <a:prstGeom prst="rect">
            <a:avLst/>
          </a:prstGeom>
        </p:spPr>
        <p:txBody>
          <a:bodyPr/>
          <a:lstStyle/>
          <a:p>
            <a:fld id="{3C68EB9A-3794-40D5-BD96-AB4AD446DDC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929"/>
            <a:ext cx="7886700" cy="994479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642"/>
            <a:ext cx="3886200" cy="32645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642"/>
            <a:ext cx="3886200" cy="32645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8735"/>
            <a:ext cx="2057400" cy="273928"/>
          </a:xfrm>
          <a:prstGeom prst="rect">
            <a:avLst/>
          </a:prstGeom>
        </p:spPr>
        <p:txBody>
          <a:bodyPr/>
          <a:lstStyle/>
          <a:p>
            <a:fld id="{F7D9ED4D-CFC4-4836-93DE-5A3E0C021F68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8735"/>
            <a:ext cx="3086100" cy="273928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8735"/>
            <a:ext cx="2057400" cy="273928"/>
          </a:xfrm>
          <a:prstGeom prst="rect">
            <a:avLst/>
          </a:prstGeom>
        </p:spPr>
        <p:txBody>
          <a:bodyPr/>
          <a:lstStyle/>
          <a:p>
            <a:fld id="{3C68EB9A-3794-40D5-BD96-AB4AD446DDC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929"/>
            <a:ext cx="7886700" cy="994479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1261"/>
            <a:ext cx="3868340" cy="618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9386"/>
            <a:ext cx="3868340" cy="276429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1261"/>
            <a:ext cx="3887391" cy="618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386"/>
            <a:ext cx="3887391" cy="276429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4768735"/>
            <a:ext cx="2057400" cy="273928"/>
          </a:xfrm>
          <a:prstGeom prst="rect">
            <a:avLst/>
          </a:prstGeom>
        </p:spPr>
        <p:txBody>
          <a:bodyPr/>
          <a:lstStyle/>
          <a:p>
            <a:fld id="{F7D9ED4D-CFC4-4836-93DE-5A3E0C021F68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4768735"/>
            <a:ext cx="3086100" cy="273928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4768735"/>
            <a:ext cx="2057400" cy="273928"/>
          </a:xfrm>
          <a:prstGeom prst="rect">
            <a:avLst/>
          </a:prstGeom>
        </p:spPr>
        <p:txBody>
          <a:bodyPr/>
          <a:lstStyle/>
          <a:p>
            <a:fld id="{3C68EB9A-3794-40D5-BD96-AB4AD446DDC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929"/>
            <a:ext cx="7886700" cy="994479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8735"/>
            <a:ext cx="2057400" cy="273928"/>
          </a:xfrm>
          <a:prstGeom prst="rect">
            <a:avLst/>
          </a:prstGeom>
        </p:spPr>
        <p:txBody>
          <a:bodyPr/>
          <a:lstStyle/>
          <a:p>
            <a:fld id="{F7D9ED4D-CFC4-4836-93DE-5A3E0C021F68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4768735"/>
            <a:ext cx="3086100" cy="273928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4768735"/>
            <a:ext cx="2057400" cy="273928"/>
          </a:xfrm>
          <a:prstGeom prst="rect">
            <a:avLst/>
          </a:prstGeom>
        </p:spPr>
        <p:txBody>
          <a:bodyPr/>
          <a:lstStyle/>
          <a:p>
            <a:fld id="{3C68EB9A-3794-40D5-BD96-AB4AD446DDC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4768735"/>
            <a:ext cx="2057400" cy="273928"/>
          </a:xfrm>
          <a:prstGeom prst="rect">
            <a:avLst/>
          </a:prstGeom>
        </p:spPr>
        <p:txBody>
          <a:bodyPr/>
          <a:lstStyle/>
          <a:p>
            <a:fld id="{F7D9ED4D-CFC4-4836-93DE-5A3E0C021F68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4768735"/>
            <a:ext cx="3086100" cy="273928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4768735"/>
            <a:ext cx="2057400" cy="273928"/>
          </a:xfrm>
          <a:prstGeom prst="rect">
            <a:avLst/>
          </a:prstGeom>
        </p:spPr>
        <p:txBody>
          <a:bodyPr/>
          <a:lstStyle/>
          <a:p>
            <a:fld id="{3C68EB9A-3794-40D5-BD96-AB4AD446DDC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3006"/>
            <a:ext cx="2949178" cy="1200521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798"/>
            <a:ext cx="4629150" cy="365634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526"/>
            <a:ext cx="2949178" cy="28595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8735"/>
            <a:ext cx="2057400" cy="273928"/>
          </a:xfrm>
          <a:prstGeom prst="rect">
            <a:avLst/>
          </a:prstGeom>
        </p:spPr>
        <p:txBody>
          <a:bodyPr/>
          <a:lstStyle/>
          <a:p>
            <a:fld id="{F7D9ED4D-CFC4-4836-93DE-5A3E0C021F68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8735"/>
            <a:ext cx="3086100" cy="273928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8735"/>
            <a:ext cx="2057400" cy="273928"/>
          </a:xfrm>
          <a:prstGeom prst="rect">
            <a:avLst/>
          </a:prstGeom>
        </p:spPr>
        <p:txBody>
          <a:bodyPr/>
          <a:lstStyle/>
          <a:p>
            <a:fld id="{3C68EB9A-3794-40D5-BD96-AB4AD446DDC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3006"/>
            <a:ext cx="2949178" cy="1200521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798"/>
            <a:ext cx="4629150" cy="365634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526"/>
            <a:ext cx="2949178" cy="28595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8735"/>
            <a:ext cx="2057400" cy="273928"/>
          </a:xfrm>
          <a:prstGeom prst="rect">
            <a:avLst/>
          </a:prstGeom>
        </p:spPr>
        <p:txBody>
          <a:bodyPr/>
          <a:lstStyle/>
          <a:p>
            <a:fld id="{F7D9ED4D-CFC4-4836-93DE-5A3E0C021F68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8735"/>
            <a:ext cx="3086100" cy="273928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8735"/>
            <a:ext cx="2057400" cy="273928"/>
          </a:xfrm>
          <a:prstGeom prst="rect">
            <a:avLst/>
          </a:prstGeom>
        </p:spPr>
        <p:txBody>
          <a:bodyPr/>
          <a:lstStyle/>
          <a:p>
            <a:fld id="{3C68EB9A-3794-40D5-BD96-AB4AD446DDC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-9525" y="0"/>
            <a:ext cx="9153525" cy="5143501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09" r="1" b="7017"/>
          <a:stretch>
            <a:fillRect/>
          </a:stretch>
        </p:blipFill>
        <p:spPr>
          <a:xfrm>
            <a:off x="-9525" y="1029089"/>
            <a:ext cx="6085341" cy="411441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098" y="4219575"/>
            <a:ext cx="4616902" cy="10609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microsoft.com/office/2007/relationships/media" Target="../media/media2.m4a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8.GIF"/><Relationship Id="rId4" Type="http://schemas.openxmlformats.org/officeDocument/2006/relationships/audio" Target="../media/media2.m4a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29.emf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shangwuppt.com/" TargetMode="External"/><Relationship Id="rId4" Type="http://schemas.openxmlformats.org/officeDocument/2006/relationships/image" Target="../media/image29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GIF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GIF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7.png"/><Relationship Id="rId11" Type="http://schemas.openxmlformats.org/officeDocument/2006/relationships/image" Target="../media/image13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18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475" y="1674270"/>
            <a:ext cx="5343525" cy="3470818"/>
          </a:xfrm>
          <a:prstGeom prst="rect">
            <a:avLst/>
          </a:prstGeom>
        </p:spPr>
      </p:pic>
      <p:pic>
        <p:nvPicPr>
          <p:cNvPr id="4" name="图片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5242" y="2413437"/>
            <a:ext cx="2262330" cy="2639215"/>
          </a:xfrm>
          <a:prstGeom prst="rect">
            <a:avLst/>
          </a:prstGeom>
        </p:spPr>
      </p:pic>
      <p:pic>
        <p:nvPicPr>
          <p:cNvPr id="6" name="图片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133" y="64680"/>
            <a:ext cx="1803374" cy="1921452"/>
          </a:xfrm>
          <a:prstGeom prst="rect">
            <a:avLst/>
          </a:prstGeom>
        </p:spPr>
      </p:pic>
      <p:pic>
        <p:nvPicPr>
          <p:cNvPr id="7" name="图片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921" y="1022205"/>
            <a:ext cx="1447993" cy="1542802"/>
          </a:xfrm>
          <a:prstGeom prst="rect">
            <a:avLst/>
          </a:prstGeom>
        </p:spPr>
      </p:pic>
      <p:pic>
        <p:nvPicPr>
          <p:cNvPr id="9" name="图片 5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76435" flipH="1">
            <a:off x="395532" y="2686353"/>
            <a:ext cx="540995" cy="480132"/>
          </a:xfrm>
          <a:prstGeom prst="rect">
            <a:avLst/>
          </a:prstGeom>
        </p:spPr>
      </p:pic>
      <p:pic>
        <p:nvPicPr>
          <p:cNvPr id="11" name="图片 1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6" y="0"/>
            <a:ext cx="1198006" cy="1093102"/>
          </a:xfrm>
          <a:prstGeom prst="rect">
            <a:avLst/>
          </a:prstGeom>
        </p:spPr>
      </p:pic>
      <p:pic>
        <p:nvPicPr>
          <p:cNvPr id="8" name="图片 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949" y="2187688"/>
            <a:ext cx="6961909" cy="3047008"/>
          </a:xfrm>
          <a:prstGeom prst="rect">
            <a:avLst/>
          </a:prstGeom>
        </p:spPr>
      </p:pic>
      <p:sp>
        <p:nvSpPr>
          <p:cNvPr id="10" name="矩形 5"/>
          <p:cNvSpPr/>
          <p:nvPr/>
        </p:nvSpPr>
        <p:spPr>
          <a:xfrm>
            <a:off x="1620112" y="1669976"/>
            <a:ext cx="684570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6000" err="1" smtClean="0">
                <a:solidFill>
                  <a:srgbClr val="E71F19"/>
                </a:solidFill>
                <a:latin typeface="UTM Windsor BT" panose="02040603050506020204" pitchFamily="18" charset="0"/>
                <a:ea typeface="华康俪金黑W8(P)" panose="020B0800000000000000" pitchFamily="34" charset="-122"/>
              </a:rPr>
              <a:t>Tập</a:t>
            </a:r>
            <a:r>
              <a:rPr lang="en-US" altLang="zh-CN" sz="6000" smtClean="0">
                <a:solidFill>
                  <a:srgbClr val="E71F19"/>
                </a:solidFill>
                <a:latin typeface="UTM Windsor BT" panose="02040603050506020204" pitchFamily="18" charset="0"/>
                <a:ea typeface="华康俪金黑W8(P)" panose="020B0800000000000000" pitchFamily="34" charset="-122"/>
              </a:rPr>
              <a:t> </a:t>
            </a:r>
            <a:r>
              <a:rPr lang="en-US" altLang="zh-CN" sz="6000" err="1" smtClean="0">
                <a:solidFill>
                  <a:srgbClr val="E71F19"/>
                </a:solidFill>
                <a:latin typeface="UTM Windsor BT" panose="02040603050506020204" pitchFamily="18" charset="0"/>
                <a:ea typeface="华康俪金黑W8(P)" panose="020B0800000000000000" pitchFamily="34" charset="-122"/>
              </a:rPr>
              <a:t>làm</a:t>
            </a:r>
            <a:r>
              <a:rPr lang="en-US" altLang="zh-CN" sz="6000" smtClean="0">
                <a:solidFill>
                  <a:srgbClr val="E71F19"/>
                </a:solidFill>
                <a:latin typeface="UTM Windsor BT" panose="02040603050506020204" pitchFamily="18" charset="0"/>
                <a:ea typeface="华康俪金黑W8(P)" panose="020B0800000000000000" pitchFamily="34" charset="-122"/>
              </a:rPr>
              <a:t> </a:t>
            </a:r>
            <a:r>
              <a:rPr lang="en-US" altLang="zh-CN" sz="6000" err="1" smtClean="0">
                <a:solidFill>
                  <a:srgbClr val="E71F19"/>
                </a:solidFill>
                <a:latin typeface="UTM Windsor BT" panose="02040603050506020204" pitchFamily="18" charset="0"/>
                <a:ea typeface="华康俪金黑W8(P)" panose="020B0800000000000000" pitchFamily="34" charset="-122"/>
              </a:rPr>
              <a:t>văn</a:t>
            </a:r>
            <a:endParaRPr lang="zh-CN" altLang="en-US" sz="6000">
              <a:solidFill>
                <a:srgbClr val="E71F19"/>
              </a:solidFill>
              <a:latin typeface="UTM Windsor BT" panose="02040603050506020204" pitchFamily="18" charset="0"/>
              <a:ea typeface="华康俪金黑W8(P)" panose="020B0800000000000000" pitchFamily="34" charset="-122"/>
            </a:endParaRPr>
          </a:p>
        </p:txBody>
      </p:sp>
      <p:pic>
        <p:nvPicPr>
          <p:cNvPr id="15" name="Bandari - 绿野仙踪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298858" y="-227806"/>
            <a:ext cx="457200" cy="4572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318500" y="43195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053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1"/>
                            </p:stCondLst>
                            <p:childTnLst>
                              <p:par>
                                <p:cTn id="20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251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2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45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45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45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7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5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 isNarration="1"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/>
    </p:bldLst>
  </p:timing>
  <p:extLst mod="1">
    <p:ext uri="{E180D4A7-C9FB-4DFB-919C-405C955672EB}">
      <p14:showEvtLst xmlns:p14="http://schemas.microsoft.com/office/powerpoint/2010/main">
        <p14:playEvt time="153" objId="15"/>
        <p14:pauseEvt time="11519" objId="15"/>
        <p14:seekEvt time="11519" objId="15" seek="11290"/>
        <p14:resumeEvt time="11718" objId="15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0"/>
          <p:cNvSpPr>
            <a:spLocks noChangeArrowheads="1"/>
          </p:cNvSpPr>
          <p:nvPr/>
        </p:nvSpPr>
        <p:spPr bwMode="auto">
          <a:xfrm>
            <a:off x="296816" y="47407"/>
            <a:ext cx="8839200" cy="72111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zh-CN" altLang="en-US">
              <a:latin typeface="华康俪金黑W8(P)" panose="020B0800000000000000" pitchFamily="34" charset="-122"/>
              <a:ea typeface="华康俪金黑W8(P)" panose="020B0800000000000000" pitchFamily="34" charset="-122"/>
            </a:endParaRPr>
          </a:p>
        </p:txBody>
      </p:sp>
      <p:sp>
        <p:nvSpPr>
          <p:cNvPr id="7" name="AutoShape 41"/>
          <p:cNvSpPr>
            <a:spLocks noChangeArrowheads="1"/>
          </p:cNvSpPr>
          <p:nvPr/>
        </p:nvSpPr>
        <p:spPr bwMode="auto">
          <a:xfrm>
            <a:off x="0" y="62923"/>
            <a:ext cx="609600" cy="609600"/>
          </a:xfrm>
          <a:prstGeom prst="diamond">
            <a:avLst/>
          </a:prstGeom>
          <a:solidFill>
            <a:schemeClr val="accent6">
              <a:lumMod val="75000"/>
            </a:schemeClr>
          </a:solidFill>
          <a:ln w="25400" algn="ctr">
            <a:solidFill>
              <a:srgbClr val="FFFFFF"/>
            </a:solidFill>
            <a:miter lim="800000"/>
          </a:ln>
          <a:effectLst/>
        </p:spPr>
        <p:txBody>
          <a:bodyPr wrap="none" anchor="ctr"/>
          <a:lstStyle/>
          <a:p>
            <a:pPr algn="ctr" defTabSz="800100"/>
            <a:r>
              <a:rPr lang="en-US" altLang="zh-CN" sz="2800">
                <a:solidFill>
                  <a:srgbClr val="FFFFFF"/>
                </a:solidFill>
                <a:latin typeface="华康俪金黑W8(P)" panose="020B0800000000000000" pitchFamily="34" charset="-122"/>
                <a:ea typeface="华康俪金黑W8(P)" panose="020B0800000000000000" pitchFamily="34" charset="-122"/>
              </a:rPr>
              <a:t>3</a:t>
            </a:r>
          </a:p>
        </p:txBody>
      </p:sp>
      <p:sp>
        <p:nvSpPr>
          <p:cNvPr id="8" name="Rectangle 22"/>
          <p:cNvSpPr>
            <a:spLocks noChangeArrowheads="1"/>
          </p:cNvSpPr>
          <p:nvPr/>
        </p:nvSpPr>
        <p:spPr bwMode="auto">
          <a:xfrm>
            <a:off x="609600" y="165689"/>
            <a:ext cx="8534400" cy="42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Sau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cơn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mưa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,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có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lẽ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cây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cối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,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hoa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lá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là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tươi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đẹp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hơn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tất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cả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. (…)</a:t>
            </a:r>
            <a:endParaRPr lang="zh-CN" altLang="en-US" sz="2000" b="0">
              <a:latin typeface="Times New Roman" panose="02020603050405020304" pitchFamily="18" charset="0"/>
              <a:ea typeface="华康俪金黑W8(P)" panose="020B0800000000000000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30" y="3181285"/>
            <a:ext cx="3127998" cy="175949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1" name="Rectangle 10"/>
          <p:cNvSpPr/>
          <p:nvPr/>
        </p:nvSpPr>
        <p:spPr>
          <a:xfrm>
            <a:off x="3878132" y="475693"/>
            <a:ext cx="4572000" cy="30008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2" name="文本框 16" descr="e7d195523061f1c0deeec63e560781cfd59afb0ea006f2a87ABB68BF51EA6619813959095094C18C62A12F549504892A4AAA8C1554C6663626E05CA27F281A14E6983772AFC3FB97135759321DEA3D709AACD122C08E6ED11241DF15C09E2C12DE3EE5ECBBE029142E78393D8F92674E12A8C0A9F7AD0B15E89D8F4F76499D0DF899BB6FF5AC3B6D"/>
          <p:cNvSpPr txBox="1"/>
          <p:nvPr/>
        </p:nvSpPr>
        <p:spPr>
          <a:xfrm>
            <a:off x="5314278" y="871205"/>
            <a:ext cx="3713582" cy="4154984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vi-VN" sz="2400">
                <a:solidFill>
                  <a:srgbClr val="000000"/>
                </a:solidFill>
                <a:latin typeface="+mj-lt"/>
              </a:rPr>
              <a:t> Sau cơn mưa, có lẽ cây cối, hoa lá là tươi đẹp hơn tất </a:t>
            </a:r>
            <a:r>
              <a:rPr lang="vi-VN" sz="2400" smtClean="0">
                <a:solidFill>
                  <a:srgbClr val="000000"/>
                </a:solidFill>
                <a:latin typeface="+mj-lt"/>
              </a:rPr>
              <a:t>cả.</a:t>
            </a:r>
            <a:r>
              <a:rPr lang="vi-VN" sz="2400">
                <a:solidFill>
                  <a:srgbClr val="000000"/>
                </a:solidFill>
                <a:latin typeface="+mj-lt"/>
              </a:rPr>
              <a:t> </a:t>
            </a:r>
            <a:r>
              <a:rPr lang="vi-VN" sz="2400" b="1">
                <a:solidFill>
                  <a:srgbClr val="000000"/>
                </a:solidFill>
                <a:latin typeface="+mj-lt"/>
              </a:rPr>
              <a:t>Những hàng cây ven đường được tắm </a:t>
            </a:r>
            <a:r>
              <a:rPr lang="en-US" sz="24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 mưa </a:t>
            </a:r>
            <a:r>
              <a:rPr lang="vi-VN" sz="2400" b="1" smtClean="0">
                <a:solidFill>
                  <a:srgbClr val="000000"/>
                </a:solidFill>
                <a:latin typeface="+mj-lt"/>
              </a:rPr>
              <a:t>thỏa </a:t>
            </a:r>
            <a:r>
              <a:rPr lang="vi-VN" sz="2400" b="1">
                <a:solidFill>
                  <a:srgbClr val="000000"/>
                </a:solidFill>
                <a:latin typeface="+mj-lt"/>
              </a:rPr>
              <a:t>thích nên tươi xanh </a:t>
            </a:r>
            <a:r>
              <a:rPr lang="en-US" sz="24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 hẳn</a:t>
            </a:r>
            <a:r>
              <a:rPr lang="vi-VN" sz="2400" b="1" smtClean="0">
                <a:solidFill>
                  <a:srgbClr val="000000"/>
                </a:solidFill>
                <a:latin typeface="+mj-lt"/>
              </a:rPr>
              <a:t>. </a:t>
            </a:r>
            <a:r>
              <a:rPr lang="en-US" sz="24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b="1" smtClean="0">
                <a:solidFill>
                  <a:srgbClr val="000000"/>
                </a:solidFill>
                <a:latin typeface="+mj-lt"/>
              </a:rPr>
              <a:t>hững </a:t>
            </a:r>
            <a:r>
              <a:rPr lang="vi-VN" sz="2400" b="1">
                <a:solidFill>
                  <a:srgbClr val="000000"/>
                </a:solidFill>
                <a:latin typeface="+mj-lt"/>
              </a:rPr>
              <a:t>giọt nước </a:t>
            </a:r>
            <a:r>
              <a:rPr lang="en-US" sz="24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mưa còn đọng lại trên những kẽ lá </a:t>
            </a:r>
            <a:r>
              <a:rPr lang="vi-VN" sz="2400" b="1" smtClean="0">
                <a:solidFill>
                  <a:srgbClr val="000000"/>
                </a:solidFill>
                <a:latin typeface="+mj-lt"/>
              </a:rPr>
              <a:t>long </a:t>
            </a:r>
            <a:r>
              <a:rPr lang="vi-VN" sz="2400" b="1">
                <a:solidFill>
                  <a:srgbClr val="000000"/>
                </a:solidFill>
                <a:latin typeface="+mj-lt"/>
              </a:rPr>
              <a:t>lanh </a:t>
            </a:r>
            <a:r>
              <a:rPr lang="en-US" sz="24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 những viên ngọc. Hoa trong vườn đung đưa</a:t>
            </a:r>
            <a:r>
              <a:rPr lang="vi-VN" sz="24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>
                <a:solidFill>
                  <a:srgbClr val="000000"/>
                </a:solidFill>
                <a:latin typeface="+mj-lt"/>
              </a:rPr>
              <a:t>nhè nhẹ tỏa </a:t>
            </a:r>
            <a:r>
              <a:rPr lang="vi-VN" sz="2400" b="1" smtClean="0">
                <a:solidFill>
                  <a:srgbClr val="000000"/>
                </a:solidFill>
                <a:latin typeface="+mj-lt"/>
              </a:rPr>
              <a:t>hương</a:t>
            </a:r>
            <a:r>
              <a:rPr lang="en-US" sz="2400" b="1" smtClean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gió.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30" y="871287"/>
            <a:ext cx="3058857" cy="17206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068" y="2121244"/>
            <a:ext cx="2380139" cy="133882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838347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2"/>
          <p:cNvSpPr>
            <a:spLocks noChangeArrowheads="1"/>
          </p:cNvSpPr>
          <p:nvPr/>
        </p:nvSpPr>
        <p:spPr bwMode="auto">
          <a:xfrm>
            <a:off x="304800" y="87052"/>
            <a:ext cx="8839200" cy="102622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zh-CN" altLang="en-US">
              <a:latin typeface="华康俪金黑W8(P)" panose="020B0800000000000000" pitchFamily="34" charset="-122"/>
              <a:ea typeface="华康俪金黑W8(P)" panose="020B0800000000000000" pitchFamily="34" charset="-122"/>
            </a:endParaRPr>
          </a:p>
        </p:txBody>
      </p:sp>
      <p:sp>
        <p:nvSpPr>
          <p:cNvPr id="7" name="AutoShape 43"/>
          <p:cNvSpPr>
            <a:spLocks noChangeArrowheads="1"/>
          </p:cNvSpPr>
          <p:nvPr/>
        </p:nvSpPr>
        <p:spPr bwMode="auto">
          <a:xfrm>
            <a:off x="11555" y="97218"/>
            <a:ext cx="609600" cy="609600"/>
          </a:xfrm>
          <a:prstGeom prst="diamond">
            <a:avLst/>
          </a:prstGeom>
          <a:solidFill>
            <a:schemeClr val="accent6">
              <a:lumMod val="75000"/>
            </a:schemeClr>
          </a:solidFill>
          <a:ln w="25400" algn="ctr">
            <a:solidFill>
              <a:srgbClr val="FFFFFF"/>
            </a:solidFill>
            <a:miter lim="800000"/>
          </a:ln>
          <a:effectLst/>
        </p:spPr>
        <p:txBody>
          <a:bodyPr wrap="none" anchor="ctr"/>
          <a:lstStyle/>
          <a:p>
            <a:pPr algn="ctr" defTabSz="800100"/>
            <a:r>
              <a:rPr lang="en-US" altLang="zh-CN" sz="2800">
                <a:solidFill>
                  <a:srgbClr val="FFFFFF"/>
                </a:solidFill>
                <a:latin typeface="华康俪金黑W8(P)" panose="020B0800000000000000" pitchFamily="34" charset="-122"/>
                <a:ea typeface="华康俪金黑W8(P)" panose="020B0800000000000000" pitchFamily="34" charset="-122"/>
              </a:rPr>
              <a:t>4</a:t>
            </a:r>
          </a:p>
        </p:txBody>
      </p:sp>
      <p:sp>
        <p:nvSpPr>
          <p:cNvPr id="8" name="Rectangle 22"/>
          <p:cNvSpPr>
            <a:spLocks noChangeArrowheads="1"/>
          </p:cNvSpPr>
          <p:nvPr/>
        </p:nvSpPr>
        <p:spPr bwMode="auto">
          <a:xfrm>
            <a:off x="505699" y="0"/>
            <a:ext cx="843740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Con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đường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trước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cửa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đang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khô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dần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.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Trên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đường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,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xe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cộ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qua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lại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nườm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nượp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như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mắc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cửi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. (…).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Góc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phố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,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mấy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cô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bé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đang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chơi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nhảy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dây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.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Những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bím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tóc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tun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ngủn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vung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vẩy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theo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từng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nhịp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chân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nhảy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.</a:t>
            </a:r>
            <a:endParaRPr lang="zh-CN" altLang="en-US" sz="2000" b="0">
              <a:latin typeface="Times New Roman" panose="02020603050405020304" pitchFamily="18" charset="0"/>
              <a:ea typeface="华康俪金黑W8(P)" panose="020B0800000000000000" pitchFamily="34" charset="-122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86000" y="1486838"/>
            <a:ext cx="4572000" cy="30008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" name="文本框 16" descr="e7d195523061f1c0deeec63e560781cfd59afb0ea006f2a87ABB68BF51EA6619813959095094C18C62A12F549504892A4AAA8C1554C6663626E05CA27F281A14E6983772AFC3FB97135759321DEA3D709AACD122C08E6ED11241DF15C09E2C12DE3EE5ECBBE029142E78393D8F92674E12A8C0A9F7AD0B15E89D8F4F76499D0DF899BB6FF5AC3B6D"/>
          <p:cNvSpPr txBox="1"/>
          <p:nvPr/>
        </p:nvSpPr>
        <p:spPr>
          <a:xfrm>
            <a:off x="124691" y="1287381"/>
            <a:ext cx="8818410" cy="2308324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vi-VN" sz="2400">
                <a:solidFill>
                  <a:srgbClr val="000000"/>
                </a:solidFill>
                <a:latin typeface="+mj-lt"/>
              </a:rPr>
              <a:t> Con đường trước cửa đang khô dần. Trên đường, xe cộ qua lại nườm nượp như mắc cửi.</a:t>
            </a:r>
            <a:r>
              <a:rPr lang="vi-VN" sz="2400" b="1">
                <a:solidFill>
                  <a:srgbClr val="000000"/>
                </a:solidFill>
                <a:latin typeface="+mj-lt"/>
              </a:rPr>
              <a:t> </a:t>
            </a:r>
            <a:r>
              <a:rPr lang="en-US" sz="24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 động cơ, tiếng còi xe </a:t>
            </a:r>
            <a:r>
              <a:rPr lang="vi-VN" sz="2400" b="1" smtClean="0">
                <a:solidFill>
                  <a:srgbClr val="000000"/>
                </a:solidFill>
                <a:latin typeface="+mj-lt"/>
              </a:rPr>
              <a:t>nhộn nhịp.</a:t>
            </a:r>
            <a:r>
              <a:rPr lang="vi-VN" sz="2400" b="1">
                <a:solidFill>
                  <a:srgbClr val="000000"/>
                </a:solidFill>
                <a:latin typeface="+mj-lt"/>
              </a:rPr>
              <a:t> </a:t>
            </a:r>
            <a:r>
              <a:rPr lang="en-US" sz="24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quầy hàng ven đường lại bày ra buôn bán. </a:t>
            </a:r>
            <a:r>
              <a:rPr lang="vi-VN" sz="2400" b="1" smtClean="0">
                <a:solidFill>
                  <a:srgbClr val="000000"/>
                </a:solidFill>
                <a:latin typeface="+mj-lt"/>
              </a:rPr>
              <a:t>Từ </a:t>
            </a:r>
            <a:r>
              <a:rPr lang="vi-VN" sz="2400" b="1">
                <a:solidFill>
                  <a:srgbClr val="000000"/>
                </a:solidFill>
                <a:latin typeface="+mj-lt"/>
              </a:rPr>
              <a:t>những chỗ trú mưa, mọi người đã vội vã trở lại công việc hằng ngày. </a:t>
            </a:r>
            <a:r>
              <a:rPr lang="vi-VN" sz="2400">
                <a:solidFill>
                  <a:srgbClr val="000000"/>
                </a:solidFill>
                <a:latin typeface="+mj-lt"/>
              </a:rPr>
              <a:t>Góc phố, mấy cô bé đang chơi nhảy </a:t>
            </a:r>
            <a:r>
              <a:rPr lang="vi-VN" sz="2400" smtClean="0">
                <a:solidFill>
                  <a:srgbClr val="000000"/>
                </a:solidFill>
                <a:latin typeface="+mj-lt"/>
              </a:rPr>
              <a:t>dây</a:t>
            </a:r>
            <a:r>
              <a:rPr lang="en-US" sz="2400" smtClean="0">
                <a:solidFill>
                  <a:srgbClr val="000000"/>
                </a:solidFill>
                <a:latin typeface="+mj-lt"/>
              </a:rPr>
              <a:t>. </a:t>
            </a:r>
            <a:r>
              <a:rPr lang="vi-VN" sz="2400" smtClean="0">
                <a:solidFill>
                  <a:srgbClr val="000000"/>
                </a:solidFill>
                <a:latin typeface="+mj-lt"/>
              </a:rPr>
              <a:t>Những </a:t>
            </a:r>
            <a:r>
              <a:rPr lang="vi-VN" sz="2400">
                <a:solidFill>
                  <a:srgbClr val="000000"/>
                </a:solidFill>
                <a:latin typeface="+mj-lt"/>
              </a:rPr>
              <a:t>bím tóc tun ngủn vung vẩy theo từng nhịp chân nhảy.</a:t>
            </a:r>
            <a:endParaRPr lang="en-US" sz="2400">
              <a:latin typeface="+mj-lt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55" y="3659699"/>
            <a:ext cx="2598288" cy="146153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996" y="3656595"/>
            <a:ext cx="2436808" cy="148849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357" y="3656594"/>
            <a:ext cx="2343075" cy="146832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268020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68" y="0"/>
            <a:ext cx="732631" cy="732631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222879" y="674435"/>
            <a:ext cx="8718076" cy="116392"/>
            <a:chOff x="87423" y="674435"/>
            <a:chExt cx="8718076" cy="116392"/>
          </a:xfrm>
        </p:grpSpPr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87423" y="674435"/>
              <a:ext cx="2179519" cy="1163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2266942" y="674435"/>
              <a:ext cx="2179519" cy="1163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4463048" y="674435"/>
              <a:ext cx="2179519" cy="1163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6625980" y="674435"/>
              <a:ext cx="2179519" cy="1163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4" name="TextBox 51"/>
          <p:cNvSpPr txBox="1"/>
          <p:nvPr/>
        </p:nvSpPr>
        <p:spPr>
          <a:xfrm>
            <a:off x="912598" y="75608"/>
            <a:ext cx="8478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4B85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hãy nêu cảm nhận của mình về những cơn </a:t>
            </a:r>
            <a:r>
              <a:rPr lang="en-US" sz="2800" b="1" smtClean="0">
                <a:solidFill>
                  <a:srgbClr val="4B85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mưa.</a:t>
            </a:r>
            <a:endParaRPr lang="en-US" sz="2800">
              <a:solidFill>
                <a:srgbClr val="4B850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đoạn 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75181" y="2409713"/>
            <a:ext cx="4465774" cy="267467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-55675" y="834160"/>
            <a:ext cx="914399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Mưa, ngoài yếu tố thiên tai, nó 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mang 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lại 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rất nhiều lợi 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ích cho cuộc sống. Vì vậy chúng ta cần có ý thức giữ gìn môi trường trong lành để những cơn mưa tạo được giá trị mát mẻ và có ích lợi trong đời sống và sinh hoạt.</a:t>
            </a:r>
          </a:p>
        </p:txBody>
      </p:sp>
      <p:pic>
        <p:nvPicPr>
          <p:cNvPr id="30" name="图片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79" y="2165948"/>
            <a:ext cx="2262330" cy="263921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30532" y="4845006"/>
            <a:ext cx="109728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(GDBVMT)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5" fill="hold" display="0">
                  <p:stCondLst>
                    <p:cond delay="indefinite"/>
                  </p:stCondLst>
                </p:cTn>
                <p:tgtEl>
                  <p:spTgt spid="28"/>
                </p:tgtEl>
              </p:cMediaNode>
            </p:video>
          </p:childTnLst>
        </p:cTn>
      </p:par>
    </p:tnLst>
    <p:bldLst>
      <p:bldP spid="54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475" y="1889423"/>
            <a:ext cx="5343525" cy="3470818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6563" y="2245771"/>
            <a:ext cx="6953601" cy="304337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432" y="0"/>
            <a:ext cx="2895606" cy="1143002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3800475" y="406006"/>
            <a:ext cx="1799106" cy="61555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defTabSz="68516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4000" b="1" smtClean="0">
                <a:solidFill>
                  <a:srgbClr val="E80A0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Bài 2</a:t>
            </a:r>
            <a:endParaRPr lang="zh-CN" altLang="en-US" sz="4000" b="1">
              <a:solidFill>
                <a:srgbClr val="E80A0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TextBox 25"/>
          <p:cNvSpPr txBox="1"/>
          <p:nvPr/>
        </p:nvSpPr>
        <p:spPr>
          <a:xfrm>
            <a:off x="0" y="1102769"/>
            <a:ext cx="91439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>
                <a:latin typeface="+mj-lt"/>
              </a:rPr>
              <a:t>Chọn một phần trong dàn ý bài văn tả cơn mưa em vừa trình bày trong tiết trước, viết thành một đoạn văn.</a:t>
            </a:r>
            <a:endParaRPr lang="zh-CN" altLang="en-US" sz="2800">
              <a:solidFill>
                <a:prstClr val="black">
                  <a:lumMod val="75000"/>
                  <a:lumOff val="25000"/>
                </a:prst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2" name="Cloud Callout 1"/>
          <p:cNvSpPr/>
          <p:nvPr/>
        </p:nvSpPr>
        <p:spPr>
          <a:xfrm>
            <a:off x="3173505" y="2237591"/>
            <a:ext cx="3780095" cy="2043953"/>
          </a:xfrm>
          <a:prstGeom prst="cloudCallout">
            <a:avLst>
              <a:gd name="adj1" fmla="val -47329"/>
              <a:gd name="adj2" fmla="val -56063"/>
            </a:avLst>
          </a:prstGeom>
          <a:solidFill>
            <a:srgbClr val="D7E387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viết một đoạn văn ta cần lưu ý điều gì?</a:t>
            </a:r>
            <a:endParaRPr lang="en-US" sz="280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8108" y="2304921"/>
            <a:ext cx="56154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smtClean="0">
                <a:solidFill>
                  <a:srgbClr val="E8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viết đoạn văn cần lưu ý </a:t>
            </a:r>
            <a:r>
              <a:rPr lang="en-US" sz="3200">
                <a:solidFill>
                  <a:srgbClr val="E8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mở đoạn, thân đoạn và kết đoạn</a:t>
            </a:r>
            <a:r>
              <a:rPr lang="en-US" sz="3200" smtClean="0">
                <a:solidFill>
                  <a:srgbClr val="E8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>
              <a:solidFill>
                <a:srgbClr val="E80A0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8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" grpId="0" animBg="1"/>
      <p:bldP spid="2" grpId="1" animBg="1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99" y="-61372"/>
            <a:ext cx="732631" cy="732631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166358" y="591264"/>
            <a:ext cx="8718076" cy="116392"/>
            <a:chOff x="87423" y="674435"/>
            <a:chExt cx="8718076" cy="116392"/>
          </a:xfrm>
        </p:grpSpPr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87423" y="674435"/>
              <a:ext cx="2179519" cy="1163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2266942" y="674435"/>
              <a:ext cx="2179519" cy="1163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4463048" y="674435"/>
              <a:ext cx="2179519" cy="1163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6625980" y="674435"/>
              <a:ext cx="2179519" cy="1163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6" name="Rectangle 5">
            <a:hlinkClick r:id="rId5"/>
          </p:cNvPr>
          <p:cNvSpPr>
            <a:spLocks noChangeArrowheads="1"/>
          </p:cNvSpPr>
          <p:nvPr/>
        </p:nvSpPr>
        <p:spPr bwMode="gray">
          <a:xfrm>
            <a:off x="229549" y="707656"/>
            <a:ext cx="8914451" cy="3325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98987" rIns="131983" bIns="65991"/>
          <a:lstStyle>
            <a:lvl1pPr marL="190500" indent="-1905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 algn="just" eaLnBrk="1" hangingPunct="1"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None/>
            </a:pPr>
            <a:r>
              <a:rPr lang="vi-VN" sz="2400">
                <a:latin typeface="+mj-lt"/>
              </a:rPr>
              <a:t>Sau bao ngày nắng nóng ngột ngạt, chiều nay cơn mưa rào ào tới như rửa trôi đi bao oi bức của ngày hè. </a:t>
            </a: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Trời vẫn nắng, mây trắng vẫn lượn lờ trôi</a:t>
            </a:r>
            <a:r>
              <a:rPr lang="vi-VN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ấy mà</a:t>
            </a:r>
            <a:r>
              <a:rPr lang="vi-VN" sz="2400" smtClean="0">
                <a:latin typeface="+mj-lt"/>
              </a:rPr>
              <a:t> </a:t>
            </a:r>
            <a:r>
              <a:rPr lang="vi-VN" sz="2400">
                <a:latin typeface="+mj-lt"/>
              </a:rPr>
              <a:t>một lúc sau mây đen từ đâu kéo đến. Những cơn gió </a:t>
            </a: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thổi </a:t>
            </a:r>
            <a:r>
              <a:rPr lang="vi-VN" sz="2400" smtClean="0">
                <a:latin typeface="+mj-lt"/>
              </a:rPr>
              <a:t>ào ào.</a:t>
            </a:r>
            <a:r>
              <a:rPr lang="en-US" sz="2400" smtClean="0">
                <a:latin typeface="+mj-lt"/>
              </a:rPr>
              <a:t> </a:t>
            </a: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Bụi và lá cây cuộn tròn bay lên không trung</a:t>
            </a:r>
            <a:r>
              <a:rPr lang="en-US" sz="2400" smtClean="0">
                <a:latin typeface="+mj-lt"/>
              </a:rPr>
              <a:t>.</a:t>
            </a:r>
            <a:r>
              <a:rPr lang="vi-VN" sz="2400" smtClean="0">
                <a:latin typeface="+mj-lt"/>
              </a:rPr>
              <a:t> </a:t>
            </a: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Mây mỗi lúc một đen hơn, </a:t>
            </a:r>
            <a:r>
              <a:rPr lang="vi-VN" sz="2400" smtClean="0">
                <a:latin typeface="+mj-lt"/>
              </a:rPr>
              <a:t>mọi </a:t>
            </a:r>
            <a:r>
              <a:rPr lang="vi-VN" sz="2400">
                <a:latin typeface="+mj-lt"/>
              </a:rPr>
              <a:t>người hối hả cố gắng hoàn thành công việc còn đang dang dở</a:t>
            </a:r>
            <a:r>
              <a:rPr lang="vi-VN" sz="2400" smtClean="0">
                <a:latin typeface="+mj-lt"/>
              </a:rPr>
              <a:t>.</a:t>
            </a:r>
            <a:r>
              <a:rPr lang="en-US" sz="2400" smtClean="0">
                <a:latin typeface="+mj-lt"/>
              </a:rPr>
              <a:t> </a:t>
            </a:r>
            <a:r>
              <a:rPr lang="vi-VN" sz="2400" smtClean="0">
                <a:latin typeface="+mj-lt"/>
              </a:rPr>
              <a:t>Vài </a:t>
            </a:r>
            <a:r>
              <a:rPr lang="vi-VN" sz="2400">
                <a:latin typeface="+mj-lt"/>
              </a:rPr>
              <a:t>người đi đường vội vã tìm chỗ trú mưa. Lũ chim </a:t>
            </a: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giờ đã trốn vào đâu đó trên những cành cây</a:t>
            </a:r>
            <a:r>
              <a:rPr lang="vi-VN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400">
                <a:latin typeface="+mj-lt"/>
              </a:rPr>
              <a:t>Chớp lóe rạch ngang bầu trời, </a:t>
            </a: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tiếng sấm ì ầm</a:t>
            </a:r>
            <a:r>
              <a:rPr lang="vi-VN" sz="2400" smtClean="0">
                <a:latin typeface="+mj-lt"/>
              </a:rPr>
              <a:t>. Mưa</a:t>
            </a:r>
            <a:r>
              <a:rPr lang="en-US" sz="2400" smtClean="0">
                <a:latin typeface="+mj-lt"/>
              </a:rPr>
              <a:t> … </a:t>
            </a: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vi-VN" sz="2400" smtClean="0">
                <a:latin typeface="+mj-lt"/>
              </a:rPr>
              <a:t> </a:t>
            </a: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rồi …</a:t>
            </a:r>
            <a:r>
              <a:rPr lang="en-US" sz="2400" smtClean="0">
                <a:latin typeface="+mj-lt"/>
              </a:rPr>
              <a:t> </a:t>
            </a: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vi-VN" sz="2400" smtClean="0">
                <a:latin typeface="+mj-lt"/>
              </a:rPr>
              <a:t> </a:t>
            </a:r>
            <a:r>
              <a:rPr lang="vi-VN" sz="2400">
                <a:latin typeface="+mj-lt"/>
              </a:rPr>
              <a:t>lộp độp trên những mái </a:t>
            </a:r>
            <a:r>
              <a:rPr lang="vi-VN" sz="2400" smtClean="0">
                <a:latin typeface="+mj-lt"/>
              </a:rPr>
              <a:t>tôn</a:t>
            </a:r>
            <a:r>
              <a:rPr lang="en-US" sz="2400">
                <a:latin typeface="+mj-lt"/>
              </a:rPr>
              <a:t>.</a:t>
            </a:r>
            <a:endParaRPr lang="en-US" altLang="zh-CN" sz="2400" noProof="1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5" name="矩形 20"/>
          <p:cNvSpPr/>
          <p:nvPr/>
        </p:nvSpPr>
        <p:spPr>
          <a:xfrm>
            <a:off x="1294491" y="58723"/>
            <a:ext cx="1799106" cy="49244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defTabSz="68516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200" b="1" smtClean="0">
                <a:solidFill>
                  <a:srgbClr val="E80A0A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Bài 2</a:t>
            </a:r>
            <a:endParaRPr lang="zh-CN" altLang="en-US" sz="3200" b="1">
              <a:solidFill>
                <a:srgbClr val="E80A0A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475" y="1674270"/>
            <a:ext cx="5343525" cy="347081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01716"/>
            <a:ext cx="6953601" cy="3043372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581344" y="1887993"/>
            <a:ext cx="7174035" cy="784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500" smtClean="0">
                <a:solidFill>
                  <a:srgbClr val="E71F19"/>
                </a:solidFill>
                <a:latin typeface="UTM Zebrawood" panose="02040603050506020204" pitchFamily="18" charset="0"/>
                <a:ea typeface="华康俪金黑W8(P)" panose="020B0800000000000000" pitchFamily="34" charset="-122"/>
              </a:rPr>
              <a:t>Tạm biệt các em</a:t>
            </a:r>
            <a:endParaRPr lang="zh-CN" altLang="en-US" sz="4500">
              <a:solidFill>
                <a:srgbClr val="E71F19"/>
              </a:solidFill>
              <a:latin typeface="UTM Zebrawood" panose="02040603050506020204" pitchFamily="18" charset="0"/>
              <a:ea typeface="华康俪金黑W8(P)" panose="020B0800000000000000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801" y="0"/>
            <a:ext cx="1803374" cy="192145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44" y="902869"/>
            <a:ext cx="1447993" cy="1542802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763" y="2634747"/>
            <a:ext cx="2262330" cy="2639215"/>
          </a:xfrm>
          <a:prstGeom prst="rect">
            <a:avLst/>
          </a:prstGeom>
        </p:spPr>
      </p:pic>
      <p:pic>
        <p:nvPicPr>
          <p:cNvPr id="18" name="图片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6" y="0"/>
            <a:ext cx="1198006" cy="10931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2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4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45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45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45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KTBC-tlvtiet2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5088"/>
          </a:xfrm>
        </p:spPr>
      </p:pic>
    </p:spTree>
    <p:extLst>
      <p:ext uri="{BB962C8B-B14F-4D97-AF65-F5344CB8AC3E}">
        <p14:creationId xmlns:p14="http://schemas.microsoft.com/office/powerpoint/2010/main" val="300837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257" y="0"/>
            <a:ext cx="4075307" cy="179684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133" y="64680"/>
            <a:ext cx="1803374" cy="192145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862242" y="647029"/>
            <a:ext cx="31738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video, </a:t>
            </a:r>
            <a:r>
              <a:rPr lang="en-US" sz="280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组合 48"/>
          <p:cNvGrpSpPr/>
          <p:nvPr/>
        </p:nvGrpSpPr>
        <p:grpSpPr>
          <a:xfrm>
            <a:off x="181273" y="2052993"/>
            <a:ext cx="3371170" cy="1525918"/>
            <a:chOff x="884877" y="3647174"/>
            <a:chExt cx="3168352" cy="1699654"/>
          </a:xfrm>
        </p:grpSpPr>
        <p:sp>
          <p:nvSpPr>
            <p:cNvPr id="13" name="圆角矩形 1"/>
            <p:cNvSpPr/>
            <p:nvPr/>
          </p:nvSpPr>
          <p:spPr>
            <a:xfrm>
              <a:off x="884877" y="3647174"/>
              <a:ext cx="3168352" cy="1699654"/>
            </a:xfrm>
            <a:custGeom>
              <a:avLst/>
              <a:gdLst/>
              <a:ahLst/>
              <a:cxnLst/>
              <a:rect l="l" t="t" r="r" b="b"/>
              <a:pathLst>
                <a:path w="6264696" h="3360680">
                  <a:moveTo>
                    <a:pt x="1980220" y="0"/>
                  </a:moveTo>
                  <a:cubicBezTo>
                    <a:pt x="2222334" y="0"/>
                    <a:pt x="2437868" y="105672"/>
                    <a:pt x="2573873" y="272057"/>
                  </a:cubicBezTo>
                  <a:cubicBezTo>
                    <a:pt x="2692559" y="198638"/>
                    <a:pt x="2835124" y="156324"/>
                    <a:pt x="2988332" y="156324"/>
                  </a:cubicBezTo>
                  <a:cubicBezTo>
                    <a:pt x="3278644" y="156324"/>
                    <a:pt x="3530741" y="308257"/>
                    <a:pt x="3654451" y="532861"/>
                  </a:cubicBezTo>
                  <a:cubicBezTo>
                    <a:pt x="3790627" y="389267"/>
                    <a:pt x="3990364" y="300340"/>
                    <a:pt x="4212468" y="300340"/>
                  </a:cubicBezTo>
                  <a:cubicBezTo>
                    <a:pt x="4597946" y="300340"/>
                    <a:pt x="4916046" y="568206"/>
                    <a:pt x="4961998" y="914507"/>
                  </a:cubicBezTo>
                  <a:cubicBezTo>
                    <a:pt x="5077596" y="844149"/>
                    <a:pt x="5216097" y="804396"/>
                    <a:pt x="5364596" y="804396"/>
                  </a:cubicBezTo>
                  <a:cubicBezTo>
                    <a:pt x="5782170" y="804396"/>
                    <a:pt x="6120680" y="1118727"/>
                    <a:pt x="6120680" y="1506474"/>
                  </a:cubicBezTo>
                  <a:cubicBezTo>
                    <a:pt x="6120680" y="1536286"/>
                    <a:pt x="6118679" y="1565664"/>
                    <a:pt x="6114122" y="1594407"/>
                  </a:cubicBezTo>
                  <a:cubicBezTo>
                    <a:pt x="6210222" y="1765300"/>
                    <a:pt x="6264696" y="1962562"/>
                    <a:pt x="6264696" y="2172548"/>
                  </a:cubicBezTo>
                  <a:cubicBezTo>
                    <a:pt x="6264696" y="2828735"/>
                    <a:pt x="5732751" y="3360680"/>
                    <a:pt x="5076564" y="3360680"/>
                  </a:cubicBezTo>
                  <a:lnTo>
                    <a:pt x="1188132" y="3360680"/>
                  </a:lnTo>
                  <a:cubicBezTo>
                    <a:pt x="531945" y="3360680"/>
                    <a:pt x="0" y="2828735"/>
                    <a:pt x="0" y="2172548"/>
                  </a:cubicBezTo>
                  <a:cubicBezTo>
                    <a:pt x="0" y="1879734"/>
                    <a:pt x="105925" y="1611659"/>
                    <a:pt x="282046" y="1404976"/>
                  </a:cubicBezTo>
                  <a:cubicBezTo>
                    <a:pt x="194727" y="1291575"/>
                    <a:pt x="144016" y="1152495"/>
                    <a:pt x="144016" y="1002418"/>
                  </a:cubicBezTo>
                  <a:cubicBezTo>
                    <a:pt x="144016" y="614671"/>
                    <a:pt x="482526" y="300340"/>
                    <a:pt x="900100" y="300340"/>
                  </a:cubicBezTo>
                  <a:cubicBezTo>
                    <a:pt x="1045861" y="300340"/>
                    <a:pt x="1181989" y="338640"/>
                    <a:pt x="1296354" y="406898"/>
                  </a:cubicBezTo>
                  <a:cubicBezTo>
                    <a:pt x="1414762" y="166192"/>
                    <a:pt x="1676590" y="0"/>
                    <a:pt x="1980220" y="0"/>
                  </a:cubicBezTo>
                  <a:close/>
                </a:path>
              </a:pathLst>
            </a:custGeom>
            <a:solidFill>
              <a:srgbClr val="DBF0F8"/>
            </a:solidFill>
            <a:ln w="12700" cap="flat" cmpd="sng" algn="ctr">
              <a:solidFill>
                <a:srgbClr val="A1C2DB"/>
              </a:solidFill>
              <a:prstDash val="solid"/>
            </a:ln>
            <a:effectLst>
              <a:outerShdw blurRad="279400" algn="ctr" rotWithShape="0">
                <a:prstClr val="black">
                  <a:alpha val="11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TextBox 51"/>
            <p:cNvSpPr txBox="1"/>
            <p:nvPr/>
          </p:nvSpPr>
          <p:spPr>
            <a:xfrm>
              <a:off x="983593" y="4082617"/>
              <a:ext cx="2860216" cy="9256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lnSpc>
                  <a:spcPct val="150000"/>
                </a:lnSpc>
              </a:pPr>
              <a:r>
                <a:rPr lang="en-US" altLang="zh-CN" sz="3200" kern="0" err="1" smtClean="0">
                  <a:ln>
                    <a:solidFill>
                      <a:srgbClr val="427C3A"/>
                    </a:solidFill>
                  </a:ln>
                  <a:solidFill>
                    <a:srgbClr val="57924F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Cảnh</a:t>
              </a:r>
              <a:r>
                <a:rPr lang="en-US" altLang="zh-CN" sz="3200" kern="0" smtClean="0">
                  <a:ln>
                    <a:solidFill>
                      <a:srgbClr val="427C3A"/>
                    </a:solidFill>
                  </a:ln>
                  <a:solidFill>
                    <a:srgbClr val="57924F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kern="0" err="1" smtClean="0">
                  <a:ln>
                    <a:solidFill>
                      <a:srgbClr val="427C3A"/>
                    </a:solidFill>
                  </a:ln>
                  <a:solidFill>
                    <a:srgbClr val="57924F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cơn</a:t>
              </a:r>
              <a:r>
                <a:rPr lang="en-US" altLang="zh-CN" sz="3200" kern="0" smtClean="0">
                  <a:ln>
                    <a:solidFill>
                      <a:srgbClr val="427C3A"/>
                    </a:solidFill>
                  </a:ln>
                  <a:solidFill>
                    <a:srgbClr val="57924F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kern="0" err="1" smtClean="0">
                  <a:ln>
                    <a:solidFill>
                      <a:srgbClr val="427C3A"/>
                    </a:solidFill>
                  </a:ln>
                  <a:solidFill>
                    <a:srgbClr val="57924F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mưa</a:t>
              </a:r>
              <a:endParaRPr lang="zh-CN" altLang="en-US" sz="3200" kern="0">
                <a:ln>
                  <a:solidFill>
                    <a:srgbClr val="427C3A"/>
                  </a:solidFill>
                </a:ln>
                <a:solidFill>
                  <a:srgbClr val="57924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7" name="Rectangle 37"/>
          <p:cNvSpPr>
            <a:spLocks noChangeArrowheads="1"/>
          </p:cNvSpPr>
          <p:nvPr/>
        </p:nvSpPr>
        <p:spPr bwMode="auto">
          <a:xfrm>
            <a:off x="4411350" y="2052993"/>
            <a:ext cx="2935783" cy="446088"/>
          </a:xfrm>
          <a:prstGeom prst="rect">
            <a:avLst/>
          </a:prstGeom>
          <a:solidFill>
            <a:srgbClr val="62AB71"/>
          </a:solidFill>
          <a:ln>
            <a:noFill/>
          </a:ln>
          <a:effectLst/>
        </p:spPr>
        <p:txBody>
          <a:bodyPr wrap="none" anchor="ctr"/>
          <a:lstStyle/>
          <a:p>
            <a:endParaRPr lang="zh-CN" altLang="en-US">
              <a:latin typeface="华康俪金黑W8(P)" panose="020B0800000000000000" pitchFamily="34" charset="-122"/>
              <a:ea typeface="华康俪金黑W8(P)" panose="020B0800000000000000" pitchFamily="34" charset="-122"/>
            </a:endParaRPr>
          </a:p>
        </p:txBody>
      </p:sp>
      <p:sp>
        <p:nvSpPr>
          <p:cNvPr id="18" name="AutoShape 36"/>
          <p:cNvSpPr>
            <a:spLocks noChangeArrowheads="1"/>
          </p:cNvSpPr>
          <p:nvPr/>
        </p:nvSpPr>
        <p:spPr bwMode="auto">
          <a:xfrm>
            <a:off x="4106550" y="1965681"/>
            <a:ext cx="419398" cy="609600"/>
          </a:xfrm>
          <a:prstGeom prst="diamond">
            <a:avLst/>
          </a:prstGeom>
          <a:solidFill>
            <a:srgbClr val="62AB71"/>
          </a:solidFill>
          <a:ln w="25400" algn="ctr">
            <a:solidFill>
              <a:srgbClr val="FFFFFF"/>
            </a:solidFill>
            <a:miter lim="800000"/>
          </a:ln>
          <a:effectLst/>
        </p:spPr>
        <p:txBody>
          <a:bodyPr wrap="none" anchor="ctr"/>
          <a:lstStyle/>
          <a:p>
            <a:pPr algn="ctr" defTabSz="800100"/>
            <a:r>
              <a:rPr lang="en-US" altLang="zh-CN" sz="2800">
                <a:solidFill>
                  <a:srgbClr val="FFFFFF"/>
                </a:solidFill>
                <a:latin typeface="华康俪金黑W8(P)" panose="020B0800000000000000" pitchFamily="34" charset="-122"/>
                <a:ea typeface="华康俪金黑W8(P)" panose="020B0800000000000000" pitchFamily="34" charset="-122"/>
              </a:rPr>
              <a:t>1</a:t>
            </a:r>
          </a:p>
        </p:txBody>
      </p:sp>
      <p:sp>
        <p:nvSpPr>
          <p:cNvPr id="19" name="Rectangle 38"/>
          <p:cNvSpPr>
            <a:spLocks noChangeArrowheads="1"/>
          </p:cNvSpPr>
          <p:nvPr/>
        </p:nvSpPr>
        <p:spPr bwMode="auto">
          <a:xfrm>
            <a:off x="4411350" y="2773548"/>
            <a:ext cx="2935783" cy="446088"/>
          </a:xfrm>
          <a:prstGeom prst="rect">
            <a:avLst/>
          </a:prstGeom>
          <a:solidFill>
            <a:srgbClr val="E71F19"/>
          </a:solidFill>
          <a:ln>
            <a:noFill/>
          </a:ln>
          <a:effectLst/>
        </p:spPr>
        <p:txBody>
          <a:bodyPr wrap="none" anchor="ctr"/>
          <a:lstStyle/>
          <a:p>
            <a:endParaRPr lang="zh-CN" altLang="en-US">
              <a:latin typeface="华康俪金黑W8(P)" panose="020B0800000000000000" pitchFamily="34" charset="-122"/>
              <a:ea typeface="华康俪金黑W8(P)" panose="020B0800000000000000" pitchFamily="34" charset="-122"/>
            </a:endParaRPr>
          </a:p>
        </p:txBody>
      </p:sp>
      <p:sp>
        <p:nvSpPr>
          <p:cNvPr id="20" name="AutoShape 39"/>
          <p:cNvSpPr>
            <a:spLocks noChangeArrowheads="1"/>
          </p:cNvSpPr>
          <p:nvPr/>
        </p:nvSpPr>
        <p:spPr bwMode="auto">
          <a:xfrm>
            <a:off x="4106550" y="2686236"/>
            <a:ext cx="419398" cy="609600"/>
          </a:xfrm>
          <a:prstGeom prst="diamond">
            <a:avLst/>
          </a:prstGeom>
          <a:solidFill>
            <a:srgbClr val="E71F19"/>
          </a:solidFill>
          <a:ln w="25400" algn="ctr">
            <a:solidFill>
              <a:srgbClr val="FFFFFF"/>
            </a:solidFill>
            <a:miter lim="800000"/>
          </a:ln>
          <a:effectLst/>
        </p:spPr>
        <p:txBody>
          <a:bodyPr wrap="none" anchor="ctr"/>
          <a:lstStyle/>
          <a:p>
            <a:pPr algn="ctr" defTabSz="800100"/>
            <a:r>
              <a:rPr lang="en-US" altLang="zh-CN" sz="2800">
                <a:solidFill>
                  <a:srgbClr val="FFFFFF"/>
                </a:solidFill>
                <a:latin typeface="华康俪金黑W8(P)" panose="020B0800000000000000" pitchFamily="34" charset="-122"/>
                <a:ea typeface="华康俪金黑W8(P)" panose="020B0800000000000000" pitchFamily="34" charset="-122"/>
              </a:rPr>
              <a:t>2</a:t>
            </a:r>
          </a:p>
        </p:txBody>
      </p:sp>
      <p:sp>
        <p:nvSpPr>
          <p:cNvPr id="21" name="Rectangle 40"/>
          <p:cNvSpPr>
            <a:spLocks noChangeArrowheads="1"/>
          </p:cNvSpPr>
          <p:nvPr/>
        </p:nvSpPr>
        <p:spPr bwMode="auto">
          <a:xfrm>
            <a:off x="4411350" y="3517144"/>
            <a:ext cx="2935783" cy="446088"/>
          </a:xfrm>
          <a:prstGeom prst="rect">
            <a:avLst/>
          </a:prstGeom>
          <a:solidFill>
            <a:srgbClr val="71C3E3"/>
          </a:solidFill>
          <a:ln>
            <a:noFill/>
          </a:ln>
          <a:effectLst/>
        </p:spPr>
        <p:txBody>
          <a:bodyPr wrap="none" anchor="ctr"/>
          <a:lstStyle/>
          <a:p>
            <a:endParaRPr lang="zh-CN" altLang="en-US">
              <a:latin typeface="华康俪金黑W8(P)" panose="020B0800000000000000" pitchFamily="34" charset="-122"/>
              <a:ea typeface="华康俪金黑W8(P)" panose="020B0800000000000000" pitchFamily="34" charset="-122"/>
            </a:endParaRPr>
          </a:p>
        </p:txBody>
      </p:sp>
      <p:sp>
        <p:nvSpPr>
          <p:cNvPr id="22" name="AutoShape 41"/>
          <p:cNvSpPr>
            <a:spLocks noChangeArrowheads="1"/>
          </p:cNvSpPr>
          <p:nvPr/>
        </p:nvSpPr>
        <p:spPr bwMode="auto">
          <a:xfrm>
            <a:off x="4106550" y="3429832"/>
            <a:ext cx="419398" cy="609600"/>
          </a:xfrm>
          <a:prstGeom prst="diamond">
            <a:avLst/>
          </a:prstGeom>
          <a:solidFill>
            <a:srgbClr val="71C3E3"/>
          </a:solidFill>
          <a:ln w="25400" algn="ctr">
            <a:solidFill>
              <a:srgbClr val="FFFFFF"/>
            </a:solidFill>
            <a:miter lim="800000"/>
          </a:ln>
          <a:effectLst/>
        </p:spPr>
        <p:txBody>
          <a:bodyPr wrap="none" anchor="ctr"/>
          <a:lstStyle/>
          <a:p>
            <a:pPr algn="ctr" defTabSz="800100"/>
            <a:r>
              <a:rPr lang="en-US" altLang="zh-CN" sz="2800">
                <a:solidFill>
                  <a:srgbClr val="FFFFFF"/>
                </a:solidFill>
                <a:latin typeface="华康俪金黑W8(P)" panose="020B0800000000000000" pitchFamily="34" charset="-122"/>
                <a:ea typeface="华康俪金黑W8(P)" panose="020B0800000000000000" pitchFamily="34" charset="-122"/>
              </a:rPr>
              <a:t>3</a:t>
            </a:r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4525948" y="1984652"/>
            <a:ext cx="3200400" cy="570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2800" b="1" err="1" smtClean="0">
                <a:solidFill>
                  <a:srgbClr val="FFFFFF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Trước</a:t>
            </a:r>
            <a:r>
              <a:rPr lang="en-US" altLang="zh-CN" sz="2800" b="1" smtClean="0">
                <a:solidFill>
                  <a:srgbClr val="FFFFFF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err="1" smtClean="0">
                <a:solidFill>
                  <a:srgbClr val="FFFFFF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cơn</a:t>
            </a:r>
            <a:r>
              <a:rPr lang="en-US" altLang="zh-CN" sz="2800" b="1" smtClean="0">
                <a:solidFill>
                  <a:srgbClr val="FFFFFF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err="1" smtClean="0">
                <a:solidFill>
                  <a:srgbClr val="FFFFFF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mưa</a:t>
            </a:r>
            <a:endParaRPr lang="zh-CN" altLang="en-US" sz="2800" b="1">
              <a:solidFill>
                <a:srgbClr val="FFFFFF"/>
              </a:solidFill>
              <a:latin typeface="Times New Roman" panose="02020603050405020304" pitchFamily="18" charset="0"/>
              <a:ea typeface="华康俪金黑W8(P)" panose="020B0800000000000000" pitchFamily="34" charset="-122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24560" y="2633088"/>
            <a:ext cx="3200400" cy="60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2800" b="1" err="1" smtClean="0">
                <a:solidFill>
                  <a:srgbClr val="FFFFFF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Trong</a:t>
            </a:r>
            <a:r>
              <a:rPr lang="en-US" altLang="zh-CN" sz="2800" b="1" smtClean="0">
                <a:solidFill>
                  <a:srgbClr val="FFFFFF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err="1" smtClean="0">
                <a:solidFill>
                  <a:srgbClr val="FFFFFF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cơn</a:t>
            </a:r>
            <a:r>
              <a:rPr lang="en-US" altLang="zh-CN" sz="2800" b="1" smtClean="0">
                <a:solidFill>
                  <a:srgbClr val="FFFFFF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err="1" smtClean="0">
                <a:solidFill>
                  <a:srgbClr val="FFFFFF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mưa</a:t>
            </a:r>
            <a:endParaRPr lang="zh-CN" altLang="en-US" sz="2800" b="1">
              <a:solidFill>
                <a:srgbClr val="FFFFFF"/>
              </a:solidFill>
              <a:latin typeface="Times New Roman" panose="02020603050405020304" pitchFamily="18" charset="0"/>
              <a:ea typeface="华康俪金黑W8(P)" panose="020B0800000000000000" pitchFamily="34" charset="-122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4606291" y="3382946"/>
            <a:ext cx="3200400" cy="60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2800" b="1" err="1" smtClean="0">
                <a:solidFill>
                  <a:srgbClr val="FFFFFF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Sau</a:t>
            </a:r>
            <a:r>
              <a:rPr lang="en-US" altLang="zh-CN" sz="2800" b="1" smtClean="0">
                <a:solidFill>
                  <a:srgbClr val="FFFFFF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err="1" smtClean="0">
                <a:solidFill>
                  <a:srgbClr val="FFFFFF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cơn</a:t>
            </a:r>
            <a:r>
              <a:rPr lang="en-US" altLang="zh-CN" sz="2800" b="1" smtClean="0">
                <a:solidFill>
                  <a:srgbClr val="FFFFFF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err="1" smtClean="0">
                <a:solidFill>
                  <a:srgbClr val="FFFFFF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mưa</a:t>
            </a:r>
            <a:endParaRPr lang="zh-CN" altLang="en-US" sz="2800" b="1">
              <a:solidFill>
                <a:srgbClr val="FFFFFF"/>
              </a:solidFill>
              <a:latin typeface="Times New Roman" panose="02020603050405020304" pitchFamily="18" charset="0"/>
              <a:ea typeface="华康俪金黑W8(P)" panose="020B0800000000000000" pitchFamily="34" charset="-122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019505" y="2441950"/>
            <a:ext cx="27924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cơn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sz="280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4818" y="3295836"/>
            <a:ext cx="4626652" cy="2024940"/>
          </a:xfrm>
          <a:prstGeom prst="rect">
            <a:avLst/>
          </a:prstGeom>
        </p:spPr>
      </p:pic>
      <p:pic>
        <p:nvPicPr>
          <p:cNvPr id="29" name="图片 5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76435" flipH="1">
            <a:off x="185660" y="2029920"/>
            <a:ext cx="540995" cy="480132"/>
          </a:xfrm>
          <a:prstGeom prst="rect">
            <a:avLst/>
          </a:prstGeom>
        </p:spPr>
      </p:pic>
      <p:sp>
        <p:nvSpPr>
          <p:cNvPr id="31" name="矩形 23"/>
          <p:cNvSpPr/>
          <p:nvPr/>
        </p:nvSpPr>
        <p:spPr>
          <a:xfrm>
            <a:off x="6507" y="4093201"/>
            <a:ext cx="9144000" cy="984700"/>
          </a:xfrm>
          <a:prstGeom prst="rect">
            <a:avLst/>
          </a:prstGeom>
          <a:solidFill>
            <a:srgbClr val="62AB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297359" y="4075074"/>
            <a:ext cx="74442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quang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cơn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sz="280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9784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/>
      <p:bldP spid="24" grpId="0"/>
      <p:bldP spid="25" grpId="0"/>
      <p:bldP spid="27" grpId="0"/>
      <p:bldP spid="27" grpId="1"/>
      <p:bldP spid="31" grpId="0" animBg="1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475" y="1674270"/>
            <a:ext cx="5343525" cy="3470818"/>
          </a:xfrm>
          <a:prstGeom prst="rect">
            <a:avLst/>
          </a:prstGeom>
        </p:spPr>
      </p:pic>
      <p:pic>
        <p:nvPicPr>
          <p:cNvPr id="6" name="图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863" y="680099"/>
            <a:ext cx="1803374" cy="1921452"/>
          </a:xfrm>
          <a:prstGeom prst="rect">
            <a:avLst/>
          </a:prstGeom>
        </p:spPr>
      </p:pic>
      <p:pic>
        <p:nvPicPr>
          <p:cNvPr id="7" name="图片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792" y="131468"/>
            <a:ext cx="1447993" cy="1542802"/>
          </a:xfrm>
          <a:prstGeom prst="rect">
            <a:avLst/>
          </a:prstGeom>
        </p:spPr>
      </p:pic>
      <p:pic>
        <p:nvPicPr>
          <p:cNvPr id="8" name="图片 5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76435" flipH="1">
            <a:off x="140432" y="2542206"/>
            <a:ext cx="540995" cy="480132"/>
          </a:xfrm>
          <a:prstGeom prst="rect">
            <a:avLst/>
          </a:prstGeom>
        </p:spPr>
      </p:pic>
      <p:pic>
        <p:nvPicPr>
          <p:cNvPr id="9" name="图片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6" y="0"/>
            <a:ext cx="1198006" cy="1093102"/>
          </a:xfrm>
          <a:prstGeom prst="rect">
            <a:avLst/>
          </a:prstGeom>
        </p:spPr>
      </p:pic>
      <p:pic>
        <p:nvPicPr>
          <p:cNvPr id="10" name="图片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954" y="2278766"/>
            <a:ext cx="6961909" cy="3047008"/>
          </a:xfrm>
          <a:prstGeom prst="rect">
            <a:avLst/>
          </a:prstGeom>
        </p:spPr>
      </p:pic>
      <p:sp>
        <p:nvSpPr>
          <p:cNvPr id="11" name="矩形 5"/>
          <p:cNvSpPr/>
          <p:nvPr/>
        </p:nvSpPr>
        <p:spPr>
          <a:xfrm>
            <a:off x="2650784" y="680099"/>
            <a:ext cx="49539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err="1" smtClean="0">
                <a:solidFill>
                  <a:srgbClr val="E71F19"/>
                </a:solidFill>
                <a:latin typeface="UTM Windsor BT" panose="02040603050506020204" pitchFamily="18" charset="0"/>
                <a:ea typeface="华康俪金黑W8(P)" panose="020B0800000000000000" pitchFamily="34" charset="-122"/>
              </a:rPr>
              <a:t>Tập</a:t>
            </a:r>
            <a:r>
              <a:rPr lang="en-US" altLang="zh-CN" sz="4000" smtClean="0">
                <a:solidFill>
                  <a:srgbClr val="E71F19"/>
                </a:solidFill>
                <a:latin typeface="UTM Windsor BT" panose="02040603050506020204" pitchFamily="18" charset="0"/>
                <a:ea typeface="华康俪金黑W8(P)" panose="020B0800000000000000" pitchFamily="34" charset="-122"/>
              </a:rPr>
              <a:t> </a:t>
            </a:r>
            <a:r>
              <a:rPr lang="en-US" altLang="zh-CN" sz="4000" err="1" smtClean="0">
                <a:solidFill>
                  <a:srgbClr val="E71F19"/>
                </a:solidFill>
                <a:latin typeface="UTM Windsor BT" panose="02040603050506020204" pitchFamily="18" charset="0"/>
                <a:ea typeface="华康俪金黑W8(P)" panose="020B0800000000000000" pitchFamily="34" charset="-122"/>
              </a:rPr>
              <a:t>làm</a:t>
            </a:r>
            <a:r>
              <a:rPr lang="en-US" altLang="zh-CN" sz="4000" smtClean="0">
                <a:solidFill>
                  <a:srgbClr val="E71F19"/>
                </a:solidFill>
                <a:latin typeface="UTM Windsor BT" panose="02040603050506020204" pitchFamily="18" charset="0"/>
                <a:ea typeface="华康俪金黑W8(P)" panose="020B0800000000000000" pitchFamily="34" charset="-122"/>
              </a:rPr>
              <a:t> </a:t>
            </a:r>
            <a:r>
              <a:rPr lang="en-US" altLang="zh-CN" sz="4000" err="1" smtClean="0">
                <a:solidFill>
                  <a:srgbClr val="E71F19"/>
                </a:solidFill>
                <a:latin typeface="UTM Windsor BT" panose="02040603050506020204" pitchFamily="18" charset="0"/>
                <a:ea typeface="华康俪金黑W8(P)" panose="020B0800000000000000" pitchFamily="34" charset="-122"/>
              </a:rPr>
              <a:t>văn</a:t>
            </a:r>
            <a:endParaRPr lang="zh-CN" altLang="en-US" sz="4000">
              <a:solidFill>
                <a:srgbClr val="E71F19"/>
              </a:solidFill>
              <a:latin typeface="UTM Windsor BT" panose="02040603050506020204" pitchFamily="18" charset="0"/>
              <a:ea typeface="华康俪金黑W8(P)" panose="020B0800000000000000" pitchFamily="34" charset="-122"/>
            </a:endParaRPr>
          </a:p>
        </p:txBody>
      </p:sp>
      <p:pic>
        <p:nvPicPr>
          <p:cNvPr id="16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318500" y="4319588"/>
            <a:ext cx="609600" cy="609600"/>
          </a:xfrm>
          <a:prstGeom prst="rect">
            <a:avLst/>
          </a:prstGeom>
        </p:spPr>
      </p:pic>
      <p:pic>
        <p:nvPicPr>
          <p:cNvPr id="17" name="图片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032" y="1281578"/>
            <a:ext cx="6433448" cy="234432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843228" y="2290195"/>
            <a:ext cx="7300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ln>
                  <a:solidFill>
                    <a:srgbClr val="669A9F"/>
                  </a:solidFill>
                </a:ln>
                <a:solidFill>
                  <a:srgbClr val="669A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TẢ CẢNH</a:t>
            </a:r>
            <a:endParaRPr lang="en-US" sz="4000" b="1">
              <a:ln>
                <a:solidFill>
                  <a:srgbClr val="669A9F"/>
                </a:solidFill>
              </a:ln>
              <a:solidFill>
                <a:srgbClr val="669A9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1222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75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2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4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45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45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45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7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1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0"/>
          <p:cNvSpPr txBox="1"/>
          <p:nvPr/>
        </p:nvSpPr>
        <p:spPr>
          <a:xfrm>
            <a:off x="602429" y="1172583"/>
            <a:ext cx="79176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5137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000" b="1" err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Bạn</a:t>
            </a:r>
            <a:r>
              <a:rPr lang="en-US" altLang="zh-CN" sz="2000" b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 err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Quỳnh</a:t>
            </a:r>
            <a:r>
              <a:rPr lang="en-US" altLang="zh-CN" sz="2000" b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 err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Liên</a:t>
            </a:r>
            <a:r>
              <a:rPr lang="en-US" altLang="zh-CN" sz="2000" b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 err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làm</a:t>
            </a:r>
            <a:r>
              <a:rPr lang="en-US" altLang="zh-CN" sz="2000" b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 err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bài</a:t>
            </a:r>
            <a:r>
              <a:rPr lang="en-US" altLang="zh-CN" sz="2000" b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 err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văn</a:t>
            </a:r>
            <a:r>
              <a:rPr lang="en-US" altLang="zh-CN" sz="2000" b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 err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tả</a:t>
            </a:r>
            <a:r>
              <a:rPr lang="en-US" altLang="zh-CN" sz="2000" b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 err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quang</a:t>
            </a:r>
            <a:r>
              <a:rPr lang="en-US" altLang="zh-CN" sz="2000" b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 err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cảnh</a:t>
            </a:r>
            <a:r>
              <a:rPr lang="en-US" altLang="zh-CN" sz="2000" b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 err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sau</a:t>
            </a:r>
            <a:r>
              <a:rPr lang="en-US" altLang="zh-CN" sz="2000" b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 err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cơn</a:t>
            </a:r>
            <a:r>
              <a:rPr lang="en-US" altLang="zh-CN" sz="2000" b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 err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mưa</a:t>
            </a:r>
            <a:r>
              <a:rPr lang="en-US" altLang="zh-CN" sz="2000" b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. </a:t>
            </a:r>
            <a:r>
              <a:rPr lang="en-US" altLang="zh-CN" sz="2000" b="1" err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Bài</a:t>
            </a:r>
            <a:r>
              <a:rPr lang="en-US" altLang="zh-CN" sz="2000" b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 err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văn</a:t>
            </a:r>
            <a:r>
              <a:rPr lang="en-US" altLang="zh-CN" sz="2000" b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 err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có</a:t>
            </a:r>
            <a:r>
              <a:rPr lang="en-US" altLang="zh-CN" sz="2000" b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4 </a:t>
            </a:r>
            <a:r>
              <a:rPr lang="en-US" altLang="zh-CN" sz="2000" b="1" err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đoạn</a:t>
            </a:r>
            <a:r>
              <a:rPr lang="en-US" altLang="zh-CN" sz="2000" b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 err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nhưng</a:t>
            </a:r>
            <a:r>
              <a:rPr lang="en-US" altLang="zh-CN" sz="2000" b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 err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chưa</a:t>
            </a:r>
            <a:r>
              <a:rPr lang="en-US" altLang="zh-CN" sz="2000" b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 err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đoạn</a:t>
            </a:r>
            <a:r>
              <a:rPr lang="en-US" altLang="zh-CN" sz="2000" b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 err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nào</a:t>
            </a:r>
            <a:r>
              <a:rPr lang="en-US" altLang="zh-CN" sz="2000" b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 err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hoàn</a:t>
            </a:r>
            <a:r>
              <a:rPr lang="en-US" altLang="zh-CN" sz="2000" b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 err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chỉnh</a:t>
            </a:r>
            <a:r>
              <a:rPr lang="en-US" altLang="zh-CN" sz="2000" b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.</a:t>
            </a:r>
          </a:p>
          <a:p>
            <a:pPr algn="just" defTabSz="5137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000" b="1" err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Em</a:t>
            </a:r>
            <a:r>
              <a:rPr lang="en-US" altLang="zh-CN" sz="2000" b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 err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hãy</a:t>
            </a:r>
            <a:r>
              <a:rPr lang="en-US" altLang="zh-CN" sz="2000" b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 err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chọn</a:t>
            </a:r>
            <a:r>
              <a:rPr lang="en-US" altLang="zh-CN" sz="2000" b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 err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một</a:t>
            </a:r>
            <a:r>
              <a:rPr lang="en-US" altLang="zh-CN" sz="2000" b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 err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đoạn</a:t>
            </a:r>
            <a:r>
              <a:rPr lang="en-US" altLang="zh-CN" sz="2000" b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 err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và</a:t>
            </a:r>
            <a:r>
              <a:rPr lang="en-US" altLang="zh-CN" sz="2000" b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 err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giúp</a:t>
            </a:r>
            <a:r>
              <a:rPr lang="en-US" altLang="zh-CN" sz="2000" b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 err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bạn</a:t>
            </a:r>
            <a:r>
              <a:rPr lang="en-US" altLang="zh-CN" sz="2000" b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 err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viết</a:t>
            </a:r>
            <a:r>
              <a:rPr lang="en-US" altLang="zh-CN" sz="2000" b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 err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thêm</a:t>
            </a:r>
            <a:r>
              <a:rPr lang="en-US" altLang="zh-CN" sz="2000" b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 err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vào</a:t>
            </a:r>
            <a:r>
              <a:rPr lang="en-US" altLang="zh-CN" sz="2000" b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 err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những</a:t>
            </a:r>
            <a:r>
              <a:rPr lang="en-US" altLang="zh-CN" sz="2000" b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 err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chỗ</a:t>
            </a:r>
            <a:r>
              <a:rPr lang="en-US" altLang="zh-CN" sz="2000" b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 err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có</a:t>
            </a:r>
            <a:r>
              <a:rPr lang="en-US" altLang="zh-CN" sz="2000" b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 err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dấu</a:t>
            </a:r>
            <a:r>
              <a:rPr lang="en-US" altLang="zh-CN" sz="2000" b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(…) 	</a:t>
            </a:r>
            <a:r>
              <a:rPr lang="en-US" altLang="zh-CN" sz="2000" b="1" err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để</a:t>
            </a:r>
            <a:r>
              <a:rPr lang="en-US" altLang="zh-CN" sz="2000" b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 err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hoàn</a:t>
            </a:r>
            <a:r>
              <a:rPr lang="en-US" altLang="zh-CN" sz="2000" b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 err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chỉnh</a:t>
            </a:r>
            <a:r>
              <a:rPr lang="en-US" altLang="zh-CN" sz="2000" b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 err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nội</a:t>
            </a:r>
            <a:r>
              <a:rPr lang="en-US" altLang="zh-CN" sz="2000" b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dung </a:t>
            </a:r>
            <a:r>
              <a:rPr lang="en-US" altLang="zh-CN" sz="2000" b="1" err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của</a:t>
            </a:r>
            <a:r>
              <a:rPr lang="en-US" altLang="zh-CN" sz="2000" b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 err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đoạn</a:t>
            </a:r>
            <a:r>
              <a:rPr lang="en-US" altLang="zh-CN" sz="2000" b="1" smtClean="0">
                <a:solidFill>
                  <a:srgbClr val="62AB71"/>
                </a:solidFill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.</a:t>
            </a:r>
            <a:endParaRPr lang="zh-CN" altLang="en-US" sz="2000" b="1">
              <a:solidFill>
                <a:srgbClr val="62AB71"/>
              </a:solidFill>
              <a:latin typeface="Times New Roman" panose="02020603050405020304" pitchFamily="18" charset="0"/>
              <a:ea typeface="华康俪金黑W8(P)" panose="020B0800000000000000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5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5" y="-10982"/>
            <a:ext cx="2340288" cy="118356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94847" y="410268"/>
            <a:ext cx="17686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err="1" smtClean="0">
                <a:ln>
                  <a:solidFill>
                    <a:srgbClr val="669A9F"/>
                  </a:solidFill>
                </a:ln>
                <a:solidFill>
                  <a:srgbClr val="669A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smtClean="0">
                <a:ln>
                  <a:solidFill>
                    <a:srgbClr val="669A9F"/>
                  </a:solidFill>
                </a:ln>
                <a:solidFill>
                  <a:srgbClr val="669A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en-US" sz="3200">
              <a:ln>
                <a:solidFill>
                  <a:srgbClr val="669A9F"/>
                </a:solidFill>
              </a:ln>
              <a:solidFill>
                <a:srgbClr val="669A9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29" y="2864144"/>
            <a:ext cx="3549591" cy="19966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5180">
            <a:off x="4789049" y="2767589"/>
            <a:ext cx="3602615" cy="20801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2" name="图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133" y="64680"/>
            <a:ext cx="1803374" cy="1921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162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7"/>
          <p:cNvSpPr>
            <a:spLocks noChangeArrowheads="1"/>
          </p:cNvSpPr>
          <p:nvPr/>
        </p:nvSpPr>
        <p:spPr bwMode="auto">
          <a:xfrm>
            <a:off x="340820" y="164315"/>
            <a:ext cx="8791625" cy="73832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zh-CN" altLang="en-US">
              <a:latin typeface="华康俪金黑W8(P)" panose="020B0800000000000000" pitchFamily="34" charset="-122"/>
              <a:ea typeface="华康俪金黑W8(P)" panose="020B0800000000000000" pitchFamily="34" charset="-122"/>
            </a:endParaRPr>
          </a:p>
        </p:txBody>
      </p:sp>
      <p:sp>
        <p:nvSpPr>
          <p:cNvPr id="15" name="AutoShape 36"/>
          <p:cNvSpPr>
            <a:spLocks noChangeArrowheads="1"/>
          </p:cNvSpPr>
          <p:nvPr/>
        </p:nvSpPr>
        <p:spPr bwMode="auto">
          <a:xfrm>
            <a:off x="47575" y="175052"/>
            <a:ext cx="609600" cy="609600"/>
          </a:xfrm>
          <a:prstGeom prst="diamond">
            <a:avLst/>
          </a:prstGeom>
          <a:solidFill>
            <a:schemeClr val="accent6">
              <a:lumMod val="75000"/>
            </a:schemeClr>
          </a:solidFill>
          <a:ln w="25400" algn="ctr">
            <a:solidFill>
              <a:srgbClr val="FFFFFF"/>
            </a:solidFill>
            <a:miter lim="800000"/>
          </a:ln>
          <a:effectLst/>
        </p:spPr>
        <p:txBody>
          <a:bodyPr wrap="none" anchor="ctr"/>
          <a:lstStyle/>
          <a:p>
            <a:pPr algn="ctr" defTabSz="800100"/>
            <a:r>
              <a:rPr lang="en-US" altLang="zh-CN" sz="2800">
                <a:solidFill>
                  <a:srgbClr val="FFFFFF"/>
                </a:solidFill>
                <a:latin typeface="华康俪金黑W8(P)" panose="020B0800000000000000" pitchFamily="34" charset="-122"/>
                <a:ea typeface="华康俪金黑W8(P)" panose="020B0800000000000000" pitchFamily="34" charset="-122"/>
              </a:rPr>
              <a:t>1</a:t>
            </a:r>
          </a:p>
        </p:txBody>
      </p:sp>
      <p:sp>
        <p:nvSpPr>
          <p:cNvPr id="16" name="Rectangle 38"/>
          <p:cNvSpPr>
            <a:spLocks noChangeArrowheads="1"/>
          </p:cNvSpPr>
          <p:nvPr/>
        </p:nvSpPr>
        <p:spPr bwMode="auto">
          <a:xfrm>
            <a:off x="352375" y="1054228"/>
            <a:ext cx="8791625" cy="153765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zh-CN" altLang="en-US">
              <a:latin typeface="华康俪金黑W8(P)" panose="020B0800000000000000" pitchFamily="34" charset="-122"/>
              <a:ea typeface="华康俪金黑W8(P)" panose="020B0800000000000000" pitchFamily="34" charset="-122"/>
            </a:endParaRPr>
          </a:p>
        </p:txBody>
      </p:sp>
      <p:sp>
        <p:nvSpPr>
          <p:cNvPr id="17" name="AutoShape 39"/>
          <p:cNvSpPr>
            <a:spLocks noChangeArrowheads="1"/>
          </p:cNvSpPr>
          <p:nvPr/>
        </p:nvSpPr>
        <p:spPr bwMode="auto">
          <a:xfrm>
            <a:off x="36021" y="1050834"/>
            <a:ext cx="609600" cy="609600"/>
          </a:xfrm>
          <a:prstGeom prst="diamond">
            <a:avLst/>
          </a:prstGeom>
          <a:solidFill>
            <a:schemeClr val="accent6">
              <a:lumMod val="75000"/>
            </a:schemeClr>
          </a:solidFill>
          <a:ln w="25400" algn="ctr">
            <a:solidFill>
              <a:srgbClr val="FFFFFF"/>
            </a:solidFill>
            <a:miter lim="800000"/>
          </a:ln>
          <a:effectLst/>
        </p:spPr>
        <p:txBody>
          <a:bodyPr wrap="none" anchor="ctr"/>
          <a:lstStyle/>
          <a:p>
            <a:pPr algn="ctr" defTabSz="800100"/>
            <a:r>
              <a:rPr lang="en-US" altLang="zh-CN" sz="2800">
                <a:solidFill>
                  <a:srgbClr val="FFFFFF"/>
                </a:solidFill>
                <a:latin typeface="华康俪金黑W8(P)" panose="020B0800000000000000" pitchFamily="34" charset="-122"/>
                <a:ea typeface="华康俪金黑W8(P)" panose="020B0800000000000000" pitchFamily="34" charset="-122"/>
              </a:rPr>
              <a:t>2</a:t>
            </a:r>
          </a:p>
        </p:txBody>
      </p:sp>
      <p:sp>
        <p:nvSpPr>
          <p:cNvPr id="18" name="Rectangle 40"/>
          <p:cNvSpPr>
            <a:spLocks noChangeArrowheads="1"/>
          </p:cNvSpPr>
          <p:nvPr/>
        </p:nvSpPr>
        <p:spPr bwMode="auto">
          <a:xfrm>
            <a:off x="352375" y="2678939"/>
            <a:ext cx="8839200" cy="72111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zh-CN" altLang="en-US">
              <a:latin typeface="华康俪金黑W8(P)" panose="020B0800000000000000" pitchFamily="34" charset="-122"/>
              <a:ea typeface="华康俪金黑W8(P)" panose="020B0800000000000000" pitchFamily="34" charset="-122"/>
            </a:endParaRPr>
          </a:p>
        </p:txBody>
      </p:sp>
      <p:sp>
        <p:nvSpPr>
          <p:cNvPr id="19" name="AutoShape 41"/>
          <p:cNvSpPr>
            <a:spLocks noChangeArrowheads="1"/>
          </p:cNvSpPr>
          <p:nvPr/>
        </p:nvSpPr>
        <p:spPr bwMode="auto">
          <a:xfrm>
            <a:off x="55559" y="2694455"/>
            <a:ext cx="609600" cy="609600"/>
          </a:xfrm>
          <a:prstGeom prst="diamond">
            <a:avLst/>
          </a:prstGeom>
          <a:solidFill>
            <a:schemeClr val="accent6">
              <a:lumMod val="75000"/>
            </a:schemeClr>
          </a:solidFill>
          <a:ln w="25400" algn="ctr">
            <a:solidFill>
              <a:srgbClr val="FFFFFF"/>
            </a:solidFill>
            <a:miter lim="800000"/>
          </a:ln>
          <a:effectLst/>
        </p:spPr>
        <p:txBody>
          <a:bodyPr wrap="none" anchor="ctr"/>
          <a:lstStyle/>
          <a:p>
            <a:pPr algn="ctr" defTabSz="800100"/>
            <a:r>
              <a:rPr lang="en-US" altLang="zh-CN" sz="2800">
                <a:solidFill>
                  <a:srgbClr val="FFFFFF"/>
                </a:solidFill>
                <a:latin typeface="华康俪金黑W8(P)" panose="020B0800000000000000" pitchFamily="34" charset="-122"/>
                <a:ea typeface="华康俪金黑W8(P)" panose="020B0800000000000000" pitchFamily="34" charset="-122"/>
              </a:rPr>
              <a:t>3</a:t>
            </a:r>
          </a:p>
        </p:txBody>
      </p:sp>
      <p:sp>
        <p:nvSpPr>
          <p:cNvPr id="20" name="Rectangle 42"/>
          <p:cNvSpPr>
            <a:spLocks noChangeArrowheads="1"/>
          </p:cNvSpPr>
          <p:nvPr/>
        </p:nvSpPr>
        <p:spPr bwMode="auto">
          <a:xfrm>
            <a:off x="360359" y="3509389"/>
            <a:ext cx="8839200" cy="102622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zh-CN" altLang="en-US">
              <a:latin typeface="华康俪金黑W8(P)" panose="020B0800000000000000" pitchFamily="34" charset="-122"/>
              <a:ea typeface="华康俪金黑W8(P)" panose="020B0800000000000000" pitchFamily="34" charset="-122"/>
            </a:endParaRPr>
          </a:p>
        </p:txBody>
      </p:sp>
      <p:sp>
        <p:nvSpPr>
          <p:cNvPr id="21" name="AutoShape 43"/>
          <p:cNvSpPr>
            <a:spLocks noChangeArrowheads="1"/>
          </p:cNvSpPr>
          <p:nvPr/>
        </p:nvSpPr>
        <p:spPr bwMode="auto">
          <a:xfrm>
            <a:off x="67114" y="3519555"/>
            <a:ext cx="609600" cy="609600"/>
          </a:xfrm>
          <a:prstGeom prst="diamond">
            <a:avLst/>
          </a:prstGeom>
          <a:solidFill>
            <a:schemeClr val="accent6">
              <a:lumMod val="75000"/>
            </a:schemeClr>
          </a:solidFill>
          <a:ln w="25400" algn="ctr">
            <a:solidFill>
              <a:srgbClr val="FFFFFF"/>
            </a:solidFill>
            <a:miter lim="800000"/>
          </a:ln>
          <a:effectLst/>
        </p:spPr>
        <p:txBody>
          <a:bodyPr wrap="none" anchor="ctr"/>
          <a:lstStyle/>
          <a:p>
            <a:pPr algn="ctr" defTabSz="800100"/>
            <a:r>
              <a:rPr lang="en-US" altLang="zh-CN" sz="2800">
                <a:solidFill>
                  <a:srgbClr val="FFFFFF"/>
                </a:solidFill>
                <a:latin typeface="华康俪金黑W8(P)" panose="020B0800000000000000" pitchFamily="34" charset="-122"/>
                <a:ea typeface="华康俪金黑W8(P)" panose="020B0800000000000000" pitchFamily="34" charset="-122"/>
              </a:rPr>
              <a:t>4</a:t>
            </a:r>
          </a:p>
        </p:txBody>
      </p:sp>
      <p:sp>
        <p:nvSpPr>
          <p:cNvPr id="22" name="Rectangle 22"/>
          <p:cNvSpPr>
            <a:spLocks noChangeArrowheads="1"/>
          </p:cNvSpPr>
          <p:nvPr/>
        </p:nvSpPr>
        <p:spPr bwMode="auto">
          <a:xfrm>
            <a:off x="657175" y="111261"/>
            <a:ext cx="858364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Lộp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độp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,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lộp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độp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.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Mưa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rồi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.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Cơn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mưa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ào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ào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đổ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xuống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làm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mọi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hoạt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động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dường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như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ngừng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lại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.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Mưa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ào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ạt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. (…).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Một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lát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sau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,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mưa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ngớt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dần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rồi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tạnh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hẳn</a:t>
            </a:r>
            <a:endParaRPr lang="zh-CN" altLang="en-US" sz="2000" b="0">
              <a:latin typeface="Times New Roman" panose="02020603050405020304" pitchFamily="18" charset="0"/>
              <a:ea typeface="华康俪金黑W8(P)" panose="020B0800000000000000" pitchFamily="34" charset="-122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516330" y="988223"/>
            <a:ext cx="862767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Ánh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nắng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lại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chiếu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sáng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rực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rỡ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trên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những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thảm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cỏ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xanh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.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Nắng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lấp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lánh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như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đùa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giỡn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,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nhảy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nhót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với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những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gợn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sóng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trên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dòng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sông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Nhuệ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.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Mấy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chú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chim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không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rõ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tránh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mưa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ở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đâu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giờ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đã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đậu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trên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cành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cây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cất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tiếng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hót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véo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von.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Chị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gà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mái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tơ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(…).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Đàn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gà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con (…).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Chú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mèo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khoang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(…)</a:t>
            </a:r>
            <a:endParaRPr lang="zh-CN" altLang="en-US" sz="2000" b="0">
              <a:latin typeface="Times New Roman" panose="02020603050405020304" pitchFamily="18" charset="0"/>
              <a:ea typeface="华康俪金黑W8(P)" panose="020B0800000000000000" pitchFamily="34" charset="-122"/>
              <a:cs typeface="Times New Roman" panose="02020603050405020304" pitchFamily="18" charset="0"/>
            </a:endParaRPr>
          </a:p>
        </p:txBody>
      </p:sp>
      <p:sp>
        <p:nvSpPr>
          <p:cNvPr id="24" name="Rectangle 22"/>
          <p:cNvSpPr>
            <a:spLocks noChangeArrowheads="1"/>
          </p:cNvSpPr>
          <p:nvPr/>
        </p:nvSpPr>
        <p:spPr bwMode="auto">
          <a:xfrm>
            <a:off x="665159" y="2797221"/>
            <a:ext cx="8534400" cy="42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Sau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cơn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mưa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,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có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lẽ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cây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cối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,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hoa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lá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là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tươi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đẹp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hơn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tất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cả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. (…)</a:t>
            </a:r>
            <a:endParaRPr lang="zh-CN" altLang="en-US" sz="2000" b="0">
              <a:latin typeface="Times New Roman" panose="02020603050405020304" pitchFamily="18" charset="0"/>
              <a:ea typeface="华康俪金黑W8(P)" panose="020B0800000000000000" pitchFamily="34" charset="-122"/>
              <a:cs typeface="Times New Roman" panose="02020603050405020304" pitchFamily="18" charset="0"/>
            </a:endParaRPr>
          </a:p>
        </p:txBody>
      </p:sp>
      <p:sp>
        <p:nvSpPr>
          <p:cNvPr id="25" name="Rectangle 22"/>
          <p:cNvSpPr>
            <a:spLocks noChangeArrowheads="1"/>
          </p:cNvSpPr>
          <p:nvPr/>
        </p:nvSpPr>
        <p:spPr bwMode="auto">
          <a:xfrm>
            <a:off x="561258" y="3422337"/>
            <a:ext cx="843740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Con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đường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trước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cửa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đang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khô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dần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.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Trên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đường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,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xe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cộ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qua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lại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nườm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nượp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như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mắc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cửi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. (…).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Góc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phố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,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mấy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cô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bé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đang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chơi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nhảy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dây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.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Những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bím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tóc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tun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ngủn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vung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vẩy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theo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từng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nhịp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chân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nhảy</a:t>
            </a:r>
            <a:r>
              <a:rPr lang="en-US" altLang="zh-CN" sz="2000" b="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.</a:t>
            </a:r>
            <a:endParaRPr lang="zh-CN" altLang="en-US" sz="2000" b="0">
              <a:latin typeface="Times New Roman" panose="02020603050405020304" pitchFamily="18" charset="0"/>
              <a:ea typeface="华康俪金黑W8(P)" panose="020B0800000000000000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4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00" t="9758"/>
          <a:stretch/>
        </p:blipFill>
        <p:spPr>
          <a:xfrm>
            <a:off x="-1343322" y="2620494"/>
            <a:ext cx="9671125" cy="27496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/>
      <p:bldP spid="23" grpId="0"/>
      <p:bldP spid="24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69"/>
          <p:cNvSpPr/>
          <p:nvPr/>
        </p:nvSpPr>
        <p:spPr>
          <a:xfrm>
            <a:off x="5623487" y="2323291"/>
            <a:ext cx="1235445" cy="959687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 4</a:t>
            </a:r>
            <a:endParaRPr lang="en-US" sz="2400"/>
          </a:p>
        </p:txBody>
      </p:sp>
      <p:sp>
        <p:nvSpPr>
          <p:cNvPr id="15" name="Oval 70"/>
          <p:cNvSpPr/>
          <p:nvPr/>
        </p:nvSpPr>
        <p:spPr>
          <a:xfrm>
            <a:off x="2212169" y="2360230"/>
            <a:ext cx="1217252" cy="966901"/>
          </a:xfrm>
          <a:prstGeom prst="ellipse">
            <a:avLst/>
          </a:prstGeom>
          <a:solidFill>
            <a:srgbClr val="71C3E3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 1</a:t>
            </a:r>
            <a:endParaRPr lang="en-US" sz="240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val 66"/>
          <p:cNvSpPr/>
          <p:nvPr/>
        </p:nvSpPr>
        <p:spPr>
          <a:xfrm>
            <a:off x="2714577" y="759387"/>
            <a:ext cx="1193474" cy="956592"/>
          </a:xfrm>
          <a:prstGeom prst="ellipse">
            <a:avLst/>
          </a:prstGeom>
          <a:solidFill>
            <a:srgbClr val="ED5955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 </a:t>
            </a:r>
            <a:r>
              <a:rPr lang="en-US" sz="240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400"/>
          </a:p>
        </p:txBody>
      </p:sp>
      <p:sp>
        <p:nvSpPr>
          <p:cNvPr id="17" name="Oval 68"/>
          <p:cNvSpPr/>
          <p:nvPr/>
        </p:nvSpPr>
        <p:spPr>
          <a:xfrm>
            <a:off x="5148003" y="761693"/>
            <a:ext cx="1198777" cy="930236"/>
          </a:xfrm>
          <a:prstGeom prst="ellipse">
            <a:avLst/>
          </a:prstGeom>
          <a:solidFill>
            <a:srgbClr val="71C3E3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 3</a:t>
            </a:r>
            <a:endParaRPr lang="en-US" sz="2400"/>
          </a:p>
        </p:txBody>
      </p:sp>
      <p:cxnSp>
        <p:nvCxnSpPr>
          <p:cNvPr id="20" name="Straight Connector 80"/>
          <p:cNvCxnSpPr>
            <a:endCxn id="16" idx="5"/>
          </p:cNvCxnSpPr>
          <p:nvPr/>
        </p:nvCxnSpPr>
        <p:spPr>
          <a:xfrm flipH="1" flipV="1">
            <a:off x="3733271" y="1575889"/>
            <a:ext cx="219127" cy="140090"/>
          </a:xfrm>
          <a:prstGeom prst="line">
            <a:avLst/>
          </a:prstGeom>
          <a:ln w="12700">
            <a:solidFill>
              <a:srgbClr val="62AB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82"/>
          <p:cNvCxnSpPr>
            <a:endCxn id="17" idx="3"/>
          </p:cNvCxnSpPr>
          <p:nvPr/>
        </p:nvCxnSpPr>
        <p:spPr>
          <a:xfrm flipV="1">
            <a:off x="5046480" y="1555699"/>
            <a:ext cx="277080" cy="208092"/>
          </a:xfrm>
          <a:prstGeom prst="line">
            <a:avLst/>
          </a:prstGeom>
          <a:ln w="12700">
            <a:solidFill>
              <a:srgbClr val="62AB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86"/>
          <p:cNvCxnSpPr>
            <a:stCxn id="15" idx="6"/>
          </p:cNvCxnSpPr>
          <p:nvPr/>
        </p:nvCxnSpPr>
        <p:spPr>
          <a:xfrm flipV="1">
            <a:off x="3429421" y="2803135"/>
            <a:ext cx="157471" cy="40546"/>
          </a:xfrm>
          <a:prstGeom prst="line">
            <a:avLst/>
          </a:prstGeom>
          <a:ln w="12700">
            <a:solidFill>
              <a:srgbClr val="62AB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88"/>
          <p:cNvCxnSpPr>
            <a:endCxn id="14" idx="2"/>
          </p:cNvCxnSpPr>
          <p:nvPr/>
        </p:nvCxnSpPr>
        <p:spPr>
          <a:xfrm>
            <a:off x="5388317" y="2722001"/>
            <a:ext cx="235170" cy="81134"/>
          </a:xfrm>
          <a:prstGeom prst="line">
            <a:avLst/>
          </a:prstGeom>
          <a:ln w="12700">
            <a:solidFill>
              <a:srgbClr val="62AB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reeform 71"/>
          <p:cNvSpPr>
            <a:spLocks noEditPoints="1"/>
          </p:cNvSpPr>
          <p:nvPr/>
        </p:nvSpPr>
        <p:spPr bwMode="auto">
          <a:xfrm>
            <a:off x="5235142" y="3327131"/>
            <a:ext cx="234524" cy="234523"/>
          </a:xfrm>
          <a:custGeom>
            <a:avLst/>
            <a:gdLst/>
            <a:ahLst/>
            <a:cxnLst>
              <a:cxn ang="0">
                <a:pos x="228" y="58"/>
              </a:cxn>
              <a:cxn ang="0">
                <a:pos x="224" y="16"/>
              </a:cxn>
              <a:cxn ang="0">
                <a:pos x="214" y="2"/>
              </a:cxn>
              <a:cxn ang="0">
                <a:pos x="48" y="0"/>
              </a:cxn>
              <a:cxn ang="0">
                <a:pos x="34" y="10"/>
              </a:cxn>
              <a:cxn ang="0">
                <a:pos x="32" y="54"/>
              </a:cxn>
              <a:cxn ang="0">
                <a:pos x="4" y="90"/>
              </a:cxn>
              <a:cxn ang="0">
                <a:pos x="0" y="112"/>
              </a:cxn>
              <a:cxn ang="0">
                <a:pos x="8" y="128"/>
              </a:cxn>
              <a:cxn ang="0">
                <a:pos x="24" y="240"/>
              </a:cxn>
              <a:cxn ang="0">
                <a:pos x="28" y="252"/>
              </a:cxn>
              <a:cxn ang="0">
                <a:pos x="216" y="256"/>
              </a:cxn>
              <a:cxn ang="0">
                <a:pos x="228" y="252"/>
              </a:cxn>
              <a:cxn ang="0">
                <a:pos x="232" y="136"/>
              </a:cxn>
              <a:cxn ang="0">
                <a:pos x="248" y="128"/>
              </a:cxn>
              <a:cxn ang="0">
                <a:pos x="256" y="104"/>
              </a:cxn>
              <a:cxn ang="0">
                <a:pos x="252" y="90"/>
              </a:cxn>
              <a:cxn ang="0">
                <a:pos x="48" y="48"/>
              </a:cxn>
              <a:cxn ang="0">
                <a:pos x="82" y="120"/>
              </a:cxn>
              <a:cxn ang="0">
                <a:pos x="98" y="64"/>
              </a:cxn>
              <a:cxn ang="0">
                <a:pos x="124" y="64"/>
              </a:cxn>
              <a:cxn ang="0">
                <a:pos x="106" y="64"/>
              </a:cxn>
              <a:cxn ang="0">
                <a:pos x="166" y="120"/>
              </a:cxn>
              <a:cxn ang="0">
                <a:pos x="158" y="64"/>
              </a:cxn>
              <a:cxn ang="0">
                <a:pos x="174" y="120"/>
              </a:cxn>
              <a:cxn ang="0">
                <a:pos x="16" y="104"/>
              </a:cxn>
              <a:cxn ang="0">
                <a:pos x="42" y="68"/>
              </a:cxn>
              <a:cxn ang="0">
                <a:pos x="48" y="64"/>
              </a:cxn>
              <a:cxn ang="0">
                <a:pos x="24" y="120"/>
              </a:cxn>
              <a:cxn ang="0">
                <a:pos x="18" y="118"/>
              </a:cxn>
              <a:cxn ang="0">
                <a:pos x="160" y="240"/>
              </a:cxn>
              <a:cxn ang="0">
                <a:pos x="160" y="160"/>
              </a:cxn>
              <a:cxn ang="0">
                <a:pos x="168" y="240"/>
              </a:cxn>
              <a:cxn ang="0">
                <a:pos x="168" y="156"/>
              </a:cxn>
              <a:cxn ang="0">
                <a:pos x="160" y="152"/>
              </a:cxn>
              <a:cxn ang="0">
                <a:pos x="96" y="152"/>
              </a:cxn>
              <a:cxn ang="0">
                <a:pos x="92" y="160"/>
              </a:cxn>
              <a:cxn ang="0">
                <a:pos x="40" y="136"/>
              </a:cxn>
              <a:cxn ang="0">
                <a:pos x="240" y="112"/>
              </a:cxn>
              <a:cxn ang="0">
                <a:pos x="238" y="118"/>
              </a:cxn>
              <a:cxn ang="0">
                <a:pos x="218" y="120"/>
              </a:cxn>
              <a:cxn ang="0">
                <a:pos x="208" y="64"/>
              </a:cxn>
              <a:cxn ang="0">
                <a:pos x="238" y="100"/>
              </a:cxn>
              <a:cxn ang="0">
                <a:pos x="240" y="112"/>
              </a:cxn>
            </a:cxnLst>
            <a:rect l="0" t="0" r="r" b="b"/>
            <a:pathLst>
              <a:path w="256" h="256">
                <a:moveTo>
                  <a:pt x="252" y="90"/>
                </a:moveTo>
                <a:lnTo>
                  <a:pt x="228" y="58"/>
                </a:lnTo>
                <a:lnTo>
                  <a:pt x="228" y="58"/>
                </a:lnTo>
                <a:lnTo>
                  <a:pt x="224" y="54"/>
                </a:lnTo>
                <a:lnTo>
                  <a:pt x="224" y="16"/>
                </a:lnTo>
                <a:lnTo>
                  <a:pt x="224" y="16"/>
                </a:lnTo>
                <a:lnTo>
                  <a:pt x="222" y="10"/>
                </a:lnTo>
                <a:lnTo>
                  <a:pt x="220" y="4"/>
                </a:lnTo>
                <a:lnTo>
                  <a:pt x="214" y="2"/>
                </a:lnTo>
                <a:lnTo>
                  <a:pt x="208" y="0"/>
                </a:lnTo>
                <a:lnTo>
                  <a:pt x="48" y="0"/>
                </a:lnTo>
                <a:lnTo>
                  <a:pt x="48" y="0"/>
                </a:lnTo>
                <a:lnTo>
                  <a:pt x="42" y="2"/>
                </a:lnTo>
                <a:lnTo>
                  <a:pt x="36" y="4"/>
                </a:lnTo>
                <a:lnTo>
                  <a:pt x="34" y="10"/>
                </a:lnTo>
                <a:lnTo>
                  <a:pt x="32" y="16"/>
                </a:lnTo>
                <a:lnTo>
                  <a:pt x="32" y="54"/>
                </a:lnTo>
                <a:lnTo>
                  <a:pt x="32" y="54"/>
                </a:lnTo>
                <a:lnTo>
                  <a:pt x="28" y="58"/>
                </a:lnTo>
                <a:lnTo>
                  <a:pt x="4" y="90"/>
                </a:lnTo>
                <a:lnTo>
                  <a:pt x="4" y="90"/>
                </a:lnTo>
                <a:lnTo>
                  <a:pt x="2" y="96"/>
                </a:lnTo>
                <a:lnTo>
                  <a:pt x="0" y="104"/>
                </a:lnTo>
                <a:lnTo>
                  <a:pt x="0" y="112"/>
                </a:lnTo>
                <a:lnTo>
                  <a:pt x="0" y="112"/>
                </a:lnTo>
                <a:lnTo>
                  <a:pt x="2" y="122"/>
                </a:lnTo>
                <a:lnTo>
                  <a:pt x="8" y="128"/>
                </a:lnTo>
                <a:lnTo>
                  <a:pt x="14" y="134"/>
                </a:lnTo>
                <a:lnTo>
                  <a:pt x="24" y="136"/>
                </a:lnTo>
                <a:lnTo>
                  <a:pt x="24" y="240"/>
                </a:lnTo>
                <a:lnTo>
                  <a:pt x="24" y="240"/>
                </a:lnTo>
                <a:lnTo>
                  <a:pt x="26" y="246"/>
                </a:lnTo>
                <a:lnTo>
                  <a:pt x="28" y="252"/>
                </a:lnTo>
                <a:lnTo>
                  <a:pt x="34" y="254"/>
                </a:lnTo>
                <a:lnTo>
                  <a:pt x="40" y="256"/>
                </a:lnTo>
                <a:lnTo>
                  <a:pt x="216" y="256"/>
                </a:lnTo>
                <a:lnTo>
                  <a:pt x="216" y="256"/>
                </a:lnTo>
                <a:lnTo>
                  <a:pt x="222" y="254"/>
                </a:lnTo>
                <a:lnTo>
                  <a:pt x="228" y="252"/>
                </a:lnTo>
                <a:lnTo>
                  <a:pt x="230" y="246"/>
                </a:lnTo>
                <a:lnTo>
                  <a:pt x="232" y="240"/>
                </a:lnTo>
                <a:lnTo>
                  <a:pt x="232" y="136"/>
                </a:lnTo>
                <a:lnTo>
                  <a:pt x="232" y="136"/>
                </a:lnTo>
                <a:lnTo>
                  <a:pt x="242" y="134"/>
                </a:lnTo>
                <a:lnTo>
                  <a:pt x="248" y="128"/>
                </a:lnTo>
                <a:lnTo>
                  <a:pt x="254" y="122"/>
                </a:lnTo>
                <a:lnTo>
                  <a:pt x="256" y="112"/>
                </a:lnTo>
                <a:lnTo>
                  <a:pt x="256" y="104"/>
                </a:lnTo>
                <a:lnTo>
                  <a:pt x="256" y="104"/>
                </a:lnTo>
                <a:lnTo>
                  <a:pt x="254" y="96"/>
                </a:lnTo>
                <a:lnTo>
                  <a:pt x="252" y="90"/>
                </a:lnTo>
                <a:close/>
                <a:moveTo>
                  <a:pt x="208" y="16"/>
                </a:moveTo>
                <a:lnTo>
                  <a:pt x="208" y="48"/>
                </a:lnTo>
                <a:lnTo>
                  <a:pt x="48" y="48"/>
                </a:lnTo>
                <a:lnTo>
                  <a:pt x="48" y="16"/>
                </a:lnTo>
                <a:lnTo>
                  <a:pt x="208" y="16"/>
                </a:lnTo>
                <a:close/>
                <a:moveTo>
                  <a:pt x="82" y="120"/>
                </a:moveTo>
                <a:lnTo>
                  <a:pt x="48" y="120"/>
                </a:lnTo>
                <a:lnTo>
                  <a:pt x="80" y="64"/>
                </a:lnTo>
                <a:lnTo>
                  <a:pt x="98" y="64"/>
                </a:lnTo>
                <a:lnTo>
                  <a:pt x="82" y="120"/>
                </a:lnTo>
                <a:close/>
                <a:moveTo>
                  <a:pt x="106" y="64"/>
                </a:moveTo>
                <a:lnTo>
                  <a:pt x="124" y="64"/>
                </a:lnTo>
                <a:lnTo>
                  <a:pt x="124" y="120"/>
                </a:lnTo>
                <a:lnTo>
                  <a:pt x="90" y="120"/>
                </a:lnTo>
                <a:lnTo>
                  <a:pt x="106" y="64"/>
                </a:lnTo>
                <a:close/>
                <a:moveTo>
                  <a:pt x="132" y="64"/>
                </a:moveTo>
                <a:lnTo>
                  <a:pt x="150" y="64"/>
                </a:lnTo>
                <a:lnTo>
                  <a:pt x="166" y="120"/>
                </a:lnTo>
                <a:lnTo>
                  <a:pt x="132" y="120"/>
                </a:lnTo>
                <a:lnTo>
                  <a:pt x="132" y="64"/>
                </a:lnTo>
                <a:close/>
                <a:moveTo>
                  <a:pt x="158" y="64"/>
                </a:moveTo>
                <a:lnTo>
                  <a:pt x="176" y="64"/>
                </a:lnTo>
                <a:lnTo>
                  <a:pt x="208" y="120"/>
                </a:lnTo>
                <a:lnTo>
                  <a:pt x="174" y="120"/>
                </a:lnTo>
                <a:lnTo>
                  <a:pt x="158" y="64"/>
                </a:lnTo>
                <a:close/>
                <a:moveTo>
                  <a:pt x="16" y="112"/>
                </a:moveTo>
                <a:lnTo>
                  <a:pt x="16" y="104"/>
                </a:lnTo>
                <a:lnTo>
                  <a:pt x="16" y="104"/>
                </a:lnTo>
                <a:lnTo>
                  <a:pt x="18" y="100"/>
                </a:lnTo>
                <a:lnTo>
                  <a:pt x="42" y="68"/>
                </a:lnTo>
                <a:lnTo>
                  <a:pt x="42" y="68"/>
                </a:lnTo>
                <a:lnTo>
                  <a:pt x="44" y="64"/>
                </a:lnTo>
                <a:lnTo>
                  <a:pt x="48" y="64"/>
                </a:lnTo>
                <a:lnTo>
                  <a:pt x="70" y="64"/>
                </a:lnTo>
                <a:lnTo>
                  <a:pt x="38" y="120"/>
                </a:lnTo>
                <a:lnTo>
                  <a:pt x="24" y="120"/>
                </a:lnTo>
                <a:lnTo>
                  <a:pt x="24" y="120"/>
                </a:lnTo>
                <a:lnTo>
                  <a:pt x="20" y="120"/>
                </a:lnTo>
                <a:lnTo>
                  <a:pt x="18" y="118"/>
                </a:lnTo>
                <a:lnTo>
                  <a:pt x="16" y="116"/>
                </a:lnTo>
                <a:lnTo>
                  <a:pt x="16" y="112"/>
                </a:lnTo>
                <a:close/>
                <a:moveTo>
                  <a:pt x="160" y="240"/>
                </a:moveTo>
                <a:lnTo>
                  <a:pt x="100" y="240"/>
                </a:lnTo>
                <a:lnTo>
                  <a:pt x="100" y="160"/>
                </a:lnTo>
                <a:lnTo>
                  <a:pt x="160" y="160"/>
                </a:lnTo>
                <a:lnTo>
                  <a:pt x="160" y="240"/>
                </a:lnTo>
                <a:close/>
                <a:moveTo>
                  <a:pt x="216" y="240"/>
                </a:moveTo>
                <a:lnTo>
                  <a:pt x="168" y="240"/>
                </a:lnTo>
                <a:lnTo>
                  <a:pt x="168" y="160"/>
                </a:lnTo>
                <a:lnTo>
                  <a:pt x="168" y="160"/>
                </a:lnTo>
                <a:lnTo>
                  <a:pt x="168" y="156"/>
                </a:lnTo>
                <a:lnTo>
                  <a:pt x="166" y="154"/>
                </a:lnTo>
                <a:lnTo>
                  <a:pt x="164" y="152"/>
                </a:lnTo>
                <a:lnTo>
                  <a:pt x="160" y="152"/>
                </a:lnTo>
                <a:lnTo>
                  <a:pt x="100" y="152"/>
                </a:lnTo>
                <a:lnTo>
                  <a:pt x="100" y="152"/>
                </a:lnTo>
                <a:lnTo>
                  <a:pt x="96" y="152"/>
                </a:lnTo>
                <a:lnTo>
                  <a:pt x="94" y="154"/>
                </a:lnTo>
                <a:lnTo>
                  <a:pt x="92" y="156"/>
                </a:lnTo>
                <a:lnTo>
                  <a:pt x="92" y="160"/>
                </a:lnTo>
                <a:lnTo>
                  <a:pt x="92" y="240"/>
                </a:lnTo>
                <a:lnTo>
                  <a:pt x="40" y="240"/>
                </a:lnTo>
                <a:lnTo>
                  <a:pt x="40" y="136"/>
                </a:lnTo>
                <a:lnTo>
                  <a:pt x="216" y="136"/>
                </a:lnTo>
                <a:lnTo>
                  <a:pt x="216" y="240"/>
                </a:lnTo>
                <a:close/>
                <a:moveTo>
                  <a:pt x="240" y="112"/>
                </a:moveTo>
                <a:lnTo>
                  <a:pt x="240" y="112"/>
                </a:lnTo>
                <a:lnTo>
                  <a:pt x="240" y="116"/>
                </a:lnTo>
                <a:lnTo>
                  <a:pt x="238" y="118"/>
                </a:lnTo>
                <a:lnTo>
                  <a:pt x="236" y="120"/>
                </a:lnTo>
                <a:lnTo>
                  <a:pt x="232" y="120"/>
                </a:lnTo>
                <a:lnTo>
                  <a:pt x="218" y="120"/>
                </a:lnTo>
                <a:lnTo>
                  <a:pt x="186" y="64"/>
                </a:lnTo>
                <a:lnTo>
                  <a:pt x="208" y="64"/>
                </a:lnTo>
                <a:lnTo>
                  <a:pt x="208" y="64"/>
                </a:lnTo>
                <a:lnTo>
                  <a:pt x="212" y="64"/>
                </a:lnTo>
                <a:lnTo>
                  <a:pt x="214" y="68"/>
                </a:lnTo>
                <a:lnTo>
                  <a:pt x="238" y="100"/>
                </a:lnTo>
                <a:lnTo>
                  <a:pt x="238" y="100"/>
                </a:lnTo>
                <a:lnTo>
                  <a:pt x="240" y="104"/>
                </a:lnTo>
                <a:lnTo>
                  <a:pt x="240" y="112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ar-SA" sz="1585"/>
          </a:p>
        </p:txBody>
      </p:sp>
      <p:grpSp>
        <p:nvGrpSpPr>
          <p:cNvPr id="35" name="Group 261"/>
          <p:cNvGrpSpPr/>
          <p:nvPr/>
        </p:nvGrpSpPr>
        <p:grpSpPr>
          <a:xfrm>
            <a:off x="3429421" y="3327131"/>
            <a:ext cx="234524" cy="234523"/>
            <a:chOff x="5588000" y="1962150"/>
            <a:chExt cx="406400" cy="406400"/>
          </a:xfrm>
          <a:solidFill>
            <a:schemeClr val="bg1"/>
          </a:solidFill>
        </p:grpSpPr>
        <p:sp>
          <p:nvSpPr>
            <p:cNvPr id="36" name="Freeform 106"/>
            <p:cNvSpPr>
              <a:spLocks noEditPoints="1"/>
            </p:cNvSpPr>
            <p:nvPr/>
          </p:nvSpPr>
          <p:spPr bwMode="auto">
            <a:xfrm>
              <a:off x="5588000" y="1962150"/>
              <a:ext cx="406400" cy="406400"/>
            </a:xfrm>
            <a:custGeom>
              <a:avLst/>
              <a:gdLst/>
              <a:ahLst/>
              <a:cxnLst>
                <a:cxn ang="0">
                  <a:pos x="214" y="86"/>
                </a:cxn>
                <a:cxn ang="0">
                  <a:pos x="230" y="54"/>
                </a:cxn>
                <a:cxn ang="0">
                  <a:pos x="210" y="30"/>
                </a:cxn>
                <a:cxn ang="0">
                  <a:pos x="194" y="26"/>
                </a:cxn>
                <a:cxn ang="0">
                  <a:pos x="160" y="38"/>
                </a:cxn>
                <a:cxn ang="0">
                  <a:pos x="150" y="4"/>
                </a:cxn>
                <a:cxn ang="0">
                  <a:pos x="118" y="0"/>
                </a:cxn>
                <a:cxn ang="0">
                  <a:pos x="102" y="12"/>
                </a:cxn>
                <a:cxn ang="0">
                  <a:pos x="66" y="28"/>
                </a:cxn>
                <a:cxn ang="0">
                  <a:pos x="56" y="26"/>
                </a:cxn>
                <a:cxn ang="0">
                  <a:pos x="30" y="46"/>
                </a:cxn>
                <a:cxn ang="0">
                  <a:pos x="28" y="66"/>
                </a:cxn>
                <a:cxn ang="0">
                  <a:pos x="12" y="102"/>
                </a:cxn>
                <a:cxn ang="0">
                  <a:pos x="0" y="112"/>
                </a:cxn>
                <a:cxn ang="0">
                  <a:pos x="0" y="144"/>
                </a:cxn>
                <a:cxn ang="0">
                  <a:pos x="38" y="160"/>
                </a:cxn>
                <a:cxn ang="0">
                  <a:pos x="28" y="190"/>
                </a:cxn>
                <a:cxn ang="0">
                  <a:pos x="30" y="210"/>
                </a:cxn>
                <a:cxn ang="0">
                  <a:pos x="56" y="230"/>
                </a:cxn>
                <a:cxn ang="0">
                  <a:pos x="86" y="214"/>
                </a:cxn>
                <a:cxn ang="0">
                  <a:pos x="102" y="244"/>
                </a:cxn>
                <a:cxn ang="0">
                  <a:pos x="118" y="256"/>
                </a:cxn>
                <a:cxn ang="0">
                  <a:pos x="150" y="252"/>
                </a:cxn>
                <a:cxn ang="0">
                  <a:pos x="160" y="218"/>
                </a:cxn>
                <a:cxn ang="0">
                  <a:pos x="194" y="230"/>
                </a:cxn>
                <a:cxn ang="0">
                  <a:pos x="210" y="226"/>
                </a:cxn>
                <a:cxn ang="0">
                  <a:pos x="230" y="202"/>
                </a:cxn>
                <a:cxn ang="0">
                  <a:pos x="214" y="170"/>
                </a:cxn>
                <a:cxn ang="0">
                  <a:pos x="248" y="152"/>
                </a:cxn>
                <a:cxn ang="0">
                  <a:pos x="256" y="118"/>
                </a:cxn>
                <a:cxn ang="0">
                  <a:pos x="248" y="104"/>
                </a:cxn>
                <a:cxn ang="0">
                  <a:pos x="208" y="148"/>
                </a:cxn>
                <a:cxn ang="0">
                  <a:pos x="200" y="162"/>
                </a:cxn>
                <a:cxn ang="0">
                  <a:pos x="200" y="214"/>
                </a:cxn>
                <a:cxn ang="0">
                  <a:pos x="170" y="198"/>
                </a:cxn>
                <a:cxn ang="0">
                  <a:pos x="154" y="204"/>
                </a:cxn>
                <a:cxn ang="0">
                  <a:pos x="138" y="240"/>
                </a:cxn>
                <a:cxn ang="0">
                  <a:pos x="108" y="208"/>
                </a:cxn>
                <a:cxn ang="0">
                  <a:pos x="94" y="200"/>
                </a:cxn>
                <a:cxn ang="0">
                  <a:pos x="78" y="202"/>
                </a:cxn>
                <a:cxn ang="0">
                  <a:pos x="54" y="178"/>
                </a:cxn>
                <a:cxn ang="0">
                  <a:pos x="52" y="154"/>
                </a:cxn>
                <a:cxn ang="0">
                  <a:pos x="16" y="138"/>
                </a:cxn>
                <a:cxn ang="0">
                  <a:pos x="48" y="108"/>
                </a:cxn>
                <a:cxn ang="0">
                  <a:pos x="56" y="94"/>
                </a:cxn>
                <a:cxn ang="0">
                  <a:pos x="56" y="42"/>
                </a:cxn>
                <a:cxn ang="0">
                  <a:pos x="86" y="58"/>
                </a:cxn>
                <a:cxn ang="0">
                  <a:pos x="102" y="52"/>
                </a:cxn>
                <a:cxn ang="0">
                  <a:pos x="118" y="16"/>
                </a:cxn>
                <a:cxn ang="0">
                  <a:pos x="148" y="48"/>
                </a:cxn>
                <a:cxn ang="0">
                  <a:pos x="162" y="56"/>
                </a:cxn>
                <a:cxn ang="0">
                  <a:pos x="178" y="54"/>
                </a:cxn>
                <a:cxn ang="0">
                  <a:pos x="202" y="78"/>
                </a:cxn>
                <a:cxn ang="0">
                  <a:pos x="204" y="102"/>
                </a:cxn>
                <a:cxn ang="0">
                  <a:pos x="240" y="118"/>
                </a:cxn>
              </a:cxnLst>
              <a:rect l="0" t="0" r="r" b="b"/>
              <a:pathLst>
                <a:path w="256" h="256">
                  <a:moveTo>
                    <a:pt x="244" y="102"/>
                  </a:moveTo>
                  <a:lnTo>
                    <a:pt x="218" y="96"/>
                  </a:lnTo>
                  <a:lnTo>
                    <a:pt x="218" y="96"/>
                  </a:lnTo>
                  <a:lnTo>
                    <a:pt x="214" y="86"/>
                  </a:lnTo>
                  <a:lnTo>
                    <a:pt x="228" y="66"/>
                  </a:lnTo>
                  <a:lnTo>
                    <a:pt x="228" y="66"/>
                  </a:lnTo>
                  <a:lnTo>
                    <a:pt x="230" y="60"/>
                  </a:lnTo>
                  <a:lnTo>
                    <a:pt x="230" y="54"/>
                  </a:lnTo>
                  <a:lnTo>
                    <a:pt x="230" y="50"/>
                  </a:lnTo>
                  <a:lnTo>
                    <a:pt x="226" y="46"/>
                  </a:lnTo>
                  <a:lnTo>
                    <a:pt x="210" y="30"/>
                  </a:lnTo>
                  <a:lnTo>
                    <a:pt x="210" y="30"/>
                  </a:lnTo>
                  <a:lnTo>
                    <a:pt x="206" y="26"/>
                  </a:lnTo>
                  <a:lnTo>
                    <a:pt x="200" y="26"/>
                  </a:lnTo>
                  <a:lnTo>
                    <a:pt x="200" y="26"/>
                  </a:lnTo>
                  <a:lnTo>
                    <a:pt x="194" y="26"/>
                  </a:lnTo>
                  <a:lnTo>
                    <a:pt x="190" y="28"/>
                  </a:lnTo>
                  <a:lnTo>
                    <a:pt x="170" y="42"/>
                  </a:lnTo>
                  <a:lnTo>
                    <a:pt x="170" y="42"/>
                  </a:lnTo>
                  <a:lnTo>
                    <a:pt x="160" y="38"/>
                  </a:lnTo>
                  <a:lnTo>
                    <a:pt x="154" y="12"/>
                  </a:lnTo>
                  <a:lnTo>
                    <a:pt x="154" y="12"/>
                  </a:lnTo>
                  <a:lnTo>
                    <a:pt x="152" y="8"/>
                  </a:lnTo>
                  <a:lnTo>
                    <a:pt x="150" y="4"/>
                  </a:lnTo>
                  <a:lnTo>
                    <a:pt x="144" y="0"/>
                  </a:lnTo>
                  <a:lnTo>
                    <a:pt x="138" y="0"/>
                  </a:lnTo>
                  <a:lnTo>
                    <a:pt x="118" y="0"/>
                  </a:lnTo>
                  <a:lnTo>
                    <a:pt x="118" y="0"/>
                  </a:lnTo>
                  <a:lnTo>
                    <a:pt x="112" y="0"/>
                  </a:lnTo>
                  <a:lnTo>
                    <a:pt x="106" y="4"/>
                  </a:lnTo>
                  <a:lnTo>
                    <a:pt x="104" y="8"/>
                  </a:lnTo>
                  <a:lnTo>
                    <a:pt x="102" y="12"/>
                  </a:lnTo>
                  <a:lnTo>
                    <a:pt x="96" y="38"/>
                  </a:lnTo>
                  <a:lnTo>
                    <a:pt x="96" y="38"/>
                  </a:lnTo>
                  <a:lnTo>
                    <a:pt x="86" y="42"/>
                  </a:lnTo>
                  <a:lnTo>
                    <a:pt x="66" y="28"/>
                  </a:lnTo>
                  <a:lnTo>
                    <a:pt x="66" y="28"/>
                  </a:lnTo>
                  <a:lnTo>
                    <a:pt x="62" y="26"/>
                  </a:lnTo>
                  <a:lnTo>
                    <a:pt x="56" y="26"/>
                  </a:lnTo>
                  <a:lnTo>
                    <a:pt x="56" y="26"/>
                  </a:lnTo>
                  <a:lnTo>
                    <a:pt x="50" y="26"/>
                  </a:lnTo>
                  <a:lnTo>
                    <a:pt x="46" y="30"/>
                  </a:lnTo>
                  <a:lnTo>
                    <a:pt x="30" y="46"/>
                  </a:lnTo>
                  <a:lnTo>
                    <a:pt x="30" y="46"/>
                  </a:lnTo>
                  <a:lnTo>
                    <a:pt x="26" y="50"/>
                  </a:lnTo>
                  <a:lnTo>
                    <a:pt x="26" y="54"/>
                  </a:lnTo>
                  <a:lnTo>
                    <a:pt x="26" y="60"/>
                  </a:lnTo>
                  <a:lnTo>
                    <a:pt x="28" y="66"/>
                  </a:lnTo>
                  <a:lnTo>
                    <a:pt x="42" y="86"/>
                  </a:lnTo>
                  <a:lnTo>
                    <a:pt x="42" y="86"/>
                  </a:lnTo>
                  <a:lnTo>
                    <a:pt x="38" y="96"/>
                  </a:lnTo>
                  <a:lnTo>
                    <a:pt x="12" y="102"/>
                  </a:lnTo>
                  <a:lnTo>
                    <a:pt x="12" y="102"/>
                  </a:lnTo>
                  <a:lnTo>
                    <a:pt x="8" y="104"/>
                  </a:lnTo>
                  <a:lnTo>
                    <a:pt x="4" y="106"/>
                  </a:lnTo>
                  <a:lnTo>
                    <a:pt x="0" y="112"/>
                  </a:lnTo>
                  <a:lnTo>
                    <a:pt x="0" y="118"/>
                  </a:lnTo>
                  <a:lnTo>
                    <a:pt x="0" y="138"/>
                  </a:lnTo>
                  <a:lnTo>
                    <a:pt x="0" y="138"/>
                  </a:lnTo>
                  <a:lnTo>
                    <a:pt x="0" y="144"/>
                  </a:lnTo>
                  <a:lnTo>
                    <a:pt x="4" y="150"/>
                  </a:lnTo>
                  <a:lnTo>
                    <a:pt x="8" y="152"/>
                  </a:lnTo>
                  <a:lnTo>
                    <a:pt x="12" y="154"/>
                  </a:lnTo>
                  <a:lnTo>
                    <a:pt x="38" y="160"/>
                  </a:lnTo>
                  <a:lnTo>
                    <a:pt x="38" y="160"/>
                  </a:lnTo>
                  <a:lnTo>
                    <a:pt x="42" y="170"/>
                  </a:lnTo>
                  <a:lnTo>
                    <a:pt x="28" y="190"/>
                  </a:lnTo>
                  <a:lnTo>
                    <a:pt x="28" y="190"/>
                  </a:lnTo>
                  <a:lnTo>
                    <a:pt x="26" y="196"/>
                  </a:lnTo>
                  <a:lnTo>
                    <a:pt x="26" y="202"/>
                  </a:lnTo>
                  <a:lnTo>
                    <a:pt x="26" y="206"/>
                  </a:lnTo>
                  <a:lnTo>
                    <a:pt x="30" y="210"/>
                  </a:lnTo>
                  <a:lnTo>
                    <a:pt x="46" y="226"/>
                  </a:lnTo>
                  <a:lnTo>
                    <a:pt x="46" y="226"/>
                  </a:lnTo>
                  <a:lnTo>
                    <a:pt x="50" y="230"/>
                  </a:lnTo>
                  <a:lnTo>
                    <a:pt x="56" y="230"/>
                  </a:lnTo>
                  <a:lnTo>
                    <a:pt x="56" y="230"/>
                  </a:lnTo>
                  <a:lnTo>
                    <a:pt x="62" y="230"/>
                  </a:lnTo>
                  <a:lnTo>
                    <a:pt x="66" y="228"/>
                  </a:lnTo>
                  <a:lnTo>
                    <a:pt x="86" y="214"/>
                  </a:lnTo>
                  <a:lnTo>
                    <a:pt x="86" y="214"/>
                  </a:lnTo>
                  <a:lnTo>
                    <a:pt x="96" y="218"/>
                  </a:lnTo>
                  <a:lnTo>
                    <a:pt x="102" y="244"/>
                  </a:lnTo>
                  <a:lnTo>
                    <a:pt x="102" y="244"/>
                  </a:lnTo>
                  <a:lnTo>
                    <a:pt x="104" y="248"/>
                  </a:lnTo>
                  <a:lnTo>
                    <a:pt x="106" y="252"/>
                  </a:lnTo>
                  <a:lnTo>
                    <a:pt x="112" y="256"/>
                  </a:lnTo>
                  <a:lnTo>
                    <a:pt x="118" y="256"/>
                  </a:lnTo>
                  <a:lnTo>
                    <a:pt x="138" y="256"/>
                  </a:lnTo>
                  <a:lnTo>
                    <a:pt x="138" y="256"/>
                  </a:lnTo>
                  <a:lnTo>
                    <a:pt x="144" y="256"/>
                  </a:lnTo>
                  <a:lnTo>
                    <a:pt x="150" y="252"/>
                  </a:lnTo>
                  <a:lnTo>
                    <a:pt x="152" y="248"/>
                  </a:lnTo>
                  <a:lnTo>
                    <a:pt x="154" y="244"/>
                  </a:lnTo>
                  <a:lnTo>
                    <a:pt x="160" y="218"/>
                  </a:lnTo>
                  <a:lnTo>
                    <a:pt x="160" y="218"/>
                  </a:lnTo>
                  <a:lnTo>
                    <a:pt x="170" y="214"/>
                  </a:lnTo>
                  <a:lnTo>
                    <a:pt x="190" y="228"/>
                  </a:lnTo>
                  <a:lnTo>
                    <a:pt x="190" y="228"/>
                  </a:lnTo>
                  <a:lnTo>
                    <a:pt x="194" y="230"/>
                  </a:lnTo>
                  <a:lnTo>
                    <a:pt x="200" y="230"/>
                  </a:lnTo>
                  <a:lnTo>
                    <a:pt x="200" y="230"/>
                  </a:lnTo>
                  <a:lnTo>
                    <a:pt x="206" y="230"/>
                  </a:lnTo>
                  <a:lnTo>
                    <a:pt x="210" y="226"/>
                  </a:lnTo>
                  <a:lnTo>
                    <a:pt x="226" y="210"/>
                  </a:lnTo>
                  <a:lnTo>
                    <a:pt x="226" y="210"/>
                  </a:lnTo>
                  <a:lnTo>
                    <a:pt x="230" y="206"/>
                  </a:lnTo>
                  <a:lnTo>
                    <a:pt x="230" y="202"/>
                  </a:lnTo>
                  <a:lnTo>
                    <a:pt x="230" y="196"/>
                  </a:lnTo>
                  <a:lnTo>
                    <a:pt x="228" y="190"/>
                  </a:lnTo>
                  <a:lnTo>
                    <a:pt x="214" y="170"/>
                  </a:lnTo>
                  <a:lnTo>
                    <a:pt x="214" y="170"/>
                  </a:lnTo>
                  <a:lnTo>
                    <a:pt x="218" y="160"/>
                  </a:lnTo>
                  <a:lnTo>
                    <a:pt x="244" y="154"/>
                  </a:lnTo>
                  <a:lnTo>
                    <a:pt x="244" y="154"/>
                  </a:lnTo>
                  <a:lnTo>
                    <a:pt x="248" y="152"/>
                  </a:lnTo>
                  <a:lnTo>
                    <a:pt x="252" y="150"/>
                  </a:lnTo>
                  <a:lnTo>
                    <a:pt x="256" y="144"/>
                  </a:lnTo>
                  <a:lnTo>
                    <a:pt x="256" y="138"/>
                  </a:lnTo>
                  <a:lnTo>
                    <a:pt x="256" y="118"/>
                  </a:lnTo>
                  <a:lnTo>
                    <a:pt x="256" y="118"/>
                  </a:lnTo>
                  <a:lnTo>
                    <a:pt x="256" y="112"/>
                  </a:lnTo>
                  <a:lnTo>
                    <a:pt x="252" y="106"/>
                  </a:lnTo>
                  <a:lnTo>
                    <a:pt x="248" y="104"/>
                  </a:lnTo>
                  <a:lnTo>
                    <a:pt x="244" y="102"/>
                  </a:lnTo>
                  <a:close/>
                  <a:moveTo>
                    <a:pt x="216" y="144"/>
                  </a:moveTo>
                  <a:lnTo>
                    <a:pt x="216" y="144"/>
                  </a:lnTo>
                  <a:lnTo>
                    <a:pt x="208" y="148"/>
                  </a:lnTo>
                  <a:lnTo>
                    <a:pt x="204" y="154"/>
                  </a:lnTo>
                  <a:lnTo>
                    <a:pt x="204" y="154"/>
                  </a:lnTo>
                  <a:lnTo>
                    <a:pt x="200" y="162"/>
                  </a:lnTo>
                  <a:lnTo>
                    <a:pt x="200" y="162"/>
                  </a:lnTo>
                  <a:lnTo>
                    <a:pt x="198" y="170"/>
                  </a:lnTo>
                  <a:lnTo>
                    <a:pt x="202" y="178"/>
                  </a:lnTo>
                  <a:lnTo>
                    <a:pt x="214" y="200"/>
                  </a:lnTo>
                  <a:lnTo>
                    <a:pt x="200" y="214"/>
                  </a:lnTo>
                  <a:lnTo>
                    <a:pt x="178" y="202"/>
                  </a:lnTo>
                  <a:lnTo>
                    <a:pt x="178" y="202"/>
                  </a:lnTo>
                  <a:lnTo>
                    <a:pt x="174" y="198"/>
                  </a:lnTo>
                  <a:lnTo>
                    <a:pt x="170" y="198"/>
                  </a:lnTo>
                  <a:lnTo>
                    <a:pt x="170" y="198"/>
                  </a:lnTo>
                  <a:lnTo>
                    <a:pt x="162" y="200"/>
                  </a:lnTo>
                  <a:lnTo>
                    <a:pt x="162" y="200"/>
                  </a:lnTo>
                  <a:lnTo>
                    <a:pt x="154" y="204"/>
                  </a:lnTo>
                  <a:lnTo>
                    <a:pt x="154" y="204"/>
                  </a:lnTo>
                  <a:lnTo>
                    <a:pt x="148" y="208"/>
                  </a:lnTo>
                  <a:lnTo>
                    <a:pt x="144" y="216"/>
                  </a:lnTo>
                  <a:lnTo>
                    <a:pt x="138" y="240"/>
                  </a:lnTo>
                  <a:lnTo>
                    <a:pt x="118" y="240"/>
                  </a:lnTo>
                  <a:lnTo>
                    <a:pt x="112" y="216"/>
                  </a:lnTo>
                  <a:lnTo>
                    <a:pt x="112" y="216"/>
                  </a:lnTo>
                  <a:lnTo>
                    <a:pt x="108" y="208"/>
                  </a:lnTo>
                  <a:lnTo>
                    <a:pt x="102" y="204"/>
                  </a:lnTo>
                  <a:lnTo>
                    <a:pt x="102" y="204"/>
                  </a:lnTo>
                  <a:lnTo>
                    <a:pt x="94" y="200"/>
                  </a:lnTo>
                  <a:lnTo>
                    <a:pt x="94" y="200"/>
                  </a:lnTo>
                  <a:lnTo>
                    <a:pt x="86" y="198"/>
                  </a:lnTo>
                  <a:lnTo>
                    <a:pt x="86" y="198"/>
                  </a:lnTo>
                  <a:lnTo>
                    <a:pt x="82" y="198"/>
                  </a:lnTo>
                  <a:lnTo>
                    <a:pt x="78" y="202"/>
                  </a:lnTo>
                  <a:lnTo>
                    <a:pt x="56" y="214"/>
                  </a:lnTo>
                  <a:lnTo>
                    <a:pt x="42" y="200"/>
                  </a:lnTo>
                  <a:lnTo>
                    <a:pt x="54" y="178"/>
                  </a:lnTo>
                  <a:lnTo>
                    <a:pt x="54" y="178"/>
                  </a:lnTo>
                  <a:lnTo>
                    <a:pt x="58" y="170"/>
                  </a:lnTo>
                  <a:lnTo>
                    <a:pt x="56" y="162"/>
                  </a:lnTo>
                  <a:lnTo>
                    <a:pt x="56" y="162"/>
                  </a:lnTo>
                  <a:lnTo>
                    <a:pt x="52" y="154"/>
                  </a:lnTo>
                  <a:lnTo>
                    <a:pt x="52" y="154"/>
                  </a:lnTo>
                  <a:lnTo>
                    <a:pt x="48" y="148"/>
                  </a:lnTo>
                  <a:lnTo>
                    <a:pt x="40" y="144"/>
                  </a:lnTo>
                  <a:lnTo>
                    <a:pt x="16" y="138"/>
                  </a:lnTo>
                  <a:lnTo>
                    <a:pt x="16" y="118"/>
                  </a:lnTo>
                  <a:lnTo>
                    <a:pt x="40" y="112"/>
                  </a:lnTo>
                  <a:lnTo>
                    <a:pt x="40" y="112"/>
                  </a:lnTo>
                  <a:lnTo>
                    <a:pt x="48" y="108"/>
                  </a:lnTo>
                  <a:lnTo>
                    <a:pt x="52" y="102"/>
                  </a:lnTo>
                  <a:lnTo>
                    <a:pt x="52" y="102"/>
                  </a:lnTo>
                  <a:lnTo>
                    <a:pt x="56" y="94"/>
                  </a:lnTo>
                  <a:lnTo>
                    <a:pt x="56" y="94"/>
                  </a:lnTo>
                  <a:lnTo>
                    <a:pt x="58" y="86"/>
                  </a:lnTo>
                  <a:lnTo>
                    <a:pt x="54" y="78"/>
                  </a:lnTo>
                  <a:lnTo>
                    <a:pt x="42" y="56"/>
                  </a:lnTo>
                  <a:lnTo>
                    <a:pt x="56" y="42"/>
                  </a:lnTo>
                  <a:lnTo>
                    <a:pt x="78" y="54"/>
                  </a:lnTo>
                  <a:lnTo>
                    <a:pt x="78" y="54"/>
                  </a:lnTo>
                  <a:lnTo>
                    <a:pt x="82" y="58"/>
                  </a:lnTo>
                  <a:lnTo>
                    <a:pt x="86" y="58"/>
                  </a:lnTo>
                  <a:lnTo>
                    <a:pt x="86" y="58"/>
                  </a:lnTo>
                  <a:lnTo>
                    <a:pt x="94" y="56"/>
                  </a:lnTo>
                  <a:lnTo>
                    <a:pt x="94" y="56"/>
                  </a:lnTo>
                  <a:lnTo>
                    <a:pt x="102" y="52"/>
                  </a:lnTo>
                  <a:lnTo>
                    <a:pt x="102" y="52"/>
                  </a:lnTo>
                  <a:lnTo>
                    <a:pt x="108" y="48"/>
                  </a:lnTo>
                  <a:lnTo>
                    <a:pt x="112" y="40"/>
                  </a:lnTo>
                  <a:lnTo>
                    <a:pt x="118" y="16"/>
                  </a:lnTo>
                  <a:lnTo>
                    <a:pt x="138" y="16"/>
                  </a:lnTo>
                  <a:lnTo>
                    <a:pt x="144" y="40"/>
                  </a:lnTo>
                  <a:lnTo>
                    <a:pt x="144" y="40"/>
                  </a:lnTo>
                  <a:lnTo>
                    <a:pt x="148" y="48"/>
                  </a:lnTo>
                  <a:lnTo>
                    <a:pt x="154" y="52"/>
                  </a:lnTo>
                  <a:lnTo>
                    <a:pt x="154" y="52"/>
                  </a:lnTo>
                  <a:lnTo>
                    <a:pt x="162" y="56"/>
                  </a:lnTo>
                  <a:lnTo>
                    <a:pt x="162" y="56"/>
                  </a:lnTo>
                  <a:lnTo>
                    <a:pt x="170" y="58"/>
                  </a:lnTo>
                  <a:lnTo>
                    <a:pt x="170" y="58"/>
                  </a:lnTo>
                  <a:lnTo>
                    <a:pt x="174" y="58"/>
                  </a:lnTo>
                  <a:lnTo>
                    <a:pt x="178" y="54"/>
                  </a:lnTo>
                  <a:lnTo>
                    <a:pt x="200" y="42"/>
                  </a:lnTo>
                  <a:lnTo>
                    <a:pt x="214" y="56"/>
                  </a:lnTo>
                  <a:lnTo>
                    <a:pt x="202" y="78"/>
                  </a:lnTo>
                  <a:lnTo>
                    <a:pt x="202" y="78"/>
                  </a:lnTo>
                  <a:lnTo>
                    <a:pt x="198" y="86"/>
                  </a:lnTo>
                  <a:lnTo>
                    <a:pt x="200" y="94"/>
                  </a:lnTo>
                  <a:lnTo>
                    <a:pt x="200" y="94"/>
                  </a:lnTo>
                  <a:lnTo>
                    <a:pt x="204" y="102"/>
                  </a:lnTo>
                  <a:lnTo>
                    <a:pt x="204" y="102"/>
                  </a:lnTo>
                  <a:lnTo>
                    <a:pt x="208" y="108"/>
                  </a:lnTo>
                  <a:lnTo>
                    <a:pt x="216" y="112"/>
                  </a:lnTo>
                  <a:lnTo>
                    <a:pt x="240" y="118"/>
                  </a:lnTo>
                  <a:lnTo>
                    <a:pt x="240" y="138"/>
                  </a:lnTo>
                  <a:lnTo>
                    <a:pt x="216" y="14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ar-SA" sz="1585"/>
            </a:p>
          </p:txBody>
        </p:sp>
        <p:sp>
          <p:nvSpPr>
            <p:cNvPr id="37" name="Freeform 109"/>
            <p:cNvSpPr>
              <a:spLocks noEditPoints="1"/>
            </p:cNvSpPr>
            <p:nvPr/>
          </p:nvSpPr>
          <p:spPr bwMode="auto">
            <a:xfrm>
              <a:off x="5702300" y="2076450"/>
              <a:ext cx="177800" cy="177800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34" y="4"/>
                </a:cxn>
                <a:cxn ang="0">
                  <a:pos x="16" y="16"/>
                </a:cxn>
                <a:cxn ang="0">
                  <a:pos x="4" y="34"/>
                </a:cxn>
                <a:cxn ang="0">
                  <a:pos x="0" y="56"/>
                </a:cxn>
                <a:cxn ang="0">
                  <a:pos x="2" y="68"/>
                </a:cxn>
                <a:cxn ang="0">
                  <a:pos x="10" y="88"/>
                </a:cxn>
                <a:cxn ang="0">
                  <a:pos x="24" y="102"/>
                </a:cxn>
                <a:cxn ang="0">
                  <a:pos x="44" y="110"/>
                </a:cxn>
                <a:cxn ang="0">
                  <a:pos x="56" y="112"/>
                </a:cxn>
                <a:cxn ang="0">
                  <a:pos x="78" y="108"/>
                </a:cxn>
                <a:cxn ang="0">
                  <a:pos x="96" y="96"/>
                </a:cxn>
                <a:cxn ang="0">
                  <a:pos x="108" y="78"/>
                </a:cxn>
                <a:cxn ang="0">
                  <a:pos x="112" y="56"/>
                </a:cxn>
                <a:cxn ang="0">
                  <a:pos x="110" y="44"/>
                </a:cxn>
                <a:cxn ang="0">
                  <a:pos x="102" y="24"/>
                </a:cxn>
                <a:cxn ang="0">
                  <a:pos x="88" y="10"/>
                </a:cxn>
                <a:cxn ang="0">
                  <a:pos x="68" y="2"/>
                </a:cxn>
                <a:cxn ang="0">
                  <a:pos x="56" y="104"/>
                </a:cxn>
                <a:cxn ang="0">
                  <a:pos x="46" y="104"/>
                </a:cxn>
                <a:cxn ang="0">
                  <a:pos x="28" y="96"/>
                </a:cxn>
                <a:cxn ang="0">
                  <a:pos x="16" y="84"/>
                </a:cxn>
                <a:cxn ang="0">
                  <a:pos x="8" y="66"/>
                </a:cxn>
                <a:cxn ang="0">
                  <a:pos x="8" y="56"/>
                </a:cxn>
                <a:cxn ang="0">
                  <a:pos x="10" y="36"/>
                </a:cxn>
                <a:cxn ang="0">
                  <a:pos x="22" y="22"/>
                </a:cxn>
                <a:cxn ang="0">
                  <a:pos x="36" y="10"/>
                </a:cxn>
                <a:cxn ang="0">
                  <a:pos x="56" y="6"/>
                </a:cxn>
                <a:cxn ang="0">
                  <a:pos x="66" y="8"/>
                </a:cxn>
                <a:cxn ang="0">
                  <a:pos x="84" y="16"/>
                </a:cxn>
                <a:cxn ang="0">
                  <a:pos x="96" y="28"/>
                </a:cxn>
                <a:cxn ang="0">
                  <a:pos x="104" y="46"/>
                </a:cxn>
                <a:cxn ang="0">
                  <a:pos x="106" y="56"/>
                </a:cxn>
                <a:cxn ang="0">
                  <a:pos x="102" y="76"/>
                </a:cxn>
                <a:cxn ang="0">
                  <a:pos x="90" y="90"/>
                </a:cxn>
                <a:cxn ang="0">
                  <a:pos x="76" y="102"/>
                </a:cxn>
                <a:cxn ang="0">
                  <a:pos x="56" y="104"/>
                </a:cxn>
              </a:cxnLst>
              <a:rect l="0" t="0" r="r" b="b"/>
              <a:pathLst>
                <a:path w="112" h="112">
                  <a:moveTo>
                    <a:pt x="56" y="0"/>
                  </a:moveTo>
                  <a:lnTo>
                    <a:pt x="56" y="0"/>
                  </a:lnTo>
                  <a:lnTo>
                    <a:pt x="44" y="2"/>
                  </a:lnTo>
                  <a:lnTo>
                    <a:pt x="34" y="4"/>
                  </a:lnTo>
                  <a:lnTo>
                    <a:pt x="24" y="10"/>
                  </a:lnTo>
                  <a:lnTo>
                    <a:pt x="16" y="16"/>
                  </a:lnTo>
                  <a:lnTo>
                    <a:pt x="10" y="24"/>
                  </a:lnTo>
                  <a:lnTo>
                    <a:pt x="4" y="34"/>
                  </a:lnTo>
                  <a:lnTo>
                    <a:pt x="2" y="44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2" y="68"/>
                  </a:lnTo>
                  <a:lnTo>
                    <a:pt x="4" y="78"/>
                  </a:lnTo>
                  <a:lnTo>
                    <a:pt x="10" y="88"/>
                  </a:lnTo>
                  <a:lnTo>
                    <a:pt x="16" y="96"/>
                  </a:lnTo>
                  <a:lnTo>
                    <a:pt x="24" y="102"/>
                  </a:lnTo>
                  <a:lnTo>
                    <a:pt x="34" y="108"/>
                  </a:lnTo>
                  <a:lnTo>
                    <a:pt x="44" y="110"/>
                  </a:lnTo>
                  <a:lnTo>
                    <a:pt x="56" y="112"/>
                  </a:lnTo>
                  <a:lnTo>
                    <a:pt x="56" y="112"/>
                  </a:lnTo>
                  <a:lnTo>
                    <a:pt x="68" y="110"/>
                  </a:lnTo>
                  <a:lnTo>
                    <a:pt x="78" y="108"/>
                  </a:lnTo>
                  <a:lnTo>
                    <a:pt x="88" y="102"/>
                  </a:lnTo>
                  <a:lnTo>
                    <a:pt x="96" y="96"/>
                  </a:lnTo>
                  <a:lnTo>
                    <a:pt x="102" y="88"/>
                  </a:lnTo>
                  <a:lnTo>
                    <a:pt x="108" y="78"/>
                  </a:lnTo>
                  <a:lnTo>
                    <a:pt x="110" y="68"/>
                  </a:lnTo>
                  <a:lnTo>
                    <a:pt x="112" y="56"/>
                  </a:lnTo>
                  <a:lnTo>
                    <a:pt x="112" y="56"/>
                  </a:lnTo>
                  <a:lnTo>
                    <a:pt x="110" y="44"/>
                  </a:lnTo>
                  <a:lnTo>
                    <a:pt x="108" y="34"/>
                  </a:lnTo>
                  <a:lnTo>
                    <a:pt x="102" y="24"/>
                  </a:lnTo>
                  <a:lnTo>
                    <a:pt x="96" y="16"/>
                  </a:lnTo>
                  <a:lnTo>
                    <a:pt x="88" y="10"/>
                  </a:lnTo>
                  <a:lnTo>
                    <a:pt x="78" y="4"/>
                  </a:lnTo>
                  <a:lnTo>
                    <a:pt x="68" y="2"/>
                  </a:lnTo>
                  <a:lnTo>
                    <a:pt x="56" y="0"/>
                  </a:lnTo>
                  <a:close/>
                  <a:moveTo>
                    <a:pt x="56" y="104"/>
                  </a:moveTo>
                  <a:lnTo>
                    <a:pt x="56" y="104"/>
                  </a:lnTo>
                  <a:lnTo>
                    <a:pt x="46" y="104"/>
                  </a:lnTo>
                  <a:lnTo>
                    <a:pt x="36" y="102"/>
                  </a:lnTo>
                  <a:lnTo>
                    <a:pt x="28" y="96"/>
                  </a:lnTo>
                  <a:lnTo>
                    <a:pt x="22" y="90"/>
                  </a:lnTo>
                  <a:lnTo>
                    <a:pt x="16" y="84"/>
                  </a:lnTo>
                  <a:lnTo>
                    <a:pt x="10" y="76"/>
                  </a:lnTo>
                  <a:lnTo>
                    <a:pt x="8" y="6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46"/>
                  </a:lnTo>
                  <a:lnTo>
                    <a:pt x="10" y="36"/>
                  </a:lnTo>
                  <a:lnTo>
                    <a:pt x="16" y="28"/>
                  </a:lnTo>
                  <a:lnTo>
                    <a:pt x="22" y="22"/>
                  </a:lnTo>
                  <a:lnTo>
                    <a:pt x="28" y="16"/>
                  </a:lnTo>
                  <a:lnTo>
                    <a:pt x="36" y="10"/>
                  </a:lnTo>
                  <a:lnTo>
                    <a:pt x="46" y="8"/>
                  </a:lnTo>
                  <a:lnTo>
                    <a:pt x="56" y="6"/>
                  </a:lnTo>
                  <a:lnTo>
                    <a:pt x="56" y="6"/>
                  </a:lnTo>
                  <a:lnTo>
                    <a:pt x="66" y="8"/>
                  </a:lnTo>
                  <a:lnTo>
                    <a:pt x="76" y="10"/>
                  </a:lnTo>
                  <a:lnTo>
                    <a:pt x="84" y="16"/>
                  </a:lnTo>
                  <a:lnTo>
                    <a:pt x="90" y="22"/>
                  </a:lnTo>
                  <a:lnTo>
                    <a:pt x="96" y="28"/>
                  </a:lnTo>
                  <a:lnTo>
                    <a:pt x="102" y="36"/>
                  </a:lnTo>
                  <a:lnTo>
                    <a:pt x="104" y="46"/>
                  </a:lnTo>
                  <a:lnTo>
                    <a:pt x="106" y="56"/>
                  </a:lnTo>
                  <a:lnTo>
                    <a:pt x="106" y="56"/>
                  </a:lnTo>
                  <a:lnTo>
                    <a:pt x="104" y="66"/>
                  </a:lnTo>
                  <a:lnTo>
                    <a:pt x="102" y="76"/>
                  </a:lnTo>
                  <a:lnTo>
                    <a:pt x="96" y="84"/>
                  </a:lnTo>
                  <a:lnTo>
                    <a:pt x="90" y="90"/>
                  </a:lnTo>
                  <a:lnTo>
                    <a:pt x="84" y="96"/>
                  </a:lnTo>
                  <a:lnTo>
                    <a:pt x="76" y="102"/>
                  </a:lnTo>
                  <a:lnTo>
                    <a:pt x="66" y="104"/>
                  </a:lnTo>
                  <a:lnTo>
                    <a:pt x="56" y="10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ar-SA" sz="1585"/>
            </a:p>
          </p:txBody>
        </p:sp>
        <p:sp>
          <p:nvSpPr>
            <p:cNvPr id="38" name="Freeform 112"/>
            <p:cNvSpPr>
              <a:spLocks noEditPoints="1"/>
            </p:cNvSpPr>
            <p:nvPr/>
          </p:nvSpPr>
          <p:spPr bwMode="auto">
            <a:xfrm>
              <a:off x="5740400" y="2114550"/>
              <a:ext cx="101600" cy="101600"/>
            </a:xfrm>
            <a:custGeom>
              <a:avLst/>
              <a:gdLst/>
              <a:ahLst/>
              <a:cxnLst>
                <a:cxn ang="0">
                  <a:pos x="32" y="0"/>
                </a:cxn>
                <a:cxn ang="0">
                  <a:pos x="32" y="0"/>
                </a:cxn>
                <a:cxn ang="0">
                  <a:pos x="26" y="0"/>
                </a:cxn>
                <a:cxn ang="0">
                  <a:pos x="20" y="2"/>
                </a:cxn>
                <a:cxn ang="0">
                  <a:pos x="10" y="10"/>
                </a:cxn>
                <a:cxn ang="0">
                  <a:pos x="2" y="20"/>
                </a:cxn>
                <a:cxn ang="0">
                  <a:pos x="0" y="26"/>
                </a:cxn>
                <a:cxn ang="0">
                  <a:pos x="0" y="32"/>
                </a:cxn>
                <a:cxn ang="0">
                  <a:pos x="0" y="32"/>
                </a:cxn>
                <a:cxn ang="0">
                  <a:pos x="0" y="38"/>
                </a:cxn>
                <a:cxn ang="0">
                  <a:pos x="2" y="44"/>
                </a:cxn>
                <a:cxn ang="0">
                  <a:pos x="10" y="54"/>
                </a:cxn>
                <a:cxn ang="0">
                  <a:pos x="20" y="62"/>
                </a:cxn>
                <a:cxn ang="0">
                  <a:pos x="26" y="64"/>
                </a:cxn>
                <a:cxn ang="0">
                  <a:pos x="32" y="64"/>
                </a:cxn>
                <a:cxn ang="0">
                  <a:pos x="32" y="64"/>
                </a:cxn>
                <a:cxn ang="0">
                  <a:pos x="38" y="64"/>
                </a:cxn>
                <a:cxn ang="0">
                  <a:pos x="44" y="62"/>
                </a:cxn>
                <a:cxn ang="0">
                  <a:pos x="54" y="54"/>
                </a:cxn>
                <a:cxn ang="0">
                  <a:pos x="62" y="44"/>
                </a:cxn>
                <a:cxn ang="0">
                  <a:pos x="64" y="38"/>
                </a:cxn>
                <a:cxn ang="0">
                  <a:pos x="64" y="32"/>
                </a:cxn>
                <a:cxn ang="0">
                  <a:pos x="64" y="32"/>
                </a:cxn>
                <a:cxn ang="0">
                  <a:pos x="64" y="26"/>
                </a:cxn>
                <a:cxn ang="0">
                  <a:pos x="62" y="20"/>
                </a:cxn>
                <a:cxn ang="0">
                  <a:pos x="54" y="10"/>
                </a:cxn>
                <a:cxn ang="0">
                  <a:pos x="44" y="2"/>
                </a:cxn>
                <a:cxn ang="0">
                  <a:pos x="38" y="0"/>
                </a:cxn>
                <a:cxn ang="0">
                  <a:pos x="32" y="0"/>
                </a:cxn>
                <a:cxn ang="0">
                  <a:pos x="32" y="56"/>
                </a:cxn>
                <a:cxn ang="0">
                  <a:pos x="32" y="56"/>
                </a:cxn>
                <a:cxn ang="0">
                  <a:pos x="22" y="54"/>
                </a:cxn>
                <a:cxn ang="0">
                  <a:pos x="16" y="48"/>
                </a:cxn>
                <a:cxn ang="0">
                  <a:pos x="10" y="42"/>
                </a:cxn>
                <a:cxn ang="0">
                  <a:pos x="8" y="32"/>
                </a:cxn>
                <a:cxn ang="0">
                  <a:pos x="8" y="32"/>
                </a:cxn>
                <a:cxn ang="0">
                  <a:pos x="10" y="22"/>
                </a:cxn>
                <a:cxn ang="0">
                  <a:pos x="16" y="16"/>
                </a:cxn>
                <a:cxn ang="0">
                  <a:pos x="22" y="10"/>
                </a:cxn>
                <a:cxn ang="0">
                  <a:pos x="32" y="8"/>
                </a:cxn>
                <a:cxn ang="0">
                  <a:pos x="32" y="8"/>
                </a:cxn>
                <a:cxn ang="0">
                  <a:pos x="42" y="10"/>
                </a:cxn>
                <a:cxn ang="0">
                  <a:pos x="48" y="16"/>
                </a:cxn>
                <a:cxn ang="0">
                  <a:pos x="54" y="22"/>
                </a:cxn>
                <a:cxn ang="0">
                  <a:pos x="56" y="32"/>
                </a:cxn>
                <a:cxn ang="0">
                  <a:pos x="56" y="32"/>
                </a:cxn>
                <a:cxn ang="0">
                  <a:pos x="54" y="42"/>
                </a:cxn>
                <a:cxn ang="0">
                  <a:pos x="48" y="48"/>
                </a:cxn>
                <a:cxn ang="0">
                  <a:pos x="42" y="54"/>
                </a:cxn>
                <a:cxn ang="0">
                  <a:pos x="32" y="56"/>
                </a:cxn>
              </a:cxnLst>
              <a:rect l="0" t="0" r="r" b="b"/>
              <a:pathLst>
                <a:path w="64" h="64">
                  <a:moveTo>
                    <a:pt x="32" y="0"/>
                  </a:moveTo>
                  <a:lnTo>
                    <a:pt x="32" y="0"/>
                  </a:lnTo>
                  <a:lnTo>
                    <a:pt x="26" y="0"/>
                  </a:lnTo>
                  <a:lnTo>
                    <a:pt x="20" y="2"/>
                  </a:lnTo>
                  <a:lnTo>
                    <a:pt x="10" y="10"/>
                  </a:lnTo>
                  <a:lnTo>
                    <a:pt x="2" y="20"/>
                  </a:lnTo>
                  <a:lnTo>
                    <a:pt x="0" y="26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38"/>
                  </a:lnTo>
                  <a:lnTo>
                    <a:pt x="2" y="44"/>
                  </a:lnTo>
                  <a:lnTo>
                    <a:pt x="10" y="54"/>
                  </a:lnTo>
                  <a:lnTo>
                    <a:pt x="20" y="62"/>
                  </a:lnTo>
                  <a:lnTo>
                    <a:pt x="26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38" y="64"/>
                  </a:lnTo>
                  <a:lnTo>
                    <a:pt x="44" y="62"/>
                  </a:lnTo>
                  <a:lnTo>
                    <a:pt x="54" y="54"/>
                  </a:lnTo>
                  <a:lnTo>
                    <a:pt x="62" y="44"/>
                  </a:lnTo>
                  <a:lnTo>
                    <a:pt x="64" y="38"/>
                  </a:lnTo>
                  <a:lnTo>
                    <a:pt x="64" y="32"/>
                  </a:lnTo>
                  <a:lnTo>
                    <a:pt x="64" y="32"/>
                  </a:lnTo>
                  <a:lnTo>
                    <a:pt x="64" y="26"/>
                  </a:lnTo>
                  <a:lnTo>
                    <a:pt x="62" y="20"/>
                  </a:lnTo>
                  <a:lnTo>
                    <a:pt x="54" y="10"/>
                  </a:lnTo>
                  <a:lnTo>
                    <a:pt x="44" y="2"/>
                  </a:lnTo>
                  <a:lnTo>
                    <a:pt x="38" y="0"/>
                  </a:lnTo>
                  <a:lnTo>
                    <a:pt x="32" y="0"/>
                  </a:lnTo>
                  <a:close/>
                  <a:moveTo>
                    <a:pt x="32" y="56"/>
                  </a:moveTo>
                  <a:lnTo>
                    <a:pt x="32" y="56"/>
                  </a:lnTo>
                  <a:lnTo>
                    <a:pt x="22" y="54"/>
                  </a:lnTo>
                  <a:lnTo>
                    <a:pt x="16" y="48"/>
                  </a:lnTo>
                  <a:lnTo>
                    <a:pt x="10" y="42"/>
                  </a:lnTo>
                  <a:lnTo>
                    <a:pt x="8" y="32"/>
                  </a:lnTo>
                  <a:lnTo>
                    <a:pt x="8" y="32"/>
                  </a:lnTo>
                  <a:lnTo>
                    <a:pt x="10" y="22"/>
                  </a:lnTo>
                  <a:lnTo>
                    <a:pt x="16" y="16"/>
                  </a:lnTo>
                  <a:lnTo>
                    <a:pt x="22" y="10"/>
                  </a:lnTo>
                  <a:lnTo>
                    <a:pt x="32" y="8"/>
                  </a:lnTo>
                  <a:lnTo>
                    <a:pt x="32" y="8"/>
                  </a:lnTo>
                  <a:lnTo>
                    <a:pt x="42" y="10"/>
                  </a:lnTo>
                  <a:lnTo>
                    <a:pt x="48" y="16"/>
                  </a:lnTo>
                  <a:lnTo>
                    <a:pt x="54" y="22"/>
                  </a:lnTo>
                  <a:lnTo>
                    <a:pt x="56" y="32"/>
                  </a:lnTo>
                  <a:lnTo>
                    <a:pt x="56" y="32"/>
                  </a:lnTo>
                  <a:lnTo>
                    <a:pt x="54" y="42"/>
                  </a:lnTo>
                  <a:lnTo>
                    <a:pt x="48" y="48"/>
                  </a:lnTo>
                  <a:lnTo>
                    <a:pt x="42" y="54"/>
                  </a:lnTo>
                  <a:lnTo>
                    <a:pt x="32" y="56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ar-SA" sz="1585"/>
            </a:p>
          </p:txBody>
        </p:sp>
      </p:grpSp>
      <p:grpSp>
        <p:nvGrpSpPr>
          <p:cNvPr id="47" name="组合 45"/>
          <p:cNvGrpSpPr/>
          <p:nvPr/>
        </p:nvGrpSpPr>
        <p:grpSpPr>
          <a:xfrm>
            <a:off x="3539728" y="1587363"/>
            <a:ext cx="1884174" cy="2934830"/>
            <a:chOff x="3755050" y="2104761"/>
            <a:chExt cx="1633904" cy="2715622"/>
          </a:xfrm>
        </p:grpSpPr>
        <p:grpSp>
          <p:nvGrpSpPr>
            <p:cNvPr id="48" name="组合 46"/>
            <p:cNvGrpSpPr/>
            <p:nvPr/>
          </p:nvGrpSpPr>
          <p:grpSpPr>
            <a:xfrm>
              <a:off x="3755050" y="2104761"/>
              <a:ext cx="1633904" cy="2715622"/>
              <a:chOff x="3755050" y="2104761"/>
              <a:chExt cx="1633904" cy="2715622"/>
            </a:xfrm>
          </p:grpSpPr>
          <p:sp>
            <p:nvSpPr>
              <p:cNvPr id="51" name="Freeform 62"/>
              <p:cNvSpPr/>
              <p:nvPr/>
            </p:nvSpPr>
            <p:spPr>
              <a:xfrm>
                <a:off x="4438944" y="3703226"/>
                <a:ext cx="266115" cy="1117157"/>
              </a:xfrm>
              <a:custGeom>
                <a:avLst/>
                <a:gdLst>
                  <a:gd name="connsiteX0" fmla="*/ 70702 w 314943"/>
                  <a:gd name="connsiteY0" fmla="*/ 0 h 1322136"/>
                  <a:gd name="connsiteX1" fmla="*/ 244242 w 314943"/>
                  <a:gd name="connsiteY1" fmla="*/ 0 h 1322136"/>
                  <a:gd name="connsiteX2" fmla="*/ 244242 w 314943"/>
                  <a:gd name="connsiteY2" fmla="*/ 518712 h 1322136"/>
                  <a:gd name="connsiteX3" fmla="*/ 262452 w 314943"/>
                  <a:gd name="connsiteY3" fmla="*/ 518712 h 1322136"/>
                  <a:gd name="connsiteX4" fmla="*/ 314943 w 314943"/>
                  <a:gd name="connsiteY4" fmla="*/ 571203 h 1322136"/>
                  <a:gd name="connsiteX5" fmla="*/ 314943 w 314943"/>
                  <a:gd name="connsiteY5" fmla="*/ 1269645 h 1322136"/>
                  <a:gd name="connsiteX6" fmla="*/ 262452 w 314943"/>
                  <a:gd name="connsiteY6" fmla="*/ 1322136 h 1322136"/>
                  <a:gd name="connsiteX7" fmla="*/ 52491 w 314943"/>
                  <a:gd name="connsiteY7" fmla="*/ 1322136 h 1322136"/>
                  <a:gd name="connsiteX8" fmla="*/ 0 w 314943"/>
                  <a:gd name="connsiteY8" fmla="*/ 1269645 h 1322136"/>
                  <a:gd name="connsiteX9" fmla="*/ 0 w 314943"/>
                  <a:gd name="connsiteY9" fmla="*/ 571203 h 1322136"/>
                  <a:gd name="connsiteX10" fmla="*/ 52491 w 314943"/>
                  <a:gd name="connsiteY10" fmla="*/ 518712 h 1322136"/>
                  <a:gd name="connsiteX11" fmla="*/ 70702 w 314943"/>
                  <a:gd name="connsiteY11" fmla="*/ 518712 h 1322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4943" h="1322136">
                    <a:moveTo>
                      <a:pt x="70702" y="0"/>
                    </a:moveTo>
                    <a:lnTo>
                      <a:pt x="244242" y="0"/>
                    </a:lnTo>
                    <a:lnTo>
                      <a:pt x="244242" y="518712"/>
                    </a:lnTo>
                    <a:lnTo>
                      <a:pt x="262452" y="518712"/>
                    </a:lnTo>
                    <a:cubicBezTo>
                      <a:pt x="291443" y="518712"/>
                      <a:pt x="314943" y="542212"/>
                      <a:pt x="314943" y="571203"/>
                    </a:cubicBezTo>
                    <a:lnTo>
                      <a:pt x="314943" y="1269645"/>
                    </a:lnTo>
                    <a:cubicBezTo>
                      <a:pt x="314943" y="1298636"/>
                      <a:pt x="291443" y="1322136"/>
                      <a:pt x="262452" y="1322136"/>
                    </a:cubicBezTo>
                    <a:lnTo>
                      <a:pt x="52491" y="1322136"/>
                    </a:lnTo>
                    <a:cubicBezTo>
                      <a:pt x="23501" y="1322136"/>
                      <a:pt x="0" y="1298636"/>
                      <a:pt x="0" y="1269645"/>
                    </a:cubicBezTo>
                    <a:lnTo>
                      <a:pt x="0" y="571203"/>
                    </a:lnTo>
                    <a:cubicBezTo>
                      <a:pt x="0" y="542212"/>
                      <a:pt x="23501" y="518712"/>
                      <a:pt x="52491" y="518712"/>
                    </a:cubicBezTo>
                    <a:lnTo>
                      <a:pt x="70702" y="518712"/>
                    </a:lnTo>
                    <a:close/>
                  </a:path>
                </a:pathLst>
              </a:custGeom>
              <a:solidFill>
                <a:srgbClr val="62AB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585"/>
              </a:p>
            </p:txBody>
          </p:sp>
          <p:sp>
            <p:nvSpPr>
              <p:cNvPr id="52" name="Freeform 41"/>
              <p:cNvSpPr/>
              <p:nvPr/>
            </p:nvSpPr>
            <p:spPr bwMode="auto">
              <a:xfrm>
                <a:off x="3755050" y="2104761"/>
                <a:ext cx="1633904" cy="1681850"/>
              </a:xfrm>
              <a:custGeom>
                <a:avLst/>
                <a:gdLst>
                  <a:gd name="connsiteX0" fmla="*/ 703262 w 1406525"/>
                  <a:gd name="connsiteY0" fmla="*/ 85725 h 1447800"/>
                  <a:gd name="connsiteX1" fmla="*/ 87312 w 1406525"/>
                  <a:gd name="connsiteY1" fmla="*/ 701675 h 1447800"/>
                  <a:gd name="connsiteX2" fmla="*/ 703262 w 1406525"/>
                  <a:gd name="connsiteY2" fmla="*/ 1317625 h 1447800"/>
                  <a:gd name="connsiteX3" fmla="*/ 1319212 w 1406525"/>
                  <a:gd name="connsiteY3" fmla="*/ 701675 h 1447800"/>
                  <a:gd name="connsiteX4" fmla="*/ 703262 w 1406525"/>
                  <a:gd name="connsiteY4" fmla="*/ 85725 h 1447800"/>
                  <a:gd name="connsiteX5" fmla="*/ 702958 w 1406525"/>
                  <a:gd name="connsiteY5" fmla="*/ 0 h 1447800"/>
                  <a:gd name="connsiteX6" fmla="*/ 1406525 w 1406525"/>
                  <a:gd name="connsiteY6" fmla="*/ 702001 h 1447800"/>
                  <a:gd name="connsiteX7" fmla="*/ 938699 w 1406525"/>
                  <a:gd name="connsiteY7" fmla="*/ 1363852 h 1447800"/>
                  <a:gd name="connsiteX8" fmla="*/ 938699 w 1406525"/>
                  <a:gd name="connsiteY8" fmla="*/ 1365677 h 1447800"/>
                  <a:gd name="connsiteX9" fmla="*/ 709659 w 1406525"/>
                  <a:gd name="connsiteY9" fmla="*/ 1447800 h 1447800"/>
                  <a:gd name="connsiteX10" fmla="*/ 481228 w 1406525"/>
                  <a:gd name="connsiteY10" fmla="*/ 1368110 h 1447800"/>
                  <a:gd name="connsiteX11" fmla="*/ 0 w 1406525"/>
                  <a:gd name="connsiteY11" fmla="*/ 702001 h 1447800"/>
                  <a:gd name="connsiteX12" fmla="*/ 702958 w 1406525"/>
                  <a:gd name="connsiteY12" fmla="*/ 0 h 1447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406525" h="1447800">
                    <a:moveTo>
                      <a:pt x="703262" y="85725"/>
                    </a:moveTo>
                    <a:cubicBezTo>
                      <a:pt x="363082" y="85725"/>
                      <a:pt x="87312" y="361495"/>
                      <a:pt x="87312" y="701675"/>
                    </a:cubicBezTo>
                    <a:cubicBezTo>
                      <a:pt x="87312" y="1041855"/>
                      <a:pt x="363082" y="1317625"/>
                      <a:pt x="703262" y="1317625"/>
                    </a:cubicBezTo>
                    <a:cubicBezTo>
                      <a:pt x="1043442" y="1317625"/>
                      <a:pt x="1319212" y="1041855"/>
                      <a:pt x="1319212" y="701675"/>
                    </a:cubicBezTo>
                    <a:cubicBezTo>
                      <a:pt x="1319212" y="361495"/>
                      <a:pt x="1043442" y="85725"/>
                      <a:pt x="703262" y="85725"/>
                    </a:cubicBezTo>
                    <a:close/>
                    <a:moveTo>
                      <a:pt x="702958" y="0"/>
                    </a:moveTo>
                    <a:cubicBezTo>
                      <a:pt x="1091595" y="0"/>
                      <a:pt x="1406525" y="313893"/>
                      <a:pt x="1406525" y="702001"/>
                    </a:cubicBezTo>
                    <a:cubicBezTo>
                      <a:pt x="1406525" y="1007377"/>
                      <a:pt x="1210988" y="1267129"/>
                      <a:pt x="938699" y="1363852"/>
                    </a:cubicBezTo>
                    <a:cubicBezTo>
                      <a:pt x="938699" y="1364460"/>
                      <a:pt x="938699" y="1365069"/>
                      <a:pt x="938699" y="1365677"/>
                    </a:cubicBezTo>
                    <a:cubicBezTo>
                      <a:pt x="938699" y="1410693"/>
                      <a:pt x="836362" y="1447800"/>
                      <a:pt x="709659" y="1447800"/>
                    </a:cubicBezTo>
                    <a:cubicBezTo>
                      <a:pt x="586001" y="1447800"/>
                      <a:pt x="485492" y="1412518"/>
                      <a:pt x="481228" y="1368110"/>
                    </a:cubicBezTo>
                    <a:cubicBezTo>
                      <a:pt x="201628" y="1275646"/>
                      <a:pt x="0" y="1012244"/>
                      <a:pt x="0" y="702001"/>
                    </a:cubicBezTo>
                    <a:cubicBezTo>
                      <a:pt x="0" y="313893"/>
                      <a:pt x="314930" y="0"/>
                      <a:pt x="702958" y="0"/>
                    </a:cubicBezTo>
                    <a:close/>
                  </a:path>
                </a:pathLst>
              </a:custGeom>
              <a:solidFill>
                <a:srgbClr val="62AB71"/>
              </a:solidFill>
              <a:ln w="3175" cap="flat">
                <a:noFill/>
                <a:prstDash val="solid"/>
                <a:miter lim="800000"/>
              </a:ln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/>
              <a:p>
                <a:endParaRPr lang="en-US" sz="1585"/>
              </a:p>
            </p:txBody>
          </p:sp>
        </p:grpSp>
        <p:sp>
          <p:nvSpPr>
            <p:cNvPr id="49" name="Rectangle 55"/>
            <p:cNvSpPr/>
            <p:nvPr/>
          </p:nvSpPr>
          <p:spPr>
            <a:xfrm>
              <a:off x="4440031" y="4237490"/>
              <a:ext cx="263942" cy="488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85"/>
            </a:p>
          </p:txBody>
        </p:sp>
        <p:sp>
          <p:nvSpPr>
            <p:cNvPr id="50" name="Rectangle 56"/>
            <p:cNvSpPr/>
            <p:nvPr/>
          </p:nvSpPr>
          <p:spPr>
            <a:xfrm>
              <a:off x="4440031" y="4687754"/>
              <a:ext cx="263942" cy="488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85"/>
            </a:p>
          </p:txBody>
        </p:sp>
      </p:grpSp>
      <p:sp>
        <p:nvSpPr>
          <p:cNvPr id="54" name="TextBox 61"/>
          <p:cNvSpPr txBox="1"/>
          <p:nvPr/>
        </p:nvSpPr>
        <p:spPr>
          <a:xfrm>
            <a:off x="5747391" y="1704602"/>
            <a:ext cx="317861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b="1">
                <a:solidFill>
                  <a:srgbClr val="225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 cối sau cơn mưa.</a:t>
            </a:r>
            <a:endParaRPr lang="en-US" sz="2400" b="1">
              <a:solidFill>
                <a:srgbClr val="22542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6" name="TextBox 61"/>
          <p:cNvSpPr txBox="1"/>
          <p:nvPr/>
        </p:nvSpPr>
        <p:spPr>
          <a:xfrm>
            <a:off x="5468249" y="3312356"/>
            <a:ext cx="301914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b="1">
                <a:solidFill>
                  <a:srgbClr val="225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 phố</a:t>
            </a:r>
            <a:r>
              <a:rPr lang="en-US" sz="2400" b="1" smtClean="0">
                <a:solidFill>
                  <a:srgbClr val="225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con </a:t>
            </a:r>
            <a:r>
              <a:rPr lang="en-US" sz="2400" b="1">
                <a:solidFill>
                  <a:srgbClr val="225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 sau cơn mưa.</a:t>
            </a:r>
            <a:endParaRPr lang="en-US" sz="2400" b="1">
              <a:solidFill>
                <a:srgbClr val="22542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9" name="Text Placeholder 2"/>
          <p:cNvSpPr txBox="1"/>
          <p:nvPr/>
        </p:nvSpPr>
        <p:spPr>
          <a:xfrm>
            <a:off x="3601430" y="2429307"/>
            <a:ext cx="1786887" cy="243533"/>
          </a:xfrm>
          <a:prstGeom prst="rect">
            <a:avLst/>
          </a:prstGeom>
          <a:noFill/>
        </p:spPr>
        <p:txBody>
          <a:bodyPr vert="horz" lIns="68580" tIns="34290" rIns="68580" bIns="3429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altLang="zh-CN" sz="3200" b="1" smtClea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Nội dung chính</a:t>
            </a:r>
            <a:endParaRPr lang="en-US" altLang="zh-CN" sz="320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61" name="TextBox 70"/>
          <p:cNvSpPr txBox="1"/>
          <p:nvPr/>
        </p:nvSpPr>
        <p:spPr>
          <a:xfrm>
            <a:off x="350471" y="1507035"/>
            <a:ext cx="24249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2400" b="1">
                <a:solidFill>
                  <a:srgbClr val="225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 tượng muôn vật sau cơn mưa</a:t>
            </a:r>
            <a:endParaRPr lang="en-US" sz="2400" b="1">
              <a:solidFill>
                <a:srgbClr val="225421"/>
              </a:solidFill>
              <a:latin typeface="Adobe Arabic" panose="02040503050201020203" pitchFamily="18" charset="-78"/>
              <a:ea typeface="微软雅黑" panose="020B0503020204020204" pitchFamily="34" charset="-122"/>
              <a:cs typeface="Adobe Arabic" panose="02040503050201020203" pitchFamily="18" charset="-78"/>
            </a:endParaRPr>
          </a:p>
        </p:txBody>
      </p:sp>
      <p:sp>
        <p:nvSpPr>
          <p:cNvPr id="63" name="TextBox 70"/>
          <p:cNvSpPr txBox="1"/>
          <p:nvPr/>
        </p:nvSpPr>
        <p:spPr>
          <a:xfrm>
            <a:off x="348700" y="3277367"/>
            <a:ext cx="3212401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400" b="1">
                <a:solidFill>
                  <a:srgbClr val="225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 thiệu cơn mưa rào ào ạt rồi tạnh ngay.</a:t>
            </a:r>
            <a:endParaRPr lang="en-US" altLang="zh-CN" sz="240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66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700" y="89368"/>
            <a:ext cx="1788685" cy="904600"/>
          </a:xfrm>
          <a:prstGeom prst="rect">
            <a:avLst/>
          </a:prstGeom>
        </p:spPr>
      </p:pic>
      <p:sp>
        <p:nvSpPr>
          <p:cNvPr id="67" name="TextBox 66"/>
          <p:cNvSpPr txBox="1"/>
          <p:nvPr/>
        </p:nvSpPr>
        <p:spPr>
          <a:xfrm>
            <a:off x="621012" y="322211"/>
            <a:ext cx="12440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err="1" smtClean="0">
                <a:ln>
                  <a:solidFill>
                    <a:srgbClr val="669A9F"/>
                  </a:solidFill>
                </a:ln>
                <a:solidFill>
                  <a:srgbClr val="669A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smtClean="0">
                <a:ln>
                  <a:solidFill>
                    <a:srgbClr val="669A9F"/>
                  </a:solidFill>
                </a:ln>
                <a:solidFill>
                  <a:srgbClr val="669A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en-US" sz="3200">
              <a:ln>
                <a:solidFill>
                  <a:srgbClr val="669A9F"/>
                </a:solidFill>
              </a:ln>
              <a:solidFill>
                <a:srgbClr val="669A9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0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133" y="64680"/>
            <a:ext cx="1803374" cy="1921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539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7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7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26" grpId="0" animBg="1"/>
      <p:bldP spid="54" grpId="0"/>
      <p:bldP spid="56" grpId="0"/>
      <p:bldP spid="59" grpId="0"/>
      <p:bldP spid="61" grpId="0"/>
      <p:bldP spid="63" grpId="0"/>
      <p:bldP spid="6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7"/>
          <p:cNvSpPr>
            <a:spLocks noChangeArrowheads="1"/>
          </p:cNvSpPr>
          <p:nvPr/>
        </p:nvSpPr>
        <p:spPr bwMode="auto">
          <a:xfrm>
            <a:off x="347800" y="755656"/>
            <a:ext cx="8791625" cy="73832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zh-CN" altLang="en-US">
              <a:latin typeface="华康俪金黑W8(P)" panose="020B0800000000000000" pitchFamily="34" charset="-122"/>
              <a:ea typeface="华康俪金黑W8(P)" panose="020B0800000000000000" pitchFamily="34" charset="-122"/>
            </a:endParaRPr>
          </a:p>
        </p:txBody>
      </p:sp>
      <p:sp>
        <p:nvSpPr>
          <p:cNvPr id="5" name="AutoShape 36"/>
          <p:cNvSpPr>
            <a:spLocks noChangeArrowheads="1"/>
          </p:cNvSpPr>
          <p:nvPr/>
        </p:nvSpPr>
        <p:spPr bwMode="auto">
          <a:xfrm>
            <a:off x="54555" y="766393"/>
            <a:ext cx="609600" cy="609600"/>
          </a:xfrm>
          <a:prstGeom prst="diamond">
            <a:avLst/>
          </a:prstGeom>
          <a:solidFill>
            <a:schemeClr val="accent6">
              <a:lumMod val="75000"/>
            </a:schemeClr>
          </a:solidFill>
          <a:ln w="25400" algn="ctr">
            <a:solidFill>
              <a:srgbClr val="FFFFFF"/>
            </a:solidFill>
            <a:miter lim="800000"/>
          </a:ln>
          <a:effectLst/>
        </p:spPr>
        <p:txBody>
          <a:bodyPr wrap="none" anchor="ctr"/>
          <a:lstStyle/>
          <a:p>
            <a:pPr algn="ctr" defTabSz="800100"/>
            <a:r>
              <a:rPr lang="en-US" altLang="zh-CN" sz="2800">
                <a:solidFill>
                  <a:srgbClr val="FFFFFF"/>
                </a:solidFill>
                <a:latin typeface="华康俪金黑W8(P)" panose="020B0800000000000000" pitchFamily="34" charset="-122"/>
                <a:ea typeface="华康俪金黑W8(P)" panose="020B0800000000000000" pitchFamily="34" charset="-122"/>
              </a:rPr>
              <a:t>1</a:t>
            </a:r>
          </a:p>
        </p:txBody>
      </p:sp>
      <p:sp>
        <p:nvSpPr>
          <p:cNvPr id="6" name="Rectangle 22"/>
          <p:cNvSpPr>
            <a:spLocks noChangeArrowheads="1"/>
          </p:cNvSpPr>
          <p:nvPr/>
        </p:nvSpPr>
        <p:spPr bwMode="auto">
          <a:xfrm>
            <a:off x="664155" y="713437"/>
            <a:ext cx="858364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Lộp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độp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,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lộp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độp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.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Mưa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rồi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.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Cơn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mưa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ào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ào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đổ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xuống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làm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mọi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hoạt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động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dường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như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ngừng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lại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.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Mưa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ào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ạt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. (…).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Một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lát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sau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,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mưa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ngớt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dần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rồi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tạnh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hẳn</a:t>
            </a:r>
            <a:endParaRPr lang="zh-CN" altLang="en-US" sz="2000" b="0">
              <a:latin typeface="Times New Roman" panose="02020603050405020304" pitchFamily="18" charset="0"/>
              <a:ea typeface="华康俪金黑W8(P)" panose="020B0800000000000000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6" descr="e7d195523061f1c0deeec63e560781cfd59afb0ea006f2a87ABB68BF51EA6619813959095094C18C62A12F549504892A4AAA8C1554C6663626E05CA27F281A14E6983772AFC3FB97135759321DEA3D709AACD122C08E6ED11241DF15C09E2C12DE3EE5ECBBE029142E78393D8F92674E12A8C0A9F7AD0B15E89D8F4F76499D0DF899BB6FF5AC3B6D"/>
          <p:cNvSpPr txBox="1"/>
          <p:nvPr/>
        </p:nvSpPr>
        <p:spPr>
          <a:xfrm>
            <a:off x="74587" y="1536197"/>
            <a:ext cx="5217534" cy="3046988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vi-VN" sz="2400">
                <a:latin typeface="+mj-lt"/>
              </a:rPr>
              <a:t>Lộp độp, lộp độp. Mưa rồi. Cơn mưa ào ào đổ xuống làm mọi hoạt động dường như ngừng lại. Mưa ào ạt. </a:t>
            </a:r>
            <a:r>
              <a:rPr lang="vi-VN" sz="2400" b="1">
                <a:latin typeface="+mj-lt"/>
              </a:rPr>
              <a:t>Từ trong nhà nhìn </a:t>
            </a:r>
            <a:r>
              <a:rPr lang="vi-VN" sz="2400" b="1" smtClean="0">
                <a:latin typeface="+mj-lt"/>
              </a:rPr>
              <a:t>ra</a:t>
            </a:r>
            <a:r>
              <a:rPr lang="en-US" sz="2400" b="1" smtClean="0">
                <a:latin typeface="+mj-lt"/>
              </a:rPr>
              <a:t>,</a:t>
            </a:r>
            <a:r>
              <a:rPr lang="vi-VN" sz="2400" b="1" smtClean="0">
                <a:latin typeface="+mj-lt"/>
              </a:rPr>
              <a:t> chỉ </a:t>
            </a:r>
            <a:r>
              <a:rPr lang="vi-VN" sz="2400" b="1">
                <a:latin typeface="+mj-lt"/>
              </a:rPr>
              <a:t>thấy một màn nước trắng </a:t>
            </a:r>
            <a:r>
              <a:rPr lang="vi-VN" sz="2400" b="1" smtClean="0">
                <a:latin typeface="+mj-lt"/>
              </a:rPr>
              <a:t>xóa</a:t>
            </a:r>
            <a:r>
              <a:rPr lang="en-US" sz="2400" b="1" smtClean="0">
                <a:latin typeface="+mj-lt"/>
              </a:rPr>
              <a:t>, </a:t>
            </a:r>
            <a:r>
              <a:rPr lang="vi-VN" sz="2400" b="1" smtClean="0">
                <a:latin typeface="+mj-lt"/>
              </a:rPr>
              <a:t>cây </a:t>
            </a:r>
            <a:r>
              <a:rPr lang="vi-VN" sz="2400" b="1">
                <a:latin typeface="+mj-lt"/>
              </a:rPr>
              <a:t>cối </a:t>
            </a:r>
            <a:r>
              <a:rPr 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run rẩy </a:t>
            </a:r>
            <a:r>
              <a:rPr lang="vi-VN" sz="2400" b="1" smtClean="0">
                <a:latin typeface="+mj-lt"/>
              </a:rPr>
              <a:t>ngả nghiêng</a:t>
            </a:r>
            <a:r>
              <a:rPr lang="en-US" sz="2400" b="1" smtClean="0">
                <a:latin typeface="+mj-lt"/>
              </a:rPr>
              <a:t>.</a:t>
            </a:r>
            <a:r>
              <a:rPr lang="vi-VN" sz="2400" b="1" smtClean="0">
                <a:latin typeface="+mj-lt"/>
              </a:rPr>
              <a:t> </a:t>
            </a:r>
            <a:r>
              <a:rPr 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 đường, xe cộ thưa thớt hẳn, chỉ vài người mặc áo mưa vội vã đi qua</a:t>
            </a:r>
            <a:r>
              <a:rPr lang="vi-VN" sz="2400" b="1" smtClean="0">
                <a:latin typeface="+mj-lt"/>
              </a:rPr>
              <a:t>. </a:t>
            </a:r>
            <a:r>
              <a:rPr lang="vi-VN" sz="2400">
                <a:latin typeface="+mj-lt"/>
              </a:rPr>
              <a:t>Một lát sau, mưa ngớt dần rồi tạnh hẳn</a:t>
            </a:r>
            <a:r>
              <a:rPr lang="vi-VN" sz="2400" smtClean="0">
                <a:latin typeface="+mj-lt"/>
              </a:rPr>
              <a:t>.</a:t>
            </a:r>
            <a:endParaRPr lang="en-US" altLang="zh-CN" sz="280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20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6" y="-51652"/>
            <a:ext cx="1589374" cy="803801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89483" y="121330"/>
            <a:ext cx="1201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err="1" smtClean="0">
                <a:ln>
                  <a:solidFill>
                    <a:srgbClr val="669A9F"/>
                  </a:solidFill>
                </a:ln>
                <a:solidFill>
                  <a:srgbClr val="669A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smtClean="0">
                <a:ln>
                  <a:solidFill>
                    <a:srgbClr val="669A9F"/>
                  </a:solidFill>
                </a:ln>
                <a:solidFill>
                  <a:srgbClr val="669A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en-US" sz="3200">
              <a:ln>
                <a:solidFill>
                  <a:srgbClr val="669A9F"/>
                </a:solidFill>
              </a:ln>
              <a:solidFill>
                <a:srgbClr val="669A9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đoạn 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446728" y="2049745"/>
            <a:ext cx="3590917" cy="2019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757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0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</p:childTnLst>
        </p:cTn>
      </p:par>
    </p:tnLst>
    <p:bldLst>
      <p:bldP spid="4" grpId="0" animBg="1"/>
      <p:bldP spid="5" grpId="0" animBg="1"/>
      <p:bldP spid="6" grpId="0"/>
      <p:bldP spid="13" grpId="0" animBg="1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8"/>
          <p:cNvSpPr>
            <a:spLocks noChangeArrowheads="1"/>
          </p:cNvSpPr>
          <p:nvPr/>
        </p:nvSpPr>
        <p:spPr bwMode="auto">
          <a:xfrm>
            <a:off x="352375" y="66005"/>
            <a:ext cx="8791625" cy="153765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zh-CN" altLang="en-US">
              <a:latin typeface="华康俪金黑W8(P)" panose="020B0800000000000000" pitchFamily="34" charset="-122"/>
              <a:ea typeface="华康俪金黑W8(P)" panose="020B0800000000000000" pitchFamily="34" charset="-122"/>
            </a:endParaRPr>
          </a:p>
        </p:txBody>
      </p:sp>
      <p:sp>
        <p:nvSpPr>
          <p:cNvPr id="36" name="AutoShape 39"/>
          <p:cNvSpPr>
            <a:spLocks noChangeArrowheads="1"/>
          </p:cNvSpPr>
          <p:nvPr/>
        </p:nvSpPr>
        <p:spPr bwMode="auto">
          <a:xfrm>
            <a:off x="36021" y="62611"/>
            <a:ext cx="609600" cy="609600"/>
          </a:xfrm>
          <a:prstGeom prst="diamond">
            <a:avLst/>
          </a:prstGeom>
          <a:solidFill>
            <a:schemeClr val="accent6">
              <a:lumMod val="75000"/>
            </a:schemeClr>
          </a:solidFill>
          <a:ln w="25400" algn="ctr">
            <a:solidFill>
              <a:srgbClr val="FFFFFF"/>
            </a:solidFill>
            <a:miter lim="800000"/>
          </a:ln>
          <a:effectLst/>
        </p:spPr>
        <p:txBody>
          <a:bodyPr wrap="none" anchor="ctr"/>
          <a:lstStyle/>
          <a:p>
            <a:pPr algn="ctr" defTabSz="800100"/>
            <a:r>
              <a:rPr lang="en-US" altLang="zh-CN" sz="2800">
                <a:solidFill>
                  <a:srgbClr val="FFFFFF"/>
                </a:solidFill>
                <a:latin typeface="华康俪金黑W8(P)" panose="020B0800000000000000" pitchFamily="34" charset="-122"/>
                <a:ea typeface="华康俪金黑W8(P)" panose="020B0800000000000000" pitchFamily="34" charset="-122"/>
              </a:rPr>
              <a:t>2</a:t>
            </a:r>
          </a:p>
        </p:txBody>
      </p:sp>
      <p:sp>
        <p:nvSpPr>
          <p:cNvPr id="37" name="Rectangle 36"/>
          <p:cNvSpPr>
            <a:spLocks noChangeArrowheads="1"/>
          </p:cNvSpPr>
          <p:nvPr/>
        </p:nvSpPr>
        <p:spPr bwMode="auto">
          <a:xfrm>
            <a:off x="516330" y="0"/>
            <a:ext cx="862767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Ánh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nắng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lại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chiếu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sáng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rực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rỡ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trên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những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thảm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cỏ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xanh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.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Nắng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lấp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lánh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như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đùa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giỡn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,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nhảy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nhót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với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những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gợn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sóng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trên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dòng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sông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Nhuệ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.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Mấy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chú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chim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không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rõ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tránh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mưa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ở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đâu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giờ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đã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đậu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trên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cành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cây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cất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tiếng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hót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véo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von.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Chị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gà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mái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tơ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(…).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Đàn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gà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con (…).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Chú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mèo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err="1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khoang</a:t>
            </a:r>
            <a:r>
              <a:rPr lang="en-US" altLang="zh-CN" sz="2000" smtClean="0">
                <a:latin typeface="Times New Roman" panose="02020603050405020304" pitchFamily="18" charset="0"/>
                <a:ea typeface="华康俪金黑W8(P)" panose="020B0800000000000000" pitchFamily="34" charset="-122"/>
                <a:cs typeface="Times New Roman" panose="02020603050405020304" pitchFamily="18" charset="0"/>
              </a:rPr>
              <a:t> (…)</a:t>
            </a:r>
            <a:endParaRPr lang="zh-CN" altLang="en-US" sz="2000" b="0">
              <a:latin typeface="Times New Roman" panose="02020603050405020304" pitchFamily="18" charset="0"/>
              <a:ea typeface="华康俪金黑W8(P)" panose="020B0800000000000000" pitchFamily="34" charset="-122"/>
              <a:cs typeface="Times New Roman" panose="02020603050405020304" pitchFamily="18" charset="0"/>
            </a:endParaRPr>
          </a:p>
        </p:txBody>
      </p:sp>
      <p:sp>
        <p:nvSpPr>
          <p:cNvPr id="47" name="文本框 16" descr="e7d195523061f1c0deeec63e560781cfd59afb0ea006f2a87ABB68BF51EA6619813959095094C18C62A12F549504892A4AAA8C1554C6663626E05CA27F281A14E6983772AFC3FB97135759321DEA3D709AACD122C08E6ED11241DF15C09E2C12DE3EE5ECBBE029142E78393D8F92674E12A8C0A9F7AD0B15E89D8F4F76499D0DF899BB6FF5AC3B6D"/>
          <p:cNvSpPr txBox="1"/>
          <p:nvPr/>
        </p:nvSpPr>
        <p:spPr>
          <a:xfrm>
            <a:off x="74587" y="1679666"/>
            <a:ext cx="9069413" cy="1938992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vi-VN" sz="2400">
                <a:latin typeface="+mj-lt"/>
              </a:rPr>
              <a:t>Chị gà mái </a:t>
            </a:r>
            <a:r>
              <a:rPr lang="vi-VN" sz="2400" smtClean="0">
                <a:latin typeface="+mj-lt"/>
              </a:rPr>
              <a:t>tơ</a:t>
            </a:r>
            <a:r>
              <a:rPr lang="en-US" sz="2400">
                <a:latin typeface="+mj-lt"/>
              </a:rPr>
              <a:t> </a:t>
            </a:r>
            <a:r>
              <a:rPr 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bước ra từ gốc cây </a:t>
            </a:r>
            <a:r>
              <a:rPr lang="vi-VN" sz="2400" b="1" smtClean="0">
                <a:latin typeface="+mj-lt"/>
              </a:rPr>
              <a:t>đang </a:t>
            </a:r>
            <a:r>
              <a:rPr lang="vi-VN" sz="2400" b="1">
                <a:latin typeface="+mj-lt"/>
              </a:rPr>
              <a:t>rũ rũ bộ lông ướt lướt </a:t>
            </a:r>
            <a:r>
              <a:rPr lang="vi-VN" sz="2400" b="1" smtClean="0">
                <a:latin typeface="+mj-lt"/>
              </a:rPr>
              <a:t>thướt</a:t>
            </a:r>
            <a:r>
              <a:rPr lang="en-US" sz="2400" b="1" smtClean="0">
                <a:latin typeface="+mj-lt"/>
              </a:rPr>
              <a:t> </a:t>
            </a:r>
            <a:r>
              <a:rPr 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 tiếp tục đi tìm mồi</a:t>
            </a:r>
            <a:r>
              <a:rPr lang="vi-VN" sz="2400" smtClean="0">
                <a:latin typeface="+mj-lt"/>
              </a:rPr>
              <a:t>. </a:t>
            </a:r>
            <a:r>
              <a:rPr lang="vi-VN" sz="2400">
                <a:latin typeface="+mj-lt"/>
              </a:rPr>
              <a:t>Đàn gà con </a:t>
            </a:r>
            <a:r>
              <a:rPr 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lông mượt mà</a:t>
            </a:r>
            <a:r>
              <a:rPr lang="en-US" sz="2400" b="1" smtClean="0">
                <a:latin typeface="+mj-lt"/>
              </a:rPr>
              <a:t>, </a:t>
            </a:r>
            <a:r>
              <a:rPr lang="vi-VN" sz="2400" b="1" smtClean="0">
                <a:latin typeface="+mj-lt"/>
              </a:rPr>
              <a:t>xinh </a:t>
            </a:r>
            <a:r>
              <a:rPr lang="vi-VN" sz="2400" b="1">
                <a:latin typeface="+mj-lt"/>
              </a:rPr>
              <a:t>xắn </a:t>
            </a:r>
            <a:r>
              <a:rPr lang="vi-VN" sz="2400" b="1" smtClean="0">
                <a:latin typeface="+mj-lt"/>
              </a:rPr>
              <a:t>chạy </a:t>
            </a:r>
            <a:r>
              <a:rPr lang="vi-VN" sz="2400" b="1">
                <a:latin typeface="+mj-lt"/>
              </a:rPr>
              <a:t>quanh mẹ. </a:t>
            </a:r>
            <a:r>
              <a:rPr 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Chốc chốc lại kêu chiếp… chiếp… </a:t>
            </a:r>
            <a:r>
              <a:rPr lang="vi-VN" sz="2400" smtClean="0">
                <a:latin typeface="+mj-lt"/>
              </a:rPr>
              <a:t>Chú </a:t>
            </a:r>
            <a:r>
              <a:rPr lang="vi-VN" sz="2400">
                <a:latin typeface="+mj-lt"/>
              </a:rPr>
              <a:t>mèo khoang </a:t>
            </a:r>
            <a:r>
              <a:rPr 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đủng đỉnh </a:t>
            </a:r>
            <a:r>
              <a:rPr lang="vi-VN" sz="2400" b="1" smtClean="0">
                <a:latin typeface="+mj-lt"/>
              </a:rPr>
              <a:t>bước </a:t>
            </a:r>
            <a:r>
              <a:rPr 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 sân vừa nằm vừa liếm lám bộ lông của mình với vẻ mặt đầy thích thú.</a:t>
            </a:r>
            <a:endParaRPr lang="en-US" altLang="zh-CN" sz="2400" b="1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1959">
            <a:off x="6609101" y="3595451"/>
            <a:ext cx="2343356" cy="1318138"/>
          </a:xfrm>
          <a:prstGeom prst="round2DiagRect">
            <a:avLst>
              <a:gd name="adj1" fmla="val 16667"/>
              <a:gd name="adj2" fmla="val 18744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97804">
            <a:off x="976738" y="3731118"/>
            <a:ext cx="2148647" cy="1208614"/>
          </a:xfrm>
          <a:prstGeom prst="round2DiagRect">
            <a:avLst>
              <a:gd name="adj1" fmla="val 16667"/>
              <a:gd name="adj2" fmla="val 11448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7715">
            <a:off x="3664963" y="3497342"/>
            <a:ext cx="2330402" cy="13108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/>
      <p:bldP spid="4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教育教学老师课件通用模板"/>
</p:tagLst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1040</TotalTime>
  <Words>836</Words>
  <Application>Microsoft Office PowerPoint</Application>
  <PresentationFormat>Custom</PresentationFormat>
  <Paragraphs>63</Paragraphs>
  <Slides>15</Slides>
  <Notes>6</Notes>
  <HiddenSlides>0</HiddenSlides>
  <MMClips>6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教育教学老师课件通用模板</dc:title>
  <dc:creator>PGOS</dc:creator>
  <cp:lastModifiedBy>Trà My</cp:lastModifiedBy>
  <cp:revision>194</cp:revision>
  <dcterms:created xsi:type="dcterms:W3CDTF">2017-03-24T01:19:00Z</dcterms:created>
  <dcterms:modified xsi:type="dcterms:W3CDTF">2023-07-19T16:49:49Z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2052-10.1.0.6393</vt:lpwstr>
  </property>
</Properties>
</file>