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56" r:id="rId2"/>
    <p:sldId id="271" r:id="rId3"/>
    <p:sldId id="272" r:id="rId4"/>
    <p:sldId id="273" r:id="rId5"/>
    <p:sldId id="257" r:id="rId6"/>
    <p:sldId id="261" r:id="rId7"/>
    <p:sldId id="259" r:id="rId8"/>
    <p:sldId id="260" r:id="rId9"/>
    <p:sldId id="264" r:id="rId10"/>
    <p:sldId id="262" r:id="rId11"/>
  </p:sldIdLst>
  <p:sldSz cx="18288000" cy="10287000"/>
  <p:notesSz cx="6858000" cy="9144000"/>
  <p:embeddedFontLst>
    <p:embeddedFont>
      <p:font typeface="HP001 Kieu 2 5H" panose="020B0604020202020204" charset="0"/>
      <p:bold r:id="rId13"/>
    </p:embeddedFont>
    <p:embeddedFont>
      <p:font typeface="UTM Ambrosia" panose="02040603050506020204" pitchFamily="18" charset="0"/>
      <p:regular r:id="rId14"/>
    </p:embeddedFont>
    <p:embeddedFont>
      <p:font typeface="Cambria Math" panose="02040503050406030204" pitchFamily="18" charset="0"/>
      <p:regular r:id="rId15"/>
    </p:embeddedFont>
    <p:embeddedFont>
      <p:font typeface="UTM Agin" panose="02040603050506020204" pitchFamily="18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FFE1E1"/>
    <a:srgbClr val="0000FF"/>
    <a:srgbClr val="FF99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601D8-95C9-4C48-8AA8-E9A1B5F29E97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4368A-A287-4694-A444-0F280B82F5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79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4368A-A287-4694-A444-0F280B82F5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508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8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5.png"/><Relationship Id="rId17" Type="http://schemas.openxmlformats.org/officeDocument/2006/relationships/image" Target="../media/image124.svg"/><Relationship Id="rId2" Type="http://schemas.openxmlformats.org/officeDocument/2006/relationships/image" Target="../media/image1.png"/><Relationship Id="rId16" Type="http://schemas.openxmlformats.org/officeDocument/2006/relationships/image" Target="../media/image7.png"/><Relationship Id="rId29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5" Type="http://schemas.openxmlformats.org/officeDocument/2006/relationships/image" Target="../media/image46.svg"/><Relationship Id="rId15" Type="http://schemas.openxmlformats.org/officeDocument/2006/relationships/image" Target="../media/image57.svg"/><Relationship Id="rId31" Type="http://schemas.openxmlformats.org/officeDocument/2006/relationships/image" Target="../media/image10.png"/><Relationship Id="rId4" Type="http://schemas.openxmlformats.org/officeDocument/2006/relationships/image" Target="../media/image2.png"/><Relationship Id="rId14" Type="http://schemas.openxmlformats.org/officeDocument/2006/relationships/image" Target="../media/image6.png"/><Relationship Id="rId30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13" Type="http://schemas.openxmlformats.org/officeDocument/2006/relationships/image" Target="../media/image81.png"/><Relationship Id="rId3" Type="http://schemas.openxmlformats.org/officeDocument/2006/relationships/image" Target="../media/image75.svg"/><Relationship Id="rId12" Type="http://schemas.openxmlformats.org/officeDocument/2006/relationships/image" Target="../media/image14.svg"/><Relationship Id="rId17" Type="http://schemas.openxmlformats.org/officeDocument/2006/relationships/image" Target="../media/image10.svg"/><Relationship Id="rId2" Type="http://schemas.openxmlformats.org/officeDocument/2006/relationships/image" Target="../media/image69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80.png"/><Relationship Id="rId5" Type="http://schemas.openxmlformats.org/officeDocument/2006/relationships/image" Target="../media/image77.svg"/><Relationship Id="rId15" Type="http://schemas.openxmlformats.org/officeDocument/2006/relationships/image" Target="../media/image44.svg"/><Relationship Id="rId10" Type="http://schemas.openxmlformats.org/officeDocument/2006/relationships/image" Target="../media/image82.svg"/><Relationship Id="rId4" Type="http://schemas.openxmlformats.org/officeDocument/2006/relationships/image" Target="../media/image70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gif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18.gif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6.jpeg"/><Relationship Id="rId5" Type="http://schemas.openxmlformats.org/officeDocument/2006/relationships/image" Target="../media/image15.gif"/><Relationship Id="rId15" Type="http://schemas.openxmlformats.org/officeDocument/2006/relationships/image" Target="../media/image19.gif"/><Relationship Id="rId10" Type="http://schemas.openxmlformats.org/officeDocument/2006/relationships/image" Target="../media/image19.png"/><Relationship Id="rId4" Type="http://schemas.openxmlformats.org/officeDocument/2006/relationships/image" Target="../media/image11.jp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17.jpeg"/><Relationship Id="rId3" Type="http://schemas.openxmlformats.org/officeDocument/2006/relationships/audio" Target="../media/audio2.wav"/><Relationship Id="rId7" Type="http://schemas.openxmlformats.org/officeDocument/2006/relationships/image" Target="../media/image15.gif"/><Relationship Id="rId12" Type="http://schemas.openxmlformats.org/officeDocument/2006/relationships/image" Target="../media/image16.jpeg"/><Relationship Id="rId2" Type="http://schemas.openxmlformats.org/officeDocument/2006/relationships/audio" Target="../media/audio1.wav"/><Relationship Id="rId16" Type="http://schemas.openxmlformats.org/officeDocument/2006/relationships/image" Target="../media/image20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gif"/><Relationship Id="rId11" Type="http://schemas.openxmlformats.org/officeDocument/2006/relationships/image" Target="../media/image28.png"/><Relationship Id="rId5" Type="http://schemas.openxmlformats.org/officeDocument/2006/relationships/image" Target="../media/image11.jpg"/><Relationship Id="rId15" Type="http://schemas.openxmlformats.org/officeDocument/2006/relationships/image" Target="../media/image29.png"/><Relationship Id="rId10" Type="http://schemas.openxmlformats.org/officeDocument/2006/relationships/image" Target="../media/image27.png"/><Relationship Id="rId4" Type="http://schemas.openxmlformats.org/officeDocument/2006/relationships/audio" Target="../media/audio3.wav"/><Relationship Id="rId9" Type="http://schemas.openxmlformats.org/officeDocument/2006/relationships/image" Target="../media/image26.png"/><Relationship Id="rId1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6.svg"/><Relationship Id="rId18" Type="http://schemas.openxmlformats.org/officeDocument/2006/relationships/image" Target="../media/image31.png"/><Relationship Id="rId3" Type="http://schemas.openxmlformats.org/officeDocument/2006/relationships/image" Target="../media/image2.svg"/><Relationship Id="rId21" Type="http://schemas.openxmlformats.org/officeDocument/2006/relationships/image" Target="../media/image7.png"/><Relationship Id="rId7" Type="http://schemas.openxmlformats.org/officeDocument/2006/relationships/image" Target="../media/image20.svg"/><Relationship Id="rId17" Type="http://schemas.openxmlformats.org/officeDocument/2006/relationships/image" Target="../media/image30.svg"/><Relationship Id="rId2" Type="http://schemas.openxmlformats.org/officeDocument/2006/relationships/image" Target="../media/image1.png"/><Relationship Id="rId16" Type="http://schemas.openxmlformats.org/officeDocument/2006/relationships/image" Target="../media/image30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46.svg"/><Relationship Id="rId15" Type="http://schemas.openxmlformats.org/officeDocument/2006/relationships/image" Target="../media/image28.svg"/><Relationship Id="rId19" Type="http://schemas.openxmlformats.org/officeDocument/2006/relationships/image" Target="../media/image32.svg"/><Relationship Id="rId4" Type="http://schemas.openxmlformats.org/officeDocument/2006/relationships/image" Target="../media/image2.png"/><Relationship Id="rId14" Type="http://schemas.openxmlformats.org/officeDocument/2006/relationships/image" Target="../media/image24.png"/><Relationship Id="rId22" Type="http://schemas.openxmlformats.org/officeDocument/2006/relationships/image" Target="../media/image124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13" Type="http://schemas.openxmlformats.org/officeDocument/2006/relationships/image" Target="../media/image40.png"/><Relationship Id="rId18" Type="http://schemas.openxmlformats.org/officeDocument/2006/relationships/image" Target="../media/image45.png"/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12" Type="http://schemas.openxmlformats.org/officeDocument/2006/relationships/image" Target="../media/image32.svg"/><Relationship Id="rId17" Type="http://schemas.openxmlformats.org/officeDocument/2006/relationships/image" Target="../media/image44.png"/><Relationship Id="rId2" Type="http://schemas.openxmlformats.org/officeDocument/2006/relationships/image" Target="../media/image1.png"/><Relationship Id="rId16" Type="http://schemas.openxmlformats.org/officeDocument/2006/relationships/image" Target="../media/image43.png"/><Relationship Id="rId20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31.png"/><Relationship Id="rId5" Type="http://schemas.openxmlformats.org/officeDocument/2006/relationships/image" Target="../media/image69.svg"/><Relationship Id="rId15" Type="http://schemas.openxmlformats.org/officeDocument/2006/relationships/image" Target="../media/image42.png"/><Relationship Id="rId10" Type="http://schemas.openxmlformats.org/officeDocument/2006/relationships/image" Target="../media/image73.svg"/><Relationship Id="rId19" Type="http://schemas.openxmlformats.org/officeDocument/2006/relationships/image" Target="../media/image46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openxmlformats.org/officeDocument/2006/relationships/image" Target="../media/image39.png"/><Relationship Id="rId3" Type="http://schemas.openxmlformats.org/officeDocument/2006/relationships/image" Target="../media/image46.svg"/><Relationship Id="rId21" Type="http://schemas.openxmlformats.org/officeDocument/2006/relationships/image" Target="../media/image54.png"/><Relationship Id="rId12" Type="http://schemas.openxmlformats.org/officeDocument/2006/relationships/image" Target="../media/image55.svg"/><Relationship Id="rId17" Type="http://schemas.openxmlformats.org/officeDocument/2006/relationships/image" Target="../media/image51.png"/><Relationship Id="rId25" Type="http://schemas.openxmlformats.org/officeDocument/2006/relationships/image" Target="../media/image38.svg"/><Relationship Id="rId2" Type="http://schemas.openxmlformats.org/officeDocument/2006/relationships/image" Target="../media/image2.png"/><Relationship Id="rId16" Type="http://schemas.openxmlformats.org/officeDocument/2006/relationships/image" Target="../media/image59.svg"/><Relationship Id="rId20" Type="http://schemas.openxmlformats.org/officeDocument/2006/relationships/image" Target="../media/image42.svg"/><Relationship Id="rId1" Type="http://schemas.openxmlformats.org/officeDocument/2006/relationships/slideLayout" Target="../slideLayouts/slideLayout7.xml"/><Relationship Id="rId24" Type="http://schemas.openxmlformats.org/officeDocument/2006/relationships/image" Target="../media/image49.png"/><Relationship Id="rId15" Type="http://schemas.openxmlformats.org/officeDocument/2006/relationships/image" Target="../media/image38.png"/><Relationship Id="rId5" Type="http://schemas.openxmlformats.org/officeDocument/2006/relationships/image" Target="../media/image34.svg"/><Relationship Id="rId23" Type="http://schemas.openxmlformats.org/officeDocument/2006/relationships/image" Target="../media/image56.png"/><Relationship Id="rId10" Type="http://schemas.openxmlformats.org/officeDocument/2006/relationships/image" Target="../media/image36.png"/><Relationship Id="rId19" Type="http://schemas.openxmlformats.org/officeDocument/2006/relationships/image" Target="../media/image48.png"/><Relationship Id="rId4" Type="http://schemas.openxmlformats.org/officeDocument/2006/relationships/image" Target="../media/image35.png"/><Relationship Id="rId9" Type="http://schemas.openxmlformats.org/officeDocument/2006/relationships/image" Target="../media/image52.svg"/><Relationship Id="rId14" Type="http://schemas.openxmlformats.org/officeDocument/2006/relationships/image" Target="../media/image57.svg"/><Relationship Id="rId22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67.svg"/><Relationship Id="rId18" Type="http://schemas.openxmlformats.org/officeDocument/2006/relationships/image" Target="../media/image63.svg"/><Relationship Id="rId26" Type="http://schemas.openxmlformats.org/officeDocument/2006/relationships/image" Target="../media/image66.png"/><Relationship Id="rId3" Type="http://schemas.openxmlformats.org/officeDocument/2006/relationships/image" Target="../media/image50.png"/><Relationship Id="rId21" Type="http://schemas.openxmlformats.org/officeDocument/2006/relationships/image" Target="../media/image65.png"/><Relationship Id="rId7" Type="http://schemas.openxmlformats.org/officeDocument/2006/relationships/image" Target="../media/image2.sv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5" Type="http://schemas.openxmlformats.org/officeDocument/2006/relationships/image" Target="../media/image42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2.sv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1" Type="http://schemas.openxmlformats.org/officeDocument/2006/relationships/image" Target="../media/image65.svg"/><Relationship Id="rId24" Type="http://schemas.openxmlformats.org/officeDocument/2006/relationships/image" Target="../media/image48.png"/><Relationship Id="rId5" Type="http://schemas.openxmlformats.org/officeDocument/2006/relationships/image" Target="../media/image4.svg"/><Relationship Id="rId15" Type="http://schemas.microsoft.com/office/2007/relationships/hdphoto" Target="../media/hdphoto1.wdp"/><Relationship Id="rId23" Type="http://schemas.openxmlformats.org/officeDocument/2006/relationships/image" Target="../media/image34.svg"/><Relationship Id="rId28" Type="http://schemas.openxmlformats.org/officeDocument/2006/relationships/image" Target="../media/image98.svg"/><Relationship Id="rId10" Type="http://schemas.openxmlformats.org/officeDocument/2006/relationships/image" Target="../media/image52.png"/><Relationship Id="rId19" Type="http://schemas.openxmlformats.org/officeDocument/2006/relationships/image" Target="../media/image63.png"/><Relationship Id="rId9" Type="http://schemas.openxmlformats.org/officeDocument/2006/relationships/image" Target="../media/image12.svg"/><Relationship Id="rId14" Type="http://schemas.openxmlformats.org/officeDocument/2006/relationships/image" Target="../media/image57.png"/><Relationship Id="rId22" Type="http://schemas.openxmlformats.org/officeDocument/2006/relationships/image" Target="../media/image39.png"/><Relationship Id="rId27" Type="http://schemas.openxmlformats.org/officeDocument/2006/relationships/image" Target="../media/image5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2.png"/><Relationship Id="rId18" Type="http://schemas.openxmlformats.org/officeDocument/2006/relationships/image" Target="../media/image73.png"/><Relationship Id="rId26" Type="http://schemas.openxmlformats.org/officeDocument/2006/relationships/image" Target="../media/image79.png"/><Relationship Id="rId3" Type="http://schemas.openxmlformats.org/officeDocument/2006/relationships/image" Target="../media/image2.svg"/><Relationship Id="rId21" Type="http://schemas.openxmlformats.org/officeDocument/2006/relationships/image" Target="../media/image76.png"/><Relationship Id="rId12" Type="http://schemas.openxmlformats.org/officeDocument/2006/relationships/image" Target="../media/image100.svg"/><Relationship Id="rId17" Type="http://schemas.openxmlformats.org/officeDocument/2006/relationships/image" Target="../media/image72.png"/><Relationship Id="rId25" Type="http://schemas.openxmlformats.org/officeDocument/2006/relationships/image" Target="../media/image61.svg"/><Relationship Id="rId2" Type="http://schemas.openxmlformats.org/officeDocument/2006/relationships/image" Target="../media/image1.png"/><Relationship Id="rId16" Type="http://schemas.microsoft.com/office/2007/relationships/hdphoto" Target="../media/hdphoto1.wdp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24" Type="http://schemas.microsoft.com/office/2007/relationships/hdphoto" Target="../media/hdphoto2.wdp"/><Relationship Id="rId5" Type="http://schemas.openxmlformats.org/officeDocument/2006/relationships/image" Target="../media/image93.svg"/><Relationship Id="rId15" Type="http://schemas.openxmlformats.org/officeDocument/2006/relationships/image" Target="../media/image67.png"/><Relationship Id="rId23" Type="http://schemas.openxmlformats.org/officeDocument/2006/relationships/image" Target="../media/image68.png"/><Relationship Id="rId19" Type="http://schemas.openxmlformats.org/officeDocument/2006/relationships/image" Target="../media/image74.png"/><Relationship Id="rId4" Type="http://schemas.openxmlformats.org/officeDocument/2006/relationships/image" Target="../media/image60.png"/><Relationship Id="rId14" Type="http://schemas.openxmlformats.org/officeDocument/2006/relationships/image" Target="../media/image50.svg"/><Relationship Id="rId9" Type="http://schemas.openxmlformats.org/officeDocument/2006/relationships/image" Target="../media/image52.svg"/><Relationship Id="rId22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12050"/>
            <a:ext cx="18288000" cy="10280393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317023" y="389404"/>
            <a:ext cx="11017977" cy="918354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 rot="21517257">
            <a:off x="4183594" y="3464143"/>
            <a:ext cx="7284832" cy="875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11500" dirty="0" err="1" smtClean="0">
                <a:solidFill>
                  <a:srgbClr val="000000"/>
                </a:solidFill>
                <a:latin typeface="UTM Agin" panose="02040603050506020204" pitchFamily="18" charset="0"/>
              </a:rPr>
              <a:t>Toán</a:t>
            </a:r>
            <a:endParaRPr lang="en-US" sz="11500" dirty="0">
              <a:solidFill>
                <a:srgbClr val="000000"/>
              </a:solidFill>
              <a:latin typeface="UTM Agin" panose="02040603050506020204" pitchFamily="18" charset="0"/>
            </a:endParaR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276981">
            <a:off x="11543252" y="1258337"/>
            <a:ext cx="6147135" cy="573220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840615">
            <a:off x="10072598" y="896335"/>
            <a:ext cx="2348424" cy="76857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826627" y="6072065"/>
            <a:ext cx="1061203" cy="1061203"/>
          </a:xfrm>
          <a:prstGeom prst="rect">
            <a:avLst/>
          </a:prstGeom>
        </p:spPr>
      </p:pic>
      <p:pic>
        <p:nvPicPr>
          <p:cNvPr id="17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116445" y="795262"/>
            <a:ext cx="1462949" cy="1436350"/>
          </a:xfrm>
          <a:prstGeom prst="rect">
            <a:avLst/>
          </a:prstGeom>
        </p:spPr>
      </p:pic>
      <p:pic>
        <p:nvPicPr>
          <p:cNvPr id="19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2419542" y="7105952"/>
            <a:ext cx="2744258" cy="2522948"/>
          </a:xfrm>
          <a:prstGeom prst="rect">
            <a:avLst/>
          </a:prstGeom>
        </p:spPr>
      </p:pic>
      <p:pic>
        <p:nvPicPr>
          <p:cNvPr id="22" name="Picture 1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385697" y="7305620"/>
            <a:ext cx="1568303" cy="206058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714F082-0E1A-408E-ADFB-10CE305640C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3105951" y="2049060"/>
            <a:ext cx="5182049" cy="431634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3414">
            <a:off x="2530947" y="6527901"/>
            <a:ext cx="3796758" cy="379675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26989" y="2372089"/>
            <a:ext cx="13429747" cy="7169185"/>
            <a:chOff x="0" y="0"/>
            <a:chExt cx="10821129" cy="5776630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10825342" cy="5776630"/>
            </a:xfrm>
            <a:custGeom>
              <a:avLst/>
              <a:gdLst/>
              <a:ahLst/>
              <a:cxnLst/>
              <a:rect l="l" t="t" r="r" b="b"/>
              <a:pathLst>
                <a:path w="10825342" h="5776630">
                  <a:moveTo>
                    <a:pt x="278431" y="16918"/>
                  </a:moveTo>
                  <a:cubicBezTo>
                    <a:pt x="278431" y="16918"/>
                    <a:pt x="604014" y="12258"/>
                    <a:pt x="1062834" y="12454"/>
                  </a:cubicBezTo>
                  <a:cubicBezTo>
                    <a:pt x="8817733" y="12671"/>
                    <a:pt x="10551274" y="0"/>
                    <a:pt x="10551274" y="0"/>
                  </a:cubicBezTo>
                  <a:cubicBezTo>
                    <a:pt x="10618737" y="0"/>
                    <a:pt x="10694674" y="0"/>
                    <a:pt x="10773448" y="85073"/>
                  </a:cubicBezTo>
                  <a:cubicBezTo>
                    <a:pt x="10816426" y="131488"/>
                    <a:pt x="10817494" y="240224"/>
                    <a:pt x="10817899" y="320281"/>
                  </a:cubicBezTo>
                  <a:cubicBezTo>
                    <a:pt x="10817899" y="320281"/>
                    <a:pt x="10816195" y="4157017"/>
                    <a:pt x="10816195" y="5014045"/>
                  </a:cubicBezTo>
                  <a:cubicBezTo>
                    <a:pt x="10816195" y="5228205"/>
                    <a:pt x="10825342" y="5527383"/>
                    <a:pt x="10825342" y="5527383"/>
                  </a:cubicBezTo>
                  <a:cubicBezTo>
                    <a:pt x="10825342" y="5656052"/>
                    <a:pt x="10821173" y="5776630"/>
                    <a:pt x="10568335" y="5768495"/>
                  </a:cubicBezTo>
                  <a:cubicBezTo>
                    <a:pt x="10568335" y="5768495"/>
                    <a:pt x="10191862" y="5748197"/>
                    <a:pt x="9095459" y="5755795"/>
                  </a:cubicBezTo>
                  <a:cubicBezTo>
                    <a:pt x="2547822" y="5763930"/>
                    <a:pt x="304023" y="5776630"/>
                    <a:pt x="304023" y="5776630"/>
                  </a:cubicBezTo>
                  <a:cubicBezTo>
                    <a:pt x="132548" y="5776630"/>
                    <a:pt x="4213" y="5675561"/>
                    <a:pt x="8532" y="5473013"/>
                  </a:cubicBezTo>
                  <a:cubicBezTo>
                    <a:pt x="8532" y="5473013"/>
                    <a:pt x="9630" y="4974472"/>
                    <a:pt x="4815" y="148167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4691743" y="4269180"/>
            <a:ext cx="9570585" cy="3171686"/>
            <a:chOff x="0" y="0"/>
            <a:chExt cx="3435356" cy="1138475"/>
          </a:xfrm>
        </p:grpSpPr>
        <p:sp>
          <p:nvSpPr>
            <p:cNvPr id="5" name="Freeform 5"/>
            <p:cNvSpPr/>
            <p:nvPr/>
          </p:nvSpPr>
          <p:spPr>
            <a:xfrm>
              <a:off x="0" y="-4262"/>
              <a:ext cx="3443102" cy="1144961"/>
            </a:xfrm>
            <a:custGeom>
              <a:avLst/>
              <a:gdLst/>
              <a:ahLst/>
              <a:cxnLst/>
              <a:rect l="l" t="t" r="r" b="b"/>
              <a:pathLst>
                <a:path w="3443102" h="1144961">
                  <a:moveTo>
                    <a:pt x="2504203" y="1133773"/>
                  </a:moveTo>
                  <a:cubicBezTo>
                    <a:pt x="2504203" y="1133773"/>
                    <a:pt x="2084450" y="1144961"/>
                    <a:pt x="1621865" y="1142339"/>
                  </a:cubicBezTo>
                  <a:cubicBezTo>
                    <a:pt x="1584822" y="1140177"/>
                    <a:pt x="1057073" y="1132352"/>
                    <a:pt x="1057073" y="1132352"/>
                  </a:cubicBezTo>
                  <a:cubicBezTo>
                    <a:pt x="812931" y="1123518"/>
                    <a:pt x="565145" y="1106537"/>
                    <a:pt x="398404" y="1048359"/>
                  </a:cubicBezTo>
                  <a:cubicBezTo>
                    <a:pt x="120505" y="951398"/>
                    <a:pt x="0" y="773869"/>
                    <a:pt x="0" y="577261"/>
                  </a:cubicBezTo>
                  <a:lnTo>
                    <a:pt x="0" y="577259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584822" y="7673"/>
                  </a:cubicBezTo>
                  <a:cubicBezTo>
                    <a:pt x="1865523" y="0"/>
                    <a:pt x="2329451" y="7673"/>
                    <a:pt x="2329451" y="7673"/>
                  </a:cubicBezTo>
                  <a:cubicBezTo>
                    <a:pt x="2697758" y="15152"/>
                    <a:pt x="3061071" y="84484"/>
                    <a:pt x="3258811" y="207066"/>
                  </a:cubicBezTo>
                  <a:cubicBezTo>
                    <a:pt x="3409828" y="300683"/>
                    <a:pt x="3443102" y="425358"/>
                    <a:pt x="3433962" y="577261"/>
                  </a:cubicBezTo>
                  <a:lnTo>
                    <a:pt x="3433962" y="577262"/>
                  </a:lnTo>
                  <a:cubicBezTo>
                    <a:pt x="3433962" y="891835"/>
                    <a:pt x="3150965" y="1105932"/>
                    <a:pt x="2504203" y="1133773"/>
                  </a:cubicBezTo>
                  <a:close/>
                </a:path>
              </a:pathLst>
            </a:custGeom>
            <a:solidFill>
              <a:srgbClr val="FDF5B6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764304" y="3755447"/>
            <a:ext cx="3020414" cy="72086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5281543" y="4710118"/>
            <a:ext cx="8231509" cy="229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Chúc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các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em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học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tốt</a:t>
            </a:r>
            <a:endParaRPr lang="en-US" sz="9600" dirty="0">
              <a:solidFill>
                <a:srgbClr val="000000"/>
              </a:solidFill>
              <a:latin typeface="HP001 Kieu 2 5H" panose="020B0603050302020204" pitchFamily="34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98455">
            <a:off x="13426830" y="363157"/>
            <a:ext cx="5165752" cy="449978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803959">
            <a:off x="14948439" y="1949203"/>
            <a:ext cx="2122534" cy="19667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42419">
            <a:off x="992031" y="5070850"/>
            <a:ext cx="3069916" cy="246232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2627376">
            <a:off x="3129658" y="1422052"/>
            <a:ext cx="947383" cy="2122534"/>
          </a:xfrm>
          <a:prstGeom prst="rect">
            <a:avLst/>
          </a:prstGeom>
        </p:spPr>
      </p:pic>
      <p:pic>
        <p:nvPicPr>
          <p:cNvPr id="17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548903">
            <a:off x="365089" y="338408"/>
            <a:ext cx="2482113" cy="2635449"/>
          </a:xfrm>
          <a:prstGeom prst="rect">
            <a:avLst/>
          </a:prstGeom>
        </p:spPr>
      </p:pic>
      <p:pic>
        <p:nvPicPr>
          <p:cNvPr id="18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4126139">
            <a:off x="15167952" y="7284144"/>
            <a:ext cx="2348424" cy="768575"/>
          </a:xfrm>
          <a:prstGeom prst="rect">
            <a:avLst/>
          </a:prstGeom>
        </p:spPr>
      </p:pic>
      <p:pic>
        <p:nvPicPr>
          <p:cNvPr id="19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19605935">
            <a:off x="1488718" y="8962812"/>
            <a:ext cx="2348424" cy="768575"/>
          </a:xfrm>
          <a:prstGeom prst="rect">
            <a:avLst/>
          </a:prstGeom>
        </p:spPr>
      </p:pic>
      <p:sp>
        <p:nvSpPr>
          <p:cNvPr id="20" name="TextBox 7"/>
          <p:cNvSpPr txBox="1"/>
          <p:nvPr/>
        </p:nvSpPr>
        <p:spPr>
          <a:xfrm>
            <a:off x="5158756" y="3774150"/>
            <a:ext cx="8231509" cy="4411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Muốn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chuyển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các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hỗn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số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thành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phân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số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ta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làm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thế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nào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?</a:t>
            </a:r>
            <a:endParaRPr lang="en-US" sz="9600" dirty="0">
              <a:solidFill>
                <a:srgbClr val="000000"/>
              </a:solidFill>
              <a:latin typeface="HP001 Kieu 2 5H" panose="020B0603050302020204" pitchFamily="34" charset="0"/>
            </a:endParaRPr>
          </a:p>
        </p:txBody>
      </p:sp>
      <p:sp>
        <p:nvSpPr>
          <p:cNvPr id="21" name="TextBox 7"/>
          <p:cNvSpPr txBox="1"/>
          <p:nvPr/>
        </p:nvSpPr>
        <p:spPr>
          <a:xfrm>
            <a:off x="5186243" y="4543048"/>
            <a:ext cx="8231509" cy="3308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Muốn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so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sánh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các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hỗn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số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ta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làm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thế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 </a:t>
            </a:r>
            <a:r>
              <a:rPr lang="en-US" sz="9600" dirty="0" err="1" smtClean="0">
                <a:solidFill>
                  <a:srgbClr val="000000"/>
                </a:solidFill>
                <a:latin typeface="HP001 Kieu 2 5H" panose="020B0603050302020204" pitchFamily="34" charset="0"/>
              </a:rPr>
              <a:t>nào</a:t>
            </a:r>
            <a:r>
              <a:rPr lang="en-US" sz="9600" dirty="0" smtClean="0">
                <a:solidFill>
                  <a:srgbClr val="000000"/>
                </a:solidFill>
                <a:latin typeface="HP001 Kieu 2 5H" panose="020B0603050302020204" pitchFamily="34" charset="0"/>
              </a:rPr>
              <a:t>?</a:t>
            </a:r>
            <a:endParaRPr lang="en-US" sz="9600" dirty="0">
              <a:solidFill>
                <a:srgbClr val="000000"/>
              </a:solidFill>
              <a:latin typeface="HP001 Kieu 2 5H" panose="020B06030503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5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  <p:bldP spid="20" grpId="1"/>
      <p:bldP spid="21" grpId="0"/>
      <p:bldP spid="2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1410" y="-5765"/>
            <a:ext cx="36901874" cy="14851860"/>
            <a:chOff x="151460" y="119060"/>
            <a:chExt cx="24601249" cy="9901240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1460" y="119060"/>
              <a:ext cx="24601249" cy="6858000"/>
              <a:chOff x="-19812940" y="141189"/>
              <a:chExt cx="24601249" cy="6858000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19812940" y="141189"/>
                <a:ext cx="12172950" cy="6858000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7715888" y="141189"/>
                <a:ext cx="12504197" cy="6858000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37" y="3338991"/>
            <a:ext cx="3123327" cy="312332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995001" y="4871219"/>
            <a:ext cx="6684861" cy="6096900"/>
          </a:xfrm>
          <a:prstGeom prst="rect">
            <a:avLst/>
          </a:prstGeom>
        </p:spPr>
      </p:pic>
      <p:pic>
        <p:nvPicPr>
          <p:cNvPr id="12" name="Picture 2" descr="Ships Sticker Challenge on PicsArt">
            <a:extLst>
              <a:ext uri="{FF2B5EF4-FFF2-40B4-BE49-F238E27FC236}">
                <a16:creationId xmlns:a16="http://schemas.microsoft.com/office/drawing/2014/main" id="{094F0EEA-0DEF-433D-80CF-4DC1A1ACBE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34" y="3237520"/>
            <a:ext cx="6022994" cy="60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8744" y="297264"/>
            <a:ext cx="104394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Gấu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dương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170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6 L -1 3.7037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1 2.59259E-6 " pathEditMode="relative" rAng="0" ptsTypes="AA">
                                      <p:cBhvr>
                                        <p:cTn id="25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21164" y="9861"/>
            <a:ext cx="36788892" cy="10277091"/>
            <a:chOff x="-19796612" y="181103"/>
            <a:chExt cx="24315124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796612" y="181103"/>
              <a:ext cx="12161224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42712" y="181103"/>
              <a:ext cx="12161224" cy="6851394"/>
            </a:xfrm>
            <a:prstGeom prst="rect">
              <a:avLst/>
            </a:prstGeom>
          </p:spPr>
        </p:pic>
      </p:grpSp>
      <p:pic>
        <p:nvPicPr>
          <p:cNvPr id="36" name="Picture 2" descr="Ships Sticker Challenge on PicsArt">
            <a:extLst>
              <a:ext uri="{FF2B5EF4-FFF2-40B4-BE49-F238E27FC236}">
                <a16:creationId xmlns:a16="http://schemas.microsoft.com/office/drawing/2014/main" id="{5495F185-3F47-4980-BD4A-9D59C4F39F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34" y="3237520"/>
            <a:ext cx="6022994" cy="60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7356" y="4641260"/>
            <a:ext cx="7062318" cy="644115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593691" y="753738"/>
            <a:ext cx="15751277" cy="4318434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9804182" y="6637246"/>
                <a:ext cx="7025705" cy="1333260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4182" y="6637246"/>
                <a:ext cx="7025705" cy="13332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111942" y="8261614"/>
                <a:ext cx="7025705" cy="1261208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𝐜</m:t>
                      </m:r>
                      <m:r>
                        <a:rPr lang="en-US" sz="4400" b="1" i="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4400" b="1" i="0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42" y="8261614"/>
                <a:ext cx="7025705" cy="12612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9804182" y="8338441"/>
                <a:ext cx="7025705" cy="1336756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04182" y="8338441"/>
                <a:ext cx="7025705" cy="133675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078610" y="6709369"/>
                <a:ext cx="7025705" cy="120942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610" y="6709369"/>
                <a:ext cx="7025705" cy="120942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363244" y="6258503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797133" y="7909191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94516" y="7749773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5844073" y="6173936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775699" y="2439593"/>
            <a:ext cx="6647109" cy="60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702673" y="2409029"/>
                <a:ext cx="11578385" cy="1170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hỗn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ln w="0"/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ln w="0"/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ln w="0"/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800" b="1" i="1" smtClean="0">
                            <a:ln w="0"/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en-US" sz="4800" b="1" dirty="0">
                  <a:ln w="0"/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2673" y="2409029"/>
                <a:ext cx="11578385" cy="1170192"/>
              </a:xfrm>
              <a:prstGeom prst="rect">
                <a:avLst/>
              </a:prstGeom>
              <a:blipFill>
                <a:blip r:embed="rId14"/>
                <a:stretch>
                  <a:fillRect l="-2368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70809" y="3653318"/>
            <a:ext cx="6476765" cy="6113643"/>
          </a:xfrm>
          <a:prstGeom prst="rect">
            <a:avLst/>
          </a:prstGeom>
        </p:spPr>
      </p:pic>
      <p:pic>
        <p:nvPicPr>
          <p:cNvPr id="39" name="CAUDI">
            <a:extLst>
              <a:ext uri="{FF2B5EF4-FFF2-40B4-BE49-F238E27FC236}">
                <a16:creationId xmlns:a16="http://schemas.microsoft.com/office/drawing/2014/main" id="{EE858415-EB25-447D-A7DB-07F7FFF4BDD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28284" y="3580424"/>
            <a:ext cx="6476765" cy="611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220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-21164" y="9861"/>
            <a:ext cx="36788892" cy="10277091"/>
            <a:chOff x="-19796612" y="181103"/>
            <a:chExt cx="24525928" cy="68513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19796612" y="181103"/>
              <a:ext cx="12161224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-7642712" y="181103"/>
              <a:ext cx="12372028" cy="6851394"/>
            </a:xfrm>
            <a:prstGeom prst="rect">
              <a:avLst/>
            </a:prstGeom>
          </p:spPr>
        </p:pic>
      </p:grpSp>
      <p:pic>
        <p:nvPicPr>
          <p:cNvPr id="35" name="CAUDI">
            <a:extLst>
              <a:ext uri="{FF2B5EF4-FFF2-40B4-BE49-F238E27FC236}">
                <a16:creationId xmlns:a16="http://schemas.microsoft.com/office/drawing/2014/main" id="{227BF24D-2AA5-498A-8900-A8FB22D74F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2231" y="3919422"/>
            <a:ext cx="6823733" cy="6441159"/>
          </a:xfrm>
          <a:prstGeom prst="rect">
            <a:avLst/>
          </a:prstGeom>
        </p:spPr>
      </p:pic>
      <p:pic>
        <p:nvPicPr>
          <p:cNvPr id="36" name="Picture 2" descr="Ships Sticker Challenge on PicsArt">
            <a:extLst>
              <a:ext uri="{FF2B5EF4-FFF2-40B4-BE49-F238E27FC236}">
                <a16:creationId xmlns:a16="http://schemas.microsoft.com/office/drawing/2014/main" id="{5495F185-3F47-4980-BD4A-9D59C4F39F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34" y="3237520"/>
            <a:ext cx="6022994" cy="6022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1215" y="3791258"/>
            <a:ext cx="6823733" cy="644115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955576" y="592116"/>
            <a:ext cx="15751277" cy="430811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9778517" y="8318349"/>
                <a:ext cx="7025705" cy="1280629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200" b="1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517" y="8318349"/>
                <a:ext cx="7025705" cy="12806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1111942" y="8261613"/>
                <a:ext cx="7025705" cy="1229373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4400" b="0" i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sz="4400" b="0" i="0" smtClean="0">
                          <a:ln w="0"/>
                          <a:solidFill>
                            <a:schemeClr val="tx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i="1" smtClean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0" smtClean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𝟏𝟒</m:t>
                          </m:r>
                        </m:num>
                        <m:den>
                          <m:r>
                            <a:rPr lang="en-US" sz="4400" i="0" smtClean="0">
                              <a:ln w="0"/>
                              <a:solidFill>
                                <a:schemeClr val="tx1"/>
                              </a:solidFill>
                              <a:effectLst>
                                <a:outerShdw blurRad="38100" dist="19050" dir="2700000" algn="tl" rotWithShape="0">
                                  <a:schemeClr val="dk1">
                                    <a:alpha val="40000"/>
                                  </a:scheme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942" y="8261613"/>
                <a:ext cx="7025705" cy="122937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9778517" y="6738479"/>
                <a:ext cx="7025705" cy="118031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𝐛</m:t>
                      </m:r>
                      <m:r>
                        <a:rPr lang="en-US" sz="44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4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8517" y="6738479"/>
                <a:ext cx="7025705" cy="118031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1078610" y="6709369"/>
                <a:ext cx="7025705" cy="1209424"/>
              </a:xfrm>
              <a:prstGeom prst="rect">
                <a:avLst/>
              </a:prstGeom>
              <a:ln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𝐚</m:t>
                      </m:r>
                      <m:r>
                        <a:rPr lang="en-US" sz="4400" b="1" i="0" smtClean="0"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400" b="1" i="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400" b="1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610" y="6709369"/>
                <a:ext cx="7025705" cy="12094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363244" y="6258503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5771468" y="6386055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194516" y="7749773"/>
            <a:ext cx="1638300" cy="166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5818408" y="7855040"/>
            <a:ext cx="2009397" cy="17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01187" y="3774678"/>
            <a:ext cx="6647109" cy="604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284369" y="2136299"/>
                <a:ext cx="13959483" cy="11564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Hãy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hỗn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4369" y="2136299"/>
                <a:ext cx="13959483" cy="1156407"/>
              </a:xfrm>
              <a:prstGeom prst="rect">
                <a:avLst/>
              </a:prstGeom>
              <a:blipFill>
                <a:blip r:embed="rId15"/>
                <a:stretch>
                  <a:fillRect l="-2009" b="-1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ĐC SHARE MIỄN PHÍ BỞI NK POWERSKILLS" descr="Káº¿t quáº£ hÃ¬nh áº£nh cho win text gif">
            <a:extLst>
              <a:ext uri="{FF2B5EF4-FFF2-40B4-BE49-F238E27FC236}">
                <a16:creationId xmlns:a16="http://schemas.microsoft.com/office/drawing/2014/main" id="{2A72CFB0-F410-4A78-A5F8-C0982857EE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33" y="-104283"/>
            <a:ext cx="7161198" cy="716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37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14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496083" y="1094035"/>
            <a:ext cx="8080684" cy="673529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52723">
            <a:off x="9740581" y="7159902"/>
            <a:ext cx="2071506" cy="27217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1697473">
            <a:off x="9114158" y="6289283"/>
            <a:ext cx="1232340" cy="120769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7840615">
            <a:off x="2536802" y="8217261"/>
            <a:ext cx="2348424" cy="76857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5599498" y="2089208"/>
            <a:ext cx="1061203" cy="106120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720983">
            <a:off x="1330478" y="5159115"/>
            <a:ext cx="1794567" cy="308791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931966" y="2942634"/>
            <a:ext cx="5963739" cy="22057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600" dirty="0" err="1" smtClean="0">
                <a:solidFill>
                  <a:schemeClr val="accent6">
                    <a:lumMod val="75000"/>
                  </a:schemeClr>
                </a:solidFill>
                <a:latin typeface="UTM Ambrosia" panose="02040603050506020204" pitchFamily="18" charset="0"/>
              </a:rPr>
              <a:t>Toán</a:t>
            </a:r>
            <a:endParaRPr lang="en-US" sz="9600" dirty="0" smtClean="0">
              <a:solidFill>
                <a:schemeClr val="accent6">
                  <a:lumMod val="75000"/>
                </a:schemeClr>
              </a:solidFill>
              <a:latin typeface="UTM Ambrosia" panose="02040603050506020204" pitchFamily="18" charset="0"/>
            </a:endParaRPr>
          </a:p>
          <a:p>
            <a:pPr algn="ctr">
              <a:lnSpc>
                <a:spcPts val="8640"/>
              </a:lnSpc>
            </a:pPr>
            <a:r>
              <a:rPr lang="en-US" sz="12000" dirty="0" err="1" smtClean="0">
                <a:solidFill>
                  <a:srgbClr val="FF3399"/>
                </a:solidFill>
                <a:latin typeface="UTM Ambrosia" panose="02040603050506020204" pitchFamily="18" charset="0"/>
              </a:rPr>
              <a:t>Luyện</a:t>
            </a:r>
            <a:r>
              <a:rPr lang="en-US" sz="12000" dirty="0" smtClean="0">
                <a:solidFill>
                  <a:srgbClr val="FF3399"/>
                </a:solidFill>
                <a:latin typeface="UTM Ambrosia" panose="02040603050506020204" pitchFamily="18" charset="0"/>
              </a:rPr>
              <a:t> </a:t>
            </a:r>
            <a:r>
              <a:rPr lang="en-US" sz="12000" dirty="0" err="1" smtClean="0">
                <a:solidFill>
                  <a:srgbClr val="FF3399"/>
                </a:solidFill>
                <a:latin typeface="UTM Ambrosia" panose="02040603050506020204" pitchFamily="18" charset="0"/>
              </a:rPr>
              <a:t>tập</a:t>
            </a:r>
            <a:endParaRPr lang="en-US" sz="12000" dirty="0">
              <a:solidFill>
                <a:srgbClr val="FF3399"/>
              </a:solidFill>
              <a:latin typeface="UTM Ambrosia" panose="0204060305050602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9119">
            <a:off x="8827680" y="-306790"/>
            <a:ext cx="3796758" cy="3796758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11731365" y="4114242"/>
            <a:ext cx="2744258" cy="2522948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61985" y="725578"/>
            <a:ext cx="16216732" cy="9142322"/>
            <a:chOff x="0" y="0"/>
            <a:chExt cx="18242782" cy="12091182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2F3A62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3E4"/>
              </a:solidFill>
            </p:spPr>
          </p:sp>
        </p:grp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124200" y="3174682"/>
            <a:ext cx="6019800" cy="56853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10"/>
              <p:cNvSpPr txBox="1"/>
              <p:nvPr/>
            </p:nvSpPr>
            <p:spPr>
              <a:xfrm>
                <a:off x="2286000" y="1107597"/>
                <a:ext cx="14358040" cy="195515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4800"/>
                  </a:lnSpc>
                </a:pP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Chuyển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hỗn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sau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800" b="1" dirty="0" err="1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ctr">
                  <a:lnSpc>
                    <a:spcPts val="4800"/>
                  </a:lnSpc>
                </a:pPr>
                <a:endParaRPr lang="en-US" sz="48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ts val="4800"/>
                  </a:lnSpc>
                </a:pPr>
                <a:r>
                  <a:rPr lang="en-US" sz="4800" b="1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;</m:t>
                    </m:r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𝟓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𝟗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  <m:r>
                      <a:rPr lang="en-US" sz="4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𝟏𝟐</m:t>
                    </m:r>
                    <m:f>
                      <m:fPr>
                        <m:ctrlP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8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1107597"/>
                <a:ext cx="14358040" cy="1955151"/>
              </a:xfrm>
              <a:prstGeom prst="rect">
                <a:avLst/>
              </a:prstGeom>
              <a:blipFill>
                <a:blip r:embed="rId6"/>
                <a:stretch>
                  <a:fillRect t="-15625" b="-96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553163">
            <a:off x="14616588" y="7111264"/>
            <a:ext cx="2406129" cy="3198209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8762934">
            <a:off x="5942944" y="8852278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20983">
            <a:off x="1628530" y="7191514"/>
            <a:ext cx="1794567" cy="3087917"/>
          </a:xfrm>
          <a:prstGeom prst="rect">
            <a:avLst/>
          </a:prstGeom>
        </p:spPr>
      </p:pic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3962400" y="4305300"/>
            <a:ext cx="4343400" cy="248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3986885" y="4184152"/>
            <a:ext cx="5110509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931999" y="3281133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999" y="3281133"/>
                <a:ext cx="1374842" cy="148002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483593" y="3278499"/>
                <a:ext cx="6517938" cy="22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×5+3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593" y="3278499"/>
                <a:ext cx="6517938" cy="22337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177501" y="3308083"/>
                <a:ext cx="137484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5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501" y="3308083"/>
                <a:ext cx="1374842" cy="147732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0605072" y="3255741"/>
                <a:ext cx="6517938" cy="22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49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8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5072" y="3255741"/>
                <a:ext cx="6517938" cy="22337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71436" y="5051983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9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436" y="5051983"/>
                <a:ext cx="1374842" cy="1480021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387730" y="5016492"/>
                <a:ext cx="6517938" cy="2233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75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730" y="5016492"/>
                <a:ext cx="6517938" cy="223375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960079" y="5179927"/>
                <a:ext cx="1374842" cy="14752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2</m:t>
                      </m:r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0079" y="5179927"/>
                <a:ext cx="1374842" cy="1475212"/>
              </a:xfrm>
              <a:prstGeom prst="rect">
                <a:avLst/>
              </a:prstGeom>
              <a:blipFill>
                <a:blip r:embed="rId19"/>
                <a:stretch>
                  <a:fillRect r="-12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1227478" y="5199820"/>
                <a:ext cx="6517938" cy="2282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127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8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48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478" y="5199820"/>
                <a:ext cx="6517938" cy="228242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8531793" y="3673784"/>
            <a:ext cx="457297" cy="84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614088" y="5441499"/>
            <a:ext cx="457297" cy="849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8" name="Group 46"/>
          <p:cNvGrpSpPr/>
          <p:nvPr/>
        </p:nvGrpSpPr>
        <p:grpSpPr>
          <a:xfrm rot="21037578">
            <a:off x="1316566" y="700175"/>
            <a:ext cx="3074873" cy="1093865"/>
            <a:chOff x="0" y="0"/>
            <a:chExt cx="1294189" cy="1292488"/>
          </a:xfrm>
        </p:grpSpPr>
        <p:grpSp>
          <p:nvGrpSpPr>
            <p:cNvPr id="29" name="Group 47"/>
            <p:cNvGrpSpPr/>
            <p:nvPr/>
          </p:nvGrpSpPr>
          <p:grpSpPr>
            <a:xfrm>
              <a:off x="0" y="0"/>
              <a:ext cx="1294189" cy="1292488"/>
              <a:chOff x="0" y="0"/>
              <a:chExt cx="6350000" cy="6350000"/>
            </a:xfrm>
          </p:grpSpPr>
          <p:sp>
            <p:nvSpPr>
              <p:cNvPr id="31" name="Freeform 4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CEC4"/>
              </a:solidFill>
            </p:spPr>
          </p:sp>
        </p:grpSp>
        <p:sp>
          <p:nvSpPr>
            <p:cNvPr id="30" name="TextBox 49"/>
            <p:cNvSpPr txBox="1"/>
            <p:nvPr/>
          </p:nvSpPr>
          <p:spPr>
            <a:xfrm>
              <a:off x="361375" y="228627"/>
              <a:ext cx="634729" cy="9575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635"/>
                </a:lnSpc>
                <a:spcBef>
                  <a:spcPct val="0"/>
                </a:spcBef>
              </a:pPr>
              <a:r>
                <a:rPr lang="en-US" sz="4695" dirty="0" err="1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Bài</a:t>
              </a:r>
              <a:r>
                <a:rPr lang="en-US" sz="4695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1:</a:t>
              </a:r>
              <a:endParaRPr lang="en-US" sz="469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5" grpId="1"/>
      <p:bldP spid="16" grpId="0"/>
      <p:bldP spid="16" grpId="1"/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52600" y="767648"/>
            <a:ext cx="15468600" cy="918354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52987">
            <a:off x="481945" y="-78004"/>
            <a:ext cx="4125857" cy="22199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5822592" y="8161275"/>
            <a:ext cx="2797216" cy="197904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4503575" y="8603257"/>
            <a:ext cx="1462949" cy="143635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001359">
            <a:off x="14225435" y="8422175"/>
            <a:ext cx="2058223" cy="477318"/>
          </a:xfrm>
          <a:prstGeom prst="rect">
            <a:avLst/>
          </a:prstGeom>
        </p:spPr>
      </p:pic>
      <p:sp>
        <p:nvSpPr>
          <p:cNvPr id="14" name="TextBox 9"/>
          <p:cNvSpPr txBox="1"/>
          <p:nvPr/>
        </p:nvSpPr>
        <p:spPr>
          <a:xfrm>
            <a:off x="1413221" y="439453"/>
            <a:ext cx="2263393" cy="98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0"/>
          <p:cNvSpPr txBox="1"/>
          <p:nvPr/>
        </p:nvSpPr>
        <p:spPr>
          <a:xfrm>
            <a:off x="2266898" y="1134071"/>
            <a:ext cx="1435804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676614" y="3249654"/>
                <a:ext cx="565687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a)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i="1" smtClean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614" y="3249654"/>
                <a:ext cx="5656874" cy="1141466"/>
              </a:xfrm>
              <a:prstGeom prst="rect">
                <a:avLst/>
              </a:prstGeom>
              <a:blipFill>
                <a:blip r:embed="rId17"/>
                <a:stretch>
                  <a:fillRect l="-4849" b="-12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utoShape 16"/>
          <p:cNvSpPr>
            <a:spLocks/>
          </p:cNvSpPr>
          <p:nvPr/>
        </p:nvSpPr>
        <p:spPr bwMode="auto">
          <a:xfrm rot="5400000">
            <a:off x="4846475" y="4117005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18" name="AutoShape 16"/>
          <p:cNvSpPr>
            <a:spLocks/>
          </p:cNvSpPr>
          <p:nvPr/>
        </p:nvSpPr>
        <p:spPr bwMode="auto">
          <a:xfrm rot="5400000">
            <a:off x="6819900" y="4073664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pic>
        <p:nvPicPr>
          <p:cNvPr id="19" name="Picture 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21985"/>
          <a:stretch/>
        </p:blipFill>
        <p:spPr>
          <a:xfrm>
            <a:off x="9116983" y="3050006"/>
            <a:ext cx="7072236" cy="5429240"/>
          </a:xfrm>
          <a:prstGeom prst="rect">
            <a:avLst/>
          </a:prstGeom>
        </p:spPr>
      </p:pic>
      <p:pic>
        <p:nvPicPr>
          <p:cNvPr id="20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616706">
            <a:off x="8859834" y="2621409"/>
            <a:ext cx="673623" cy="189077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0410982" y="3109422"/>
            <a:ext cx="51662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82100" y="4730873"/>
            <a:ext cx="51662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4000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0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105091" y="4777644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091" y="4777644"/>
                <a:ext cx="1374842" cy="148002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131316" y="4754851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1316" y="4754851"/>
                <a:ext cx="1374842" cy="148002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5628270" y="5188167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5628270" y="3390900"/>
            <a:ext cx="120474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dirty="0" err="1" smtClean="0">
                <a:latin typeface="Times New Roman" panose="02020603050405020304" pitchFamily="18" charset="0"/>
              </a:rPr>
              <a:t>và</a:t>
            </a:r>
            <a:endParaRPr lang="en-US" altLang="en-US" sz="4500" dirty="0">
              <a:latin typeface="Times New Roman" panose="02020603050405020304" pitchFamily="18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784724" y="3415681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&gt;</a:t>
            </a:r>
          </a:p>
        </p:txBody>
      </p:sp>
      <p:pic>
        <p:nvPicPr>
          <p:cNvPr id="28" name="Picture 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b="396"/>
          <a:stretch/>
        </p:blipFill>
        <p:spPr>
          <a:xfrm>
            <a:off x="9628182" y="2326654"/>
            <a:ext cx="7072236" cy="6931645"/>
          </a:xfrm>
          <a:prstGeom prst="rect">
            <a:avLst/>
          </a:prstGeom>
        </p:spPr>
      </p:pic>
      <p:pic>
        <p:nvPicPr>
          <p:cNvPr id="29" name="Picture 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616706">
            <a:off x="9371033" y="1898058"/>
            <a:ext cx="673623" cy="189077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0611382" y="2350541"/>
            <a:ext cx="2144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1000370" y="3247549"/>
                <a:ext cx="5166273" cy="3717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Phần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&gt; 2 Vậy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&gt;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0370" y="3247549"/>
                <a:ext cx="5166273" cy="3717300"/>
              </a:xfrm>
              <a:prstGeom prst="rect">
                <a:avLst/>
              </a:prstGeom>
              <a:blipFill>
                <a:blip r:embed="rId23"/>
                <a:stretch>
                  <a:fillRect l="-4250" t="-29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2" name="Picture 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404314">
            <a:off x="1335616" y="6333758"/>
            <a:ext cx="3137285" cy="27482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 animBg="1"/>
      <p:bldP spid="18" grpId="0" animBg="1"/>
      <p:bldP spid="21" grpId="0"/>
      <p:bldP spid="21" grpId="1"/>
      <p:bldP spid="22" grpId="0"/>
      <p:bldP spid="22" grpId="1"/>
      <p:bldP spid="23" grpId="0"/>
      <p:bldP spid="24" grpId="0"/>
      <p:bldP spid="25" grpId="0"/>
      <p:bldP spid="26" grpId="0"/>
      <p:bldP spid="26" grpId="1"/>
      <p:bldP spid="27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DB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89802" y="633274"/>
            <a:ext cx="15204487" cy="8686264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6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95437" y="627809"/>
            <a:ext cx="1061203" cy="1061203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6015703" y="8146761"/>
            <a:ext cx="2738295" cy="251746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772345">
            <a:off x="1582769" y="6307433"/>
            <a:ext cx="1499829" cy="3158683"/>
          </a:xfrm>
          <a:prstGeom prst="rect">
            <a:avLst/>
          </a:prstGeom>
        </p:spPr>
      </p:pic>
      <p:pic>
        <p:nvPicPr>
          <p:cNvPr id="20" name="Picture 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452987">
            <a:off x="460158" y="290516"/>
            <a:ext cx="4125857" cy="221995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2317294">
            <a:off x="138426" y="2362689"/>
            <a:ext cx="2348424" cy="768575"/>
          </a:xfrm>
          <a:prstGeom prst="rect">
            <a:avLst/>
          </a:prstGeom>
        </p:spPr>
      </p:pic>
      <p:sp>
        <p:nvSpPr>
          <p:cNvPr id="21" name="TextBox 9"/>
          <p:cNvSpPr txBox="1"/>
          <p:nvPr/>
        </p:nvSpPr>
        <p:spPr>
          <a:xfrm>
            <a:off x="1413221" y="439453"/>
            <a:ext cx="2263393" cy="98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10"/>
          <p:cNvSpPr txBox="1"/>
          <p:nvPr/>
        </p:nvSpPr>
        <p:spPr>
          <a:xfrm>
            <a:off x="2266898" y="1134071"/>
            <a:ext cx="1435804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810363" y="2877088"/>
                <a:ext cx="565687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b)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i="1" smtClean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0363" y="2877088"/>
                <a:ext cx="5656874" cy="1141466"/>
              </a:xfrm>
              <a:prstGeom prst="rect">
                <a:avLst/>
              </a:prstGeom>
              <a:blipFill>
                <a:blip r:embed="rId19"/>
                <a:stretch>
                  <a:fillRect l="-4849" b="-12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4648200" y="3029922"/>
            <a:ext cx="793624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dirty="0" err="1" smtClean="0">
                <a:latin typeface="Times New Roman" panose="02020603050405020304" pitchFamily="18" charset="0"/>
              </a:rPr>
              <a:t>và</a:t>
            </a:r>
            <a:endParaRPr lang="en-US" altLang="en-US" sz="4500" dirty="0">
              <a:latin typeface="Times New Roman" panose="02020603050405020304" pitchFamily="18" charset="0"/>
            </a:endParaRPr>
          </a:p>
        </p:txBody>
      </p:sp>
      <p:sp>
        <p:nvSpPr>
          <p:cNvPr id="25" name="AutoShape 16"/>
          <p:cNvSpPr>
            <a:spLocks/>
          </p:cNvSpPr>
          <p:nvPr/>
        </p:nvSpPr>
        <p:spPr bwMode="auto">
          <a:xfrm rot="5400000">
            <a:off x="4019514" y="3736801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26" name="AutoShape 16"/>
          <p:cNvSpPr>
            <a:spLocks/>
          </p:cNvSpPr>
          <p:nvPr/>
        </p:nvSpPr>
        <p:spPr bwMode="auto">
          <a:xfrm rot="5400000">
            <a:off x="5992939" y="3693460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15599" y="4328093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599" y="4328093"/>
                <a:ext cx="1374842" cy="148002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441824" y="4305300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39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1824" y="4305300"/>
                <a:ext cx="1374842" cy="148002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4938778" y="4738616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4713969" y="3086100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1" name="Picture 3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rcRect b="396"/>
          <a:stretch/>
        </p:blipFill>
        <p:spPr>
          <a:xfrm>
            <a:off x="8380114" y="2230187"/>
            <a:ext cx="7072236" cy="6931645"/>
          </a:xfrm>
          <a:prstGeom prst="rect">
            <a:avLst/>
          </a:prstGeom>
        </p:spPr>
      </p:pic>
      <p:pic>
        <p:nvPicPr>
          <p:cNvPr id="32" name="Picture 8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-1616706">
            <a:off x="8122965" y="1801591"/>
            <a:ext cx="673623" cy="189077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445918" y="2346286"/>
            <a:ext cx="2144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752302" y="3151082"/>
                <a:ext cx="5700048" cy="3756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</a:p>
              <a:p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= 3 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sz="4000" b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&lt;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𝟑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4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302" y="3151082"/>
                <a:ext cx="5700048" cy="3756093"/>
              </a:xfrm>
              <a:prstGeom prst="rect">
                <a:avLst/>
              </a:prstGeom>
              <a:blipFill>
                <a:blip r:embed="rId26"/>
                <a:stretch>
                  <a:fillRect l="-3850" t="-29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" name="Picture 9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 rot="-508057">
            <a:off x="7244899" y="8308582"/>
            <a:ext cx="2625654" cy="6725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24" grpId="1"/>
      <p:bldP spid="25" grpId="0" animBg="1"/>
      <p:bldP spid="26" grpId="0" animBg="1"/>
      <p:bldP spid="27" grpId="0"/>
      <p:bldP spid="28" grpId="0"/>
      <p:bldP spid="29" grpId="0"/>
      <p:bldP spid="30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CE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393763" y="756023"/>
            <a:ext cx="14942112" cy="8859556"/>
            <a:chOff x="-1494052" y="-1270"/>
            <a:chExt cx="3239559" cy="1688333"/>
          </a:xfrm>
        </p:grpSpPr>
        <p:sp>
          <p:nvSpPr>
            <p:cNvPr id="4" name="Freeform 4"/>
            <p:cNvSpPr/>
            <p:nvPr/>
          </p:nvSpPr>
          <p:spPr>
            <a:xfrm>
              <a:off x="-1494052" y="-1270"/>
              <a:ext cx="3239559" cy="1688333"/>
            </a:xfrm>
            <a:custGeom>
              <a:avLst/>
              <a:gdLst/>
              <a:ahLst/>
              <a:cxnLst/>
              <a:rect l="l" t="t" r="r" b="b"/>
              <a:pathLst>
                <a:path w="1745507" h="1688333">
                  <a:moveTo>
                    <a:pt x="1734077" y="27940"/>
                  </a:moveTo>
                  <a:cubicBezTo>
                    <a:pt x="1725187" y="24130"/>
                    <a:pt x="1716297" y="21590"/>
                    <a:pt x="1707407" y="21590"/>
                  </a:cubicBezTo>
                  <a:cubicBezTo>
                    <a:pt x="1680737" y="20320"/>
                    <a:pt x="1654733" y="20320"/>
                    <a:pt x="1627368" y="17780"/>
                  </a:cubicBezTo>
                  <a:cubicBezTo>
                    <a:pt x="1564818" y="12700"/>
                    <a:pt x="1503572" y="6350"/>
                    <a:pt x="1441023" y="3810"/>
                  </a:cubicBezTo>
                  <a:cubicBezTo>
                    <a:pt x="1390201" y="1270"/>
                    <a:pt x="1340683" y="3810"/>
                    <a:pt x="1289862" y="2540"/>
                  </a:cubicBezTo>
                  <a:cubicBezTo>
                    <a:pt x="1267709" y="2540"/>
                    <a:pt x="1245556" y="0"/>
                    <a:pt x="1223403" y="2540"/>
                  </a:cubicBezTo>
                  <a:cubicBezTo>
                    <a:pt x="1169975" y="10160"/>
                    <a:pt x="1116548" y="11430"/>
                    <a:pt x="1061817" y="8890"/>
                  </a:cubicBezTo>
                  <a:cubicBezTo>
                    <a:pt x="1034452" y="7620"/>
                    <a:pt x="1007086" y="7620"/>
                    <a:pt x="979721" y="7620"/>
                  </a:cubicBezTo>
                  <a:cubicBezTo>
                    <a:pt x="930203" y="7620"/>
                    <a:pt x="880685" y="7620"/>
                    <a:pt x="831166" y="6350"/>
                  </a:cubicBezTo>
                  <a:cubicBezTo>
                    <a:pt x="779042" y="5080"/>
                    <a:pt x="265616" y="2540"/>
                    <a:pt x="214794" y="1270"/>
                  </a:cubicBezTo>
                  <a:cubicBezTo>
                    <a:pt x="173095" y="0"/>
                    <a:pt x="132698" y="1270"/>
                    <a:pt x="90999" y="1270"/>
                  </a:cubicBezTo>
                  <a:cubicBezTo>
                    <a:pt x="6233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89696" y="1661663"/>
                    <a:pt x="139214" y="1665473"/>
                    <a:pt x="188732" y="1670553"/>
                  </a:cubicBezTo>
                  <a:cubicBezTo>
                    <a:pt x="216097" y="1673093"/>
                    <a:pt x="243463" y="1678173"/>
                    <a:pt x="270828" y="1679443"/>
                  </a:cubicBezTo>
                  <a:cubicBezTo>
                    <a:pt x="316437" y="1681983"/>
                    <a:pt x="824651" y="1683253"/>
                    <a:pt x="870260" y="1684523"/>
                  </a:cubicBezTo>
                  <a:cubicBezTo>
                    <a:pt x="876775" y="1684523"/>
                    <a:pt x="883291" y="1684523"/>
                    <a:pt x="889806" y="1684523"/>
                  </a:cubicBezTo>
                  <a:cubicBezTo>
                    <a:pt x="921081" y="1684523"/>
                    <a:pt x="953659" y="1683253"/>
                    <a:pt x="984933" y="1683253"/>
                  </a:cubicBezTo>
                  <a:cubicBezTo>
                    <a:pt x="1021421" y="1683253"/>
                    <a:pt x="1056605" y="1684523"/>
                    <a:pt x="1093092" y="1684523"/>
                  </a:cubicBezTo>
                  <a:cubicBezTo>
                    <a:pt x="1146519" y="1684523"/>
                    <a:pt x="1201250" y="1684523"/>
                    <a:pt x="1254678" y="1684523"/>
                  </a:cubicBezTo>
                  <a:cubicBezTo>
                    <a:pt x="1304196" y="1684523"/>
                    <a:pt x="1353714" y="1685793"/>
                    <a:pt x="1403232" y="1687063"/>
                  </a:cubicBezTo>
                  <a:cubicBezTo>
                    <a:pt x="1425385" y="1687063"/>
                    <a:pt x="1448841" y="1688333"/>
                    <a:pt x="1470994" y="1688333"/>
                  </a:cubicBezTo>
                  <a:cubicBezTo>
                    <a:pt x="1542665" y="1687063"/>
                    <a:pt x="1613033" y="1680713"/>
                    <a:pt x="1684547" y="1680713"/>
                  </a:cubicBezTo>
                  <a:cubicBezTo>
                    <a:pt x="1688357" y="1680713"/>
                    <a:pt x="1693437" y="1678173"/>
                    <a:pt x="1697247" y="1675633"/>
                  </a:cubicBezTo>
                  <a:cubicBezTo>
                    <a:pt x="1702327" y="1671823"/>
                    <a:pt x="1704867" y="1665473"/>
                    <a:pt x="1707407" y="1662933"/>
                  </a:cubicBezTo>
                  <a:cubicBezTo>
                    <a:pt x="1708677" y="1608532"/>
                    <a:pt x="1709947" y="1555862"/>
                    <a:pt x="1711217" y="1503191"/>
                  </a:cubicBezTo>
                  <a:cubicBezTo>
                    <a:pt x="1712487" y="1421677"/>
                    <a:pt x="1722647" y="639144"/>
                    <a:pt x="1723917" y="557630"/>
                  </a:cubicBezTo>
                  <a:cubicBezTo>
                    <a:pt x="1723917" y="508721"/>
                    <a:pt x="1725187" y="459813"/>
                    <a:pt x="1726457" y="410905"/>
                  </a:cubicBezTo>
                  <a:cubicBezTo>
                    <a:pt x="1727727" y="358234"/>
                    <a:pt x="1728997" y="305564"/>
                    <a:pt x="1731537" y="252893"/>
                  </a:cubicBezTo>
                  <a:cubicBezTo>
                    <a:pt x="1732807" y="221542"/>
                    <a:pt x="1732807" y="188936"/>
                    <a:pt x="1737887" y="157585"/>
                  </a:cubicBezTo>
                  <a:cubicBezTo>
                    <a:pt x="1742967" y="119963"/>
                    <a:pt x="1745507" y="83595"/>
                    <a:pt x="1744237" y="44450"/>
                  </a:cubicBezTo>
                  <a:cubicBezTo>
                    <a:pt x="1744237" y="38100"/>
                    <a:pt x="1740427" y="30480"/>
                    <a:pt x="1734077" y="27940"/>
                  </a:cubicBezTo>
                  <a:close/>
                </a:path>
              </a:pathLst>
            </a:custGeom>
            <a:solidFill>
              <a:srgbClr val="FFF3E4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680534">
            <a:off x="15214806" y="1806230"/>
            <a:ext cx="2348424" cy="76857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752723">
            <a:off x="465958" y="7215883"/>
            <a:ext cx="2071506" cy="272173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1925915">
            <a:off x="14954654" y="8245451"/>
            <a:ext cx="2053504" cy="1597827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15">
            <a:duotone>
              <a:prstClr val="black"/>
              <a:srgbClr val="FFE1E1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Photocopy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52987">
            <a:off x="323043" y="-34130"/>
            <a:ext cx="4125857" cy="2219951"/>
          </a:xfrm>
          <a:prstGeom prst="rect">
            <a:avLst/>
          </a:prstGeom>
        </p:spPr>
      </p:pic>
      <p:sp>
        <p:nvSpPr>
          <p:cNvPr id="16" name="TextBox 9"/>
          <p:cNvSpPr txBox="1"/>
          <p:nvPr/>
        </p:nvSpPr>
        <p:spPr>
          <a:xfrm>
            <a:off x="1184977" y="502825"/>
            <a:ext cx="2263393" cy="989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0"/>
          <p:cNvSpPr txBox="1"/>
          <p:nvPr/>
        </p:nvSpPr>
        <p:spPr>
          <a:xfrm>
            <a:off x="2266898" y="1134071"/>
            <a:ext cx="14358040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</a:t>
            </a:r>
            <a:r>
              <a:rPr lang="en-US" sz="4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86192" y="2178667"/>
                <a:ext cx="565687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4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5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 b="0" i="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2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6192" y="2178667"/>
                <a:ext cx="5656874" cy="1141466"/>
              </a:xfrm>
              <a:prstGeom prst="rect">
                <a:avLst/>
              </a:prstGeom>
              <a:blipFill>
                <a:blip r:embed="rId17"/>
                <a:stretch>
                  <a:fillRect l="-4849" b="-12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4613598" y="2311479"/>
            <a:ext cx="7724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dirty="0" err="1" smtClean="0">
                <a:latin typeface="Times New Roman" panose="02020603050405020304" pitchFamily="18" charset="0"/>
              </a:rPr>
              <a:t>và</a:t>
            </a:r>
            <a:endParaRPr lang="en-US" altLang="en-US" sz="4500" dirty="0">
              <a:latin typeface="Times New Roman" panose="02020603050405020304" pitchFamily="18" charset="0"/>
            </a:endParaRPr>
          </a:p>
        </p:txBody>
      </p:sp>
      <p:sp>
        <p:nvSpPr>
          <p:cNvPr id="20" name="AutoShape 16"/>
          <p:cNvSpPr>
            <a:spLocks/>
          </p:cNvSpPr>
          <p:nvPr/>
        </p:nvSpPr>
        <p:spPr bwMode="auto">
          <a:xfrm rot="5400000">
            <a:off x="3995343" y="3038380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21" name="AutoShape 16"/>
          <p:cNvSpPr>
            <a:spLocks/>
          </p:cNvSpPr>
          <p:nvPr/>
        </p:nvSpPr>
        <p:spPr bwMode="auto">
          <a:xfrm rot="5400000">
            <a:off x="5968768" y="2995039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391428" y="3629672"/>
                <a:ext cx="1374842" cy="15437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51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1428" y="3629672"/>
                <a:ext cx="1374842" cy="1543756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417653" y="3606879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7653" y="3606879"/>
                <a:ext cx="1374842" cy="1480021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 Box 17"/>
          <p:cNvSpPr txBox="1">
            <a:spLocks noChangeArrowheads="1"/>
          </p:cNvSpPr>
          <p:nvPr/>
        </p:nvSpPr>
        <p:spPr bwMode="auto">
          <a:xfrm>
            <a:off x="4914607" y="4040195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4752163" y="2374504"/>
            <a:ext cx="4953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&lt;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578291" y="2239814"/>
                <a:ext cx="5656874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4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8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291" y="2239814"/>
                <a:ext cx="5656874" cy="1141466"/>
              </a:xfrm>
              <a:prstGeom prst="rect">
                <a:avLst/>
              </a:prstGeom>
              <a:blipFill>
                <a:blip r:embed="rId20"/>
                <a:stretch>
                  <a:fillRect l="-4849" b="-122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11405697" y="2372626"/>
            <a:ext cx="7724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dirty="0" err="1" smtClean="0">
                <a:latin typeface="Times New Roman" panose="02020603050405020304" pitchFamily="18" charset="0"/>
              </a:rPr>
              <a:t>và</a:t>
            </a:r>
            <a:endParaRPr lang="en-US" altLang="en-US" sz="4500" dirty="0">
              <a:latin typeface="Times New Roman" panose="02020603050405020304" pitchFamily="18" charset="0"/>
            </a:endParaRPr>
          </a:p>
        </p:txBody>
      </p:sp>
      <p:sp>
        <p:nvSpPr>
          <p:cNvPr id="28" name="AutoShape 16"/>
          <p:cNvSpPr>
            <a:spLocks/>
          </p:cNvSpPr>
          <p:nvPr/>
        </p:nvSpPr>
        <p:spPr bwMode="auto">
          <a:xfrm rot="5400000">
            <a:off x="10787442" y="3099527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p:sp>
        <p:nvSpPr>
          <p:cNvPr id="29" name="AutoShape 16"/>
          <p:cNvSpPr>
            <a:spLocks/>
          </p:cNvSpPr>
          <p:nvPr/>
        </p:nvSpPr>
        <p:spPr bwMode="auto">
          <a:xfrm rot="5400000">
            <a:off x="12760867" y="3056186"/>
            <a:ext cx="152400" cy="838200"/>
          </a:xfrm>
          <a:prstGeom prst="rightBrace">
            <a:avLst>
              <a:gd name="adj1" fmla="val 127824"/>
              <a:gd name="adj2" fmla="val 46481"/>
            </a:avLst>
          </a:prstGeom>
          <a:noFill/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vi-VN" altLang="en-US" sz="2400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183527" y="3690819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34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3527" y="3690819"/>
                <a:ext cx="1374842" cy="1480021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2209752" y="3668026"/>
                <a:ext cx="1374842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09752" y="3668026"/>
                <a:ext cx="1374842" cy="1480021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 Box 17"/>
          <p:cNvSpPr txBox="1">
            <a:spLocks noChangeArrowheads="1"/>
          </p:cNvSpPr>
          <p:nvPr/>
        </p:nvSpPr>
        <p:spPr bwMode="auto">
          <a:xfrm>
            <a:off x="11706706" y="4101342"/>
            <a:ext cx="647700" cy="78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" name="Text Box 17"/>
          <p:cNvSpPr txBox="1">
            <a:spLocks noChangeArrowheads="1"/>
          </p:cNvSpPr>
          <p:nvPr/>
        </p:nvSpPr>
        <p:spPr bwMode="auto">
          <a:xfrm>
            <a:off x="11544262" y="2435651"/>
            <a:ext cx="495300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5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=</a:t>
            </a:r>
            <a:endParaRPr lang="en-US" altLang="en-US" sz="45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4" name="Picture 3"/>
          <p:cNvPicPr>
            <a:picLocks noChangeAspect="1"/>
          </p:cNvPicPr>
          <p:nvPr/>
        </p:nvPicPr>
        <p:blipFill>
          <a:blip r:embed="rId2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4067267" y="5785531"/>
            <a:ext cx="8923993" cy="383004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409531" y="5846678"/>
            <a:ext cx="6792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d) </a:t>
            </a:r>
            <a:r>
              <a:rPr lang="en-US" sz="4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endParaRPr lang="en-US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003256" y="5912694"/>
                <a:ext cx="6792099" cy="30721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Ta </a:t>
                </a:r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thấy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nguyên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3 = 3.</a:t>
                </a:r>
              </a:p>
              <a:p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Phần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000" i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4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Vậy</a:t>
                </a:r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0">
                        <a:latin typeface="Cambria Math" panose="02040503050406030204" pitchFamily="18" charset="0"/>
                      </a:rPr>
                      <m:t>3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4000" i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000" i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3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4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000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endParaRPr lang="en-US" sz="4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256" y="5912694"/>
                <a:ext cx="6792099" cy="3072123"/>
              </a:xfrm>
              <a:prstGeom prst="rect">
                <a:avLst/>
              </a:prstGeom>
              <a:blipFill>
                <a:blip r:embed="rId26"/>
                <a:stretch>
                  <a:fillRect l="-3232" t="-3571" b="-3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19" grpId="1"/>
      <p:bldP spid="20" grpId="0" animBg="1"/>
      <p:bldP spid="21" grpId="0" animBg="1"/>
      <p:bldP spid="22" grpId="0"/>
      <p:bldP spid="23" grpId="0"/>
      <p:bldP spid="24" grpId="0"/>
      <p:bldP spid="25" grpId="0"/>
      <p:bldP spid="26" grpId="0"/>
      <p:bldP spid="27" grpId="0"/>
      <p:bldP spid="27" grpId="1"/>
      <p:bldP spid="28" grpId="0" animBg="1"/>
      <p:bldP spid="29" grpId="0" animBg="1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266</Words>
  <Application>Microsoft Office PowerPoint</Application>
  <PresentationFormat>Custom</PresentationFormat>
  <Paragraphs>80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HP001 Kieu 2 5H</vt:lpstr>
      <vt:lpstr>UTM Ambrosia</vt:lpstr>
      <vt:lpstr>Arial</vt:lpstr>
      <vt:lpstr>Cambria Math</vt:lpstr>
      <vt:lpstr>UTM Agin</vt:lpstr>
      <vt:lpstr>Times New Roman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Nội quy lớp học Online</dc:title>
  <dc:creator>Admin</dc:creator>
  <cp:lastModifiedBy>Techsi.vn</cp:lastModifiedBy>
  <cp:revision>36</cp:revision>
  <dcterms:created xsi:type="dcterms:W3CDTF">2006-08-16T00:00:00Z</dcterms:created>
  <dcterms:modified xsi:type="dcterms:W3CDTF">2023-07-21T02:17:26Z</dcterms:modified>
  <dc:identifier>DAEpPIpF5go</dc:identifier>
</cp:coreProperties>
</file>