
<file path=[Content_Types].xml><?xml version="1.0" encoding="utf-8"?>
<Types xmlns="http://schemas.openxmlformats.org/package/2006/content-types">
  <Default Extension="png" ContentType="image/png"/>
  <Default Extension="mp3" ContentType="audio/unknown"/>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ags/tag5.xml" ContentType="application/vnd.openxmlformats-officedocument.presentationml.tags+xml"/>
  <Override PartName="/ppt/tags/tag6.xml" ContentType="application/vnd.openxmlformats-officedocument.presentationml.tags+xml"/>
  <Override PartName="/ppt/theme/theme4.xml" ContentType="application/vnd.openxmlformats-officedocument.them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1.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 id="2147483673" r:id="rId3"/>
  </p:sldMasterIdLst>
  <p:notesMasterIdLst>
    <p:notesMasterId r:id="rId27"/>
  </p:notesMasterIdLst>
  <p:sldIdLst>
    <p:sldId id="285" r:id="rId4"/>
    <p:sldId id="288" r:id="rId5"/>
    <p:sldId id="289" r:id="rId6"/>
    <p:sldId id="290" r:id="rId7"/>
    <p:sldId id="291" r:id="rId8"/>
    <p:sldId id="260" r:id="rId9"/>
    <p:sldId id="262" r:id="rId10"/>
    <p:sldId id="336" r:id="rId11"/>
    <p:sldId id="293" r:id="rId12"/>
    <p:sldId id="263" r:id="rId13"/>
    <p:sldId id="282" r:id="rId14"/>
    <p:sldId id="283" r:id="rId15"/>
    <p:sldId id="284" r:id="rId16"/>
    <p:sldId id="264" r:id="rId17"/>
    <p:sldId id="337" r:id="rId18"/>
    <p:sldId id="286" r:id="rId19"/>
    <p:sldId id="267" r:id="rId20"/>
    <p:sldId id="268" r:id="rId21"/>
    <p:sldId id="269" r:id="rId22"/>
    <p:sldId id="338" r:id="rId23"/>
    <p:sldId id="272" r:id="rId24"/>
    <p:sldId id="273" r:id="rId25"/>
    <p:sldId id="280"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F9F4"/>
    <a:srgbClr val="FFF788"/>
    <a:srgbClr val="DCAF2E"/>
    <a:srgbClr val="337A00"/>
    <a:srgbClr val="2AD140"/>
    <a:srgbClr val="DB4412"/>
    <a:srgbClr val="5DDEC7"/>
    <a:srgbClr val="00B050"/>
    <a:srgbClr val="F4B183"/>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076AD2C-EB9D-4526-8A1E-F41D07D3C417}" v="1" dt="2022-09-22T11:13:11.69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533" autoAdjust="0"/>
    <p:restoredTop sz="94660"/>
  </p:normalViewPr>
  <p:slideViewPr>
    <p:cSldViewPr snapToGrid="0">
      <p:cViewPr>
        <p:scale>
          <a:sx n="75" d="100"/>
          <a:sy n="75" d="100"/>
        </p:scale>
        <p:origin x="-643" y="-365"/>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microsoft.com/office/2016/11/relationships/changesInfo" Target="changesInfos/changesInfo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notesMaster" Target="notesMasters/notesMaster1.xml"/><Relationship Id="rId30" Type="http://schemas.openxmlformats.org/officeDocument/2006/relationships/theme" Target="theme/theme1.xml"/><Relationship Id="rId35"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gười dùng Khách" userId="S::urn:spo:anon#714eac6e5ec652f03db7bb2a997a6580af791f949ac4acd00e2b9a9a4f3e8d02::" providerId="AD" clId="Web-{D076AD2C-EB9D-4526-8A1E-F41D07D3C417}"/>
    <pc:docChg chg="modSld">
      <pc:chgData name="Người dùng Khách" userId="S::urn:spo:anon#714eac6e5ec652f03db7bb2a997a6580af791f949ac4acd00e2b9a9a4f3e8d02::" providerId="AD" clId="Web-{D076AD2C-EB9D-4526-8A1E-F41D07D3C417}" dt="2022-09-22T11:13:11.696" v="0"/>
      <pc:docMkLst>
        <pc:docMk/>
      </pc:docMkLst>
      <pc:sldChg chg="delSp delAnim">
        <pc:chgData name="Người dùng Khách" userId="S::urn:spo:anon#714eac6e5ec652f03db7bb2a997a6580af791f949ac4acd00e2b9a9a4f3e8d02::" providerId="AD" clId="Web-{D076AD2C-EB9D-4526-8A1E-F41D07D3C417}" dt="2022-09-22T11:13:11.696" v="0"/>
        <pc:sldMkLst>
          <pc:docMk/>
          <pc:sldMk cId="226865178" sldId="285"/>
        </pc:sldMkLst>
        <pc:spChg chg="del">
          <ac:chgData name="Người dùng Khách" userId="S::urn:spo:anon#714eac6e5ec652f03db7bb2a997a6580af791f949ac4acd00e2b9a9a4f3e8d02::" providerId="AD" clId="Web-{D076AD2C-EB9D-4526-8A1E-F41D07D3C417}" dt="2022-09-22T11:13:11.696" v="0"/>
          <ac:spMkLst>
            <pc:docMk/>
            <pc:sldMk cId="226865178" sldId="285"/>
            <ac:spMk id="13" creationId="{9015F4C4-B001-4D3F-B822-FD88346FFEB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3172925-C45A-4B56-8F31-9AD4543AFB24}" type="datetimeFigureOut">
              <a:rPr lang="en-US" smtClean="0"/>
              <a:t>7/19/2023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DD6A66-07EE-4593-BB34-27E11D7CFD0C}" type="slidenum">
              <a:rPr lang="en-US" smtClean="0"/>
              <a:t>‹#›</a:t>
            </a:fld>
            <a:endParaRPr lang="en-US"/>
          </a:p>
        </p:txBody>
      </p:sp>
    </p:spTree>
    <p:extLst>
      <p:ext uri="{BB962C8B-B14F-4D97-AF65-F5344CB8AC3E}">
        <p14:creationId xmlns:p14="http://schemas.microsoft.com/office/powerpoint/2010/main" val="19163442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1A39DD-8312-4AF0-8206-6D24B9C9B0E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4093577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90C61D4-8F8D-4D6A-B51F-12B2F028D99F}" type="datetimeFigureOut">
              <a:rPr lang="en-US" smtClean="0"/>
              <a:t>7/19/2023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86140A-3D04-4808-934C-AD28F5728CEB}" type="slidenum">
              <a:rPr lang="en-US" smtClean="0"/>
              <a:t>‹#›</a:t>
            </a:fld>
            <a:endParaRPr lang="en-US"/>
          </a:p>
        </p:txBody>
      </p:sp>
    </p:spTree>
    <p:extLst>
      <p:ext uri="{BB962C8B-B14F-4D97-AF65-F5344CB8AC3E}">
        <p14:creationId xmlns:p14="http://schemas.microsoft.com/office/powerpoint/2010/main" val="38514283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0C61D4-8F8D-4D6A-B51F-12B2F028D99F}" type="datetimeFigureOut">
              <a:rPr lang="en-US" smtClean="0"/>
              <a:t>7/19/2023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86140A-3D04-4808-934C-AD28F5728CEB}" type="slidenum">
              <a:rPr lang="en-US" smtClean="0"/>
              <a:t>‹#›</a:t>
            </a:fld>
            <a:endParaRPr lang="en-US"/>
          </a:p>
        </p:txBody>
      </p:sp>
    </p:spTree>
    <p:extLst>
      <p:ext uri="{BB962C8B-B14F-4D97-AF65-F5344CB8AC3E}">
        <p14:creationId xmlns:p14="http://schemas.microsoft.com/office/powerpoint/2010/main" val="26575574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0C61D4-8F8D-4D6A-B51F-12B2F028D99F}" type="datetimeFigureOut">
              <a:rPr lang="en-US" smtClean="0"/>
              <a:t>7/19/2023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86140A-3D04-4808-934C-AD28F5728CEB}" type="slidenum">
              <a:rPr lang="en-US" smtClean="0"/>
              <a:t>‹#›</a:t>
            </a:fld>
            <a:endParaRPr lang="en-US"/>
          </a:p>
        </p:txBody>
      </p:sp>
    </p:spTree>
    <p:extLst>
      <p:ext uri="{BB962C8B-B14F-4D97-AF65-F5344CB8AC3E}">
        <p14:creationId xmlns:p14="http://schemas.microsoft.com/office/powerpoint/2010/main" val="41637080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796056F-2768-4A3B-843F-8CE87E7BE1C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2CFEE39C-8932-4B62-B84B-1421E9D1A1F0}"/>
              </a:ext>
            </a:extLst>
          </p:cNvPr>
          <p:cNvSpPr>
            <a:spLocks noGrp="1"/>
          </p:cNvSpPr>
          <p:nvPr>
            <p:ph type="dt" sz="half" idx="10"/>
          </p:nvPr>
        </p:nvSpPr>
        <p:spPr/>
        <p:txBody>
          <a:bodyPr/>
          <a:lstStyle/>
          <a:p>
            <a:fld id="{190C61D4-8F8D-4D6A-B51F-12B2F028D99F}" type="datetimeFigureOut">
              <a:rPr lang="en-US" smtClean="0"/>
              <a:t>7/19/2023</a:t>
            </a:fld>
            <a:endParaRPr lang="en-US"/>
          </a:p>
        </p:txBody>
      </p:sp>
      <p:sp>
        <p:nvSpPr>
          <p:cNvPr id="4" name="Footer Placeholder 3">
            <a:extLst>
              <a:ext uri="{FF2B5EF4-FFF2-40B4-BE49-F238E27FC236}">
                <a16:creationId xmlns:a16="http://schemas.microsoft.com/office/drawing/2014/main" xmlns="" id="{FB0321A4-F39C-4D3E-843B-36F9B93E423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7E985804-0FA1-4A31-8711-ED624614F018}"/>
              </a:ext>
            </a:extLst>
          </p:cNvPr>
          <p:cNvSpPr>
            <a:spLocks noGrp="1"/>
          </p:cNvSpPr>
          <p:nvPr>
            <p:ph type="sldNum" sz="quarter" idx="12"/>
          </p:nvPr>
        </p:nvSpPr>
        <p:spPr/>
        <p:txBody>
          <a:bodyPr/>
          <a:lstStyle/>
          <a:p>
            <a:fld id="{6686140A-3D04-4808-934C-AD28F5728CEB}" type="slidenum">
              <a:rPr lang="en-US" smtClean="0"/>
              <a:t>‹#›</a:t>
            </a:fld>
            <a:endParaRPr lang="en-US"/>
          </a:p>
        </p:txBody>
      </p:sp>
    </p:spTree>
    <p:extLst>
      <p:ext uri="{BB962C8B-B14F-4D97-AF65-F5344CB8AC3E}">
        <p14:creationId xmlns:p14="http://schemas.microsoft.com/office/powerpoint/2010/main" val="40695695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5AD910E-0C20-49C5-9D77-13E19BDA1AB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EC039467-42AF-45FD-9E67-29306536269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F7179A30-6A5A-4188-86F6-0B9A016DF472}"/>
              </a:ext>
            </a:extLst>
          </p:cNvPr>
          <p:cNvSpPr>
            <a:spLocks noGrp="1"/>
          </p:cNvSpPr>
          <p:nvPr>
            <p:ph type="dt" sz="half" idx="10"/>
          </p:nvPr>
        </p:nvSpPr>
        <p:spPr/>
        <p:txBody>
          <a:bodyPr/>
          <a:lstStyle/>
          <a:p>
            <a:fld id="{DB1F1BBC-968A-444F-974D-8196BD4DE716}" type="datetimeFigureOut">
              <a:rPr lang="en-US" smtClean="0"/>
              <a:t>7/19/2023</a:t>
            </a:fld>
            <a:endParaRPr lang="en-US"/>
          </a:p>
        </p:txBody>
      </p:sp>
      <p:sp>
        <p:nvSpPr>
          <p:cNvPr id="5" name="Footer Placeholder 4">
            <a:extLst>
              <a:ext uri="{FF2B5EF4-FFF2-40B4-BE49-F238E27FC236}">
                <a16:creationId xmlns:a16="http://schemas.microsoft.com/office/drawing/2014/main" xmlns="" id="{A9087B32-2710-491E-9194-47AA838481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4010263A-E719-4970-AFE2-5AE4BD3F3546}"/>
              </a:ext>
            </a:extLst>
          </p:cNvPr>
          <p:cNvSpPr>
            <a:spLocks noGrp="1"/>
          </p:cNvSpPr>
          <p:nvPr>
            <p:ph type="sldNum" sz="quarter" idx="12"/>
          </p:nvPr>
        </p:nvSpPr>
        <p:spPr/>
        <p:txBody>
          <a:bodyPr/>
          <a:lstStyle/>
          <a:p>
            <a:fld id="{B990CA84-C0C8-47F7-B1DD-E97BED9E61F2}" type="slidenum">
              <a:rPr lang="en-US" smtClean="0"/>
              <a:t>‹#›</a:t>
            </a:fld>
            <a:endParaRPr lang="en-US"/>
          </a:p>
        </p:txBody>
      </p:sp>
    </p:spTree>
    <p:extLst>
      <p:ext uri="{BB962C8B-B14F-4D97-AF65-F5344CB8AC3E}">
        <p14:creationId xmlns:p14="http://schemas.microsoft.com/office/powerpoint/2010/main" val="9519122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08F9E7D-741A-424F-8864-7DB8BE1BDC1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0155E8E8-83F1-476F-B3A9-8CE1B264569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92925B4-7DE7-4541-B38B-947548B27C93}"/>
              </a:ext>
            </a:extLst>
          </p:cNvPr>
          <p:cNvSpPr>
            <a:spLocks noGrp="1"/>
          </p:cNvSpPr>
          <p:nvPr>
            <p:ph type="dt" sz="half" idx="10"/>
          </p:nvPr>
        </p:nvSpPr>
        <p:spPr/>
        <p:txBody>
          <a:bodyPr/>
          <a:lstStyle/>
          <a:p>
            <a:fld id="{DB1F1BBC-968A-444F-974D-8196BD4DE716}" type="datetimeFigureOut">
              <a:rPr lang="en-US" smtClean="0"/>
              <a:t>7/19/2023</a:t>
            </a:fld>
            <a:endParaRPr lang="en-US"/>
          </a:p>
        </p:txBody>
      </p:sp>
      <p:sp>
        <p:nvSpPr>
          <p:cNvPr id="5" name="Footer Placeholder 4">
            <a:extLst>
              <a:ext uri="{FF2B5EF4-FFF2-40B4-BE49-F238E27FC236}">
                <a16:creationId xmlns:a16="http://schemas.microsoft.com/office/drawing/2014/main" xmlns="" id="{9C3DEBA3-EE51-4625-9E5B-0F52103BD0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5F30AE89-48FC-4039-9F5E-ABCC9F3E6A1E}"/>
              </a:ext>
            </a:extLst>
          </p:cNvPr>
          <p:cNvSpPr>
            <a:spLocks noGrp="1"/>
          </p:cNvSpPr>
          <p:nvPr>
            <p:ph type="sldNum" sz="quarter" idx="12"/>
          </p:nvPr>
        </p:nvSpPr>
        <p:spPr/>
        <p:txBody>
          <a:bodyPr/>
          <a:lstStyle/>
          <a:p>
            <a:fld id="{B990CA84-C0C8-47F7-B1DD-E97BED9E61F2}" type="slidenum">
              <a:rPr lang="en-US" smtClean="0"/>
              <a:t>‹#›</a:t>
            </a:fld>
            <a:endParaRPr lang="en-US"/>
          </a:p>
        </p:txBody>
      </p:sp>
    </p:spTree>
    <p:extLst>
      <p:ext uri="{BB962C8B-B14F-4D97-AF65-F5344CB8AC3E}">
        <p14:creationId xmlns:p14="http://schemas.microsoft.com/office/powerpoint/2010/main" val="22661149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E7ADE2A-53D8-4F0D-965E-16DCFD05524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2ECFD717-F53D-4B7B-8250-C223C9B4919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15868BAA-279E-401C-9652-EA8650C04B26}"/>
              </a:ext>
            </a:extLst>
          </p:cNvPr>
          <p:cNvSpPr>
            <a:spLocks noGrp="1"/>
          </p:cNvSpPr>
          <p:nvPr>
            <p:ph type="dt" sz="half" idx="10"/>
          </p:nvPr>
        </p:nvSpPr>
        <p:spPr/>
        <p:txBody>
          <a:bodyPr/>
          <a:lstStyle/>
          <a:p>
            <a:fld id="{DB1F1BBC-968A-444F-974D-8196BD4DE716}" type="datetimeFigureOut">
              <a:rPr lang="en-US" smtClean="0"/>
              <a:t>7/19/2023</a:t>
            </a:fld>
            <a:endParaRPr lang="en-US"/>
          </a:p>
        </p:txBody>
      </p:sp>
      <p:sp>
        <p:nvSpPr>
          <p:cNvPr id="5" name="Footer Placeholder 4">
            <a:extLst>
              <a:ext uri="{FF2B5EF4-FFF2-40B4-BE49-F238E27FC236}">
                <a16:creationId xmlns:a16="http://schemas.microsoft.com/office/drawing/2014/main" xmlns="" id="{9A0ACFEF-51E0-46CE-B68B-39803DD304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53B5D647-0797-495D-A841-66045CAC8BB0}"/>
              </a:ext>
            </a:extLst>
          </p:cNvPr>
          <p:cNvSpPr>
            <a:spLocks noGrp="1"/>
          </p:cNvSpPr>
          <p:nvPr>
            <p:ph type="sldNum" sz="quarter" idx="12"/>
          </p:nvPr>
        </p:nvSpPr>
        <p:spPr/>
        <p:txBody>
          <a:bodyPr/>
          <a:lstStyle/>
          <a:p>
            <a:fld id="{B990CA84-C0C8-47F7-B1DD-E97BED9E61F2}" type="slidenum">
              <a:rPr lang="en-US" smtClean="0"/>
              <a:t>‹#›</a:t>
            </a:fld>
            <a:endParaRPr lang="en-US"/>
          </a:p>
        </p:txBody>
      </p:sp>
    </p:spTree>
    <p:extLst>
      <p:ext uri="{BB962C8B-B14F-4D97-AF65-F5344CB8AC3E}">
        <p14:creationId xmlns:p14="http://schemas.microsoft.com/office/powerpoint/2010/main" val="17530370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3D43B1F-8B52-44AB-981D-AD5E62AE937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BA95B52C-06AD-4879-BFC9-13E9360B398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6BE19F06-B64F-4162-8218-6C3B88A9AE9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F9FD4727-201A-41FC-B91F-89E3BAFE9C46}"/>
              </a:ext>
            </a:extLst>
          </p:cNvPr>
          <p:cNvSpPr>
            <a:spLocks noGrp="1"/>
          </p:cNvSpPr>
          <p:nvPr>
            <p:ph type="dt" sz="half" idx="10"/>
          </p:nvPr>
        </p:nvSpPr>
        <p:spPr/>
        <p:txBody>
          <a:bodyPr/>
          <a:lstStyle/>
          <a:p>
            <a:fld id="{DB1F1BBC-968A-444F-974D-8196BD4DE716}" type="datetimeFigureOut">
              <a:rPr lang="en-US" smtClean="0"/>
              <a:t>7/19/2023</a:t>
            </a:fld>
            <a:endParaRPr lang="en-US"/>
          </a:p>
        </p:txBody>
      </p:sp>
      <p:sp>
        <p:nvSpPr>
          <p:cNvPr id="6" name="Footer Placeholder 5">
            <a:extLst>
              <a:ext uri="{FF2B5EF4-FFF2-40B4-BE49-F238E27FC236}">
                <a16:creationId xmlns:a16="http://schemas.microsoft.com/office/drawing/2014/main" xmlns="" id="{DA246ED0-2890-4132-9ACC-0C902A6272D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AD0DD6B4-6699-48B5-B9B6-967A0084950B}"/>
              </a:ext>
            </a:extLst>
          </p:cNvPr>
          <p:cNvSpPr>
            <a:spLocks noGrp="1"/>
          </p:cNvSpPr>
          <p:nvPr>
            <p:ph type="sldNum" sz="quarter" idx="12"/>
          </p:nvPr>
        </p:nvSpPr>
        <p:spPr/>
        <p:txBody>
          <a:bodyPr/>
          <a:lstStyle/>
          <a:p>
            <a:fld id="{B990CA84-C0C8-47F7-B1DD-E97BED9E61F2}" type="slidenum">
              <a:rPr lang="en-US" smtClean="0"/>
              <a:t>‹#›</a:t>
            </a:fld>
            <a:endParaRPr lang="en-US"/>
          </a:p>
        </p:txBody>
      </p:sp>
    </p:spTree>
    <p:extLst>
      <p:ext uri="{BB962C8B-B14F-4D97-AF65-F5344CB8AC3E}">
        <p14:creationId xmlns:p14="http://schemas.microsoft.com/office/powerpoint/2010/main" val="282341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0DEDF9B-25F0-4485-A194-385A46F2FFD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770EAFE6-3C48-40B6-B906-03662835292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A3850389-A613-45C8-8AD5-3C86B9CD084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A5BE5EC9-A982-4C7F-AF75-5D256BCFF36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31D45BB4-4FD7-4CEE-BF51-36C52E877AF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0874FFF8-6DF3-4BB4-9892-5DCFDC26B2A0}"/>
              </a:ext>
            </a:extLst>
          </p:cNvPr>
          <p:cNvSpPr>
            <a:spLocks noGrp="1"/>
          </p:cNvSpPr>
          <p:nvPr>
            <p:ph type="dt" sz="half" idx="10"/>
          </p:nvPr>
        </p:nvSpPr>
        <p:spPr/>
        <p:txBody>
          <a:bodyPr/>
          <a:lstStyle/>
          <a:p>
            <a:fld id="{DB1F1BBC-968A-444F-974D-8196BD4DE716}" type="datetimeFigureOut">
              <a:rPr lang="en-US" smtClean="0"/>
              <a:t>7/19/2023</a:t>
            </a:fld>
            <a:endParaRPr lang="en-US"/>
          </a:p>
        </p:txBody>
      </p:sp>
      <p:sp>
        <p:nvSpPr>
          <p:cNvPr id="8" name="Footer Placeholder 7">
            <a:extLst>
              <a:ext uri="{FF2B5EF4-FFF2-40B4-BE49-F238E27FC236}">
                <a16:creationId xmlns:a16="http://schemas.microsoft.com/office/drawing/2014/main" xmlns="" id="{5BC51813-B6F1-46F4-AFD1-D66726338D7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E80B152F-02D0-48F6-B3D1-21F3B7E72674}"/>
              </a:ext>
            </a:extLst>
          </p:cNvPr>
          <p:cNvSpPr>
            <a:spLocks noGrp="1"/>
          </p:cNvSpPr>
          <p:nvPr>
            <p:ph type="sldNum" sz="quarter" idx="12"/>
          </p:nvPr>
        </p:nvSpPr>
        <p:spPr/>
        <p:txBody>
          <a:bodyPr/>
          <a:lstStyle/>
          <a:p>
            <a:fld id="{B990CA84-C0C8-47F7-B1DD-E97BED9E61F2}" type="slidenum">
              <a:rPr lang="en-US" smtClean="0"/>
              <a:t>‹#›</a:t>
            </a:fld>
            <a:endParaRPr lang="en-US"/>
          </a:p>
        </p:txBody>
      </p:sp>
    </p:spTree>
    <p:extLst>
      <p:ext uri="{BB962C8B-B14F-4D97-AF65-F5344CB8AC3E}">
        <p14:creationId xmlns:p14="http://schemas.microsoft.com/office/powerpoint/2010/main" val="35992339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358F7DA-D17D-4F46-99FD-3A171C3DE32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BD695042-29FE-4550-BB17-FA26546239DC}"/>
              </a:ext>
            </a:extLst>
          </p:cNvPr>
          <p:cNvSpPr>
            <a:spLocks noGrp="1"/>
          </p:cNvSpPr>
          <p:nvPr>
            <p:ph type="dt" sz="half" idx="10"/>
          </p:nvPr>
        </p:nvSpPr>
        <p:spPr/>
        <p:txBody>
          <a:bodyPr/>
          <a:lstStyle/>
          <a:p>
            <a:fld id="{DB1F1BBC-968A-444F-974D-8196BD4DE716}" type="datetimeFigureOut">
              <a:rPr lang="en-US" smtClean="0"/>
              <a:t>7/19/2023</a:t>
            </a:fld>
            <a:endParaRPr lang="en-US"/>
          </a:p>
        </p:txBody>
      </p:sp>
      <p:sp>
        <p:nvSpPr>
          <p:cNvPr id="4" name="Footer Placeholder 3">
            <a:extLst>
              <a:ext uri="{FF2B5EF4-FFF2-40B4-BE49-F238E27FC236}">
                <a16:creationId xmlns:a16="http://schemas.microsoft.com/office/drawing/2014/main" xmlns="" id="{5F18939D-AF6D-4CAD-8B69-020A2ED59AA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95C66048-2878-496F-A194-12D0DCD12D80}"/>
              </a:ext>
            </a:extLst>
          </p:cNvPr>
          <p:cNvSpPr>
            <a:spLocks noGrp="1"/>
          </p:cNvSpPr>
          <p:nvPr>
            <p:ph type="sldNum" sz="quarter" idx="12"/>
          </p:nvPr>
        </p:nvSpPr>
        <p:spPr/>
        <p:txBody>
          <a:bodyPr/>
          <a:lstStyle/>
          <a:p>
            <a:fld id="{B990CA84-C0C8-47F7-B1DD-E97BED9E61F2}" type="slidenum">
              <a:rPr lang="en-US" smtClean="0"/>
              <a:t>‹#›</a:t>
            </a:fld>
            <a:endParaRPr lang="en-US"/>
          </a:p>
        </p:txBody>
      </p:sp>
    </p:spTree>
    <p:extLst>
      <p:ext uri="{BB962C8B-B14F-4D97-AF65-F5344CB8AC3E}">
        <p14:creationId xmlns:p14="http://schemas.microsoft.com/office/powerpoint/2010/main" val="6977823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E9C49E4C-3762-4629-921F-631AA9B97BAA}"/>
              </a:ext>
            </a:extLst>
          </p:cNvPr>
          <p:cNvSpPr>
            <a:spLocks noGrp="1"/>
          </p:cNvSpPr>
          <p:nvPr>
            <p:ph type="dt" sz="half" idx="10"/>
          </p:nvPr>
        </p:nvSpPr>
        <p:spPr/>
        <p:txBody>
          <a:bodyPr/>
          <a:lstStyle/>
          <a:p>
            <a:fld id="{DB1F1BBC-968A-444F-974D-8196BD4DE716}" type="datetimeFigureOut">
              <a:rPr lang="en-US" smtClean="0"/>
              <a:t>7/19/2023</a:t>
            </a:fld>
            <a:endParaRPr lang="en-US"/>
          </a:p>
        </p:txBody>
      </p:sp>
      <p:sp>
        <p:nvSpPr>
          <p:cNvPr id="3" name="Footer Placeholder 2">
            <a:extLst>
              <a:ext uri="{FF2B5EF4-FFF2-40B4-BE49-F238E27FC236}">
                <a16:creationId xmlns:a16="http://schemas.microsoft.com/office/drawing/2014/main" xmlns="" id="{B2EC5A1E-DCFF-4598-966C-5E5B8E637C5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625601EE-18D9-439E-BCED-3F4FC76F6C05}"/>
              </a:ext>
            </a:extLst>
          </p:cNvPr>
          <p:cNvSpPr>
            <a:spLocks noGrp="1"/>
          </p:cNvSpPr>
          <p:nvPr>
            <p:ph type="sldNum" sz="quarter" idx="12"/>
          </p:nvPr>
        </p:nvSpPr>
        <p:spPr/>
        <p:txBody>
          <a:bodyPr/>
          <a:lstStyle/>
          <a:p>
            <a:fld id="{B990CA84-C0C8-47F7-B1DD-E97BED9E61F2}" type="slidenum">
              <a:rPr lang="en-US" smtClean="0"/>
              <a:t>‹#›</a:t>
            </a:fld>
            <a:endParaRPr lang="en-US"/>
          </a:p>
        </p:txBody>
      </p:sp>
    </p:spTree>
    <p:extLst>
      <p:ext uri="{BB962C8B-B14F-4D97-AF65-F5344CB8AC3E}">
        <p14:creationId xmlns:p14="http://schemas.microsoft.com/office/powerpoint/2010/main" val="2812080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0C61D4-8F8D-4D6A-B51F-12B2F028D99F}" type="datetimeFigureOut">
              <a:rPr lang="en-US" smtClean="0"/>
              <a:t>7/19/2023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86140A-3D04-4808-934C-AD28F5728CEB}" type="slidenum">
              <a:rPr lang="en-US" smtClean="0"/>
              <a:t>‹#›</a:t>
            </a:fld>
            <a:endParaRPr lang="en-US"/>
          </a:p>
        </p:txBody>
      </p:sp>
    </p:spTree>
    <p:extLst>
      <p:ext uri="{BB962C8B-B14F-4D97-AF65-F5344CB8AC3E}">
        <p14:creationId xmlns:p14="http://schemas.microsoft.com/office/powerpoint/2010/main" val="27429125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A2E65C3-A990-4EF7-B11A-071C683F39C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0A36D54E-7256-4F57-8C41-F98FD906E29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47686B30-CC69-4646-99AA-EF63FD547A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9474A63B-1F0A-43D5-A666-74CAAC66EE1D}"/>
              </a:ext>
            </a:extLst>
          </p:cNvPr>
          <p:cNvSpPr>
            <a:spLocks noGrp="1"/>
          </p:cNvSpPr>
          <p:nvPr>
            <p:ph type="dt" sz="half" idx="10"/>
          </p:nvPr>
        </p:nvSpPr>
        <p:spPr/>
        <p:txBody>
          <a:bodyPr/>
          <a:lstStyle/>
          <a:p>
            <a:fld id="{DB1F1BBC-968A-444F-974D-8196BD4DE716}" type="datetimeFigureOut">
              <a:rPr lang="en-US" smtClean="0"/>
              <a:t>7/19/2023</a:t>
            </a:fld>
            <a:endParaRPr lang="en-US"/>
          </a:p>
        </p:txBody>
      </p:sp>
      <p:sp>
        <p:nvSpPr>
          <p:cNvPr id="6" name="Footer Placeholder 5">
            <a:extLst>
              <a:ext uri="{FF2B5EF4-FFF2-40B4-BE49-F238E27FC236}">
                <a16:creationId xmlns:a16="http://schemas.microsoft.com/office/drawing/2014/main" xmlns="" id="{655D87D9-1E23-43BB-8500-B331C686C9C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D54162C0-5214-450B-BBA3-98FBB4956C12}"/>
              </a:ext>
            </a:extLst>
          </p:cNvPr>
          <p:cNvSpPr>
            <a:spLocks noGrp="1"/>
          </p:cNvSpPr>
          <p:nvPr>
            <p:ph type="sldNum" sz="quarter" idx="12"/>
          </p:nvPr>
        </p:nvSpPr>
        <p:spPr/>
        <p:txBody>
          <a:bodyPr/>
          <a:lstStyle/>
          <a:p>
            <a:fld id="{B990CA84-C0C8-47F7-B1DD-E97BED9E61F2}" type="slidenum">
              <a:rPr lang="en-US" smtClean="0"/>
              <a:t>‹#›</a:t>
            </a:fld>
            <a:endParaRPr lang="en-US"/>
          </a:p>
        </p:txBody>
      </p:sp>
    </p:spTree>
    <p:extLst>
      <p:ext uri="{BB962C8B-B14F-4D97-AF65-F5344CB8AC3E}">
        <p14:creationId xmlns:p14="http://schemas.microsoft.com/office/powerpoint/2010/main" val="19437720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E44E0A8-0AF7-4096-9365-ED49116FF78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BEDB1133-F989-443E-B189-14717FED2A2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B243CBF3-1B75-49B3-BAB5-68FF9C8768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B3554A2C-7E89-4E57-8EA5-D45B7FA98542}"/>
              </a:ext>
            </a:extLst>
          </p:cNvPr>
          <p:cNvSpPr>
            <a:spLocks noGrp="1"/>
          </p:cNvSpPr>
          <p:nvPr>
            <p:ph type="dt" sz="half" idx="10"/>
          </p:nvPr>
        </p:nvSpPr>
        <p:spPr/>
        <p:txBody>
          <a:bodyPr/>
          <a:lstStyle/>
          <a:p>
            <a:fld id="{DB1F1BBC-968A-444F-974D-8196BD4DE716}" type="datetimeFigureOut">
              <a:rPr lang="en-US" smtClean="0"/>
              <a:t>7/19/2023</a:t>
            </a:fld>
            <a:endParaRPr lang="en-US"/>
          </a:p>
        </p:txBody>
      </p:sp>
      <p:sp>
        <p:nvSpPr>
          <p:cNvPr id="6" name="Footer Placeholder 5">
            <a:extLst>
              <a:ext uri="{FF2B5EF4-FFF2-40B4-BE49-F238E27FC236}">
                <a16:creationId xmlns:a16="http://schemas.microsoft.com/office/drawing/2014/main" xmlns="" id="{756BE303-F502-4013-9552-2A36A05A695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3C0F645C-05DE-4EDB-B743-ABD79E02C672}"/>
              </a:ext>
            </a:extLst>
          </p:cNvPr>
          <p:cNvSpPr>
            <a:spLocks noGrp="1"/>
          </p:cNvSpPr>
          <p:nvPr>
            <p:ph type="sldNum" sz="quarter" idx="12"/>
          </p:nvPr>
        </p:nvSpPr>
        <p:spPr/>
        <p:txBody>
          <a:bodyPr/>
          <a:lstStyle/>
          <a:p>
            <a:fld id="{B990CA84-C0C8-47F7-B1DD-E97BED9E61F2}" type="slidenum">
              <a:rPr lang="en-US" smtClean="0"/>
              <a:t>‹#›</a:t>
            </a:fld>
            <a:endParaRPr lang="en-US"/>
          </a:p>
        </p:txBody>
      </p:sp>
    </p:spTree>
    <p:extLst>
      <p:ext uri="{BB962C8B-B14F-4D97-AF65-F5344CB8AC3E}">
        <p14:creationId xmlns:p14="http://schemas.microsoft.com/office/powerpoint/2010/main" val="28309030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106634B-0286-4484-B897-3B529885DF1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76AB91F0-0C8B-4BA9-9BF5-C5ABA27BF3F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AD67EC59-2ACE-41E1-8871-E765C03D428F}"/>
              </a:ext>
            </a:extLst>
          </p:cNvPr>
          <p:cNvSpPr>
            <a:spLocks noGrp="1"/>
          </p:cNvSpPr>
          <p:nvPr>
            <p:ph type="dt" sz="half" idx="10"/>
          </p:nvPr>
        </p:nvSpPr>
        <p:spPr/>
        <p:txBody>
          <a:bodyPr/>
          <a:lstStyle/>
          <a:p>
            <a:fld id="{DB1F1BBC-968A-444F-974D-8196BD4DE716}" type="datetimeFigureOut">
              <a:rPr lang="en-US" smtClean="0"/>
              <a:t>7/19/2023</a:t>
            </a:fld>
            <a:endParaRPr lang="en-US"/>
          </a:p>
        </p:txBody>
      </p:sp>
      <p:sp>
        <p:nvSpPr>
          <p:cNvPr id="5" name="Footer Placeholder 4">
            <a:extLst>
              <a:ext uri="{FF2B5EF4-FFF2-40B4-BE49-F238E27FC236}">
                <a16:creationId xmlns:a16="http://schemas.microsoft.com/office/drawing/2014/main" xmlns="" id="{ECB3652A-0D38-446C-B17B-265713EC30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BC0FA858-0F69-4D48-9495-B9003EB025D0}"/>
              </a:ext>
            </a:extLst>
          </p:cNvPr>
          <p:cNvSpPr>
            <a:spLocks noGrp="1"/>
          </p:cNvSpPr>
          <p:nvPr>
            <p:ph type="sldNum" sz="quarter" idx="12"/>
          </p:nvPr>
        </p:nvSpPr>
        <p:spPr/>
        <p:txBody>
          <a:bodyPr/>
          <a:lstStyle/>
          <a:p>
            <a:fld id="{B990CA84-C0C8-47F7-B1DD-E97BED9E61F2}" type="slidenum">
              <a:rPr lang="en-US" smtClean="0"/>
              <a:t>‹#›</a:t>
            </a:fld>
            <a:endParaRPr lang="en-US"/>
          </a:p>
        </p:txBody>
      </p:sp>
    </p:spTree>
    <p:extLst>
      <p:ext uri="{BB962C8B-B14F-4D97-AF65-F5344CB8AC3E}">
        <p14:creationId xmlns:p14="http://schemas.microsoft.com/office/powerpoint/2010/main" val="6373536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0DF8A5F6-6B74-430C-AA86-CE0315BC715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87BCE62F-6C02-4656-BD00-4BF7850407D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0BCC195-87F0-4EAF-B68F-F9963DD301D3}"/>
              </a:ext>
            </a:extLst>
          </p:cNvPr>
          <p:cNvSpPr>
            <a:spLocks noGrp="1"/>
          </p:cNvSpPr>
          <p:nvPr>
            <p:ph type="dt" sz="half" idx="10"/>
          </p:nvPr>
        </p:nvSpPr>
        <p:spPr/>
        <p:txBody>
          <a:bodyPr/>
          <a:lstStyle/>
          <a:p>
            <a:fld id="{DB1F1BBC-968A-444F-974D-8196BD4DE716}" type="datetimeFigureOut">
              <a:rPr lang="en-US" smtClean="0"/>
              <a:t>7/19/2023</a:t>
            </a:fld>
            <a:endParaRPr lang="en-US"/>
          </a:p>
        </p:txBody>
      </p:sp>
      <p:sp>
        <p:nvSpPr>
          <p:cNvPr id="5" name="Footer Placeholder 4">
            <a:extLst>
              <a:ext uri="{FF2B5EF4-FFF2-40B4-BE49-F238E27FC236}">
                <a16:creationId xmlns:a16="http://schemas.microsoft.com/office/drawing/2014/main" xmlns="" id="{F9D8F0D5-CDFD-48C8-B579-D46BBD894A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2366118E-E3A9-40F2-A2E4-4B871EE461C9}"/>
              </a:ext>
            </a:extLst>
          </p:cNvPr>
          <p:cNvSpPr>
            <a:spLocks noGrp="1"/>
          </p:cNvSpPr>
          <p:nvPr>
            <p:ph type="sldNum" sz="quarter" idx="12"/>
          </p:nvPr>
        </p:nvSpPr>
        <p:spPr/>
        <p:txBody>
          <a:bodyPr/>
          <a:lstStyle/>
          <a:p>
            <a:fld id="{B990CA84-C0C8-47F7-B1DD-E97BED9E61F2}" type="slidenum">
              <a:rPr lang="en-US" smtClean="0"/>
              <a:t>‹#›</a:t>
            </a:fld>
            <a:endParaRPr lang="en-US"/>
          </a:p>
        </p:txBody>
      </p:sp>
    </p:spTree>
    <p:extLst>
      <p:ext uri="{BB962C8B-B14F-4D97-AF65-F5344CB8AC3E}">
        <p14:creationId xmlns:p14="http://schemas.microsoft.com/office/powerpoint/2010/main" val="42608552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4E212FA-FBF6-40AB-A8CA-7FA1EB4B24A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954E5B36-B44B-4953-AE6B-F568A4706E9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2DB2D6E5-5991-42F3-94CB-5287BD3A76E0}"/>
              </a:ext>
            </a:extLst>
          </p:cNvPr>
          <p:cNvSpPr>
            <a:spLocks noGrp="1"/>
          </p:cNvSpPr>
          <p:nvPr>
            <p:ph type="dt" sz="half" idx="10"/>
          </p:nvPr>
        </p:nvSpPr>
        <p:spPr/>
        <p:txBody>
          <a:bodyPr/>
          <a:lstStyle/>
          <a:p>
            <a:fld id="{3F77993B-5E8C-449C-8FBF-D2D75C374EEC}" type="datetimeFigureOut">
              <a:rPr lang="en-US" smtClean="0"/>
              <a:t>7/19/2023</a:t>
            </a:fld>
            <a:endParaRPr lang="en-US"/>
          </a:p>
        </p:txBody>
      </p:sp>
      <p:sp>
        <p:nvSpPr>
          <p:cNvPr id="5" name="Footer Placeholder 4">
            <a:extLst>
              <a:ext uri="{FF2B5EF4-FFF2-40B4-BE49-F238E27FC236}">
                <a16:creationId xmlns:a16="http://schemas.microsoft.com/office/drawing/2014/main" xmlns="" id="{C783A7EF-C6B1-4ED2-8E6C-919CF79904F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41E2653F-451B-414C-9B45-FEA967371B34}"/>
              </a:ext>
            </a:extLst>
          </p:cNvPr>
          <p:cNvSpPr>
            <a:spLocks noGrp="1"/>
          </p:cNvSpPr>
          <p:nvPr>
            <p:ph type="sldNum" sz="quarter" idx="12"/>
          </p:nvPr>
        </p:nvSpPr>
        <p:spPr/>
        <p:txBody>
          <a:bodyPr/>
          <a:lstStyle/>
          <a:p>
            <a:fld id="{22F40398-C134-4128-9E2D-9E734A551975}" type="slidenum">
              <a:rPr lang="en-US" smtClean="0"/>
              <a:t>‹#›</a:t>
            </a:fld>
            <a:endParaRPr lang="en-US"/>
          </a:p>
        </p:txBody>
      </p:sp>
    </p:spTree>
    <p:extLst>
      <p:ext uri="{BB962C8B-B14F-4D97-AF65-F5344CB8AC3E}">
        <p14:creationId xmlns:p14="http://schemas.microsoft.com/office/powerpoint/2010/main" val="4181300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0F18023-CF00-4EC7-A286-176FAA8C55D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6B3D62AD-832A-429D-8A2E-19B6383EA01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E37C8990-7563-4959-8CBF-383104FA0D13}"/>
              </a:ext>
            </a:extLst>
          </p:cNvPr>
          <p:cNvSpPr>
            <a:spLocks noGrp="1"/>
          </p:cNvSpPr>
          <p:nvPr>
            <p:ph type="dt" sz="half" idx="10"/>
          </p:nvPr>
        </p:nvSpPr>
        <p:spPr/>
        <p:txBody>
          <a:bodyPr/>
          <a:lstStyle/>
          <a:p>
            <a:fld id="{3F77993B-5E8C-449C-8FBF-D2D75C374EEC}" type="datetimeFigureOut">
              <a:rPr lang="en-US" smtClean="0"/>
              <a:t>7/19/2023</a:t>
            </a:fld>
            <a:endParaRPr lang="en-US"/>
          </a:p>
        </p:txBody>
      </p:sp>
      <p:sp>
        <p:nvSpPr>
          <p:cNvPr id="5" name="Footer Placeholder 4">
            <a:extLst>
              <a:ext uri="{FF2B5EF4-FFF2-40B4-BE49-F238E27FC236}">
                <a16:creationId xmlns:a16="http://schemas.microsoft.com/office/drawing/2014/main" xmlns="" id="{DE4DB3B0-1ABA-4FAB-8A7A-8CC48F280C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15A534ED-9DA2-48A9-A398-ABF2644BC935}"/>
              </a:ext>
            </a:extLst>
          </p:cNvPr>
          <p:cNvSpPr>
            <a:spLocks noGrp="1"/>
          </p:cNvSpPr>
          <p:nvPr>
            <p:ph type="sldNum" sz="quarter" idx="12"/>
          </p:nvPr>
        </p:nvSpPr>
        <p:spPr/>
        <p:txBody>
          <a:bodyPr/>
          <a:lstStyle/>
          <a:p>
            <a:fld id="{22F40398-C134-4128-9E2D-9E734A551975}" type="slidenum">
              <a:rPr lang="en-US" smtClean="0"/>
              <a:t>‹#›</a:t>
            </a:fld>
            <a:endParaRPr lang="en-US"/>
          </a:p>
        </p:txBody>
      </p:sp>
    </p:spTree>
    <p:extLst>
      <p:ext uri="{BB962C8B-B14F-4D97-AF65-F5344CB8AC3E}">
        <p14:creationId xmlns:p14="http://schemas.microsoft.com/office/powerpoint/2010/main" val="324961536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982D714-CBB9-4684-BACB-A4FD4EA6A90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C96FA829-1BE9-4AF1-A0E4-0490F3C1C69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8AD40C3B-D6FE-49A0-A6D0-234C91B96675}"/>
              </a:ext>
            </a:extLst>
          </p:cNvPr>
          <p:cNvSpPr>
            <a:spLocks noGrp="1"/>
          </p:cNvSpPr>
          <p:nvPr>
            <p:ph type="dt" sz="half" idx="10"/>
          </p:nvPr>
        </p:nvSpPr>
        <p:spPr/>
        <p:txBody>
          <a:bodyPr/>
          <a:lstStyle/>
          <a:p>
            <a:fld id="{3F77993B-5E8C-449C-8FBF-D2D75C374EEC}" type="datetimeFigureOut">
              <a:rPr lang="en-US" smtClean="0"/>
              <a:t>7/19/2023</a:t>
            </a:fld>
            <a:endParaRPr lang="en-US"/>
          </a:p>
        </p:txBody>
      </p:sp>
      <p:sp>
        <p:nvSpPr>
          <p:cNvPr id="5" name="Footer Placeholder 4">
            <a:extLst>
              <a:ext uri="{FF2B5EF4-FFF2-40B4-BE49-F238E27FC236}">
                <a16:creationId xmlns:a16="http://schemas.microsoft.com/office/drawing/2014/main" xmlns="" id="{0C159A01-8C5D-4810-B686-696D883C30D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609C41A-98AE-450A-9D84-6FC6F99F45D2}"/>
              </a:ext>
            </a:extLst>
          </p:cNvPr>
          <p:cNvSpPr>
            <a:spLocks noGrp="1"/>
          </p:cNvSpPr>
          <p:nvPr>
            <p:ph type="sldNum" sz="quarter" idx="12"/>
          </p:nvPr>
        </p:nvSpPr>
        <p:spPr/>
        <p:txBody>
          <a:bodyPr/>
          <a:lstStyle/>
          <a:p>
            <a:fld id="{22F40398-C134-4128-9E2D-9E734A551975}" type="slidenum">
              <a:rPr lang="en-US" smtClean="0"/>
              <a:t>‹#›</a:t>
            </a:fld>
            <a:endParaRPr lang="en-US"/>
          </a:p>
        </p:txBody>
      </p:sp>
    </p:spTree>
    <p:extLst>
      <p:ext uri="{BB962C8B-B14F-4D97-AF65-F5344CB8AC3E}">
        <p14:creationId xmlns:p14="http://schemas.microsoft.com/office/powerpoint/2010/main" val="2012043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2136E0B-539E-4FC3-9A88-71265C02810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6FC5705D-A026-4C8B-BDB4-1C7D39ECA17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C855AD1C-9BA8-4A45-9468-DE1C424FABF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47507D3F-9AD4-4241-9269-1681201F5A96}"/>
              </a:ext>
            </a:extLst>
          </p:cNvPr>
          <p:cNvSpPr>
            <a:spLocks noGrp="1"/>
          </p:cNvSpPr>
          <p:nvPr>
            <p:ph type="dt" sz="half" idx="10"/>
          </p:nvPr>
        </p:nvSpPr>
        <p:spPr/>
        <p:txBody>
          <a:bodyPr/>
          <a:lstStyle/>
          <a:p>
            <a:fld id="{3F77993B-5E8C-449C-8FBF-D2D75C374EEC}" type="datetimeFigureOut">
              <a:rPr lang="en-US" smtClean="0"/>
              <a:t>7/19/2023</a:t>
            </a:fld>
            <a:endParaRPr lang="en-US"/>
          </a:p>
        </p:txBody>
      </p:sp>
      <p:sp>
        <p:nvSpPr>
          <p:cNvPr id="6" name="Footer Placeholder 5">
            <a:extLst>
              <a:ext uri="{FF2B5EF4-FFF2-40B4-BE49-F238E27FC236}">
                <a16:creationId xmlns:a16="http://schemas.microsoft.com/office/drawing/2014/main" xmlns="" id="{E2B12FD1-C0CB-4DCC-AE21-939802A54DE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8EE3294D-C52D-4C09-8581-C1ADA9D09282}"/>
              </a:ext>
            </a:extLst>
          </p:cNvPr>
          <p:cNvSpPr>
            <a:spLocks noGrp="1"/>
          </p:cNvSpPr>
          <p:nvPr>
            <p:ph type="sldNum" sz="quarter" idx="12"/>
          </p:nvPr>
        </p:nvSpPr>
        <p:spPr/>
        <p:txBody>
          <a:bodyPr/>
          <a:lstStyle/>
          <a:p>
            <a:fld id="{22F40398-C134-4128-9E2D-9E734A551975}" type="slidenum">
              <a:rPr lang="en-US" smtClean="0"/>
              <a:t>‹#›</a:t>
            </a:fld>
            <a:endParaRPr lang="en-US"/>
          </a:p>
        </p:txBody>
      </p:sp>
    </p:spTree>
    <p:extLst>
      <p:ext uri="{BB962C8B-B14F-4D97-AF65-F5344CB8AC3E}">
        <p14:creationId xmlns:p14="http://schemas.microsoft.com/office/powerpoint/2010/main" val="67513365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F4B6BDE-8A1A-4A41-9849-0B5B0F82941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63E36FE5-AE77-416D-95AB-D9FFDD2FE53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CC831B0D-4BFF-46D0-9431-7E662FD1E66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3BD21026-F42D-47BF-98CF-ADC2918BD2B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E7790B1A-B337-4B6C-9AF8-3F3209E9BBC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111CED0C-B478-416E-8512-6D38AE964E83}"/>
              </a:ext>
            </a:extLst>
          </p:cNvPr>
          <p:cNvSpPr>
            <a:spLocks noGrp="1"/>
          </p:cNvSpPr>
          <p:nvPr>
            <p:ph type="dt" sz="half" idx="10"/>
          </p:nvPr>
        </p:nvSpPr>
        <p:spPr/>
        <p:txBody>
          <a:bodyPr/>
          <a:lstStyle/>
          <a:p>
            <a:fld id="{3F77993B-5E8C-449C-8FBF-D2D75C374EEC}" type="datetimeFigureOut">
              <a:rPr lang="en-US" smtClean="0"/>
              <a:t>7/19/2023</a:t>
            </a:fld>
            <a:endParaRPr lang="en-US"/>
          </a:p>
        </p:txBody>
      </p:sp>
      <p:sp>
        <p:nvSpPr>
          <p:cNvPr id="8" name="Footer Placeholder 7">
            <a:extLst>
              <a:ext uri="{FF2B5EF4-FFF2-40B4-BE49-F238E27FC236}">
                <a16:creationId xmlns:a16="http://schemas.microsoft.com/office/drawing/2014/main" xmlns="" id="{EAA56942-60EF-430C-8694-41E4FD46626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D99E368F-563A-4C6E-BA4F-1FB7DA79EDBD}"/>
              </a:ext>
            </a:extLst>
          </p:cNvPr>
          <p:cNvSpPr>
            <a:spLocks noGrp="1"/>
          </p:cNvSpPr>
          <p:nvPr>
            <p:ph type="sldNum" sz="quarter" idx="12"/>
          </p:nvPr>
        </p:nvSpPr>
        <p:spPr/>
        <p:txBody>
          <a:bodyPr/>
          <a:lstStyle/>
          <a:p>
            <a:fld id="{22F40398-C134-4128-9E2D-9E734A551975}" type="slidenum">
              <a:rPr lang="en-US" smtClean="0"/>
              <a:t>‹#›</a:t>
            </a:fld>
            <a:endParaRPr lang="en-US"/>
          </a:p>
        </p:txBody>
      </p:sp>
    </p:spTree>
    <p:extLst>
      <p:ext uri="{BB962C8B-B14F-4D97-AF65-F5344CB8AC3E}">
        <p14:creationId xmlns:p14="http://schemas.microsoft.com/office/powerpoint/2010/main" val="246706881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B5DBD91-BEDC-49D5-8D8A-D9021DCE474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A33E3823-6E49-47B5-BDDD-EA8BB3E717F7}"/>
              </a:ext>
            </a:extLst>
          </p:cNvPr>
          <p:cNvSpPr>
            <a:spLocks noGrp="1"/>
          </p:cNvSpPr>
          <p:nvPr>
            <p:ph type="dt" sz="half" idx="10"/>
          </p:nvPr>
        </p:nvSpPr>
        <p:spPr/>
        <p:txBody>
          <a:bodyPr/>
          <a:lstStyle/>
          <a:p>
            <a:fld id="{3F77993B-5E8C-449C-8FBF-D2D75C374EEC}" type="datetimeFigureOut">
              <a:rPr lang="en-US" smtClean="0"/>
              <a:t>7/19/2023</a:t>
            </a:fld>
            <a:endParaRPr lang="en-US"/>
          </a:p>
        </p:txBody>
      </p:sp>
      <p:sp>
        <p:nvSpPr>
          <p:cNvPr id="4" name="Footer Placeholder 3">
            <a:extLst>
              <a:ext uri="{FF2B5EF4-FFF2-40B4-BE49-F238E27FC236}">
                <a16:creationId xmlns:a16="http://schemas.microsoft.com/office/drawing/2014/main" xmlns="" id="{3A9A5C20-BCE1-4E4C-AC07-0E8B442AC18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4379A645-A2D2-4EE0-888D-ABE7F5BA03F7}"/>
              </a:ext>
            </a:extLst>
          </p:cNvPr>
          <p:cNvSpPr>
            <a:spLocks noGrp="1"/>
          </p:cNvSpPr>
          <p:nvPr>
            <p:ph type="sldNum" sz="quarter" idx="12"/>
          </p:nvPr>
        </p:nvSpPr>
        <p:spPr/>
        <p:txBody>
          <a:bodyPr/>
          <a:lstStyle/>
          <a:p>
            <a:fld id="{22F40398-C134-4128-9E2D-9E734A551975}" type="slidenum">
              <a:rPr lang="en-US" smtClean="0"/>
              <a:t>‹#›</a:t>
            </a:fld>
            <a:endParaRPr lang="en-US"/>
          </a:p>
        </p:txBody>
      </p:sp>
    </p:spTree>
    <p:extLst>
      <p:ext uri="{BB962C8B-B14F-4D97-AF65-F5344CB8AC3E}">
        <p14:creationId xmlns:p14="http://schemas.microsoft.com/office/powerpoint/2010/main" val="25795872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90C61D4-8F8D-4D6A-B51F-12B2F028D99F}" type="datetimeFigureOut">
              <a:rPr lang="en-US" smtClean="0"/>
              <a:t>7/19/2023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86140A-3D04-4808-934C-AD28F5728CEB}" type="slidenum">
              <a:rPr lang="en-US" smtClean="0"/>
              <a:t>‹#›</a:t>
            </a:fld>
            <a:endParaRPr lang="en-US"/>
          </a:p>
        </p:txBody>
      </p:sp>
    </p:spTree>
    <p:extLst>
      <p:ext uri="{BB962C8B-B14F-4D97-AF65-F5344CB8AC3E}">
        <p14:creationId xmlns:p14="http://schemas.microsoft.com/office/powerpoint/2010/main" val="388007070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CE552BEF-EA8C-44B2-B738-0C07BD6EADF8}"/>
              </a:ext>
            </a:extLst>
          </p:cNvPr>
          <p:cNvSpPr>
            <a:spLocks noGrp="1"/>
          </p:cNvSpPr>
          <p:nvPr>
            <p:ph type="dt" sz="half" idx="10"/>
          </p:nvPr>
        </p:nvSpPr>
        <p:spPr/>
        <p:txBody>
          <a:bodyPr/>
          <a:lstStyle/>
          <a:p>
            <a:fld id="{3F77993B-5E8C-449C-8FBF-D2D75C374EEC}" type="datetimeFigureOut">
              <a:rPr lang="en-US" smtClean="0"/>
              <a:t>7/19/2023</a:t>
            </a:fld>
            <a:endParaRPr lang="en-US"/>
          </a:p>
        </p:txBody>
      </p:sp>
      <p:sp>
        <p:nvSpPr>
          <p:cNvPr id="3" name="Footer Placeholder 2">
            <a:extLst>
              <a:ext uri="{FF2B5EF4-FFF2-40B4-BE49-F238E27FC236}">
                <a16:creationId xmlns:a16="http://schemas.microsoft.com/office/drawing/2014/main" xmlns="" id="{78F7457D-5768-45AF-8353-5976249DEAB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FEC87558-FA85-4004-8F8B-C8150DE1D112}"/>
              </a:ext>
            </a:extLst>
          </p:cNvPr>
          <p:cNvSpPr>
            <a:spLocks noGrp="1"/>
          </p:cNvSpPr>
          <p:nvPr>
            <p:ph type="sldNum" sz="quarter" idx="12"/>
          </p:nvPr>
        </p:nvSpPr>
        <p:spPr/>
        <p:txBody>
          <a:bodyPr/>
          <a:lstStyle/>
          <a:p>
            <a:fld id="{22F40398-C134-4128-9E2D-9E734A551975}" type="slidenum">
              <a:rPr lang="en-US" smtClean="0"/>
              <a:t>‹#›</a:t>
            </a:fld>
            <a:endParaRPr lang="en-US"/>
          </a:p>
        </p:txBody>
      </p:sp>
    </p:spTree>
    <p:extLst>
      <p:ext uri="{BB962C8B-B14F-4D97-AF65-F5344CB8AC3E}">
        <p14:creationId xmlns:p14="http://schemas.microsoft.com/office/powerpoint/2010/main" val="17619750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17E9F83-2EF9-499A-9219-B8364EF5DEF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A644F0DD-8A00-4442-B3A1-674E5932A2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6C7FB0FB-8E00-4E91-8D61-58EB601F47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EEF6D4AC-CC1C-4164-8024-BA2EC57BD2BB}"/>
              </a:ext>
            </a:extLst>
          </p:cNvPr>
          <p:cNvSpPr>
            <a:spLocks noGrp="1"/>
          </p:cNvSpPr>
          <p:nvPr>
            <p:ph type="dt" sz="half" idx="10"/>
          </p:nvPr>
        </p:nvSpPr>
        <p:spPr/>
        <p:txBody>
          <a:bodyPr/>
          <a:lstStyle/>
          <a:p>
            <a:fld id="{3F77993B-5E8C-449C-8FBF-D2D75C374EEC}" type="datetimeFigureOut">
              <a:rPr lang="en-US" smtClean="0"/>
              <a:t>7/19/2023</a:t>
            </a:fld>
            <a:endParaRPr lang="en-US"/>
          </a:p>
        </p:txBody>
      </p:sp>
      <p:sp>
        <p:nvSpPr>
          <p:cNvPr id="6" name="Footer Placeholder 5">
            <a:extLst>
              <a:ext uri="{FF2B5EF4-FFF2-40B4-BE49-F238E27FC236}">
                <a16:creationId xmlns:a16="http://schemas.microsoft.com/office/drawing/2014/main" xmlns="" id="{8AA25F5E-FDF8-4A9A-B37A-34F767A3D5B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CB3EED91-08A9-4C98-90F7-89F113FA7DCA}"/>
              </a:ext>
            </a:extLst>
          </p:cNvPr>
          <p:cNvSpPr>
            <a:spLocks noGrp="1"/>
          </p:cNvSpPr>
          <p:nvPr>
            <p:ph type="sldNum" sz="quarter" idx="12"/>
          </p:nvPr>
        </p:nvSpPr>
        <p:spPr/>
        <p:txBody>
          <a:bodyPr/>
          <a:lstStyle/>
          <a:p>
            <a:fld id="{22F40398-C134-4128-9E2D-9E734A551975}" type="slidenum">
              <a:rPr lang="en-US" smtClean="0"/>
              <a:t>‹#›</a:t>
            </a:fld>
            <a:endParaRPr lang="en-US"/>
          </a:p>
        </p:txBody>
      </p:sp>
    </p:spTree>
    <p:extLst>
      <p:ext uri="{BB962C8B-B14F-4D97-AF65-F5344CB8AC3E}">
        <p14:creationId xmlns:p14="http://schemas.microsoft.com/office/powerpoint/2010/main" val="351867017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8F8B6A4-E4E9-450D-A6C6-582869FA2E3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9B01D5F4-F408-4D11-A26C-D6B5070AAFD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BCEDAD67-6209-4EF1-9E01-033D3A5498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46A86284-86D6-4D6D-BB97-59EA202A7438}"/>
              </a:ext>
            </a:extLst>
          </p:cNvPr>
          <p:cNvSpPr>
            <a:spLocks noGrp="1"/>
          </p:cNvSpPr>
          <p:nvPr>
            <p:ph type="dt" sz="half" idx="10"/>
          </p:nvPr>
        </p:nvSpPr>
        <p:spPr/>
        <p:txBody>
          <a:bodyPr/>
          <a:lstStyle/>
          <a:p>
            <a:fld id="{3F77993B-5E8C-449C-8FBF-D2D75C374EEC}" type="datetimeFigureOut">
              <a:rPr lang="en-US" smtClean="0"/>
              <a:t>7/19/2023</a:t>
            </a:fld>
            <a:endParaRPr lang="en-US"/>
          </a:p>
        </p:txBody>
      </p:sp>
      <p:sp>
        <p:nvSpPr>
          <p:cNvPr id="6" name="Footer Placeholder 5">
            <a:extLst>
              <a:ext uri="{FF2B5EF4-FFF2-40B4-BE49-F238E27FC236}">
                <a16:creationId xmlns:a16="http://schemas.microsoft.com/office/drawing/2014/main" xmlns="" id="{8E378361-2E57-4A40-9787-A9DC330C89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EA7906A1-D2C5-4605-A27E-F156B673C14D}"/>
              </a:ext>
            </a:extLst>
          </p:cNvPr>
          <p:cNvSpPr>
            <a:spLocks noGrp="1"/>
          </p:cNvSpPr>
          <p:nvPr>
            <p:ph type="sldNum" sz="quarter" idx="12"/>
          </p:nvPr>
        </p:nvSpPr>
        <p:spPr/>
        <p:txBody>
          <a:bodyPr/>
          <a:lstStyle/>
          <a:p>
            <a:fld id="{22F40398-C134-4128-9E2D-9E734A551975}" type="slidenum">
              <a:rPr lang="en-US" smtClean="0"/>
              <a:t>‹#›</a:t>
            </a:fld>
            <a:endParaRPr lang="en-US"/>
          </a:p>
        </p:txBody>
      </p:sp>
    </p:spTree>
    <p:extLst>
      <p:ext uri="{BB962C8B-B14F-4D97-AF65-F5344CB8AC3E}">
        <p14:creationId xmlns:p14="http://schemas.microsoft.com/office/powerpoint/2010/main" val="428945120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6F73A5F-2A53-47E7-A8DA-41A8A3C3DDA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5E1D86AC-6053-469C-B283-08EF2FCCE4D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9B0F0BF2-B9A3-48EA-A4E6-C4274A2526DE}"/>
              </a:ext>
            </a:extLst>
          </p:cNvPr>
          <p:cNvSpPr>
            <a:spLocks noGrp="1"/>
          </p:cNvSpPr>
          <p:nvPr>
            <p:ph type="dt" sz="half" idx="10"/>
          </p:nvPr>
        </p:nvSpPr>
        <p:spPr/>
        <p:txBody>
          <a:bodyPr/>
          <a:lstStyle/>
          <a:p>
            <a:fld id="{3F77993B-5E8C-449C-8FBF-D2D75C374EEC}" type="datetimeFigureOut">
              <a:rPr lang="en-US" smtClean="0"/>
              <a:t>7/19/2023</a:t>
            </a:fld>
            <a:endParaRPr lang="en-US"/>
          </a:p>
        </p:txBody>
      </p:sp>
      <p:sp>
        <p:nvSpPr>
          <p:cNvPr id="5" name="Footer Placeholder 4">
            <a:extLst>
              <a:ext uri="{FF2B5EF4-FFF2-40B4-BE49-F238E27FC236}">
                <a16:creationId xmlns:a16="http://schemas.microsoft.com/office/drawing/2014/main" xmlns="" id="{718BD9A3-7240-4CBB-9468-4371164CD9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172CFEC8-D415-4B49-A26F-91CB2620F78C}"/>
              </a:ext>
            </a:extLst>
          </p:cNvPr>
          <p:cNvSpPr>
            <a:spLocks noGrp="1"/>
          </p:cNvSpPr>
          <p:nvPr>
            <p:ph type="sldNum" sz="quarter" idx="12"/>
          </p:nvPr>
        </p:nvSpPr>
        <p:spPr/>
        <p:txBody>
          <a:bodyPr/>
          <a:lstStyle/>
          <a:p>
            <a:fld id="{22F40398-C134-4128-9E2D-9E734A551975}" type="slidenum">
              <a:rPr lang="en-US" smtClean="0"/>
              <a:t>‹#›</a:t>
            </a:fld>
            <a:endParaRPr lang="en-US"/>
          </a:p>
        </p:txBody>
      </p:sp>
    </p:spTree>
    <p:extLst>
      <p:ext uri="{BB962C8B-B14F-4D97-AF65-F5344CB8AC3E}">
        <p14:creationId xmlns:p14="http://schemas.microsoft.com/office/powerpoint/2010/main" val="234667242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2931D9AD-A4CD-45C3-AB65-C1C84BE07F3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2CE21169-799A-4B04-B47B-DFD0E8CEA2E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FAE1813-1E48-475D-BA90-C4402D56863D}"/>
              </a:ext>
            </a:extLst>
          </p:cNvPr>
          <p:cNvSpPr>
            <a:spLocks noGrp="1"/>
          </p:cNvSpPr>
          <p:nvPr>
            <p:ph type="dt" sz="half" idx="10"/>
          </p:nvPr>
        </p:nvSpPr>
        <p:spPr/>
        <p:txBody>
          <a:bodyPr/>
          <a:lstStyle/>
          <a:p>
            <a:fld id="{3F77993B-5E8C-449C-8FBF-D2D75C374EEC}" type="datetimeFigureOut">
              <a:rPr lang="en-US" smtClean="0"/>
              <a:t>7/19/2023</a:t>
            </a:fld>
            <a:endParaRPr lang="en-US"/>
          </a:p>
        </p:txBody>
      </p:sp>
      <p:sp>
        <p:nvSpPr>
          <p:cNvPr id="5" name="Footer Placeholder 4">
            <a:extLst>
              <a:ext uri="{FF2B5EF4-FFF2-40B4-BE49-F238E27FC236}">
                <a16:creationId xmlns:a16="http://schemas.microsoft.com/office/drawing/2014/main" xmlns="" id="{D54360EB-5B07-48E2-A134-543EB7A701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BB3B358D-4F32-4C24-A254-4EF741B90649}"/>
              </a:ext>
            </a:extLst>
          </p:cNvPr>
          <p:cNvSpPr>
            <a:spLocks noGrp="1"/>
          </p:cNvSpPr>
          <p:nvPr>
            <p:ph type="sldNum" sz="quarter" idx="12"/>
          </p:nvPr>
        </p:nvSpPr>
        <p:spPr/>
        <p:txBody>
          <a:bodyPr/>
          <a:lstStyle/>
          <a:p>
            <a:fld id="{22F40398-C134-4128-9E2D-9E734A551975}" type="slidenum">
              <a:rPr lang="en-US" smtClean="0"/>
              <a:t>‹#›</a:t>
            </a:fld>
            <a:endParaRPr lang="en-US"/>
          </a:p>
        </p:txBody>
      </p:sp>
    </p:spTree>
    <p:extLst>
      <p:ext uri="{BB962C8B-B14F-4D97-AF65-F5344CB8AC3E}">
        <p14:creationId xmlns:p14="http://schemas.microsoft.com/office/powerpoint/2010/main" val="14051651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90C61D4-8F8D-4D6A-B51F-12B2F028D99F}" type="datetimeFigureOut">
              <a:rPr lang="en-US" smtClean="0"/>
              <a:t>7/19/2023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86140A-3D04-4808-934C-AD28F5728CEB}" type="slidenum">
              <a:rPr lang="en-US" smtClean="0"/>
              <a:t>‹#›</a:t>
            </a:fld>
            <a:endParaRPr lang="en-US"/>
          </a:p>
        </p:txBody>
      </p:sp>
    </p:spTree>
    <p:extLst>
      <p:ext uri="{BB962C8B-B14F-4D97-AF65-F5344CB8AC3E}">
        <p14:creationId xmlns:p14="http://schemas.microsoft.com/office/powerpoint/2010/main" val="17610237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90C61D4-8F8D-4D6A-B51F-12B2F028D99F}" type="datetimeFigureOut">
              <a:rPr lang="en-US" smtClean="0"/>
              <a:t>7/19/2023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686140A-3D04-4808-934C-AD28F5728CEB}" type="slidenum">
              <a:rPr lang="en-US" smtClean="0"/>
              <a:t>‹#›</a:t>
            </a:fld>
            <a:endParaRPr lang="en-US"/>
          </a:p>
        </p:txBody>
      </p:sp>
    </p:spTree>
    <p:extLst>
      <p:ext uri="{BB962C8B-B14F-4D97-AF65-F5344CB8AC3E}">
        <p14:creationId xmlns:p14="http://schemas.microsoft.com/office/powerpoint/2010/main" val="31656871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90C61D4-8F8D-4D6A-B51F-12B2F028D99F}" type="datetimeFigureOut">
              <a:rPr lang="en-US" smtClean="0"/>
              <a:t>7/19/2023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686140A-3D04-4808-934C-AD28F5728CEB}" type="slidenum">
              <a:rPr lang="en-US" smtClean="0"/>
              <a:t>‹#›</a:t>
            </a:fld>
            <a:endParaRPr lang="en-US"/>
          </a:p>
        </p:txBody>
      </p:sp>
    </p:spTree>
    <p:extLst>
      <p:ext uri="{BB962C8B-B14F-4D97-AF65-F5344CB8AC3E}">
        <p14:creationId xmlns:p14="http://schemas.microsoft.com/office/powerpoint/2010/main" val="42494552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90C61D4-8F8D-4D6A-B51F-12B2F028D99F}" type="datetimeFigureOut">
              <a:rPr lang="en-US" smtClean="0"/>
              <a:t>7/19/2023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686140A-3D04-4808-934C-AD28F5728CEB}" type="slidenum">
              <a:rPr lang="en-US" smtClean="0"/>
              <a:t>‹#›</a:t>
            </a:fld>
            <a:endParaRPr lang="en-US"/>
          </a:p>
        </p:txBody>
      </p:sp>
    </p:spTree>
    <p:extLst>
      <p:ext uri="{BB962C8B-B14F-4D97-AF65-F5344CB8AC3E}">
        <p14:creationId xmlns:p14="http://schemas.microsoft.com/office/powerpoint/2010/main" val="10108371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90C61D4-8F8D-4D6A-B51F-12B2F028D99F}" type="datetimeFigureOut">
              <a:rPr lang="en-US" smtClean="0"/>
              <a:t>7/19/2023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86140A-3D04-4808-934C-AD28F5728CEB}" type="slidenum">
              <a:rPr lang="en-US" smtClean="0"/>
              <a:t>‹#›</a:t>
            </a:fld>
            <a:endParaRPr lang="en-US"/>
          </a:p>
        </p:txBody>
      </p:sp>
    </p:spTree>
    <p:extLst>
      <p:ext uri="{BB962C8B-B14F-4D97-AF65-F5344CB8AC3E}">
        <p14:creationId xmlns:p14="http://schemas.microsoft.com/office/powerpoint/2010/main" val="12664471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90C61D4-8F8D-4D6A-B51F-12B2F028D99F}" type="datetimeFigureOut">
              <a:rPr lang="en-US" smtClean="0"/>
              <a:t>7/19/2023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86140A-3D04-4808-934C-AD28F5728CEB}" type="slidenum">
              <a:rPr lang="en-US" smtClean="0"/>
              <a:t>‹#›</a:t>
            </a:fld>
            <a:endParaRPr lang="en-US"/>
          </a:p>
        </p:txBody>
      </p:sp>
    </p:spTree>
    <p:extLst>
      <p:ext uri="{BB962C8B-B14F-4D97-AF65-F5344CB8AC3E}">
        <p14:creationId xmlns:p14="http://schemas.microsoft.com/office/powerpoint/2010/main" val="30901681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18"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2.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ags" Target="../tags/tag3.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17" Type="http://schemas.openxmlformats.org/officeDocument/2006/relationships/image" Target="../media/image3.jpeg"/><Relationship Id="rId2" Type="http://schemas.openxmlformats.org/officeDocument/2006/relationships/slideLayout" Target="../slideLayouts/slideLayout14.xml"/><Relationship Id="rId16" Type="http://schemas.openxmlformats.org/officeDocument/2006/relationships/image" Target="../media/image4.pn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1.jp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ags" Target="../tags/tag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ags" Target="../tags/tag5.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17" Type="http://schemas.openxmlformats.org/officeDocument/2006/relationships/image" Target="../media/image1.jpg"/><Relationship Id="rId2" Type="http://schemas.openxmlformats.org/officeDocument/2006/relationships/slideLayout" Target="../slideLayouts/slideLayout25.xml"/><Relationship Id="rId16" Type="http://schemas.openxmlformats.org/officeDocument/2006/relationships/image" Target="../media/image3.jpeg"/><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image" Target="../media/image5.png"/><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tags" Target="../tags/tag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9Slide.vn - 2019">
            <a:extLst>
              <a:ext uri="{FF2B5EF4-FFF2-40B4-BE49-F238E27FC236}">
                <a16:creationId xmlns:a16="http://schemas.microsoft.com/office/drawing/2014/main" xmlns="" id="{484C30E1-84A5-4A11-86C0-A09EA8DCF7F2}"/>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19" name="Rectangle 18">
            <a:extLst>
              <a:ext uri="{FF2B5EF4-FFF2-40B4-BE49-F238E27FC236}">
                <a16:creationId xmlns:a16="http://schemas.microsoft.com/office/drawing/2014/main" xmlns="" id="{8EF787A2-0F95-43C0-832C-5A166B6EAA0A}"/>
              </a:ext>
            </a:extLst>
          </p:cNvPr>
          <p:cNvSpPr>
            <a:spLocks noChangeAspect="1"/>
          </p:cNvSpPr>
          <p:nvPr userDrawn="1">
            <p:custDataLst>
              <p:tags r:id="rId14"/>
            </p:custDataLst>
          </p:nvPr>
        </p:nvSpPr>
        <p:spPr>
          <a:xfrm>
            <a:off x="0" y="0"/>
            <a:ext cx="12192000" cy="6858000"/>
          </a:xfrm>
          <a:prstGeom prst="rect">
            <a:avLst/>
          </a:prstGeom>
          <a:blipFill dpi="0" rotWithShape="0">
            <a:blip r:embed="rId16">
              <a:alphaModFix amt="3000"/>
              <a:extLst>
                <a:ext uri="{28A0092B-C50C-407E-A947-70E740481C1C}">
                  <a14:useLocalDpi xmlns:a14="http://schemas.microsoft.com/office/drawing/2010/main" val="0"/>
                </a:ext>
              </a:extLst>
            </a:blip>
            <a:srcRect/>
            <a:stretch>
              <a:fillRect t="-38889" b="-38889"/>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BE117EF7-92D0-48F8-92EE-A1686E23CA55}"/>
              </a:ext>
            </a:extLst>
          </p:cNvPr>
          <p:cNvSpPr>
            <a:spLocks noChangeAspect="1"/>
          </p:cNvSpPr>
          <p:nvPr userDrawn="1">
            <p:custDataLst>
              <p:tags r:id="rId15"/>
            </p:custDataLst>
          </p:nvPr>
        </p:nvSpPr>
        <p:spPr>
          <a:xfrm>
            <a:off x="0" y="0"/>
            <a:ext cx="12192000" cy="6858000"/>
          </a:xfrm>
          <a:prstGeom prst="rect">
            <a:avLst/>
          </a:prstGeom>
          <a:blipFill dpi="0" rotWithShape="0">
            <a:blip r:embed="rId17">
              <a:alphaModFix amt="22000"/>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0C61D4-8F8D-4D6A-B51F-12B2F028D99F}" type="datetimeFigureOut">
              <a:rPr lang="en-US" smtClean="0"/>
              <a:t>7/19/2023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86140A-3D04-4808-934C-AD28F5728CEB}" type="slidenum">
              <a:rPr lang="en-US" smtClean="0"/>
              <a:t>‹#›</a:t>
            </a:fld>
            <a:endParaRPr lang="en-US"/>
          </a:p>
        </p:txBody>
      </p:sp>
      <p:sp>
        <p:nvSpPr>
          <p:cNvPr id="20" name="Oval 19">
            <a:extLst>
              <a:ext uri="{FF2B5EF4-FFF2-40B4-BE49-F238E27FC236}">
                <a16:creationId xmlns:a16="http://schemas.microsoft.com/office/drawing/2014/main" xmlns="" id="{2FA9F160-E7A4-4B74-9A53-E647E4D4F17A}"/>
              </a:ext>
            </a:extLst>
          </p:cNvPr>
          <p:cNvSpPr>
            <a:spLocks noChangeAspect="1"/>
          </p:cNvSpPr>
          <p:nvPr userDrawn="1"/>
        </p:nvSpPr>
        <p:spPr>
          <a:xfrm>
            <a:off x="0" y="0"/>
            <a:ext cx="883163" cy="812471"/>
          </a:xfrm>
          <a:prstGeom prst="ellipse">
            <a:avLst/>
          </a:prstGeom>
          <a:blipFill dpi="0" rotWithShape="0">
            <a:blip r:embed="rId18" cstate="print">
              <a:alphaModFix/>
              <a:extLst>
                <a:ext uri="{28A0092B-C50C-407E-A947-70E740481C1C}">
                  <a14:useLocalDpi xmlns:a14="http://schemas.microsoft.com/office/drawing/2010/main" val="0"/>
                </a:ext>
              </a:extLst>
            </a:blip>
            <a:srcRect/>
            <a:stretch>
              <a:fillRect t="-4351" b="-4351"/>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26927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9Slide.vn - 2019">
            <a:extLst>
              <a:ext uri="{FF2B5EF4-FFF2-40B4-BE49-F238E27FC236}">
                <a16:creationId xmlns:a16="http://schemas.microsoft.com/office/drawing/2014/main" xmlns="" id="{B88AF720-8105-4A60-8F4C-CF1F2B0D86DE}"/>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15" name="Rectangle 14">
            <a:extLst>
              <a:ext uri="{FF2B5EF4-FFF2-40B4-BE49-F238E27FC236}">
                <a16:creationId xmlns:a16="http://schemas.microsoft.com/office/drawing/2014/main" xmlns="" id="{6021AF76-ED43-4BDB-A3D3-C61C69504778}"/>
              </a:ext>
            </a:extLst>
          </p:cNvPr>
          <p:cNvSpPr>
            <a:spLocks noChangeAspect="1"/>
          </p:cNvSpPr>
          <p:nvPr userDrawn="1">
            <p:custDataLst>
              <p:tags r:id="rId13"/>
            </p:custDataLst>
          </p:nvPr>
        </p:nvSpPr>
        <p:spPr>
          <a:xfrm>
            <a:off x="0" y="0"/>
            <a:ext cx="12192000" cy="6858000"/>
          </a:xfrm>
          <a:prstGeom prst="rect">
            <a:avLst/>
          </a:prstGeom>
          <a:blipFill dpi="0" rotWithShape="0">
            <a:blip r:embed="rId15">
              <a:alphaModFix amt="3000"/>
              <a:extLst>
                <a:ext uri="{28A0092B-C50C-407E-A947-70E740481C1C}">
                  <a14:useLocalDpi xmlns:a14="http://schemas.microsoft.com/office/drawing/2010/main" val="0"/>
                </a:ext>
              </a:extLst>
            </a:blip>
            <a:srcRect/>
            <a:stretch>
              <a:fillRect t="-38889" b="-38889"/>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xmlns="" id="{B0E29D09-73B5-419D-9D6A-960DB7812DA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9F6EEB91-57FA-471E-B1A5-05D62D3FB25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DEDE7999-AAEF-4B6F-BBA5-A5F1566DF07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1F1BBC-968A-444F-974D-8196BD4DE716}" type="datetimeFigureOut">
              <a:rPr lang="en-US" smtClean="0"/>
              <a:t>7/19/2023</a:t>
            </a:fld>
            <a:endParaRPr lang="en-US"/>
          </a:p>
        </p:txBody>
      </p:sp>
      <p:sp>
        <p:nvSpPr>
          <p:cNvPr id="5" name="Footer Placeholder 4">
            <a:extLst>
              <a:ext uri="{FF2B5EF4-FFF2-40B4-BE49-F238E27FC236}">
                <a16:creationId xmlns:a16="http://schemas.microsoft.com/office/drawing/2014/main" xmlns="" id="{D8954016-83F1-4BB9-A6E8-4B4D1A23D4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48EC2150-823D-4C7C-93E5-4A7D07A8862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90CA84-C0C8-47F7-B1DD-E97BED9E61F2}" type="slidenum">
              <a:rPr lang="en-US" smtClean="0"/>
              <a:t>‹#›</a:t>
            </a:fld>
            <a:endParaRPr lang="en-US"/>
          </a:p>
        </p:txBody>
      </p:sp>
      <p:sp>
        <p:nvSpPr>
          <p:cNvPr id="7" name="Rectangle 6">
            <a:extLst>
              <a:ext uri="{FF2B5EF4-FFF2-40B4-BE49-F238E27FC236}">
                <a16:creationId xmlns:a16="http://schemas.microsoft.com/office/drawing/2014/main" xmlns="" id="{94D5892E-1536-48A8-B247-22E305D1150C}"/>
              </a:ext>
            </a:extLst>
          </p:cNvPr>
          <p:cNvSpPr>
            <a:spLocks noChangeAspect="1"/>
          </p:cNvSpPr>
          <p:nvPr userDrawn="1">
            <p:custDataLst>
              <p:tags r:id="rId14"/>
            </p:custDataLst>
          </p:nvPr>
        </p:nvSpPr>
        <p:spPr>
          <a:xfrm>
            <a:off x="0" y="0"/>
            <a:ext cx="12192000" cy="6858000"/>
          </a:xfrm>
          <a:prstGeom prst="rect">
            <a:avLst/>
          </a:prstGeom>
          <a:blipFill dpi="0" rotWithShape="0">
            <a:blip r:embed="rId16">
              <a:alphaModFix/>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xmlns="" id="{65673D33-E847-486A-A95C-2892EE3A2ACB}"/>
              </a:ext>
            </a:extLst>
          </p:cNvPr>
          <p:cNvSpPr>
            <a:spLocks noChangeAspect="1"/>
          </p:cNvSpPr>
          <p:nvPr userDrawn="1"/>
        </p:nvSpPr>
        <p:spPr>
          <a:xfrm>
            <a:off x="0" y="0"/>
            <a:ext cx="883163" cy="812471"/>
          </a:xfrm>
          <a:prstGeom prst="ellipse">
            <a:avLst/>
          </a:prstGeom>
          <a:blipFill dpi="0" rotWithShape="0">
            <a:blip r:embed="rId17" cstate="print">
              <a:alphaModFix/>
              <a:extLst>
                <a:ext uri="{28A0092B-C50C-407E-A947-70E740481C1C}">
                  <a14:useLocalDpi xmlns:a14="http://schemas.microsoft.com/office/drawing/2010/main" val="0"/>
                </a:ext>
              </a:extLst>
            </a:blip>
            <a:srcRect/>
            <a:stretch>
              <a:fillRect t="-4351" b="-4351"/>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49093763"/>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9Slide.vn - 2019">
            <a:extLst>
              <a:ext uri="{FF2B5EF4-FFF2-40B4-BE49-F238E27FC236}">
                <a16:creationId xmlns:a16="http://schemas.microsoft.com/office/drawing/2014/main" xmlns="" id="{C9982432-DFD7-4A7C-B626-C6222AAE0620}"/>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xmlns="" id="{C878FBD6-903F-4EAB-9D4B-A8EE67BA6B8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A6E2F8F8-B4A1-44DD-A718-5D87E0F2701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60995D9-3388-4766-AC44-5C68197308D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77993B-5E8C-449C-8FBF-D2D75C374EEC}" type="datetimeFigureOut">
              <a:rPr lang="en-US" smtClean="0"/>
              <a:t>7/19/2023</a:t>
            </a:fld>
            <a:endParaRPr lang="en-US"/>
          </a:p>
        </p:txBody>
      </p:sp>
      <p:sp>
        <p:nvSpPr>
          <p:cNvPr id="5" name="Footer Placeholder 4">
            <a:extLst>
              <a:ext uri="{FF2B5EF4-FFF2-40B4-BE49-F238E27FC236}">
                <a16:creationId xmlns:a16="http://schemas.microsoft.com/office/drawing/2014/main" xmlns="" id="{C404BDF3-6B79-4B9E-9028-30E3CF9D0CA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B9DCF4A5-C59D-4DE0-94E3-F10C75DB1C6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F40398-C134-4128-9E2D-9E734A551975}" type="slidenum">
              <a:rPr lang="en-US" smtClean="0"/>
              <a:t>‹#›</a:t>
            </a:fld>
            <a:endParaRPr lang="en-US"/>
          </a:p>
        </p:txBody>
      </p:sp>
      <p:sp>
        <p:nvSpPr>
          <p:cNvPr id="7" name="Rectangle 6">
            <a:extLst>
              <a:ext uri="{FF2B5EF4-FFF2-40B4-BE49-F238E27FC236}">
                <a16:creationId xmlns:a16="http://schemas.microsoft.com/office/drawing/2014/main" xmlns="" id="{EE5BA33F-E2F5-4B88-845A-0D16A6F12C52}"/>
              </a:ext>
            </a:extLst>
          </p:cNvPr>
          <p:cNvSpPr>
            <a:spLocks noChangeAspect="1"/>
          </p:cNvSpPr>
          <p:nvPr userDrawn="1">
            <p:custDataLst>
              <p:tags r:id="rId13"/>
            </p:custDataLst>
          </p:nvPr>
        </p:nvSpPr>
        <p:spPr>
          <a:xfrm>
            <a:off x="0" y="0"/>
            <a:ext cx="12192000" cy="6858000"/>
          </a:xfrm>
          <a:prstGeom prst="rect">
            <a:avLst/>
          </a:prstGeom>
          <a:blipFill dpi="0" rotWithShape="0">
            <a:blip r:embed="rId15" cstate="print">
              <a:alphaModFix/>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xmlns="" id="{EEE10A47-1907-4631-AFFE-ED6288A0E9D4}"/>
              </a:ext>
            </a:extLst>
          </p:cNvPr>
          <p:cNvSpPr>
            <a:spLocks noChangeAspect="1"/>
          </p:cNvSpPr>
          <p:nvPr userDrawn="1"/>
        </p:nvSpPr>
        <p:spPr>
          <a:xfrm>
            <a:off x="0" y="0"/>
            <a:ext cx="883163" cy="812471"/>
          </a:xfrm>
          <a:prstGeom prst="ellipse">
            <a:avLst/>
          </a:prstGeom>
          <a:blipFill dpi="0" rotWithShape="0">
            <a:blip r:embed="rId16" cstate="print">
              <a:alphaModFix/>
              <a:extLst>
                <a:ext uri="{28A0092B-C50C-407E-A947-70E740481C1C}">
                  <a14:useLocalDpi xmlns:a14="http://schemas.microsoft.com/office/drawing/2010/main" val="0"/>
                </a:ext>
              </a:extLst>
            </a:blip>
            <a:srcRect/>
            <a:stretch>
              <a:fillRect t="-4351" b="-4351"/>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xmlns="" id="{75F26A48-5C2B-47EF-B91D-09DBB6DDDDD6}"/>
              </a:ext>
            </a:extLst>
          </p:cNvPr>
          <p:cNvSpPr>
            <a:spLocks noChangeAspect="1"/>
          </p:cNvSpPr>
          <p:nvPr userDrawn="1">
            <p:custDataLst>
              <p:tags r:id="rId14"/>
            </p:custDataLst>
          </p:nvPr>
        </p:nvSpPr>
        <p:spPr>
          <a:xfrm>
            <a:off x="0" y="0"/>
            <a:ext cx="12192000" cy="6858000"/>
          </a:xfrm>
          <a:prstGeom prst="rect">
            <a:avLst/>
          </a:prstGeom>
          <a:blipFill dpi="0" rotWithShape="0">
            <a:blip r:embed="rId17">
              <a:alphaModFix amt="3000"/>
              <a:extLst>
                <a:ext uri="{28A0092B-C50C-407E-A947-70E740481C1C}">
                  <a14:useLocalDpi xmlns:a14="http://schemas.microsoft.com/office/drawing/2010/main" val="0"/>
                </a:ext>
              </a:extLst>
            </a:blip>
            <a:srcRect/>
            <a:stretch>
              <a:fillRect t="-38889" b="-38889"/>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01484049"/>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Layout" Target="../slideLayouts/slideLayout7.xml"/><Relationship Id="rId13" Type="http://schemas.openxmlformats.org/officeDocument/2006/relationships/image" Target="../media/image10.png"/><Relationship Id="rId3" Type="http://schemas.openxmlformats.org/officeDocument/2006/relationships/tags" Target="../tags/tag9.xml"/><Relationship Id="rId7" Type="http://schemas.openxmlformats.org/officeDocument/2006/relationships/audio" Target="../media/media1.mp3"/><Relationship Id="rId12" Type="http://schemas.openxmlformats.org/officeDocument/2006/relationships/image" Target="../media/image9.png"/><Relationship Id="rId2" Type="http://schemas.openxmlformats.org/officeDocument/2006/relationships/tags" Target="../tags/tag8.xml"/><Relationship Id="rId1" Type="http://schemas.openxmlformats.org/officeDocument/2006/relationships/tags" Target="../tags/tag7.xml"/><Relationship Id="rId6" Type="http://schemas.microsoft.com/office/2007/relationships/media" Target="../media/media1.mp3"/><Relationship Id="rId11" Type="http://schemas.openxmlformats.org/officeDocument/2006/relationships/image" Target="../media/image8.png"/><Relationship Id="rId5" Type="http://schemas.openxmlformats.org/officeDocument/2006/relationships/tags" Target="../tags/tag11.xml"/><Relationship Id="rId10" Type="http://schemas.openxmlformats.org/officeDocument/2006/relationships/image" Target="../media/image7.png"/><Relationship Id="rId4" Type="http://schemas.openxmlformats.org/officeDocument/2006/relationships/tags" Target="../tags/tag10.xml"/><Relationship Id="rId9" Type="http://schemas.openxmlformats.org/officeDocument/2006/relationships/image" Target="../media/image6.png"/><Relationship Id="rId14" Type="http://schemas.openxmlformats.org/officeDocument/2006/relationships/image" Target="../media/image1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slideLayout" Target="../slideLayouts/slideLayout19.xml"/><Relationship Id="rId1" Type="http://schemas.openxmlformats.org/officeDocument/2006/relationships/tags" Target="../tags/tag16.xml"/></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19.xml"/><Relationship Id="rId1" Type="http://schemas.openxmlformats.org/officeDocument/2006/relationships/tags" Target="../tags/tag17.xml"/></Relationships>
</file>

<file path=ppt/slides/_rels/slide14.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jpeg"/><Relationship Id="rId2" Type="http://schemas.openxmlformats.org/officeDocument/2006/relationships/slideLayout" Target="../slideLayouts/slideLayout19.xml"/><Relationship Id="rId1" Type="http://schemas.openxmlformats.org/officeDocument/2006/relationships/tags" Target="../tags/tag18.xml"/><Relationship Id="rId6" Type="http://schemas.microsoft.com/office/2007/relationships/hdphoto" Target="../media/hdphoto11.wdp"/><Relationship Id="rId5" Type="http://schemas.openxmlformats.org/officeDocument/2006/relationships/image" Target="../media/image36.png"/><Relationship Id="rId4" Type="http://schemas.microsoft.com/office/2007/relationships/hdphoto" Target="../media/hdphoto10.wdp"/></Relationships>
</file>

<file path=ppt/slides/_rels/slide15.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37.png"/><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tags" Target="../tags/tag20.xml"/><Relationship Id="rId1" Type="http://schemas.openxmlformats.org/officeDocument/2006/relationships/tags" Target="../tags/tag19.xml"/><Relationship Id="rId5" Type="http://schemas.openxmlformats.org/officeDocument/2006/relationships/image" Target="../media/image38.jpg"/><Relationship Id="rId4" Type="http://schemas.openxmlformats.org/officeDocument/2006/relationships/image" Target="../media/image3.jpe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image" Target="../media/image39.png"/><Relationship Id="rId5" Type="http://schemas.openxmlformats.org/officeDocument/2006/relationships/image" Target="../media/image33.png"/><Relationship Id="rId4" Type="http://schemas.openxmlformats.org/officeDocument/2006/relationships/image" Target="../media/image3.jpeg"/></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19.xml"/><Relationship Id="rId1" Type="http://schemas.openxmlformats.org/officeDocument/2006/relationships/tags" Target="../tags/tag23.xml"/><Relationship Id="rId5" Type="http://schemas.openxmlformats.org/officeDocument/2006/relationships/image" Target="../media/image41.jpeg"/><Relationship Id="rId4" Type="http://schemas.openxmlformats.org/officeDocument/2006/relationships/image" Target="../media/image40.png"/></Relationships>
</file>

<file path=ppt/slides/_rels/slide2.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12.png"/><Relationship Id="rId7"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13.png"/><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8" Type="http://schemas.openxmlformats.org/officeDocument/2006/relationships/image" Target="../media/image43.jpeg"/><Relationship Id="rId3" Type="http://schemas.openxmlformats.org/officeDocument/2006/relationships/tags" Target="../tags/tag26.xml"/><Relationship Id="rId7" Type="http://schemas.microsoft.com/office/2007/relationships/hdphoto" Target="../media/hdphoto13.wdp"/><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image" Target="../media/image42.png"/><Relationship Id="rId5" Type="http://schemas.openxmlformats.org/officeDocument/2006/relationships/image" Target="../media/image3.jpeg"/><Relationship Id="rId10" Type="http://schemas.openxmlformats.org/officeDocument/2006/relationships/image" Target="../media/image44.png"/><Relationship Id="rId4" Type="http://schemas.openxmlformats.org/officeDocument/2006/relationships/slideLayout" Target="../slideLayouts/slideLayout19.xml"/><Relationship Id="rId9" Type="http://schemas.openxmlformats.org/officeDocument/2006/relationships/image" Target="../media/image10.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3.jpeg"/></Relationships>
</file>

<file path=ppt/slides/_rels/slide2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slideLayout" Target="../slideLayouts/slideLayout30.xml"/><Relationship Id="rId1" Type="http://schemas.openxmlformats.org/officeDocument/2006/relationships/tags" Target="../tags/tag29.xml"/><Relationship Id="rId5" Type="http://schemas.microsoft.com/office/2007/relationships/hdphoto" Target="../media/hdphoto14.wdp"/><Relationship Id="rId4" Type="http://schemas.openxmlformats.org/officeDocument/2006/relationships/image" Target="../media/image48.png"/></Relationships>
</file>

<file path=ppt/slides/_rels/slide23.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tags" Target="../tags/tag32.xml"/><Relationship Id="rId7" Type="http://schemas.openxmlformats.org/officeDocument/2006/relationships/image" Target="../media/image10.png"/><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slideLayout" Target="../slideLayouts/slideLayout30.xml"/><Relationship Id="rId9" Type="http://schemas.microsoft.com/office/2007/relationships/hdphoto" Target="../media/hdphoto15.wdp"/></Relationships>
</file>

<file path=ppt/slides/_rels/slide3.xml.rels><?xml version="1.0" encoding="UTF-8" standalone="yes"?>
<Relationships xmlns="http://schemas.openxmlformats.org/package/2006/relationships"><Relationship Id="rId8" Type="http://schemas.openxmlformats.org/officeDocument/2006/relationships/slide" Target="slide4.xml"/><Relationship Id="rId13" Type="http://schemas.openxmlformats.org/officeDocument/2006/relationships/slide" Target="slide6.xml"/><Relationship Id="rId3" Type="http://schemas.openxmlformats.org/officeDocument/2006/relationships/audio" Target="../media/audio2.wav"/><Relationship Id="rId7" Type="http://schemas.microsoft.com/office/2007/relationships/hdphoto" Target="../media/hdphoto4.wdp"/><Relationship Id="rId12" Type="http://schemas.openxmlformats.org/officeDocument/2006/relationships/image" Target="../media/image18.gif"/><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15.png"/><Relationship Id="rId11" Type="http://schemas.openxmlformats.org/officeDocument/2006/relationships/slide" Target="slide5.xml"/><Relationship Id="rId5" Type="http://schemas.microsoft.com/office/2007/relationships/hdphoto" Target="../media/hdphoto1.wdp"/><Relationship Id="rId10" Type="http://schemas.openxmlformats.org/officeDocument/2006/relationships/image" Target="../media/image17.png"/><Relationship Id="rId4" Type="http://schemas.openxmlformats.org/officeDocument/2006/relationships/image" Target="../media/image12.png"/><Relationship Id="rId9"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audio" Target="../media/audio2.wav"/><Relationship Id="rId1" Type="http://schemas.openxmlformats.org/officeDocument/2006/relationships/slideLayout" Target="../slideLayouts/slideLayout7.xml"/><Relationship Id="rId5" Type="http://schemas.openxmlformats.org/officeDocument/2006/relationships/slide" Target="slide3.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audio" Target="../media/audio2.wav"/><Relationship Id="rId1" Type="http://schemas.openxmlformats.org/officeDocument/2006/relationships/slideLayout" Target="../slideLayouts/slideLayout7.xml"/><Relationship Id="rId5" Type="http://schemas.openxmlformats.org/officeDocument/2006/relationships/slide" Target="slide3.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2.jpeg"/><Relationship Id="rId3" Type="http://schemas.openxmlformats.org/officeDocument/2006/relationships/tags" Target="../tags/tag14.xml"/><Relationship Id="rId7" Type="http://schemas.openxmlformats.org/officeDocument/2006/relationships/image" Target="../media/image10.png"/><Relationship Id="rId12" Type="http://schemas.microsoft.com/office/2007/relationships/hdphoto" Target="../media/hdphoto6.wdp"/><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image" Target="../media/image9.png"/><Relationship Id="rId11" Type="http://schemas.openxmlformats.org/officeDocument/2006/relationships/image" Target="../media/image21.png"/><Relationship Id="rId5" Type="http://schemas.openxmlformats.org/officeDocument/2006/relationships/image" Target="../media/image7.png"/><Relationship Id="rId10" Type="http://schemas.openxmlformats.org/officeDocument/2006/relationships/image" Target="../media/image20.png"/><Relationship Id="rId4" Type="http://schemas.openxmlformats.org/officeDocument/2006/relationships/slideLayout" Target="../slideLayouts/slideLayout2.xml"/><Relationship Id="rId9" Type="http://schemas.microsoft.com/office/2007/relationships/hdphoto" Target="../media/hdphoto5.wdp"/></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7.xml"/><Relationship Id="rId1" Type="http://schemas.openxmlformats.org/officeDocument/2006/relationships/tags" Target="../tags/tag15.xml"/></Relationships>
</file>

<file path=ppt/slides/_rels/slide8.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25.png"/><Relationship Id="rId7" Type="http://schemas.openxmlformats.org/officeDocument/2006/relationships/image" Target="../media/image29.png"/><Relationship Id="rId12" Type="http://schemas.microsoft.com/office/2007/relationships/hdphoto" Target="../media/hdphoto8.wdp"/><Relationship Id="rId2"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28.png"/><Relationship Id="rId11" Type="http://schemas.openxmlformats.org/officeDocument/2006/relationships/image" Target="../media/image30.png"/><Relationship Id="rId5" Type="http://schemas.openxmlformats.org/officeDocument/2006/relationships/image" Target="../media/image27.jpg"/><Relationship Id="rId10" Type="http://schemas.microsoft.com/office/2007/relationships/hdphoto" Target="../media/hdphoto5.wdp"/><Relationship Id="rId4" Type="http://schemas.openxmlformats.org/officeDocument/2006/relationships/image" Target="../media/image26.jpg"/><Relationship Id="rId9" Type="http://schemas.openxmlformats.org/officeDocument/2006/relationships/image" Target="../media/image19.png"/></Relationships>
</file>

<file path=ppt/slides/_rels/slide9.xml.rels><?xml version="1.0" encoding="UTF-8" standalone="yes"?>
<Relationships xmlns="http://schemas.openxmlformats.org/package/2006/relationships"><Relationship Id="rId8" Type="http://schemas.microsoft.com/office/2007/relationships/hdphoto" Target="../media/hdphoto9.wdp"/><Relationship Id="rId3" Type="http://schemas.openxmlformats.org/officeDocument/2006/relationships/image" Target="../media/image31.png"/><Relationship Id="rId7" Type="http://schemas.openxmlformats.org/officeDocument/2006/relationships/image" Target="../media/image32.png"/><Relationship Id="rId12" Type="http://schemas.microsoft.com/office/2007/relationships/hdphoto" Target="../media/hdphoto8.wdp"/><Relationship Id="rId2"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28.png"/><Relationship Id="rId11" Type="http://schemas.openxmlformats.org/officeDocument/2006/relationships/image" Target="../media/image30.png"/><Relationship Id="rId5" Type="http://schemas.openxmlformats.org/officeDocument/2006/relationships/image" Target="../media/image27.jpg"/><Relationship Id="rId10" Type="http://schemas.microsoft.com/office/2007/relationships/hdphoto" Target="../media/hdphoto5.wdp"/><Relationship Id="rId4" Type="http://schemas.openxmlformats.org/officeDocument/2006/relationships/image" Target="../media/image26.jpg"/><Relationship Id="rId9"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3">
            <a:extLst>
              <a:ext uri="{FF2B5EF4-FFF2-40B4-BE49-F238E27FC236}">
                <a16:creationId xmlns:a16="http://schemas.microsoft.com/office/drawing/2014/main" xmlns="" id="{E1CEB8C6-9515-4CF8-A1F0-CA1E0FFC2939}"/>
              </a:ext>
            </a:extLst>
          </p:cNvPr>
          <p:cNvSpPr/>
          <p:nvPr/>
        </p:nvSpPr>
        <p:spPr>
          <a:xfrm>
            <a:off x="-377372" y="0"/>
            <a:ext cx="12569372" cy="6858000"/>
          </a:xfrm>
          <a:prstGeom prst="rect">
            <a:avLst/>
          </a:prstGeom>
          <a:solidFill>
            <a:srgbClr val="2AD140"/>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algn="ctr"/>
            <a:endParaRPr lang="zh-CN" altLang="en-US" dirty="0"/>
          </a:p>
        </p:txBody>
      </p:sp>
      <p:sp>
        <p:nvSpPr>
          <p:cNvPr id="3" name="任意多边形: 形状 4">
            <a:extLst>
              <a:ext uri="{FF2B5EF4-FFF2-40B4-BE49-F238E27FC236}">
                <a16:creationId xmlns:a16="http://schemas.microsoft.com/office/drawing/2014/main" xmlns="" id="{BC789A42-2A51-42D0-A08E-266839248047}"/>
              </a:ext>
            </a:extLst>
          </p:cNvPr>
          <p:cNvSpPr/>
          <p:nvPr/>
        </p:nvSpPr>
        <p:spPr>
          <a:xfrm>
            <a:off x="473423" y="444578"/>
            <a:ext cx="11300854" cy="5839736"/>
          </a:xfrm>
          <a:custGeom>
            <a:avLst/>
            <a:gdLst>
              <a:gd name="connsiteX0" fmla="*/ 539589 w 11300854"/>
              <a:gd name="connsiteY0" fmla="*/ 263634 h 5839736"/>
              <a:gd name="connsiteX1" fmla="*/ 1740859 w 11300854"/>
              <a:gd name="connsiteY1" fmla="*/ 12622 h 5839736"/>
              <a:gd name="connsiteX2" fmla="*/ 2834553 w 11300854"/>
              <a:gd name="connsiteY2" fmla="*/ 469822 h 5839736"/>
              <a:gd name="connsiteX3" fmla="*/ 3874459 w 11300854"/>
              <a:gd name="connsiteY3" fmla="*/ 12622 h 5839736"/>
              <a:gd name="connsiteX4" fmla="*/ 5084695 w 11300854"/>
              <a:gd name="connsiteY4" fmla="*/ 523610 h 5839736"/>
              <a:gd name="connsiteX5" fmla="*/ 5945306 w 11300854"/>
              <a:gd name="connsiteY5" fmla="*/ 75375 h 5839736"/>
              <a:gd name="connsiteX6" fmla="*/ 7065895 w 11300854"/>
              <a:gd name="connsiteY6" fmla="*/ 595328 h 5839736"/>
              <a:gd name="connsiteX7" fmla="*/ 7594812 w 11300854"/>
              <a:gd name="connsiteY7" fmla="*/ 3657 h 5839736"/>
              <a:gd name="connsiteX8" fmla="*/ 8760224 w 11300854"/>
              <a:gd name="connsiteY8" fmla="*/ 335351 h 5839736"/>
              <a:gd name="connsiteX9" fmla="*/ 9351895 w 11300854"/>
              <a:gd name="connsiteY9" fmla="*/ 120198 h 5839736"/>
              <a:gd name="connsiteX10" fmla="*/ 10212506 w 11300854"/>
              <a:gd name="connsiteY10" fmla="*/ 532575 h 5839736"/>
              <a:gd name="connsiteX11" fmla="*/ 10893824 w 11300854"/>
              <a:gd name="connsiteY11" fmla="*/ 66410 h 5839736"/>
              <a:gd name="connsiteX12" fmla="*/ 11297236 w 11300854"/>
              <a:gd name="connsiteY12" fmla="*/ 1115281 h 5839736"/>
              <a:gd name="connsiteX13" fmla="*/ 10669706 w 11300854"/>
              <a:gd name="connsiteY13" fmla="*/ 1689022 h 5839736"/>
              <a:gd name="connsiteX14" fmla="*/ 11225518 w 11300854"/>
              <a:gd name="connsiteY14" fmla="*/ 2594457 h 5839736"/>
              <a:gd name="connsiteX15" fmla="*/ 10508342 w 11300854"/>
              <a:gd name="connsiteY15" fmla="*/ 3248881 h 5839736"/>
              <a:gd name="connsiteX16" fmla="*/ 11064153 w 11300854"/>
              <a:gd name="connsiteY16" fmla="*/ 3921234 h 5839736"/>
              <a:gd name="connsiteX17" fmla="*/ 10615918 w 11300854"/>
              <a:gd name="connsiteY17" fmla="*/ 4459116 h 5839736"/>
              <a:gd name="connsiteX18" fmla="*/ 11019330 w 11300854"/>
              <a:gd name="connsiteY18" fmla="*/ 5490057 h 5839736"/>
              <a:gd name="connsiteX19" fmla="*/ 9970459 w 11300854"/>
              <a:gd name="connsiteY19" fmla="*/ 5767963 h 5839736"/>
              <a:gd name="connsiteX20" fmla="*/ 9378789 w 11300854"/>
              <a:gd name="connsiteY20" fmla="*/ 5355587 h 5839736"/>
              <a:gd name="connsiteX21" fmla="*/ 8401636 w 11300854"/>
              <a:gd name="connsiteY21" fmla="*/ 5839681 h 5839736"/>
              <a:gd name="connsiteX22" fmla="*/ 7056930 w 11300854"/>
              <a:gd name="connsiteY22" fmla="*/ 5319728 h 5839736"/>
              <a:gd name="connsiteX23" fmla="*/ 6178389 w 11300854"/>
              <a:gd name="connsiteY23" fmla="*/ 5714175 h 5839736"/>
              <a:gd name="connsiteX24" fmla="*/ 5559824 w 11300854"/>
              <a:gd name="connsiteY24" fmla="*/ 4772881 h 5839736"/>
              <a:gd name="connsiteX25" fmla="*/ 4340624 w 11300854"/>
              <a:gd name="connsiteY25" fmla="*/ 5588669 h 5839736"/>
              <a:gd name="connsiteX26" fmla="*/ 2879377 w 11300854"/>
              <a:gd name="connsiteY26" fmla="*/ 4835634 h 5839736"/>
              <a:gd name="connsiteX27" fmla="*/ 2350459 w 11300854"/>
              <a:gd name="connsiteY27" fmla="*/ 5301798 h 5839736"/>
              <a:gd name="connsiteX28" fmla="*/ 1238836 w 11300854"/>
              <a:gd name="connsiteY28" fmla="*/ 4925281 h 5839736"/>
              <a:gd name="connsiteX29" fmla="*/ 826459 w 11300854"/>
              <a:gd name="connsiteY29" fmla="*/ 5732104 h 5839736"/>
              <a:gd name="connsiteX30" fmla="*/ 46530 w 11300854"/>
              <a:gd name="connsiteY30" fmla="*/ 4916316 h 5839736"/>
              <a:gd name="connsiteX31" fmla="*/ 620271 w 11300854"/>
              <a:gd name="connsiteY31" fmla="*/ 4181210 h 5839736"/>
              <a:gd name="connsiteX32" fmla="*/ 279612 w 11300854"/>
              <a:gd name="connsiteY32" fmla="*/ 3616434 h 5839736"/>
              <a:gd name="connsiteX33" fmla="*/ 763706 w 11300854"/>
              <a:gd name="connsiteY33" fmla="*/ 2710998 h 5839736"/>
              <a:gd name="connsiteX34" fmla="*/ 1706 w 11300854"/>
              <a:gd name="connsiteY34" fmla="*/ 1671093 h 5839736"/>
              <a:gd name="connsiteX35" fmla="*/ 548553 w 11300854"/>
              <a:gd name="connsiteY35" fmla="*/ 1321469 h 5839736"/>
              <a:gd name="connsiteX36" fmla="*/ 252718 w 11300854"/>
              <a:gd name="connsiteY36" fmla="*/ 622222 h 5839736"/>
              <a:gd name="connsiteX37" fmla="*/ 539589 w 11300854"/>
              <a:gd name="connsiteY37" fmla="*/ 263634 h 5839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1300854" h="5839736">
                <a:moveTo>
                  <a:pt x="539589" y="263634"/>
                </a:moveTo>
                <a:cubicBezTo>
                  <a:pt x="787613" y="162034"/>
                  <a:pt x="1358365" y="-21743"/>
                  <a:pt x="1740859" y="12622"/>
                </a:cubicBezTo>
                <a:cubicBezTo>
                  <a:pt x="2123353" y="46987"/>
                  <a:pt x="2478953" y="469822"/>
                  <a:pt x="2834553" y="469822"/>
                </a:cubicBezTo>
                <a:cubicBezTo>
                  <a:pt x="3190153" y="469822"/>
                  <a:pt x="3499436" y="3657"/>
                  <a:pt x="3874459" y="12622"/>
                </a:cubicBezTo>
                <a:cubicBezTo>
                  <a:pt x="4249482" y="21587"/>
                  <a:pt x="4739554" y="513151"/>
                  <a:pt x="5084695" y="523610"/>
                </a:cubicBezTo>
                <a:cubicBezTo>
                  <a:pt x="5429836" y="534069"/>
                  <a:pt x="5615106" y="63422"/>
                  <a:pt x="5945306" y="75375"/>
                </a:cubicBezTo>
                <a:cubicBezTo>
                  <a:pt x="6275506" y="87328"/>
                  <a:pt x="6790977" y="607281"/>
                  <a:pt x="7065895" y="595328"/>
                </a:cubicBezTo>
                <a:cubicBezTo>
                  <a:pt x="7340813" y="583375"/>
                  <a:pt x="7312424" y="46986"/>
                  <a:pt x="7594812" y="3657"/>
                </a:cubicBezTo>
                <a:cubicBezTo>
                  <a:pt x="7877200" y="-39672"/>
                  <a:pt x="8467377" y="315928"/>
                  <a:pt x="8760224" y="335351"/>
                </a:cubicBezTo>
                <a:cubicBezTo>
                  <a:pt x="9053071" y="354774"/>
                  <a:pt x="9109848" y="87327"/>
                  <a:pt x="9351895" y="120198"/>
                </a:cubicBezTo>
                <a:cubicBezTo>
                  <a:pt x="9593942" y="153069"/>
                  <a:pt x="9955518" y="541540"/>
                  <a:pt x="10212506" y="532575"/>
                </a:cubicBezTo>
                <a:cubicBezTo>
                  <a:pt x="10469494" y="523610"/>
                  <a:pt x="10713036" y="-30708"/>
                  <a:pt x="10893824" y="66410"/>
                </a:cubicBezTo>
                <a:cubicBezTo>
                  <a:pt x="11074612" y="163528"/>
                  <a:pt x="11334589" y="844846"/>
                  <a:pt x="11297236" y="1115281"/>
                </a:cubicBezTo>
                <a:cubicBezTo>
                  <a:pt x="11259883" y="1385716"/>
                  <a:pt x="10681659" y="1442493"/>
                  <a:pt x="10669706" y="1689022"/>
                </a:cubicBezTo>
                <a:cubicBezTo>
                  <a:pt x="10657753" y="1935551"/>
                  <a:pt x="11252412" y="2334481"/>
                  <a:pt x="11225518" y="2594457"/>
                </a:cubicBezTo>
                <a:cubicBezTo>
                  <a:pt x="11198624" y="2854434"/>
                  <a:pt x="10535236" y="3027752"/>
                  <a:pt x="10508342" y="3248881"/>
                </a:cubicBezTo>
                <a:cubicBezTo>
                  <a:pt x="10481448" y="3470010"/>
                  <a:pt x="11046224" y="3719528"/>
                  <a:pt x="11064153" y="3921234"/>
                </a:cubicBezTo>
                <a:cubicBezTo>
                  <a:pt x="11082082" y="4122940"/>
                  <a:pt x="10623388" y="4197646"/>
                  <a:pt x="10615918" y="4459116"/>
                </a:cubicBezTo>
                <a:cubicBezTo>
                  <a:pt x="10608448" y="4720586"/>
                  <a:pt x="11126906" y="5271916"/>
                  <a:pt x="11019330" y="5490057"/>
                </a:cubicBezTo>
                <a:cubicBezTo>
                  <a:pt x="10911754" y="5708198"/>
                  <a:pt x="10243882" y="5790375"/>
                  <a:pt x="9970459" y="5767963"/>
                </a:cubicBezTo>
                <a:cubicBezTo>
                  <a:pt x="9697036" y="5745551"/>
                  <a:pt x="9640259" y="5343634"/>
                  <a:pt x="9378789" y="5355587"/>
                </a:cubicBezTo>
                <a:cubicBezTo>
                  <a:pt x="9117319" y="5367540"/>
                  <a:pt x="8788612" y="5845657"/>
                  <a:pt x="8401636" y="5839681"/>
                </a:cubicBezTo>
                <a:cubicBezTo>
                  <a:pt x="8014660" y="5833705"/>
                  <a:pt x="7427471" y="5340646"/>
                  <a:pt x="7056930" y="5319728"/>
                </a:cubicBezTo>
                <a:cubicBezTo>
                  <a:pt x="6686389" y="5298810"/>
                  <a:pt x="6427907" y="5805316"/>
                  <a:pt x="6178389" y="5714175"/>
                </a:cubicBezTo>
                <a:cubicBezTo>
                  <a:pt x="5928871" y="5623034"/>
                  <a:pt x="5866118" y="4793799"/>
                  <a:pt x="5559824" y="4772881"/>
                </a:cubicBezTo>
                <a:cubicBezTo>
                  <a:pt x="5253530" y="4751963"/>
                  <a:pt x="4787365" y="5578210"/>
                  <a:pt x="4340624" y="5588669"/>
                </a:cubicBezTo>
                <a:cubicBezTo>
                  <a:pt x="3893883" y="5599128"/>
                  <a:pt x="3211071" y="4883446"/>
                  <a:pt x="2879377" y="4835634"/>
                </a:cubicBezTo>
                <a:cubicBezTo>
                  <a:pt x="2547683" y="4787822"/>
                  <a:pt x="2623882" y="5286857"/>
                  <a:pt x="2350459" y="5301798"/>
                </a:cubicBezTo>
                <a:cubicBezTo>
                  <a:pt x="2077036" y="5316739"/>
                  <a:pt x="1492836" y="4853563"/>
                  <a:pt x="1238836" y="4925281"/>
                </a:cubicBezTo>
                <a:cubicBezTo>
                  <a:pt x="984836" y="4996999"/>
                  <a:pt x="1025177" y="5733598"/>
                  <a:pt x="826459" y="5732104"/>
                </a:cubicBezTo>
                <a:cubicBezTo>
                  <a:pt x="627741" y="5730610"/>
                  <a:pt x="80895" y="5174798"/>
                  <a:pt x="46530" y="4916316"/>
                </a:cubicBezTo>
                <a:cubicBezTo>
                  <a:pt x="12165" y="4657834"/>
                  <a:pt x="581424" y="4397857"/>
                  <a:pt x="620271" y="4181210"/>
                </a:cubicBezTo>
                <a:cubicBezTo>
                  <a:pt x="659118" y="3964563"/>
                  <a:pt x="255706" y="3861469"/>
                  <a:pt x="279612" y="3616434"/>
                </a:cubicBezTo>
                <a:cubicBezTo>
                  <a:pt x="303518" y="3371399"/>
                  <a:pt x="810024" y="3035222"/>
                  <a:pt x="763706" y="2710998"/>
                </a:cubicBezTo>
                <a:cubicBezTo>
                  <a:pt x="717388" y="2386775"/>
                  <a:pt x="37565" y="1902681"/>
                  <a:pt x="1706" y="1671093"/>
                </a:cubicBezTo>
                <a:cubicBezTo>
                  <a:pt x="-34153" y="1439505"/>
                  <a:pt x="506718" y="1496281"/>
                  <a:pt x="548553" y="1321469"/>
                </a:cubicBezTo>
                <a:cubicBezTo>
                  <a:pt x="590388" y="1146657"/>
                  <a:pt x="252718" y="795540"/>
                  <a:pt x="252718" y="622222"/>
                </a:cubicBezTo>
                <a:cubicBezTo>
                  <a:pt x="252718" y="448904"/>
                  <a:pt x="291565" y="365234"/>
                  <a:pt x="539589" y="263634"/>
                </a:cubicBezTo>
                <a:close/>
              </a:path>
            </a:pathLst>
          </a:custGeom>
          <a:solidFill>
            <a:srgbClr val="F1FEF7"/>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algn="ctr"/>
            <a:endParaRPr lang="zh-CN" altLang="en-US" dirty="0"/>
          </a:p>
        </p:txBody>
      </p:sp>
      <p:pic>
        <p:nvPicPr>
          <p:cNvPr id="4" name="PA_图片 9">
            <a:extLst>
              <a:ext uri="{FF2B5EF4-FFF2-40B4-BE49-F238E27FC236}">
                <a16:creationId xmlns:a16="http://schemas.microsoft.com/office/drawing/2014/main" xmlns="" id="{D14FFF35-7068-4188-A648-27BA597D058C}"/>
              </a:ext>
            </a:extLst>
          </p:cNvPr>
          <p:cNvPicPr>
            <a:picLocks noChangeAspect="1"/>
          </p:cNvPicPr>
          <p:nvPr>
            <p:custDataLst>
              <p:tags r:id="rId1"/>
            </p:custDataLst>
          </p:nvPr>
        </p:nvPicPr>
        <p:blipFill>
          <a:blip r:embed="rId9" cstate="screen">
            <a:extLst>
              <a:ext uri="{28A0092B-C50C-407E-A947-70E740481C1C}">
                <a14:useLocalDpi xmlns:a14="http://schemas.microsoft.com/office/drawing/2010/main" val="0"/>
              </a:ext>
            </a:extLst>
          </a:blip>
          <a:stretch>
            <a:fillRect/>
          </a:stretch>
        </p:blipFill>
        <p:spPr>
          <a:xfrm>
            <a:off x="7490387" y="4441370"/>
            <a:ext cx="4701612" cy="2416629"/>
          </a:xfrm>
          <a:prstGeom prst="rect">
            <a:avLst/>
          </a:prstGeom>
        </p:spPr>
      </p:pic>
      <p:pic>
        <p:nvPicPr>
          <p:cNvPr id="5" name="PA_图片 12">
            <a:extLst>
              <a:ext uri="{FF2B5EF4-FFF2-40B4-BE49-F238E27FC236}">
                <a16:creationId xmlns:a16="http://schemas.microsoft.com/office/drawing/2014/main" xmlns="" id="{DBE6A8EC-6BC0-484C-A5DE-1B5E5696065B}"/>
              </a:ext>
            </a:extLst>
          </p:cNvPr>
          <p:cNvPicPr>
            <a:picLocks noChangeAspect="1"/>
          </p:cNvPicPr>
          <p:nvPr>
            <p:custDataLst>
              <p:tags r:id="rId2"/>
            </p:custDataLst>
          </p:nvPr>
        </p:nvPicPr>
        <p:blipFill>
          <a:blip r:embed="rId10" cstate="screen">
            <a:extLst>
              <a:ext uri="{28A0092B-C50C-407E-A947-70E740481C1C}">
                <a14:useLocalDpi xmlns:a14="http://schemas.microsoft.com/office/drawing/2010/main" val="0"/>
              </a:ext>
            </a:extLst>
          </a:blip>
          <a:stretch>
            <a:fillRect/>
          </a:stretch>
        </p:blipFill>
        <p:spPr>
          <a:xfrm>
            <a:off x="209771" y="3755420"/>
            <a:ext cx="3680058" cy="3051961"/>
          </a:xfrm>
          <a:prstGeom prst="rect">
            <a:avLst/>
          </a:prstGeom>
        </p:spPr>
      </p:pic>
      <p:pic>
        <p:nvPicPr>
          <p:cNvPr id="6" name="PA_图片 14">
            <a:extLst>
              <a:ext uri="{FF2B5EF4-FFF2-40B4-BE49-F238E27FC236}">
                <a16:creationId xmlns:a16="http://schemas.microsoft.com/office/drawing/2014/main" xmlns="" id="{FF251C9A-33B0-4B74-89D5-64DA9982D32C}"/>
              </a:ext>
            </a:extLst>
          </p:cNvPr>
          <p:cNvPicPr>
            <a:picLocks noChangeAspect="1"/>
          </p:cNvPicPr>
          <p:nvPr>
            <p:custDataLst>
              <p:tags r:id="rId3"/>
            </p:custDataLst>
          </p:nvPr>
        </p:nvPicPr>
        <p:blipFill>
          <a:blip r:embed="rId11">
            <a:extLst>
              <a:ext uri="{28A0092B-C50C-407E-A947-70E740481C1C}">
                <a14:useLocalDpi xmlns:a14="http://schemas.microsoft.com/office/drawing/2010/main" val="0"/>
              </a:ext>
            </a:extLst>
          </a:blip>
          <a:stretch>
            <a:fillRect/>
          </a:stretch>
        </p:blipFill>
        <p:spPr>
          <a:xfrm>
            <a:off x="4533087" y="3992525"/>
            <a:ext cx="3129370" cy="3092337"/>
          </a:xfrm>
          <a:prstGeom prst="rect">
            <a:avLst/>
          </a:prstGeom>
        </p:spPr>
      </p:pic>
      <p:pic>
        <p:nvPicPr>
          <p:cNvPr id="7" name="PA_图片 16">
            <a:extLst>
              <a:ext uri="{FF2B5EF4-FFF2-40B4-BE49-F238E27FC236}">
                <a16:creationId xmlns:a16="http://schemas.microsoft.com/office/drawing/2014/main" xmlns="" id="{D122BAA2-CE5D-4C33-9D7D-94BF6B4B0BB2}"/>
              </a:ext>
            </a:extLst>
          </p:cNvPr>
          <p:cNvPicPr>
            <a:picLocks noChangeAspect="1"/>
          </p:cNvPicPr>
          <p:nvPr>
            <p:custDataLst>
              <p:tags r:id="rId4"/>
            </p:custDataLst>
          </p:nvPr>
        </p:nvPicPr>
        <p:blipFill>
          <a:blip r:embed="rId12" cstate="screen">
            <a:extLst>
              <a:ext uri="{28A0092B-C50C-407E-A947-70E740481C1C}">
                <a14:useLocalDpi xmlns:a14="http://schemas.microsoft.com/office/drawing/2010/main" val="0"/>
              </a:ext>
            </a:extLst>
          </a:blip>
          <a:stretch>
            <a:fillRect/>
          </a:stretch>
        </p:blipFill>
        <p:spPr>
          <a:xfrm>
            <a:off x="55700" y="25219"/>
            <a:ext cx="2825502" cy="2337821"/>
          </a:xfrm>
          <a:prstGeom prst="rect">
            <a:avLst/>
          </a:prstGeom>
        </p:spPr>
      </p:pic>
      <p:pic>
        <p:nvPicPr>
          <p:cNvPr id="8" name="PA_图片 18">
            <a:extLst>
              <a:ext uri="{FF2B5EF4-FFF2-40B4-BE49-F238E27FC236}">
                <a16:creationId xmlns:a16="http://schemas.microsoft.com/office/drawing/2014/main" xmlns="" id="{FA5EAEA3-7326-480F-82B2-4AE296FC5F23}"/>
              </a:ext>
            </a:extLst>
          </p:cNvPr>
          <p:cNvPicPr>
            <a:picLocks noChangeAspect="1"/>
          </p:cNvPicPr>
          <p:nvPr>
            <p:custDataLst>
              <p:tags r:id="rId5"/>
            </p:custDataLst>
          </p:nvPr>
        </p:nvPicPr>
        <p:blipFill>
          <a:blip r:embed="rId13" cstate="screen">
            <a:extLst>
              <a:ext uri="{28A0092B-C50C-407E-A947-70E740481C1C}">
                <a14:useLocalDpi xmlns:a14="http://schemas.microsoft.com/office/drawing/2010/main" val="0"/>
              </a:ext>
            </a:extLst>
          </a:blip>
          <a:stretch>
            <a:fillRect/>
          </a:stretch>
        </p:blipFill>
        <p:spPr>
          <a:xfrm>
            <a:off x="9985829" y="25220"/>
            <a:ext cx="1997309" cy="2432976"/>
          </a:xfrm>
          <a:prstGeom prst="rect">
            <a:avLst/>
          </a:prstGeom>
        </p:spPr>
      </p:pic>
      <p:sp>
        <p:nvSpPr>
          <p:cNvPr id="10" name="Rectangle 23">
            <a:extLst>
              <a:ext uri="{FF2B5EF4-FFF2-40B4-BE49-F238E27FC236}">
                <a16:creationId xmlns:a16="http://schemas.microsoft.com/office/drawing/2014/main" xmlns="" id="{4F5A9207-AE64-4E17-A356-FD182E29F320}"/>
              </a:ext>
            </a:extLst>
          </p:cNvPr>
          <p:cNvSpPr>
            <a:spLocks noChangeArrowheads="1"/>
          </p:cNvSpPr>
          <p:nvPr/>
        </p:nvSpPr>
        <p:spPr bwMode="auto">
          <a:xfrm>
            <a:off x="2463838" y="1085768"/>
            <a:ext cx="7390165"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fontAlgn="base">
              <a:spcBef>
                <a:spcPct val="0"/>
              </a:spcBef>
              <a:spcAft>
                <a:spcPct val="0"/>
              </a:spcAft>
              <a:buFontTx/>
              <a:buNone/>
            </a:pPr>
            <a:r>
              <a:rPr lang="en-US" sz="8000" b="1">
                <a:solidFill>
                  <a:srgbClr val="5DDEC7"/>
                </a:solidFill>
                <a:latin typeface="#9Slide04 SFU Garamond Bold" panose="00000700000000000000" pitchFamily="2" charset="0"/>
              </a:rPr>
              <a:t>LUYỆN TỪ VÀ CÂU</a:t>
            </a:r>
          </a:p>
          <a:p>
            <a:pPr algn="ctr" fontAlgn="base">
              <a:spcBef>
                <a:spcPct val="0"/>
              </a:spcBef>
              <a:spcAft>
                <a:spcPct val="0"/>
              </a:spcAft>
              <a:buFontTx/>
              <a:buNone/>
            </a:pPr>
            <a:r>
              <a:rPr lang="en-US" sz="8000" b="1">
                <a:solidFill>
                  <a:srgbClr val="DB4412"/>
                </a:solidFill>
                <a:latin typeface="#9Slide04 SFU Garamond Bold" panose="00000700000000000000" pitchFamily="2" charset="0"/>
              </a:rPr>
              <a:t>LỚP 5</a:t>
            </a:r>
          </a:p>
        </p:txBody>
      </p:sp>
      <p:pic>
        <p:nvPicPr>
          <p:cNvPr id="12" name="ChauYeuChuBoDoi-QuocKhanh_49hym">
            <a:hlinkClick r:id="" action="ppaction://media"/>
            <a:extLst>
              <a:ext uri="{FF2B5EF4-FFF2-40B4-BE49-F238E27FC236}">
                <a16:creationId xmlns:a16="http://schemas.microsoft.com/office/drawing/2014/main" xmlns="" id="{850C8D2A-2727-47ED-A878-54FFEEA19908}"/>
              </a:ext>
            </a:extLst>
          </p:cNvPr>
          <p:cNvPicPr>
            <a:picLocks noChangeAspect="1"/>
          </p:cNvPicPr>
          <p:nvPr>
            <a:audioFile r:link="rId7"/>
            <p:extLst>
              <p:ext uri="{DAA4B4D4-6D71-4841-9C94-3DE7FCFB9230}">
                <p14:media xmlns:p14="http://schemas.microsoft.com/office/powerpoint/2010/main" r:embed="rId6"/>
              </p:ext>
            </p:extLst>
          </p:nvPr>
        </p:nvPicPr>
        <p:blipFill>
          <a:blip r:embed="rId14"/>
          <a:stretch>
            <a:fillRect/>
          </a:stretch>
        </p:blipFill>
        <p:spPr>
          <a:xfrm>
            <a:off x="5791200" y="-1761744"/>
            <a:ext cx="1036320" cy="1036320"/>
          </a:xfrm>
          <a:prstGeom prst="rect">
            <a:avLst/>
          </a:prstGeom>
        </p:spPr>
      </p:pic>
    </p:spTree>
    <p:extLst>
      <p:ext uri="{BB962C8B-B14F-4D97-AF65-F5344CB8AC3E}">
        <p14:creationId xmlns:p14="http://schemas.microsoft.com/office/powerpoint/2010/main" val="226865178"/>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par>
                                <p:cTn id="7" presetID="16" presetClass="entr" presetSubtype="21" fill="hold" nodeType="withEffect">
                                  <p:stCondLst>
                                    <p:cond delay="0"/>
                                  </p:stCondLst>
                                  <p:childTnLst>
                                    <p:set>
                                      <p:cBhvr>
                                        <p:cTn id="8" dur="1" fill="hold">
                                          <p:stCondLst>
                                            <p:cond delay="0"/>
                                          </p:stCondLst>
                                        </p:cTn>
                                        <p:tgtEl>
                                          <p:spTgt spid="7"/>
                                        </p:tgtEl>
                                        <p:attrNameLst>
                                          <p:attrName>style.visibility</p:attrName>
                                        </p:attrNameLst>
                                      </p:cBhvr>
                                      <p:to>
                                        <p:strVal val="visible"/>
                                      </p:to>
                                    </p:set>
                                    <p:animEffect transition="in" filter="barn(inVertical)">
                                      <p:cBhvr>
                                        <p:cTn id="9" dur="500"/>
                                        <p:tgtEl>
                                          <p:spTgt spid="7"/>
                                        </p:tgtEl>
                                      </p:cBhvr>
                                    </p:animEffect>
                                  </p:childTnLst>
                                </p:cTn>
                              </p:par>
                            </p:childTnLst>
                          </p:cTn>
                        </p:par>
                        <p:par>
                          <p:cTn id="10" fill="hold">
                            <p:stCondLst>
                              <p:cond delay="500"/>
                            </p:stCondLst>
                            <p:childTnLst>
                              <p:par>
                                <p:cTn id="11" presetID="10" presetClass="entr" presetSubtype="0" fill="hold"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par>
                          <p:cTn id="14" fill="hold">
                            <p:stCondLst>
                              <p:cond delay="1000"/>
                            </p:stCondLst>
                            <p:childTnLst>
                              <p:par>
                                <p:cTn id="15" presetID="2" presetClass="entr" presetSubtype="12"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0-#ppt_w/2"/>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nodeType="after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additive="base">
                                        <p:cTn id="22" dur="500" fill="hold"/>
                                        <p:tgtEl>
                                          <p:spTgt spid="6"/>
                                        </p:tgtEl>
                                        <p:attrNameLst>
                                          <p:attrName>ppt_x</p:attrName>
                                        </p:attrNameLst>
                                      </p:cBhvr>
                                      <p:tavLst>
                                        <p:tav tm="0">
                                          <p:val>
                                            <p:strVal val="#ppt_x"/>
                                          </p:val>
                                        </p:tav>
                                        <p:tav tm="100000">
                                          <p:val>
                                            <p:strVal val="#ppt_x"/>
                                          </p:val>
                                        </p:tav>
                                      </p:tavLst>
                                    </p:anim>
                                    <p:anim calcmode="lin" valueType="num">
                                      <p:cBhvr additive="base">
                                        <p:cTn id="23" dur="500" fill="hold"/>
                                        <p:tgtEl>
                                          <p:spTgt spid="6"/>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6" fill="hold" nodeType="after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additive="base">
                                        <p:cTn id="27" dur="500" fill="hold"/>
                                        <p:tgtEl>
                                          <p:spTgt spid="4"/>
                                        </p:tgtEl>
                                        <p:attrNameLst>
                                          <p:attrName>ppt_x</p:attrName>
                                        </p:attrNameLst>
                                      </p:cBhvr>
                                      <p:tavLst>
                                        <p:tav tm="0">
                                          <p:val>
                                            <p:strVal val="1+#ppt_w/2"/>
                                          </p:val>
                                        </p:tav>
                                        <p:tav tm="100000">
                                          <p:val>
                                            <p:strVal val="#ppt_x"/>
                                          </p:val>
                                        </p:tav>
                                      </p:tavLst>
                                    </p:anim>
                                    <p:anim calcmode="lin" valueType="num">
                                      <p:cBhvr additive="base">
                                        <p:cTn id="28" dur="500" fill="hold"/>
                                        <p:tgtEl>
                                          <p:spTgt spid="4"/>
                                        </p:tgtEl>
                                        <p:attrNameLst>
                                          <p:attrName>ppt_y</p:attrName>
                                        </p:attrNameLst>
                                      </p:cBhvr>
                                      <p:tavLst>
                                        <p:tav tm="0">
                                          <p:val>
                                            <p:strVal val="1+#ppt_h/2"/>
                                          </p:val>
                                        </p:tav>
                                        <p:tav tm="100000">
                                          <p:val>
                                            <p:strVal val="#ppt_y"/>
                                          </p:val>
                                        </p:tav>
                                      </p:tavLst>
                                    </p:anim>
                                  </p:childTnLst>
                                </p:cTn>
                              </p:par>
                              <p:par>
                                <p:cTn id="29" presetID="16" presetClass="entr" presetSubtype="21"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barn(inVertical)">
                                      <p:cBhvr>
                                        <p:cTn id="3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32" repeatCount="indefinite" fill="hold" display="0">
                  <p:stCondLst>
                    <p:cond delay="indefinite"/>
                  </p:stCondLst>
                  <p:endCondLst>
                    <p:cond evt="onStopAudio" delay="0">
                      <p:tgtEl>
                        <p:sldTgt/>
                      </p:tgtEl>
                    </p:cond>
                  </p:endCondLst>
                </p:cTn>
                <p:tgtEl>
                  <p:spTgt spid="12"/>
                </p:tgtEl>
              </p:cMediaNode>
            </p:audio>
          </p:childTnLst>
        </p:cTn>
      </p:par>
    </p:tnLst>
    <p:bldLst>
      <p:bldP spid="10" grpId="0"/>
    </p:bld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248" name="Text Box 32"/>
          <p:cNvSpPr txBox="1">
            <a:spLocks noChangeArrowheads="1"/>
          </p:cNvSpPr>
          <p:nvPr/>
        </p:nvSpPr>
        <p:spPr bwMode="auto">
          <a:xfrm>
            <a:off x="247650" y="304800"/>
            <a:ext cx="3638550" cy="70802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50000"/>
              </a:spcBef>
              <a:spcAft>
                <a:spcPct val="0"/>
              </a:spcAft>
              <a:buFontTx/>
              <a:buNone/>
            </a:pPr>
            <a:r>
              <a:rPr lang="en-US" sz="4000" b="1">
                <a:solidFill>
                  <a:srgbClr val="FF0000"/>
                </a:solidFill>
                <a:latin typeface="Times New Roman" panose="02020603050405020304" pitchFamily="18" charset="0"/>
                <a:cs typeface="Times New Roman" panose="02020603050405020304" pitchFamily="18" charset="0"/>
              </a:rPr>
              <a:t>a) Công nhân</a:t>
            </a:r>
          </a:p>
        </p:txBody>
      </p:sp>
      <p:sp>
        <p:nvSpPr>
          <p:cNvPr id="9249" name="Text Box 33"/>
          <p:cNvSpPr txBox="1">
            <a:spLocks noChangeArrowheads="1"/>
          </p:cNvSpPr>
          <p:nvPr/>
        </p:nvSpPr>
        <p:spPr bwMode="auto">
          <a:xfrm>
            <a:off x="228600" y="1219200"/>
            <a:ext cx="3657600" cy="701675"/>
          </a:xfrm>
          <a:prstGeom prst="rect">
            <a:avLst/>
          </a:prstGeom>
          <a:solidFill>
            <a:schemeClr val="accent6">
              <a:lumMod val="40000"/>
              <a:lumOff val="60000"/>
            </a:schemeClr>
          </a:solidFill>
          <a:ln>
            <a:noFill/>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50000"/>
              </a:spcBef>
              <a:spcAft>
                <a:spcPct val="0"/>
              </a:spcAft>
              <a:defRPr/>
            </a:pPr>
            <a:r>
              <a:rPr lang="en-US" sz="4000" b="1" dirty="0">
                <a:solidFill>
                  <a:srgbClr val="FF0000"/>
                </a:solidFill>
                <a:latin typeface="Times New Roman" panose="02020603050405020304" pitchFamily="18" charset="0"/>
                <a:cs typeface="Times New Roman" panose="02020603050405020304" pitchFamily="18" charset="0"/>
              </a:rPr>
              <a:t>b) </a:t>
            </a:r>
            <a:r>
              <a:rPr lang="en-US" sz="4000" b="1" err="1">
                <a:solidFill>
                  <a:srgbClr val="FF0000"/>
                </a:solidFill>
                <a:latin typeface="Times New Roman" panose="02020603050405020304" pitchFamily="18" charset="0"/>
                <a:cs typeface="Times New Roman" panose="02020603050405020304" pitchFamily="18" charset="0"/>
              </a:rPr>
              <a:t>Nông</a:t>
            </a:r>
            <a:r>
              <a:rPr lang="en-US" sz="4000" b="1">
                <a:solidFill>
                  <a:srgbClr val="FF0000"/>
                </a:solidFill>
                <a:latin typeface="Times New Roman" panose="02020603050405020304" pitchFamily="18" charset="0"/>
                <a:cs typeface="Times New Roman" panose="02020603050405020304" pitchFamily="18" charset="0"/>
              </a:rPr>
              <a:t> dân </a:t>
            </a:r>
            <a:endParaRPr lang="en-US" sz="4000" b="1" dirty="0">
              <a:solidFill>
                <a:srgbClr val="FF0000"/>
              </a:solidFill>
              <a:latin typeface="Times New Roman" panose="02020603050405020304" pitchFamily="18" charset="0"/>
              <a:cs typeface="Times New Roman" panose="02020603050405020304" pitchFamily="18" charset="0"/>
            </a:endParaRPr>
          </a:p>
        </p:txBody>
      </p:sp>
      <p:sp>
        <p:nvSpPr>
          <p:cNvPr id="9250" name="Text Box 34"/>
          <p:cNvSpPr txBox="1">
            <a:spLocks noChangeArrowheads="1"/>
          </p:cNvSpPr>
          <p:nvPr/>
        </p:nvSpPr>
        <p:spPr bwMode="auto">
          <a:xfrm>
            <a:off x="228600" y="2193925"/>
            <a:ext cx="3657600" cy="708025"/>
          </a:xfrm>
          <a:prstGeom prst="rect">
            <a:avLst/>
          </a:prstGeom>
          <a:solidFill>
            <a:schemeClr val="tx2">
              <a:lumMod val="20000"/>
              <a:lumOff val="80000"/>
            </a:schemeClr>
          </a:solidFill>
          <a:ln>
            <a:noFill/>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50000"/>
              </a:spcBef>
              <a:spcAft>
                <a:spcPct val="0"/>
              </a:spcAft>
              <a:defRPr/>
            </a:pPr>
            <a:r>
              <a:rPr lang="en-US" sz="4000" b="1" dirty="0">
                <a:solidFill>
                  <a:srgbClr val="FF0000"/>
                </a:solidFill>
                <a:latin typeface="Times New Roman" panose="02020603050405020304" pitchFamily="18" charset="0"/>
                <a:cs typeface="Times New Roman" panose="02020603050405020304" pitchFamily="18" charset="0"/>
              </a:rPr>
              <a:t>c) </a:t>
            </a:r>
            <a:r>
              <a:rPr lang="en-US" sz="4000" b="1" err="1">
                <a:solidFill>
                  <a:srgbClr val="FF0000"/>
                </a:solidFill>
                <a:latin typeface="Times New Roman" panose="02020603050405020304" pitchFamily="18" charset="0"/>
                <a:cs typeface="Times New Roman" panose="02020603050405020304" pitchFamily="18" charset="0"/>
              </a:rPr>
              <a:t>Doanh</a:t>
            </a:r>
            <a:r>
              <a:rPr lang="en-US" sz="4000" b="1">
                <a:solidFill>
                  <a:srgbClr val="FF0000"/>
                </a:solidFill>
                <a:latin typeface="Times New Roman" panose="02020603050405020304" pitchFamily="18" charset="0"/>
                <a:cs typeface="Times New Roman" panose="02020603050405020304" pitchFamily="18" charset="0"/>
              </a:rPr>
              <a:t> nhân</a:t>
            </a:r>
            <a:endParaRPr lang="en-US" sz="4000" b="1" dirty="0">
              <a:solidFill>
                <a:srgbClr val="FF0000"/>
              </a:solidFill>
              <a:latin typeface="Times New Roman" panose="02020603050405020304" pitchFamily="18" charset="0"/>
              <a:cs typeface="Times New Roman" panose="02020603050405020304" pitchFamily="18" charset="0"/>
            </a:endParaRPr>
          </a:p>
        </p:txBody>
      </p:sp>
      <p:sp>
        <p:nvSpPr>
          <p:cNvPr id="9251" name="Text Box 35"/>
          <p:cNvSpPr txBox="1">
            <a:spLocks noChangeArrowheads="1"/>
          </p:cNvSpPr>
          <p:nvPr/>
        </p:nvSpPr>
        <p:spPr bwMode="auto">
          <a:xfrm>
            <a:off x="257175" y="3184525"/>
            <a:ext cx="3629025" cy="701675"/>
          </a:xfrm>
          <a:prstGeom prst="rect">
            <a:avLst/>
          </a:prstGeom>
          <a:solidFill>
            <a:schemeClr val="accent4">
              <a:lumMod val="40000"/>
              <a:lumOff val="60000"/>
            </a:schemeClr>
          </a:solidFill>
          <a:ln>
            <a:noFill/>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50000"/>
              </a:spcBef>
              <a:spcAft>
                <a:spcPct val="0"/>
              </a:spcAft>
              <a:defRPr/>
            </a:pPr>
            <a:r>
              <a:rPr lang="en-US" sz="4000" b="1">
                <a:solidFill>
                  <a:srgbClr val="FF0000"/>
                </a:solidFill>
                <a:latin typeface="Times New Roman" panose="02020603050405020304" pitchFamily="18" charset="0"/>
                <a:cs typeface="Times New Roman" panose="02020603050405020304" pitchFamily="18" charset="0"/>
              </a:rPr>
              <a:t>d) Quân nhân </a:t>
            </a:r>
          </a:p>
        </p:txBody>
      </p:sp>
      <p:sp>
        <p:nvSpPr>
          <p:cNvPr id="9252" name="Text Box 36"/>
          <p:cNvSpPr txBox="1">
            <a:spLocks noChangeArrowheads="1"/>
          </p:cNvSpPr>
          <p:nvPr/>
        </p:nvSpPr>
        <p:spPr bwMode="auto">
          <a:xfrm>
            <a:off x="304800" y="4098925"/>
            <a:ext cx="3581400" cy="701675"/>
          </a:xfrm>
          <a:prstGeom prst="rect">
            <a:avLst/>
          </a:prstGeom>
          <a:solidFill>
            <a:schemeClr val="accent3">
              <a:lumMod val="60000"/>
              <a:lumOff val="40000"/>
            </a:schemeClr>
          </a:solidFill>
          <a:ln>
            <a:noFill/>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50000"/>
              </a:spcBef>
              <a:spcAft>
                <a:spcPct val="0"/>
              </a:spcAft>
              <a:defRPr/>
            </a:pPr>
            <a:r>
              <a:rPr lang="en-US" sz="4000" b="1" dirty="0">
                <a:solidFill>
                  <a:srgbClr val="FF0000"/>
                </a:solidFill>
                <a:latin typeface="Times New Roman" panose="02020603050405020304" pitchFamily="18" charset="0"/>
                <a:cs typeface="Times New Roman" panose="02020603050405020304" pitchFamily="18" charset="0"/>
              </a:rPr>
              <a:t>e) </a:t>
            </a:r>
            <a:r>
              <a:rPr lang="en-US" sz="4000" b="1" err="1">
                <a:solidFill>
                  <a:srgbClr val="FF0000"/>
                </a:solidFill>
                <a:latin typeface="Times New Roman" panose="02020603050405020304" pitchFamily="18" charset="0"/>
                <a:cs typeface="Times New Roman" panose="02020603050405020304" pitchFamily="18" charset="0"/>
              </a:rPr>
              <a:t>Trí</a:t>
            </a:r>
            <a:r>
              <a:rPr lang="en-US" sz="4000" b="1">
                <a:solidFill>
                  <a:srgbClr val="FF0000"/>
                </a:solidFill>
                <a:latin typeface="Times New Roman" panose="02020603050405020304" pitchFamily="18" charset="0"/>
                <a:cs typeface="Times New Roman" panose="02020603050405020304" pitchFamily="18" charset="0"/>
              </a:rPr>
              <a:t> thức</a:t>
            </a:r>
            <a:endParaRPr lang="en-US" sz="4000" b="1" dirty="0">
              <a:solidFill>
                <a:srgbClr val="FF0000"/>
              </a:solidFill>
              <a:latin typeface="Times New Roman" panose="02020603050405020304" pitchFamily="18" charset="0"/>
              <a:cs typeface="Times New Roman" panose="02020603050405020304" pitchFamily="18" charset="0"/>
            </a:endParaRPr>
          </a:p>
        </p:txBody>
      </p:sp>
      <p:sp>
        <p:nvSpPr>
          <p:cNvPr id="9253" name="Text Box 37"/>
          <p:cNvSpPr txBox="1">
            <a:spLocks noChangeArrowheads="1"/>
          </p:cNvSpPr>
          <p:nvPr/>
        </p:nvSpPr>
        <p:spPr bwMode="auto">
          <a:xfrm>
            <a:off x="304800" y="5241925"/>
            <a:ext cx="3581400" cy="701675"/>
          </a:xfrm>
          <a:prstGeom prst="rect">
            <a:avLst/>
          </a:prstGeom>
          <a:solidFill>
            <a:schemeClr val="accent2">
              <a:lumMod val="60000"/>
              <a:lumOff val="40000"/>
            </a:schemeClr>
          </a:solidFill>
          <a:ln>
            <a:noFill/>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50000"/>
              </a:spcBef>
              <a:spcAft>
                <a:spcPct val="0"/>
              </a:spcAft>
              <a:defRPr/>
            </a:pPr>
            <a:r>
              <a:rPr lang="en-US" sz="4000" b="1" dirty="0">
                <a:solidFill>
                  <a:srgbClr val="FF0000"/>
                </a:solidFill>
                <a:latin typeface="Times New Roman" panose="02020603050405020304" pitchFamily="18" charset="0"/>
                <a:cs typeface="Times New Roman" panose="02020603050405020304" pitchFamily="18" charset="0"/>
              </a:rPr>
              <a:t>g) </a:t>
            </a:r>
            <a:r>
              <a:rPr lang="en-US" sz="4000" b="1" err="1">
                <a:solidFill>
                  <a:srgbClr val="FF0000"/>
                </a:solidFill>
                <a:latin typeface="Times New Roman" panose="02020603050405020304" pitchFamily="18" charset="0"/>
                <a:cs typeface="Times New Roman" panose="02020603050405020304" pitchFamily="18" charset="0"/>
              </a:rPr>
              <a:t>Học</a:t>
            </a:r>
            <a:r>
              <a:rPr lang="en-US" sz="4000" b="1">
                <a:solidFill>
                  <a:srgbClr val="FF0000"/>
                </a:solidFill>
                <a:latin typeface="Times New Roman" panose="02020603050405020304" pitchFamily="18" charset="0"/>
                <a:cs typeface="Times New Roman" panose="02020603050405020304" pitchFamily="18" charset="0"/>
              </a:rPr>
              <a:t> sinh</a:t>
            </a:r>
            <a:endParaRPr lang="en-US" sz="4000" b="1" dirty="0">
              <a:solidFill>
                <a:srgbClr val="FF0000"/>
              </a:solidFill>
              <a:latin typeface="Times New Roman" panose="02020603050405020304" pitchFamily="18" charset="0"/>
              <a:cs typeface="Times New Roman" panose="02020603050405020304" pitchFamily="18" charset="0"/>
            </a:endParaRPr>
          </a:p>
        </p:txBody>
      </p:sp>
      <p:sp>
        <p:nvSpPr>
          <p:cNvPr id="9254" name="Text Box 38"/>
          <p:cNvSpPr txBox="1">
            <a:spLocks noChangeArrowheads="1"/>
          </p:cNvSpPr>
          <p:nvPr/>
        </p:nvSpPr>
        <p:spPr bwMode="auto">
          <a:xfrm>
            <a:off x="4524375" y="282575"/>
            <a:ext cx="5381625" cy="708025"/>
          </a:xfrm>
          <a:prstGeom prst="rect">
            <a:avLst/>
          </a:prstGeom>
          <a:solidFill>
            <a:srgbClr val="FFFF00"/>
          </a:solidFill>
          <a:ln>
            <a:noFill/>
          </a:ln>
          <a:extLs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50000"/>
              </a:spcBef>
              <a:spcAft>
                <a:spcPct val="0"/>
              </a:spcAft>
              <a:buFontTx/>
              <a:buNone/>
            </a:pPr>
            <a:r>
              <a:rPr lang="en-US" sz="4000" b="1" i="1">
                <a:solidFill>
                  <a:prstClr val="black"/>
                </a:solidFill>
                <a:latin typeface="Times New Roman" panose="02020603050405020304" pitchFamily="18" charset="0"/>
                <a:cs typeface="Times New Roman" panose="02020603050405020304" pitchFamily="18" charset="0"/>
              </a:rPr>
              <a:t>thợ điện, thợ cơ khí</a:t>
            </a:r>
          </a:p>
        </p:txBody>
      </p:sp>
      <p:sp>
        <p:nvSpPr>
          <p:cNvPr id="9255" name="Text Box 39"/>
          <p:cNvSpPr txBox="1">
            <a:spLocks noChangeArrowheads="1"/>
          </p:cNvSpPr>
          <p:nvPr/>
        </p:nvSpPr>
        <p:spPr bwMode="auto">
          <a:xfrm>
            <a:off x="4572000" y="1201738"/>
            <a:ext cx="5334000" cy="730250"/>
          </a:xfrm>
          <a:prstGeom prst="rect">
            <a:avLst/>
          </a:prstGeom>
          <a:solidFill>
            <a:schemeClr val="accent6">
              <a:lumMod val="40000"/>
              <a:lumOff val="60000"/>
            </a:schemeClr>
          </a:solidFill>
          <a:ln w="28575">
            <a:noFill/>
            <a:miter lim="800000"/>
            <a:headEnd/>
            <a:tailEnd/>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50000"/>
              </a:spcBef>
              <a:spcAft>
                <a:spcPct val="0"/>
              </a:spcAft>
              <a:defRPr/>
            </a:pPr>
            <a:r>
              <a:rPr lang="en-US" sz="4000" b="1" i="1">
                <a:solidFill>
                  <a:prstClr val="black"/>
                </a:solidFill>
                <a:latin typeface="Times New Roman" panose="02020603050405020304" pitchFamily="18" charset="0"/>
                <a:cs typeface="Times New Roman" panose="02020603050405020304" pitchFamily="18" charset="0"/>
              </a:rPr>
              <a:t>thợ cày, thợ cấy</a:t>
            </a:r>
          </a:p>
        </p:txBody>
      </p:sp>
      <p:sp>
        <p:nvSpPr>
          <p:cNvPr id="9256" name="Text Box 40"/>
          <p:cNvSpPr txBox="1">
            <a:spLocks noChangeArrowheads="1"/>
          </p:cNvSpPr>
          <p:nvPr/>
        </p:nvSpPr>
        <p:spPr bwMode="auto">
          <a:xfrm>
            <a:off x="4572000" y="2117725"/>
            <a:ext cx="5334000" cy="730250"/>
          </a:xfrm>
          <a:prstGeom prst="rect">
            <a:avLst/>
          </a:prstGeom>
          <a:solidFill>
            <a:schemeClr val="tx2">
              <a:lumMod val="20000"/>
              <a:lumOff val="80000"/>
            </a:schemeClr>
          </a:solidFill>
          <a:ln w="28575">
            <a:noFill/>
            <a:miter lim="800000"/>
            <a:headEnd/>
            <a:tailEnd/>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50000"/>
              </a:spcBef>
              <a:spcAft>
                <a:spcPct val="0"/>
              </a:spcAft>
              <a:defRPr/>
            </a:pPr>
            <a:r>
              <a:rPr lang="en-US" sz="4000" b="1" i="1">
                <a:solidFill>
                  <a:prstClr val="black"/>
                </a:solidFill>
                <a:latin typeface="Times New Roman" panose="02020603050405020304" pitchFamily="18" charset="0"/>
                <a:cs typeface="Times New Roman" panose="02020603050405020304" pitchFamily="18" charset="0"/>
              </a:rPr>
              <a:t>tiểu thương, chủ tiệm</a:t>
            </a:r>
          </a:p>
        </p:txBody>
      </p:sp>
      <p:sp>
        <p:nvSpPr>
          <p:cNvPr id="9257" name="Text Box 41"/>
          <p:cNvSpPr txBox="1">
            <a:spLocks noChangeArrowheads="1"/>
          </p:cNvSpPr>
          <p:nvPr/>
        </p:nvSpPr>
        <p:spPr bwMode="auto">
          <a:xfrm>
            <a:off x="4572000" y="3155950"/>
            <a:ext cx="5334000" cy="730250"/>
          </a:xfrm>
          <a:prstGeom prst="rect">
            <a:avLst/>
          </a:prstGeom>
          <a:solidFill>
            <a:schemeClr val="accent4">
              <a:lumMod val="40000"/>
              <a:lumOff val="60000"/>
            </a:schemeClr>
          </a:solidFill>
          <a:ln w="28575">
            <a:noFill/>
            <a:miter lim="800000"/>
            <a:headEnd/>
            <a:tailEnd/>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50000"/>
              </a:spcBef>
              <a:spcAft>
                <a:spcPct val="0"/>
              </a:spcAft>
              <a:defRPr/>
            </a:pPr>
            <a:r>
              <a:rPr lang="en-US" sz="4000" b="1" i="1">
                <a:solidFill>
                  <a:prstClr val="black"/>
                </a:solidFill>
                <a:latin typeface="Times New Roman" panose="02020603050405020304" pitchFamily="18" charset="0"/>
                <a:cs typeface="Times New Roman" panose="02020603050405020304" pitchFamily="18" charset="0"/>
              </a:rPr>
              <a:t>đại uý, trung sĩ</a:t>
            </a:r>
          </a:p>
        </p:txBody>
      </p:sp>
      <p:sp>
        <p:nvSpPr>
          <p:cNvPr id="9258" name="Text Box 42"/>
          <p:cNvSpPr txBox="1">
            <a:spLocks noChangeArrowheads="1"/>
          </p:cNvSpPr>
          <p:nvPr/>
        </p:nvSpPr>
        <p:spPr bwMode="auto">
          <a:xfrm>
            <a:off x="4572000" y="4146550"/>
            <a:ext cx="5334000" cy="730250"/>
          </a:xfrm>
          <a:prstGeom prst="rect">
            <a:avLst/>
          </a:prstGeom>
          <a:solidFill>
            <a:schemeClr val="accent3">
              <a:lumMod val="60000"/>
              <a:lumOff val="40000"/>
            </a:schemeClr>
          </a:solidFill>
          <a:ln w="28575">
            <a:noFill/>
            <a:miter lim="800000"/>
            <a:headEnd/>
            <a:tailEnd/>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50000"/>
              </a:spcBef>
              <a:spcAft>
                <a:spcPct val="0"/>
              </a:spcAft>
              <a:defRPr/>
            </a:pPr>
            <a:r>
              <a:rPr lang="en-US" sz="4000" b="1" i="1">
                <a:solidFill>
                  <a:prstClr val="black"/>
                </a:solidFill>
                <a:latin typeface="Times New Roman" panose="02020603050405020304" pitchFamily="18" charset="0"/>
                <a:cs typeface="Times New Roman" panose="02020603050405020304" pitchFamily="18" charset="0"/>
              </a:rPr>
              <a:t>giáo viên, bác sĩ, kĩ sư</a:t>
            </a:r>
          </a:p>
        </p:txBody>
      </p:sp>
      <p:sp>
        <p:nvSpPr>
          <p:cNvPr id="9259" name="Text Box 43"/>
          <p:cNvSpPr txBox="1">
            <a:spLocks noChangeArrowheads="1"/>
          </p:cNvSpPr>
          <p:nvPr/>
        </p:nvSpPr>
        <p:spPr bwMode="auto">
          <a:xfrm>
            <a:off x="4572000" y="5137150"/>
            <a:ext cx="5334000" cy="1339850"/>
          </a:xfrm>
          <a:prstGeom prst="rect">
            <a:avLst/>
          </a:prstGeom>
          <a:solidFill>
            <a:schemeClr val="accent2">
              <a:lumMod val="60000"/>
              <a:lumOff val="40000"/>
            </a:schemeClr>
          </a:solidFill>
          <a:ln w="28575">
            <a:noFill/>
            <a:miter lim="800000"/>
            <a:headEnd/>
            <a:tailEnd/>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50000"/>
              </a:spcBef>
              <a:spcAft>
                <a:spcPct val="0"/>
              </a:spcAft>
              <a:defRPr/>
            </a:pPr>
            <a:r>
              <a:rPr lang="en-US" sz="4000" b="1" i="1" dirty="0" err="1">
                <a:solidFill>
                  <a:prstClr val="black"/>
                </a:solidFill>
                <a:latin typeface="Times New Roman" panose="02020603050405020304" pitchFamily="18" charset="0"/>
                <a:cs typeface="Times New Roman" panose="02020603050405020304" pitchFamily="18" charset="0"/>
              </a:rPr>
              <a:t>học</a:t>
            </a:r>
            <a:r>
              <a:rPr lang="en-US" sz="4000" b="1" i="1" dirty="0">
                <a:solidFill>
                  <a:prstClr val="black"/>
                </a:solidFill>
                <a:latin typeface="Times New Roman" panose="02020603050405020304" pitchFamily="18" charset="0"/>
                <a:cs typeface="Times New Roman" panose="02020603050405020304" pitchFamily="18" charset="0"/>
              </a:rPr>
              <a:t> </a:t>
            </a:r>
            <a:r>
              <a:rPr lang="en-US" sz="4000" b="1" i="1" dirty="0" err="1">
                <a:solidFill>
                  <a:prstClr val="black"/>
                </a:solidFill>
                <a:latin typeface="Times New Roman" panose="02020603050405020304" pitchFamily="18" charset="0"/>
                <a:cs typeface="Times New Roman" panose="02020603050405020304" pitchFamily="18" charset="0"/>
              </a:rPr>
              <a:t>sinh</a:t>
            </a:r>
            <a:r>
              <a:rPr lang="en-US" sz="4000" b="1" i="1" dirty="0">
                <a:solidFill>
                  <a:prstClr val="black"/>
                </a:solidFill>
                <a:latin typeface="Times New Roman" panose="02020603050405020304" pitchFamily="18" charset="0"/>
                <a:cs typeface="Times New Roman" panose="02020603050405020304" pitchFamily="18" charset="0"/>
              </a:rPr>
              <a:t> </a:t>
            </a:r>
            <a:r>
              <a:rPr lang="en-US" sz="4000" b="1" i="1" dirty="0" err="1">
                <a:solidFill>
                  <a:prstClr val="black"/>
                </a:solidFill>
                <a:latin typeface="Times New Roman" panose="02020603050405020304" pitchFamily="18" charset="0"/>
                <a:cs typeface="Times New Roman" panose="02020603050405020304" pitchFamily="18" charset="0"/>
              </a:rPr>
              <a:t>tiểu</a:t>
            </a:r>
            <a:r>
              <a:rPr lang="en-US" sz="4000" b="1" i="1" dirty="0">
                <a:solidFill>
                  <a:prstClr val="black"/>
                </a:solidFill>
                <a:latin typeface="Times New Roman" panose="02020603050405020304" pitchFamily="18" charset="0"/>
                <a:cs typeface="Times New Roman" panose="02020603050405020304" pitchFamily="18" charset="0"/>
              </a:rPr>
              <a:t> </a:t>
            </a:r>
            <a:r>
              <a:rPr lang="en-US" sz="4000" b="1" i="1" dirty="0" err="1">
                <a:solidFill>
                  <a:prstClr val="black"/>
                </a:solidFill>
                <a:latin typeface="Times New Roman" panose="02020603050405020304" pitchFamily="18" charset="0"/>
                <a:cs typeface="Times New Roman" panose="02020603050405020304" pitchFamily="18" charset="0"/>
              </a:rPr>
              <a:t>học</a:t>
            </a:r>
            <a:r>
              <a:rPr lang="en-US" sz="4000" b="1" i="1" dirty="0">
                <a:solidFill>
                  <a:prstClr val="black"/>
                </a:solidFill>
                <a:latin typeface="Times New Roman" panose="02020603050405020304" pitchFamily="18" charset="0"/>
                <a:cs typeface="Times New Roman" panose="02020603050405020304" pitchFamily="18" charset="0"/>
              </a:rPr>
              <a:t>, </a:t>
            </a:r>
            <a:r>
              <a:rPr lang="en-US" sz="4000" b="1" i="1" dirty="0" err="1">
                <a:solidFill>
                  <a:prstClr val="black"/>
                </a:solidFill>
                <a:latin typeface="Times New Roman" panose="02020603050405020304" pitchFamily="18" charset="0"/>
                <a:cs typeface="Times New Roman" panose="02020603050405020304" pitchFamily="18" charset="0"/>
              </a:rPr>
              <a:t>học</a:t>
            </a:r>
            <a:r>
              <a:rPr lang="en-US" sz="4000" b="1" i="1" dirty="0">
                <a:solidFill>
                  <a:prstClr val="black"/>
                </a:solidFill>
                <a:latin typeface="Times New Roman" panose="02020603050405020304" pitchFamily="18" charset="0"/>
                <a:cs typeface="Times New Roman" panose="02020603050405020304" pitchFamily="18" charset="0"/>
              </a:rPr>
              <a:t> </a:t>
            </a:r>
            <a:r>
              <a:rPr lang="en-US" sz="4000" b="1" i="1" dirty="0" err="1">
                <a:solidFill>
                  <a:prstClr val="black"/>
                </a:solidFill>
                <a:latin typeface="Times New Roman" panose="02020603050405020304" pitchFamily="18" charset="0"/>
                <a:cs typeface="Times New Roman" panose="02020603050405020304" pitchFamily="18" charset="0"/>
              </a:rPr>
              <a:t>sinh</a:t>
            </a:r>
            <a:r>
              <a:rPr lang="en-US" sz="4000" b="1" i="1" dirty="0">
                <a:solidFill>
                  <a:prstClr val="black"/>
                </a:solidFill>
                <a:latin typeface="Times New Roman" panose="02020603050405020304" pitchFamily="18" charset="0"/>
                <a:cs typeface="Times New Roman" panose="02020603050405020304" pitchFamily="18" charset="0"/>
              </a:rPr>
              <a:t> </a:t>
            </a:r>
            <a:r>
              <a:rPr lang="en-US" sz="4000" b="1" i="1" dirty="0" err="1">
                <a:solidFill>
                  <a:prstClr val="black"/>
                </a:solidFill>
                <a:latin typeface="Times New Roman" panose="02020603050405020304" pitchFamily="18" charset="0"/>
                <a:cs typeface="Times New Roman" panose="02020603050405020304" pitchFamily="18" charset="0"/>
              </a:rPr>
              <a:t>trung</a:t>
            </a:r>
            <a:r>
              <a:rPr lang="en-US" sz="4000" b="1" i="1" dirty="0">
                <a:solidFill>
                  <a:prstClr val="black"/>
                </a:solidFill>
                <a:latin typeface="Times New Roman" panose="02020603050405020304" pitchFamily="18" charset="0"/>
                <a:cs typeface="Times New Roman" panose="02020603050405020304" pitchFamily="18" charset="0"/>
              </a:rPr>
              <a:t> </a:t>
            </a:r>
            <a:r>
              <a:rPr lang="en-US" sz="4000" b="1" i="1" dirty="0" err="1">
                <a:solidFill>
                  <a:prstClr val="black"/>
                </a:solidFill>
                <a:latin typeface="Times New Roman" panose="02020603050405020304" pitchFamily="18" charset="0"/>
                <a:cs typeface="Times New Roman" panose="02020603050405020304" pitchFamily="18" charset="0"/>
              </a:rPr>
              <a:t>học</a:t>
            </a:r>
            <a:endParaRPr lang="en-US" sz="4000" b="1" i="1"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14223468"/>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9248"/>
                                        </p:tgtEl>
                                        <p:attrNameLst>
                                          <p:attrName>style.visibility</p:attrName>
                                        </p:attrNameLst>
                                      </p:cBhvr>
                                      <p:to>
                                        <p:strVal val="visible"/>
                                      </p:to>
                                    </p:set>
                                    <p:animEffect transition="in" filter="diamond(in)">
                                      <p:cBhvr>
                                        <p:cTn id="7" dur="1000"/>
                                        <p:tgtEl>
                                          <p:spTgt spid="924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grpId="0" nodeType="clickEffect">
                                  <p:stCondLst>
                                    <p:cond delay="0"/>
                                  </p:stCondLst>
                                  <p:iterate type="lt">
                                    <p:tmPct val="10000"/>
                                  </p:iterate>
                                  <p:childTnLst>
                                    <p:set>
                                      <p:cBhvr>
                                        <p:cTn id="11" dur="1" fill="hold">
                                          <p:stCondLst>
                                            <p:cond delay="0"/>
                                          </p:stCondLst>
                                        </p:cTn>
                                        <p:tgtEl>
                                          <p:spTgt spid="9254"/>
                                        </p:tgtEl>
                                        <p:attrNameLst>
                                          <p:attrName>style.visibility</p:attrName>
                                        </p:attrNameLst>
                                      </p:cBhvr>
                                      <p:to>
                                        <p:strVal val="visible"/>
                                      </p:to>
                                    </p:set>
                                    <p:anim calcmode="lin" valueType="num">
                                      <p:cBhvr additive="base">
                                        <p:cTn id="12" dur="1000" fill="hold"/>
                                        <p:tgtEl>
                                          <p:spTgt spid="9254"/>
                                        </p:tgtEl>
                                        <p:attrNameLst>
                                          <p:attrName>ppt_x</p:attrName>
                                        </p:attrNameLst>
                                      </p:cBhvr>
                                      <p:tavLst>
                                        <p:tav tm="0">
                                          <p:val>
                                            <p:strVal val="0-#ppt_w/2"/>
                                          </p:val>
                                        </p:tav>
                                        <p:tav tm="100000">
                                          <p:val>
                                            <p:strVal val="#ppt_x"/>
                                          </p:val>
                                        </p:tav>
                                      </p:tavLst>
                                    </p:anim>
                                    <p:anim calcmode="lin" valueType="num">
                                      <p:cBhvr additive="base">
                                        <p:cTn id="13" dur="1000" fill="hold"/>
                                        <p:tgtEl>
                                          <p:spTgt spid="9254"/>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8" presetClass="entr" presetSubtype="16" fill="hold" grpId="0" nodeType="clickEffect">
                                  <p:stCondLst>
                                    <p:cond delay="0"/>
                                  </p:stCondLst>
                                  <p:childTnLst>
                                    <p:set>
                                      <p:cBhvr>
                                        <p:cTn id="17" dur="1" fill="hold">
                                          <p:stCondLst>
                                            <p:cond delay="0"/>
                                          </p:stCondLst>
                                        </p:cTn>
                                        <p:tgtEl>
                                          <p:spTgt spid="9249"/>
                                        </p:tgtEl>
                                        <p:attrNameLst>
                                          <p:attrName>style.visibility</p:attrName>
                                        </p:attrNameLst>
                                      </p:cBhvr>
                                      <p:to>
                                        <p:strVal val="visible"/>
                                      </p:to>
                                    </p:set>
                                    <p:animEffect transition="in" filter="diamond(in)">
                                      <p:cBhvr>
                                        <p:cTn id="18" dur="1000"/>
                                        <p:tgtEl>
                                          <p:spTgt spid="9249"/>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8" fill="hold" grpId="0" nodeType="clickEffect">
                                  <p:stCondLst>
                                    <p:cond delay="0"/>
                                  </p:stCondLst>
                                  <p:iterate type="lt">
                                    <p:tmPct val="10000"/>
                                  </p:iterate>
                                  <p:childTnLst>
                                    <p:set>
                                      <p:cBhvr>
                                        <p:cTn id="22" dur="1" fill="hold">
                                          <p:stCondLst>
                                            <p:cond delay="0"/>
                                          </p:stCondLst>
                                        </p:cTn>
                                        <p:tgtEl>
                                          <p:spTgt spid="9255"/>
                                        </p:tgtEl>
                                        <p:attrNameLst>
                                          <p:attrName>style.visibility</p:attrName>
                                        </p:attrNameLst>
                                      </p:cBhvr>
                                      <p:to>
                                        <p:strVal val="visible"/>
                                      </p:to>
                                    </p:set>
                                    <p:anim calcmode="lin" valueType="num">
                                      <p:cBhvr additive="base">
                                        <p:cTn id="23" dur="1000" fill="hold"/>
                                        <p:tgtEl>
                                          <p:spTgt spid="9255"/>
                                        </p:tgtEl>
                                        <p:attrNameLst>
                                          <p:attrName>ppt_x</p:attrName>
                                        </p:attrNameLst>
                                      </p:cBhvr>
                                      <p:tavLst>
                                        <p:tav tm="0">
                                          <p:val>
                                            <p:strVal val="0-#ppt_w/2"/>
                                          </p:val>
                                        </p:tav>
                                        <p:tav tm="100000">
                                          <p:val>
                                            <p:strVal val="#ppt_x"/>
                                          </p:val>
                                        </p:tav>
                                      </p:tavLst>
                                    </p:anim>
                                    <p:anim calcmode="lin" valueType="num">
                                      <p:cBhvr additive="base">
                                        <p:cTn id="24" dur="1000" fill="hold"/>
                                        <p:tgtEl>
                                          <p:spTgt spid="9255"/>
                                        </p:tgtEl>
                                        <p:attrNameLst>
                                          <p:attrName>ppt_y</p:attrName>
                                        </p:attrNameLst>
                                      </p:cBhvr>
                                      <p:tavLst>
                                        <p:tav tm="0">
                                          <p:val>
                                            <p:strVal val="#ppt_y"/>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8" presetClass="entr" presetSubtype="16" fill="hold" grpId="0" nodeType="clickEffect">
                                  <p:stCondLst>
                                    <p:cond delay="0"/>
                                  </p:stCondLst>
                                  <p:childTnLst>
                                    <p:set>
                                      <p:cBhvr>
                                        <p:cTn id="28" dur="1" fill="hold">
                                          <p:stCondLst>
                                            <p:cond delay="0"/>
                                          </p:stCondLst>
                                        </p:cTn>
                                        <p:tgtEl>
                                          <p:spTgt spid="9250"/>
                                        </p:tgtEl>
                                        <p:attrNameLst>
                                          <p:attrName>style.visibility</p:attrName>
                                        </p:attrNameLst>
                                      </p:cBhvr>
                                      <p:to>
                                        <p:strVal val="visible"/>
                                      </p:to>
                                    </p:set>
                                    <p:animEffect transition="in" filter="diamond(in)">
                                      <p:cBhvr>
                                        <p:cTn id="29" dur="1000"/>
                                        <p:tgtEl>
                                          <p:spTgt spid="9250"/>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2" presetClass="entr" presetSubtype="8" fill="hold" grpId="0" nodeType="clickEffect">
                                  <p:stCondLst>
                                    <p:cond delay="0"/>
                                  </p:stCondLst>
                                  <p:iterate type="lt">
                                    <p:tmPct val="10000"/>
                                  </p:iterate>
                                  <p:childTnLst>
                                    <p:set>
                                      <p:cBhvr>
                                        <p:cTn id="33" dur="1" fill="hold">
                                          <p:stCondLst>
                                            <p:cond delay="0"/>
                                          </p:stCondLst>
                                        </p:cTn>
                                        <p:tgtEl>
                                          <p:spTgt spid="9256"/>
                                        </p:tgtEl>
                                        <p:attrNameLst>
                                          <p:attrName>style.visibility</p:attrName>
                                        </p:attrNameLst>
                                      </p:cBhvr>
                                      <p:to>
                                        <p:strVal val="visible"/>
                                      </p:to>
                                    </p:set>
                                    <p:anim calcmode="lin" valueType="num">
                                      <p:cBhvr additive="base">
                                        <p:cTn id="34" dur="1000" fill="hold"/>
                                        <p:tgtEl>
                                          <p:spTgt spid="9256"/>
                                        </p:tgtEl>
                                        <p:attrNameLst>
                                          <p:attrName>ppt_x</p:attrName>
                                        </p:attrNameLst>
                                      </p:cBhvr>
                                      <p:tavLst>
                                        <p:tav tm="0">
                                          <p:val>
                                            <p:strVal val="0-#ppt_w/2"/>
                                          </p:val>
                                        </p:tav>
                                        <p:tav tm="100000">
                                          <p:val>
                                            <p:strVal val="#ppt_x"/>
                                          </p:val>
                                        </p:tav>
                                      </p:tavLst>
                                    </p:anim>
                                    <p:anim calcmode="lin" valueType="num">
                                      <p:cBhvr additive="base">
                                        <p:cTn id="35" dur="1000" fill="hold"/>
                                        <p:tgtEl>
                                          <p:spTgt spid="9256"/>
                                        </p:tgtEl>
                                        <p:attrNameLst>
                                          <p:attrName>ppt_y</p:attrName>
                                        </p:attrNameLst>
                                      </p:cBhvr>
                                      <p:tavLst>
                                        <p:tav tm="0">
                                          <p:val>
                                            <p:strVal val="#ppt_y"/>
                                          </p:val>
                                        </p:tav>
                                        <p:tav tm="100000">
                                          <p:val>
                                            <p:strVal val="#ppt_y"/>
                                          </p:val>
                                        </p:tav>
                                      </p:tavLst>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8" presetClass="entr" presetSubtype="16" fill="hold" grpId="0" nodeType="clickEffect">
                                  <p:stCondLst>
                                    <p:cond delay="0"/>
                                  </p:stCondLst>
                                  <p:childTnLst>
                                    <p:set>
                                      <p:cBhvr>
                                        <p:cTn id="39" dur="1" fill="hold">
                                          <p:stCondLst>
                                            <p:cond delay="0"/>
                                          </p:stCondLst>
                                        </p:cTn>
                                        <p:tgtEl>
                                          <p:spTgt spid="9251"/>
                                        </p:tgtEl>
                                        <p:attrNameLst>
                                          <p:attrName>style.visibility</p:attrName>
                                        </p:attrNameLst>
                                      </p:cBhvr>
                                      <p:to>
                                        <p:strVal val="visible"/>
                                      </p:to>
                                    </p:set>
                                    <p:animEffect transition="in" filter="diamond(in)">
                                      <p:cBhvr>
                                        <p:cTn id="40" dur="1000"/>
                                        <p:tgtEl>
                                          <p:spTgt spid="9251"/>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2" presetClass="entr" presetSubtype="8" fill="hold" grpId="0" nodeType="clickEffect">
                                  <p:stCondLst>
                                    <p:cond delay="0"/>
                                  </p:stCondLst>
                                  <p:iterate type="lt">
                                    <p:tmPct val="10000"/>
                                  </p:iterate>
                                  <p:childTnLst>
                                    <p:set>
                                      <p:cBhvr>
                                        <p:cTn id="44" dur="1" fill="hold">
                                          <p:stCondLst>
                                            <p:cond delay="0"/>
                                          </p:stCondLst>
                                        </p:cTn>
                                        <p:tgtEl>
                                          <p:spTgt spid="9257"/>
                                        </p:tgtEl>
                                        <p:attrNameLst>
                                          <p:attrName>style.visibility</p:attrName>
                                        </p:attrNameLst>
                                      </p:cBhvr>
                                      <p:to>
                                        <p:strVal val="visible"/>
                                      </p:to>
                                    </p:set>
                                    <p:anim calcmode="lin" valueType="num">
                                      <p:cBhvr additive="base">
                                        <p:cTn id="45" dur="1000" fill="hold"/>
                                        <p:tgtEl>
                                          <p:spTgt spid="9257"/>
                                        </p:tgtEl>
                                        <p:attrNameLst>
                                          <p:attrName>ppt_x</p:attrName>
                                        </p:attrNameLst>
                                      </p:cBhvr>
                                      <p:tavLst>
                                        <p:tav tm="0">
                                          <p:val>
                                            <p:strVal val="0-#ppt_w/2"/>
                                          </p:val>
                                        </p:tav>
                                        <p:tav tm="100000">
                                          <p:val>
                                            <p:strVal val="#ppt_x"/>
                                          </p:val>
                                        </p:tav>
                                      </p:tavLst>
                                    </p:anim>
                                    <p:anim calcmode="lin" valueType="num">
                                      <p:cBhvr additive="base">
                                        <p:cTn id="46" dur="1000" fill="hold"/>
                                        <p:tgtEl>
                                          <p:spTgt spid="9257"/>
                                        </p:tgtEl>
                                        <p:attrNameLst>
                                          <p:attrName>ppt_y</p:attrName>
                                        </p:attrNameLst>
                                      </p:cBhvr>
                                      <p:tavLst>
                                        <p:tav tm="0">
                                          <p:val>
                                            <p:strVal val="#ppt_y"/>
                                          </p:val>
                                        </p:tav>
                                        <p:tav tm="100000">
                                          <p:val>
                                            <p:strVal val="#ppt_y"/>
                                          </p:val>
                                        </p:tav>
                                      </p:tavLst>
                                    </p:anim>
                                  </p:childTnLst>
                                </p:cTn>
                              </p:par>
                            </p:childTnLst>
                          </p:cTn>
                        </p:par>
                      </p:childTnLst>
                    </p:cTn>
                  </p:par>
                  <p:par>
                    <p:cTn id="47" fill="hold" nodeType="clickPar">
                      <p:stCondLst>
                        <p:cond delay="indefinite"/>
                      </p:stCondLst>
                      <p:childTnLst>
                        <p:par>
                          <p:cTn id="48" fill="hold" nodeType="withGroup">
                            <p:stCondLst>
                              <p:cond delay="0"/>
                            </p:stCondLst>
                            <p:childTnLst>
                              <p:par>
                                <p:cTn id="49" presetID="8" presetClass="entr" presetSubtype="16" fill="hold" grpId="0" nodeType="clickEffect">
                                  <p:stCondLst>
                                    <p:cond delay="0"/>
                                  </p:stCondLst>
                                  <p:childTnLst>
                                    <p:set>
                                      <p:cBhvr>
                                        <p:cTn id="50" dur="1" fill="hold">
                                          <p:stCondLst>
                                            <p:cond delay="0"/>
                                          </p:stCondLst>
                                        </p:cTn>
                                        <p:tgtEl>
                                          <p:spTgt spid="9252"/>
                                        </p:tgtEl>
                                        <p:attrNameLst>
                                          <p:attrName>style.visibility</p:attrName>
                                        </p:attrNameLst>
                                      </p:cBhvr>
                                      <p:to>
                                        <p:strVal val="visible"/>
                                      </p:to>
                                    </p:set>
                                    <p:animEffect transition="in" filter="diamond(in)">
                                      <p:cBhvr>
                                        <p:cTn id="51" dur="1000"/>
                                        <p:tgtEl>
                                          <p:spTgt spid="9252"/>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2" presetClass="entr" presetSubtype="8" fill="hold" grpId="0" nodeType="clickEffect">
                                  <p:stCondLst>
                                    <p:cond delay="0"/>
                                  </p:stCondLst>
                                  <p:iterate type="lt">
                                    <p:tmPct val="10000"/>
                                  </p:iterate>
                                  <p:childTnLst>
                                    <p:set>
                                      <p:cBhvr>
                                        <p:cTn id="55" dur="1" fill="hold">
                                          <p:stCondLst>
                                            <p:cond delay="0"/>
                                          </p:stCondLst>
                                        </p:cTn>
                                        <p:tgtEl>
                                          <p:spTgt spid="9258"/>
                                        </p:tgtEl>
                                        <p:attrNameLst>
                                          <p:attrName>style.visibility</p:attrName>
                                        </p:attrNameLst>
                                      </p:cBhvr>
                                      <p:to>
                                        <p:strVal val="visible"/>
                                      </p:to>
                                    </p:set>
                                    <p:anim calcmode="lin" valueType="num">
                                      <p:cBhvr additive="base">
                                        <p:cTn id="56" dur="1000" fill="hold"/>
                                        <p:tgtEl>
                                          <p:spTgt spid="9258"/>
                                        </p:tgtEl>
                                        <p:attrNameLst>
                                          <p:attrName>ppt_x</p:attrName>
                                        </p:attrNameLst>
                                      </p:cBhvr>
                                      <p:tavLst>
                                        <p:tav tm="0">
                                          <p:val>
                                            <p:strVal val="0-#ppt_w/2"/>
                                          </p:val>
                                        </p:tav>
                                        <p:tav tm="100000">
                                          <p:val>
                                            <p:strVal val="#ppt_x"/>
                                          </p:val>
                                        </p:tav>
                                      </p:tavLst>
                                    </p:anim>
                                    <p:anim calcmode="lin" valueType="num">
                                      <p:cBhvr additive="base">
                                        <p:cTn id="57" dur="1000" fill="hold"/>
                                        <p:tgtEl>
                                          <p:spTgt spid="9258"/>
                                        </p:tgtEl>
                                        <p:attrNameLst>
                                          <p:attrName>ppt_y</p:attrName>
                                        </p:attrNameLst>
                                      </p:cBhvr>
                                      <p:tavLst>
                                        <p:tav tm="0">
                                          <p:val>
                                            <p:strVal val="#ppt_y"/>
                                          </p:val>
                                        </p:tav>
                                        <p:tav tm="100000">
                                          <p:val>
                                            <p:strVal val="#ppt_y"/>
                                          </p:val>
                                        </p:tav>
                                      </p:tavLst>
                                    </p:anim>
                                  </p:childTnLst>
                                </p:cTn>
                              </p:par>
                            </p:childTnLst>
                          </p:cTn>
                        </p:par>
                      </p:childTnLst>
                    </p:cTn>
                  </p:par>
                  <p:par>
                    <p:cTn id="58" fill="hold" nodeType="clickPar">
                      <p:stCondLst>
                        <p:cond delay="indefinite"/>
                      </p:stCondLst>
                      <p:childTnLst>
                        <p:par>
                          <p:cTn id="59" fill="hold" nodeType="withGroup">
                            <p:stCondLst>
                              <p:cond delay="0"/>
                            </p:stCondLst>
                            <p:childTnLst>
                              <p:par>
                                <p:cTn id="60" presetID="8" presetClass="entr" presetSubtype="16" fill="hold" grpId="0" nodeType="clickEffect">
                                  <p:stCondLst>
                                    <p:cond delay="0"/>
                                  </p:stCondLst>
                                  <p:childTnLst>
                                    <p:set>
                                      <p:cBhvr>
                                        <p:cTn id="61" dur="1" fill="hold">
                                          <p:stCondLst>
                                            <p:cond delay="0"/>
                                          </p:stCondLst>
                                        </p:cTn>
                                        <p:tgtEl>
                                          <p:spTgt spid="9253"/>
                                        </p:tgtEl>
                                        <p:attrNameLst>
                                          <p:attrName>style.visibility</p:attrName>
                                        </p:attrNameLst>
                                      </p:cBhvr>
                                      <p:to>
                                        <p:strVal val="visible"/>
                                      </p:to>
                                    </p:set>
                                    <p:animEffect transition="in" filter="diamond(in)">
                                      <p:cBhvr>
                                        <p:cTn id="62" dur="1000"/>
                                        <p:tgtEl>
                                          <p:spTgt spid="9253"/>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2" presetClass="entr" presetSubtype="8" fill="hold" grpId="0" nodeType="clickEffect">
                                  <p:stCondLst>
                                    <p:cond delay="0"/>
                                  </p:stCondLst>
                                  <p:iterate type="lt">
                                    <p:tmPct val="10000"/>
                                  </p:iterate>
                                  <p:childTnLst>
                                    <p:set>
                                      <p:cBhvr>
                                        <p:cTn id="66" dur="1" fill="hold">
                                          <p:stCondLst>
                                            <p:cond delay="0"/>
                                          </p:stCondLst>
                                        </p:cTn>
                                        <p:tgtEl>
                                          <p:spTgt spid="9259"/>
                                        </p:tgtEl>
                                        <p:attrNameLst>
                                          <p:attrName>style.visibility</p:attrName>
                                        </p:attrNameLst>
                                      </p:cBhvr>
                                      <p:to>
                                        <p:strVal val="visible"/>
                                      </p:to>
                                    </p:set>
                                    <p:anim calcmode="lin" valueType="num">
                                      <p:cBhvr additive="base">
                                        <p:cTn id="67" dur="1000" fill="hold"/>
                                        <p:tgtEl>
                                          <p:spTgt spid="9259"/>
                                        </p:tgtEl>
                                        <p:attrNameLst>
                                          <p:attrName>ppt_x</p:attrName>
                                        </p:attrNameLst>
                                      </p:cBhvr>
                                      <p:tavLst>
                                        <p:tav tm="0">
                                          <p:val>
                                            <p:strVal val="0-#ppt_w/2"/>
                                          </p:val>
                                        </p:tav>
                                        <p:tav tm="100000">
                                          <p:val>
                                            <p:strVal val="#ppt_x"/>
                                          </p:val>
                                        </p:tav>
                                      </p:tavLst>
                                    </p:anim>
                                    <p:anim calcmode="lin" valueType="num">
                                      <p:cBhvr additive="base">
                                        <p:cTn id="68" dur="1000" fill="hold"/>
                                        <p:tgtEl>
                                          <p:spTgt spid="925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48" grpId="0" animBg="1"/>
      <p:bldP spid="9249" grpId="0" animBg="1"/>
      <p:bldP spid="9250" grpId="0" animBg="1"/>
      <p:bldP spid="9251" grpId="0" animBg="1"/>
      <p:bldP spid="9252" grpId="0" animBg="1"/>
      <p:bldP spid="9253" grpId="0" animBg="1"/>
      <p:bldP spid="9254" grpId="0" animBg="1"/>
      <p:bldP spid="9255" grpId="0" animBg="1"/>
      <p:bldP spid="9256" grpId="0" animBg="1"/>
      <p:bldP spid="9257" grpId="0" animBg="1"/>
      <p:bldP spid="9258" grpId="0" animBg="1"/>
      <p:bldP spid="925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4">
            <a:extLst>
              <a:ext uri="{FF2B5EF4-FFF2-40B4-BE49-F238E27FC236}">
                <a16:creationId xmlns:a16="http://schemas.microsoft.com/office/drawing/2014/main" xmlns="" id="{C53A8E70-DE0E-467C-943B-D901AD12B018}"/>
              </a:ext>
            </a:extLst>
          </p:cNvPr>
          <p:cNvSpPr txBox="1">
            <a:spLocks noChangeArrowheads="1"/>
          </p:cNvSpPr>
          <p:nvPr/>
        </p:nvSpPr>
        <p:spPr bwMode="auto">
          <a:xfrm>
            <a:off x="717550" y="357187"/>
            <a:ext cx="11150599"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4000" b="1">
                <a:solidFill>
                  <a:srgbClr val="00B050"/>
                </a:solidFill>
                <a:latin typeface="Times New Roman" panose="02020603050405020304" pitchFamily="18" charset="0"/>
                <a:cs typeface="Times New Roman" panose="02020603050405020304" pitchFamily="18" charset="0"/>
              </a:rPr>
              <a:t>2. Các thành ngữ, tục ngữ dưới đây nói lên những phẩm chất gì của Việt Nam ta?</a:t>
            </a:r>
          </a:p>
        </p:txBody>
      </p:sp>
      <p:sp>
        <p:nvSpPr>
          <p:cNvPr id="3" name="Rectangle 2">
            <a:extLst>
              <a:ext uri="{FF2B5EF4-FFF2-40B4-BE49-F238E27FC236}">
                <a16:creationId xmlns:a16="http://schemas.microsoft.com/office/drawing/2014/main" xmlns="" id="{7EE90766-DD01-458D-9076-EDC203D7C935}"/>
              </a:ext>
            </a:extLst>
          </p:cNvPr>
          <p:cNvSpPr>
            <a:spLocks noChangeArrowheads="1"/>
          </p:cNvSpPr>
          <p:nvPr/>
        </p:nvSpPr>
        <p:spPr bwMode="auto">
          <a:xfrm>
            <a:off x="1419226" y="1952626"/>
            <a:ext cx="604837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4000" b="1">
                <a:solidFill>
                  <a:schemeClr val="tx1">
                    <a:lumMod val="85000"/>
                    <a:lumOff val="15000"/>
                  </a:schemeClr>
                </a:solidFill>
                <a:latin typeface="Times New Roman" panose="02020603050405020304" pitchFamily="18" charset="0"/>
                <a:cs typeface="Times New Roman" panose="02020603050405020304" pitchFamily="18" charset="0"/>
              </a:rPr>
              <a:t>a) Chịu thương chịu khó </a:t>
            </a:r>
          </a:p>
        </p:txBody>
      </p:sp>
      <p:sp>
        <p:nvSpPr>
          <p:cNvPr id="4" name="Rectangle 3">
            <a:extLst>
              <a:ext uri="{FF2B5EF4-FFF2-40B4-BE49-F238E27FC236}">
                <a16:creationId xmlns:a16="http://schemas.microsoft.com/office/drawing/2014/main" xmlns="" id="{75AC603B-BFA9-4543-920E-60142A476FA0}"/>
              </a:ext>
            </a:extLst>
          </p:cNvPr>
          <p:cNvSpPr>
            <a:spLocks noChangeArrowheads="1"/>
          </p:cNvSpPr>
          <p:nvPr/>
        </p:nvSpPr>
        <p:spPr bwMode="auto">
          <a:xfrm>
            <a:off x="1406525" y="2663826"/>
            <a:ext cx="52847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4000" b="1">
                <a:solidFill>
                  <a:schemeClr val="tx1">
                    <a:lumMod val="85000"/>
                    <a:lumOff val="15000"/>
                  </a:schemeClr>
                </a:solidFill>
                <a:latin typeface="Times New Roman" panose="02020603050405020304" pitchFamily="18" charset="0"/>
                <a:cs typeface="Times New Roman" panose="02020603050405020304" pitchFamily="18" charset="0"/>
              </a:rPr>
              <a:t>b) Dám nghĩ dám làm</a:t>
            </a:r>
            <a:endParaRPr lang="vi-VN" altLang="en-US" sz="400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xmlns="" id="{B7795D77-284D-4098-8FD4-60816F8828CE}"/>
              </a:ext>
            </a:extLst>
          </p:cNvPr>
          <p:cNvSpPr>
            <a:spLocks noChangeArrowheads="1"/>
          </p:cNvSpPr>
          <p:nvPr/>
        </p:nvSpPr>
        <p:spPr bwMode="auto">
          <a:xfrm>
            <a:off x="1390651" y="3349626"/>
            <a:ext cx="589121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4000" b="1">
                <a:solidFill>
                  <a:schemeClr val="tx1">
                    <a:lumMod val="85000"/>
                    <a:lumOff val="15000"/>
                  </a:schemeClr>
                </a:solidFill>
                <a:latin typeface="Times New Roman" panose="02020603050405020304" pitchFamily="18" charset="0"/>
                <a:cs typeface="Times New Roman" panose="02020603050405020304" pitchFamily="18" charset="0"/>
              </a:rPr>
              <a:t>c) Muôn người như một </a:t>
            </a:r>
            <a:endParaRPr lang="vi-VN" altLang="en-US" sz="400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xmlns="" id="{F5D1E316-D52E-4F01-9C42-CC3B706F120C}"/>
              </a:ext>
            </a:extLst>
          </p:cNvPr>
          <p:cNvSpPr>
            <a:spLocks noChangeArrowheads="1"/>
          </p:cNvSpPr>
          <p:nvPr/>
        </p:nvSpPr>
        <p:spPr bwMode="auto">
          <a:xfrm>
            <a:off x="1387476" y="4035426"/>
            <a:ext cx="603567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4000" b="1">
                <a:solidFill>
                  <a:schemeClr val="tx1">
                    <a:lumMod val="85000"/>
                    <a:lumOff val="15000"/>
                  </a:schemeClr>
                </a:solidFill>
                <a:latin typeface="Times New Roman" panose="02020603050405020304" pitchFamily="18" charset="0"/>
                <a:cs typeface="Times New Roman" panose="02020603050405020304" pitchFamily="18" charset="0"/>
              </a:rPr>
              <a:t>d) Trọng nghĩa khinh tài </a:t>
            </a:r>
            <a:endParaRPr lang="vi-VN" altLang="en-US" sz="400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xmlns="" id="{D23710AD-284A-45F1-A6D7-38B2A4B1E535}"/>
              </a:ext>
            </a:extLst>
          </p:cNvPr>
          <p:cNvSpPr>
            <a:spLocks noChangeArrowheads="1"/>
          </p:cNvSpPr>
          <p:nvPr/>
        </p:nvSpPr>
        <p:spPr bwMode="auto">
          <a:xfrm>
            <a:off x="1385888" y="4721226"/>
            <a:ext cx="60769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4000" b="1">
                <a:solidFill>
                  <a:schemeClr val="tx1">
                    <a:lumMod val="85000"/>
                    <a:lumOff val="15000"/>
                  </a:schemeClr>
                </a:solidFill>
                <a:latin typeface="Times New Roman" panose="02020603050405020304" pitchFamily="18" charset="0"/>
                <a:cs typeface="Times New Roman" panose="02020603050405020304" pitchFamily="18" charset="0"/>
              </a:rPr>
              <a:t>e) Uống nước nhớ nguồn </a:t>
            </a:r>
            <a:endParaRPr lang="vi-VN" altLang="en-US" sz="400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xmlns="" id="{CAEFD132-CF60-4832-AF7D-46A9CB416BBF}"/>
              </a:ext>
            </a:extLst>
          </p:cNvPr>
          <p:cNvSpPr/>
          <p:nvPr/>
        </p:nvSpPr>
        <p:spPr>
          <a:xfrm>
            <a:off x="8299450" y="3017838"/>
            <a:ext cx="3067050" cy="1863726"/>
          </a:xfrm>
          <a:prstGeom prst="rect">
            <a:avLst/>
          </a:prstGeom>
          <a:solidFill>
            <a:schemeClr val="accent6">
              <a:lumMod val="20000"/>
              <a:lumOff val="80000"/>
            </a:schemeClr>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rgbClr val="FF0000"/>
                </a:solidFill>
                <a:latin typeface="Times New Roman" panose="02020603050405020304" pitchFamily="18" charset="0"/>
                <a:cs typeface="Times New Roman" panose="02020603050405020304" pitchFamily="18" charset="0"/>
              </a:rPr>
              <a:t>LƯU Ý: Nội dung giảm tải theo CV 3969</a:t>
            </a:r>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additive="base">
                                        <p:cTn id="16" dur="500" fill="hold"/>
                                        <p:tgtEl>
                                          <p:spTgt spid="4"/>
                                        </p:tgtEl>
                                        <p:attrNameLst>
                                          <p:attrName>ppt_x</p:attrName>
                                        </p:attrNameLst>
                                      </p:cBhvr>
                                      <p:tavLst>
                                        <p:tav tm="0">
                                          <p:val>
                                            <p:strVal val="#ppt_x"/>
                                          </p:val>
                                        </p:tav>
                                        <p:tav tm="100000">
                                          <p:val>
                                            <p:strVal val="#ppt_x"/>
                                          </p:val>
                                        </p:tav>
                                      </p:tavLst>
                                    </p:anim>
                                    <p:anim calcmode="lin" valueType="num">
                                      <p:cBhvr additive="base">
                                        <p:cTn id="17" dur="500" fill="hold"/>
                                        <p:tgtEl>
                                          <p:spTgt spid="4"/>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additive="base">
                                        <p:cTn id="20" dur="500" fill="hold"/>
                                        <p:tgtEl>
                                          <p:spTgt spid="5"/>
                                        </p:tgtEl>
                                        <p:attrNameLst>
                                          <p:attrName>ppt_x</p:attrName>
                                        </p:attrNameLst>
                                      </p:cBhvr>
                                      <p:tavLst>
                                        <p:tav tm="0">
                                          <p:val>
                                            <p:strVal val="#ppt_x"/>
                                          </p:val>
                                        </p:tav>
                                        <p:tav tm="100000">
                                          <p:val>
                                            <p:strVal val="#ppt_x"/>
                                          </p:val>
                                        </p:tav>
                                      </p:tavLst>
                                    </p:anim>
                                    <p:anim calcmode="lin" valueType="num">
                                      <p:cBhvr additive="base">
                                        <p:cTn id="21" dur="500" fill="hold"/>
                                        <p:tgtEl>
                                          <p:spTgt spid="5"/>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additive="base">
                                        <p:cTn id="24" dur="500" fill="hold"/>
                                        <p:tgtEl>
                                          <p:spTgt spid="6"/>
                                        </p:tgtEl>
                                        <p:attrNameLst>
                                          <p:attrName>ppt_x</p:attrName>
                                        </p:attrNameLst>
                                      </p:cBhvr>
                                      <p:tavLst>
                                        <p:tav tm="0">
                                          <p:val>
                                            <p:strVal val="#ppt_x"/>
                                          </p:val>
                                        </p:tav>
                                        <p:tav tm="100000">
                                          <p:val>
                                            <p:strVal val="#ppt_x"/>
                                          </p:val>
                                        </p:tav>
                                      </p:tavLst>
                                    </p:anim>
                                    <p:anim calcmode="lin" valueType="num">
                                      <p:cBhvr additive="base">
                                        <p:cTn id="25" dur="500" fill="hold"/>
                                        <p:tgtEl>
                                          <p:spTgt spid="6"/>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additive="base">
                                        <p:cTn id="28" dur="500" fill="hold"/>
                                        <p:tgtEl>
                                          <p:spTgt spid="7"/>
                                        </p:tgtEl>
                                        <p:attrNameLst>
                                          <p:attrName>ppt_x</p:attrName>
                                        </p:attrNameLst>
                                      </p:cBhvr>
                                      <p:tavLst>
                                        <p:tav tm="0">
                                          <p:val>
                                            <p:strVal val="#ppt_x"/>
                                          </p:val>
                                        </p:tav>
                                        <p:tav tm="100000">
                                          <p:val>
                                            <p:strVal val="#ppt_x"/>
                                          </p:val>
                                        </p:tav>
                                      </p:tavLst>
                                    </p:anim>
                                    <p:anim calcmode="lin" valueType="num">
                                      <p:cBhvr additive="base">
                                        <p:cTn id="29"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Text Box 6">
            <a:extLst>
              <a:ext uri="{FF2B5EF4-FFF2-40B4-BE49-F238E27FC236}">
                <a16:creationId xmlns:a16="http://schemas.microsoft.com/office/drawing/2014/main" xmlns="" id="{8FE78CCA-41C6-4224-8434-EB885A8C9946}"/>
              </a:ext>
            </a:extLst>
          </p:cNvPr>
          <p:cNvSpPr txBox="1">
            <a:spLocks noChangeArrowheads="1"/>
          </p:cNvSpPr>
          <p:nvPr/>
        </p:nvSpPr>
        <p:spPr bwMode="auto">
          <a:xfrm>
            <a:off x="323850" y="354808"/>
            <a:ext cx="5772150" cy="708025"/>
          </a:xfrm>
          <a:prstGeom prst="rect">
            <a:avLst/>
          </a:prstGeom>
          <a:noFill/>
          <a:ln>
            <a:noFill/>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4000" b="1">
                <a:solidFill>
                  <a:schemeClr val="accent1">
                    <a:lumMod val="75000"/>
                  </a:schemeClr>
                </a:solidFill>
                <a:latin typeface="Times New Roman" panose="02020603050405020304" pitchFamily="18" charset="0"/>
                <a:cs typeface="Times New Roman" panose="02020603050405020304" pitchFamily="18" charset="0"/>
              </a:rPr>
              <a:t>a) Chịu thương chịu khó: </a:t>
            </a:r>
          </a:p>
        </p:txBody>
      </p:sp>
      <p:sp>
        <p:nvSpPr>
          <p:cNvPr id="2055" name="Text Box 7">
            <a:extLst>
              <a:ext uri="{FF2B5EF4-FFF2-40B4-BE49-F238E27FC236}">
                <a16:creationId xmlns:a16="http://schemas.microsoft.com/office/drawing/2014/main" xmlns="" id="{3467256D-6297-4FB4-96E2-1367AB97170D}"/>
              </a:ext>
            </a:extLst>
          </p:cNvPr>
          <p:cNvSpPr txBox="1">
            <a:spLocks noChangeArrowheads="1"/>
          </p:cNvSpPr>
          <p:nvPr/>
        </p:nvSpPr>
        <p:spPr bwMode="auto">
          <a:xfrm>
            <a:off x="1634672" y="1270668"/>
            <a:ext cx="9525000" cy="1323975"/>
          </a:xfrm>
          <a:prstGeom prst="rect">
            <a:avLst/>
          </a:prstGeom>
          <a:noFill/>
          <a:ln w="28575">
            <a:solidFill>
              <a:srgbClr val="92D05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4000" b="1" i="1">
                <a:latin typeface="Times New Roman" panose="02020603050405020304" pitchFamily="18" charset="0"/>
                <a:cs typeface="Times New Roman" panose="02020603050405020304" pitchFamily="18" charset="0"/>
              </a:rPr>
              <a:t>	Chỉ sự cần cù, chăm chỉ, không ngại khó khăn gian khổ.</a:t>
            </a:r>
          </a:p>
        </p:txBody>
      </p:sp>
      <p:sp>
        <p:nvSpPr>
          <p:cNvPr id="2056" name="Text Box 8">
            <a:extLst>
              <a:ext uri="{FF2B5EF4-FFF2-40B4-BE49-F238E27FC236}">
                <a16:creationId xmlns:a16="http://schemas.microsoft.com/office/drawing/2014/main" xmlns="" id="{DDA52045-AC35-4D5E-B119-2C059254C3DB}"/>
              </a:ext>
            </a:extLst>
          </p:cNvPr>
          <p:cNvSpPr txBox="1">
            <a:spLocks noChangeArrowheads="1"/>
          </p:cNvSpPr>
          <p:nvPr/>
        </p:nvSpPr>
        <p:spPr bwMode="auto">
          <a:xfrm>
            <a:off x="323850" y="3333355"/>
            <a:ext cx="5238750" cy="708025"/>
          </a:xfrm>
          <a:prstGeom prst="rect">
            <a:avLst/>
          </a:prstGeom>
          <a:noFill/>
          <a:ln>
            <a:noFill/>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4000" b="1">
                <a:solidFill>
                  <a:schemeClr val="accent1">
                    <a:lumMod val="75000"/>
                  </a:schemeClr>
                </a:solidFill>
                <a:latin typeface="Times New Roman" panose="02020603050405020304" pitchFamily="18" charset="0"/>
                <a:cs typeface="Times New Roman" panose="02020603050405020304" pitchFamily="18" charset="0"/>
              </a:rPr>
              <a:t>b) Dám nghĩ dám làm: </a:t>
            </a:r>
          </a:p>
        </p:txBody>
      </p:sp>
      <p:sp>
        <p:nvSpPr>
          <p:cNvPr id="2057" name="Text Box 9">
            <a:extLst>
              <a:ext uri="{FF2B5EF4-FFF2-40B4-BE49-F238E27FC236}">
                <a16:creationId xmlns:a16="http://schemas.microsoft.com/office/drawing/2014/main" xmlns="" id="{B374A652-F471-4D54-8587-6005EC4E4168}"/>
              </a:ext>
            </a:extLst>
          </p:cNvPr>
          <p:cNvSpPr txBox="1">
            <a:spLocks noChangeArrowheads="1"/>
          </p:cNvSpPr>
          <p:nvPr/>
        </p:nvSpPr>
        <p:spPr bwMode="auto">
          <a:xfrm>
            <a:off x="1634672" y="4262706"/>
            <a:ext cx="9525000" cy="1323439"/>
          </a:xfrm>
          <a:prstGeom prst="rect">
            <a:avLst/>
          </a:prstGeom>
          <a:noFill/>
          <a:ln w="28575">
            <a:solidFill>
              <a:srgbClr val="92D05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4000" b="1" i="1">
                <a:latin typeface="Times New Roman" panose="02020603050405020304" pitchFamily="18" charset="0"/>
                <a:cs typeface="Times New Roman" panose="02020603050405020304" pitchFamily="18" charset="0"/>
              </a:rPr>
              <a:t>	Chỉ tính mạnh dạn, táo bạo, nhiều sáng kiến và dám thực hiện sáng kiến đó.</a:t>
            </a:r>
          </a:p>
        </p:txBody>
      </p:sp>
      <p:pic>
        <p:nvPicPr>
          <p:cNvPr id="9" name="PA_图片 12">
            <a:extLst>
              <a:ext uri="{FF2B5EF4-FFF2-40B4-BE49-F238E27FC236}">
                <a16:creationId xmlns:a16="http://schemas.microsoft.com/office/drawing/2014/main" xmlns="" id="{48A518C5-3033-410E-8620-EE3570F83519}"/>
              </a:ext>
            </a:extLst>
          </p:cNvPr>
          <p:cNvPicPr>
            <a:picLocks noChangeAspect="1"/>
          </p:cNvPicPr>
          <p:nvPr>
            <p:custDataLst>
              <p:tags r:id="rId1"/>
            </p:custDataLst>
          </p:nvPr>
        </p:nvPicPr>
        <p:blipFill>
          <a:blip r:embed="rId3" cstate="print">
            <a:extLst>
              <a:ext uri="{28A0092B-C50C-407E-A947-70E740481C1C}">
                <a14:useLocalDpi xmlns:a14="http://schemas.microsoft.com/office/drawing/2010/main" val="0"/>
              </a:ext>
            </a:extLst>
          </a:blip>
          <a:stretch>
            <a:fillRect/>
          </a:stretch>
        </p:blipFill>
        <p:spPr>
          <a:xfrm>
            <a:off x="0" y="4924426"/>
            <a:ext cx="2331508" cy="193357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054"/>
                                        </p:tgtEl>
                                        <p:attrNameLst>
                                          <p:attrName>style.visibility</p:attrName>
                                        </p:attrNameLst>
                                      </p:cBhvr>
                                      <p:to>
                                        <p:strVal val="visible"/>
                                      </p:to>
                                    </p:set>
                                    <p:animEffect transition="in" filter="diamond(in)">
                                      <p:cBhvr>
                                        <p:cTn id="7" dur="2000"/>
                                        <p:tgtEl>
                                          <p:spTgt spid="205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055"/>
                                        </p:tgtEl>
                                        <p:attrNameLst>
                                          <p:attrName>style.visibility</p:attrName>
                                        </p:attrNameLst>
                                      </p:cBhvr>
                                      <p:to>
                                        <p:strVal val="visible"/>
                                      </p:to>
                                    </p:set>
                                    <p:animEffect transition="in" filter="barn(inVertical)">
                                      <p:cBhvr>
                                        <p:cTn id="12" dur="500"/>
                                        <p:tgtEl>
                                          <p:spTgt spid="2055"/>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2056"/>
                                        </p:tgtEl>
                                        <p:attrNameLst>
                                          <p:attrName>style.visibility</p:attrName>
                                        </p:attrNameLst>
                                      </p:cBhvr>
                                      <p:to>
                                        <p:strVal val="visible"/>
                                      </p:to>
                                    </p:set>
                                    <p:animEffect transition="in" filter="diamond(in)">
                                      <p:cBhvr>
                                        <p:cTn id="17" dur="2000"/>
                                        <p:tgtEl>
                                          <p:spTgt spid="2056"/>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2057"/>
                                        </p:tgtEl>
                                        <p:attrNameLst>
                                          <p:attrName>style.visibility</p:attrName>
                                        </p:attrNameLst>
                                      </p:cBhvr>
                                      <p:to>
                                        <p:strVal val="visible"/>
                                      </p:to>
                                    </p:set>
                                    <p:animEffect transition="in" filter="barn(inVertical)">
                                      <p:cBhvr>
                                        <p:cTn id="20" dur="500"/>
                                        <p:tgtEl>
                                          <p:spTgt spid="20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4" grpId="0"/>
      <p:bldP spid="2055" grpId="0" animBg="1"/>
      <p:bldP spid="2056" grpId="0"/>
      <p:bldP spid="205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Text Box 4">
            <a:extLst>
              <a:ext uri="{FF2B5EF4-FFF2-40B4-BE49-F238E27FC236}">
                <a16:creationId xmlns:a16="http://schemas.microsoft.com/office/drawing/2014/main" xmlns="" id="{C112A8C4-E06A-4A8E-B56E-46430FD4B1CF}"/>
              </a:ext>
            </a:extLst>
          </p:cNvPr>
          <p:cNvSpPr txBox="1">
            <a:spLocks noChangeArrowheads="1"/>
          </p:cNvSpPr>
          <p:nvPr/>
        </p:nvSpPr>
        <p:spPr bwMode="auto">
          <a:xfrm>
            <a:off x="152400" y="149226"/>
            <a:ext cx="5943600" cy="708025"/>
          </a:xfrm>
          <a:prstGeom prst="rect">
            <a:avLst/>
          </a:prstGeom>
          <a:noFill/>
          <a:ln>
            <a:noFill/>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4000" b="1">
                <a:solidFill>
                  <a:schemeClr val="accent1">
                    <a:lumMod val="75000"/>
                  </a:schemeClr>
                </a:solidFill>
                <a:latin typeface="Times New Roman" panose="02020603050405020304" pitchFamily="18" charset="0"/>
                <a:cs typeface="Times New Roman" panose="02020603050405020304" pitchFamily="18" charset="0"/>
              </a:rPr>
              <a:t>c) Muôn người như một : </a:t>
            </a:r>
          </a:p>
        </p:txBody>
      </p:sp>
      <p:sp>
        <p:nvSpPr>
          <p:cNvPr id="10245" name="Text Box 5">
            <a:extLst>
              <a:ext uri="{FF2B5EF4-FFF2-40B4-BE49-F238E27FC236}">
                <a16:creationId xmlns:a16="http://schemas.microsoft.com/office/drawing/2014/main" xmlns="" id="{02908E31-F6B6-4911-AA71-53B90D3720C4}"/>
              </a:ext>
            </a:extLst>
          </p:cNvPr>
          <p:cNvSpPr txBox="1">
            <a:spLocks noChangeArrowheads="1"/>
          </p:cNvSpPr>
          <p:nvPr/>
        </p:nvSpPr>
        <p:spPr bwMode="auto">
          <a:xfrm>
            <a:off x="819150" y="1152768"/>
            <a:ext cx="11010900" cy="1323975"/>
          </a:xfrm>
          <a:prstGeom prst="rect">
            <a:avLst/>
          </a:prstGeom>
          <a:noFill/>
          <a:ln w="28575">
            <a:solidFill>
              <a:srgbClr val="92D05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4000" b="1" i="1">
                <a:latin typeface="Times New Roman" panose="02020603050405020304" pitchFamily="18" charset="0"/>
                <a:cs typeface="Times New Roman" panose="02020603050405020304" pitchFamily="18" charset="0"/>
              </a:rPr>
              <a:t>Chỉ ý đoàn kết, trên dưới một lòng thống nhất ý chí và hành động.</a:t>
            </a:r>
          </a:p>
        </p:txBody>
      </p:sp>
      <p:sp>
        <p:nvSpPr>
          <p:cNvPr id="10246" name="Text Box 6">
            <a:extLst>
              <a:ext uri="{FF2B5EF4-FFF2-40B4-BE49-F238E27FC236}">
                <a16:creationId xmlns:a16="http://schemas.microsoft.com/office/drawing/2014/main" xmlns="" id="{4AAAA027-1BFD-4D21-A350-21281A26161B}"/>
              </a:ext>
            </a:extLst>
          </p:cNvPr>
          <p:cNvSpPr txBox="1">
            <a:spLocks noChangeArrowheads="1"/>
          </p:cNvSpPr>
          <p:nvPr/>
        </p:nvSpPr>
        <p:spPr bwMode="auto">
          <a:xfrm>
            <a:off x="152400" y="2556462"/>
            <a:ext cx="5867400" cy="708025"/>
          </a:xfrm>
          <a:prstGeom prst="rect">
            <a:avLst/>
          </a:prstGeom>
          <a:noFill/>
          <a:ln>
            <a:noFill/>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4000" b="1">
                <a:solidFill>
                  <a:schemeClr val="accent1">
                    <a:lumMod val="75000"/>
                  </a:schemeClr>
                </a:solidFill>
                <a:latin typeface="Times New Roman" panose="02020603050405020304" pitchFamily="18" charset="0"/>
                <a:cs typeface="Times New Roman" panose="02020603050405020304" pitchFamily="18" charset="0"/>
              </a:rPr>
              <a:t>d) Trọng nghĩa khinh tài : </a:t>
            </a:r>
          </a:p>
        </p:txBody>
      </p:sp>
      <p:sp>
        <p:nvSpPr>
          <p:cNvPr id="10247" name="Text Box 7">
            <a:extLst>
              <a:ext uri="{FF2B5EF4-FFF2-40B4-BE49-F238E27FC236}">
                <a16:creationId xmlns:a16="http://schemas.microsoft.com/office/drawing/2014/main" xmlns="" id="{97C20FF4-F1A7-4473-A7CF-11B5A0F0A34B}"/>
              </a:ext>
            </a:extLst>
          </p:cNvPr>
          <p:cNvSpPr txBox="1">
            <a:spLocks noChangeArrowheads="1"/>
          </p:cNvSpPr>
          <p:nvPr/>
        </p:nvSpPr>
        <p:spPr bwMode="auto">
          <a:xfrm>
            <a:off x="819150" y="3717287"/>
            <a:ext cx="8991600" cy="708025"/>
          </a:xfrm>
          <a:prstGeom prst="rect">
            <a:avLst/>
          </a:prstGeom>
          <a:noFill/>
          <a:ln w="28575">
            <a:solidFill>
              <a:srgbClr val="92D05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4000" b="1" i="1">
                <a:latin typeface="Times New Roman" panose="02020603050405020304" pitchFamily="18" charset="0"/>
                <a:cs typeface="Times New Roman" panose="02020603050405020304" pitchFamily="18" charset="0"/>
              </a:rPr>
              <a:t>Coi trọng đạo lí, coi nhẹ tiền bạc.</a:t>
            </a:r>
          </a:p>
        </p:txBody>
      </p:sp>
      <p:sp>
        <p:nvSpPr>
          <p:cNvPr id="10248" name="Text Box 8">
            <a:extLst>
              <a:ext uri="{FF2B5EF4-FFF2-40B4-BE49-F238E27FC236}">
                <a16:creationId xmlns:a16="http://schemas.microsoft.com/office/drawing/2014/main" xmlns="" id="{098A47D8-0EF4-4C6A-AC94-F8E4B8C22338}"/>
              </a:ext>
            </a:extLst>
          </p:cNvPr>
          <p:cNvSpPr txBox="1">
            <a:spLocks noChangeArrowheads="1"/>
          </p:cNvSpPr>
          <p:nvPr/>
        </p:nvSpPr>
        <p:spPr bwMode="auto">
          <a:xfrm>
            <a:off x="152400" y="4612930"/>
            <a:ext cx="6153150" cy="708025"/>
          </a:xfrm>
          <a:prstGeom prst="rect">
            <a:avLst/>
          </a:prstGeom>
          <a:noFill/>
          <a:ln>
            <a:noFill/>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4000" b="1">
                <a:solidFill>
                  <a:schemeClr val="accent1">
                    <a:lumMod val="75000"/>
                  </a:schemeClr>
                </a:solidFill>
                <a:latin typeface="Times New Roman" panose="02020603050405020304" pitchFamily="18" charset="0"/>
                <a:cs typeface="Times New Roman" panose="02020603050405020304" pitchFamily="18" charset="0"/>
              </a:rPr>
              <a:t>e) Uống nước nhớ nguồn : </a:t>
            </a:r>
          </a:p>
        </p:txBody>
      </p:sp>
      <p:sp>
        <p:nvSpPr>
          <p:cNvPr id="10249" name="Text Box 9">
            <a:extLst>
              <a:ext uri="{FF2B5EF4-FFF2-40B4-BE49-F238E27FC236}">
                <a16:creationId xmlns:a16="http://schemas.microsoft.com/office/drawing/2014/main" xmlns="" id="{B4FD05A5-720E-4FE7-9CA7-DFEC1C4D6173}"/>
              </a:ext>
            </a:extLst>
          </p:cNvPr>
          <p:cNvSpPr txBox="1">
            <a:spLocks noChangeArrowheads="1"/>
          </p:cNvSpPr>
          <p:nvPr/>
        </p:nvSpPr>
        <p:spPr bwMode="auto">
          <a:xfrm>
            <a:off x="819150" y="5537270"/>
            <a:ext cx="8382000" cy="707886"/>
          </a:xfrm>
          <a:prstGeom prst="rect">
            <a:avLst/>
          </a:prstGeom>
          <a:noFill/>
          <a:ln w="28575">
            <a:solidFill>
              <a:srgbClr val="92D05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4000" b="1" i="1">
                <a:latin typeface="Times New Roman" panose="02020603050405020304" pitchFamily="18" charset="0"/>
                <a:cs typeface="Times New Roman" panose="02020603050405020304" pitchFamily="18" charset="0"/>
              </a:rPr>
              <a:t>Có nghĩa có tình, thủy chung, biết ơn.</a:t>
            </a:r>
          </a:p>
        </p:txBody>
      </p:sp>
      <p:pic>
        <p:nvPicPr>
          <p:cNvPr id="8" name="PA_图片 12">
            <a:extLst>
              <a:ext uri="{FF2B5EF4-FFF2-40B4-BE49-F238E27FC236}">
                <a16:creationId xmlns:a16="http://schemas.microsoft.com/office/drawing/2014/main" xmlns="" id="{4BFCD6C5-723B-4F82-9717-C08A9984157C}"/>
              </a:ext>
            </a:extLst>
          </p:cNvPr>
          <p:cNvPicPr>
            <a:picLocks noChangeAspect="1"/>
          </p:cNvPicPr>
          <p:nvPr>
            <p:custDataLst>
              <p:tags r:id="rId1"/>
            </p:custDataLst>
          </p:nvPr>
        </p:nvPicPr>
        <p:blipFill>
          <a:blip r:embed="rId3" cstate="print">
            <a:extLst>
              <a:ext uri="{28A0092B-C50C-407E-A947-70E740481C1C}">
                <a14:useLocalDpi xmlns:a14="http://schemas.microsoft.com/office/drawing/2010/main" val="0"/>
              </a:ext>
            </a:extLst>
          </a:blip>
          <a:stretch>
            <a:fillRect/>
          </a:stretch>
        </p:blipFill>
        <p:spPr>
          <a:xfrm flipH="1">
            <a:off x="10222067" y="5080000"/>
            <a:ext cx="1956326" cy="162242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0244"/>
                                        </p:tgtEl>
                                        <p:attrNameLst>
                                          <p:attrName>style.visibility</p:attrName>
                                        </p:attrNameLst>
                                      </p:cBhvr>
                                      <p:to>
                                        <p:strVal val="visible"/>
                                      </p:to>
                                    </p:set>
                                    <p:animEffect transition="in" filter="diamond(in)">
                                      <p:cBhvr>
                                        <p:cTn id="7" dur="500"/>
                                        <p:tgtEl>
                                          <p:spTgt spid="1024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245"/>
                                        </p:tgtEl>
                                        <p:attrNameLst>
                                          <p:attrName>style.visibility</p:attrName>
                                        </p:attrNameLst>
                                      </p:cBhvr>
                                      <p:to>
                                        <p:strVal val="visible"/>
                                      </p:to>
                                    </p:set>
                                    <p:animEffect transition="in" filter="barn(inVertical)">
                                      <p:cBhvr>
                                        <p:cTn id="12" dur="500"/>
                                        <p:tgtEl>
                                          <p:spTgt spid="10245"/>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10246"/>
                                        </p:tgtEl>
                                        <p:attrNameLst>
                                          <p:attrName>style.visibility</p:attrName>
                                        </p:attrNameLst>
                                      </p:cBhvr>
                                      <p:to>
                                        <p:strVal val="visible"/>
                                      </p:to>
                                    </p:set>
                                    <p:animEffect transition="in" filter="diamond(in)">
                                      <p:cBhvr>
                                        <p:cTn id="17" dur="500"/>
                                        <p:tgtEl>
                                          <p:spTgt spid="1024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0247"/>
                                        </p:tgtEl>
                                        <p:attrNameLst>
                                          <p:attrName>style.visibility</p:attrName>
                                        </p:attrNameLst>
                                      </p:cBhvr>
                                      <p:to>
                                        <p:strVal val="visible"/>
                                      </p:to>
                                    </p:set>
                                    <p:animEffect transition="in" filter="barn(inVertical)">
                                      <p:cBhvr>
                                        <p:cTn id="22" dur="500"/>
                                        <p:tgtEl>
                                          <p:spTgt spid="10247"/>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10248"/>
                                        </p:tgtEl>
                                        <p:attrNameLst>
                                          <p:attrName>style.visibility</p:attrName>
                                        </p:attrNameLst>
                                      </p:cBhvr>
                                      <p:to>
                                        <p:strVal val="visible"/>
                                      </p:to>
                                    </p:set>
                                    <p:animEffect transition="in" filter="diamond(in)">
                                      <p:cBhvr>
                                        <p:cTn id="27" dur="500"/>
                                        <p:tgtEl>
                                          <p:spTgt spid="10248"/>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0249"/>
                                        </p:tgtEl>
                                        <p:attrNameLst>
                                          <p:attrName>style.visibility</p:attrName>
                                        </p:attrNameLst>
                                      </p:cBhvr>
                                      <p:to>
                                        <p:strVal val="visible"/>
                                      </p:to>
                                    </p:set>
                                    <p:animEffect transition="in" filter="barn(inVertical)">
                                      <p:cBhvr>
                                        <p:cTn id="32" dur="500"/>
                                        <p:tgtEl>
                                          <p:spTgt spid="102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4" grpId="0"/>
      <p:bldP spid="10245" grpId="0" animBg="1"/>
      <p:bldP spid="10246" grpId="0"/>
      <p:bldP spid="10247" grpId="0" animBg="1"/>
      <p:bldP spid="10248" grpId="0"/>
      <p:bldP spid="1024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9" name="Text Box 5"/>
          <p:cNvSpPr txBox="1">
            <a:spLocks noChangeArrowheads="1"/>
          </p:cNvSpPr>
          <p:nvPr/>
        </p:nvSpPr>
        <p:spPr bwMode="auto">
          <a:xfrm>
            <a:off x="184297" y="154651"/>
            <a:ext cx="9950304"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50000"/>
              </a:spcBef>
              <a:spcAft>
                <a:spcPct val="0"/>
              </a:spcAft>
              <a:buFontTx/>
              <a:buNone/>
            </a:pPr>
            <a:r>
              <a:rPr lang="en-US" sz="4000" b="1" dirty="0">
                <a:solidFill>
                  <a:srgbClr val="00B050"/>
                </a:solidFill>
                <a:latin typeface="Times New Roman" panose="02020603050405020304" pitchFamily="18" charset="0"/>
                <a:cs typeface="Times New Roman" panose="02020603050405020304" pitchFamily="18" charset="0"/>
              </a:rPr>
              <a:t>      3. </a:t>
            </a:r>
            <a:r>
              <a:rPr lang="en-US" sz="4000" b="1" dirty="0" err="1">
                <a:solidFill>
                  <a:srgbClr val="00B050"/>
                </a:solidFill>
                <a:latin typeface="Times New Roman" panose="02020603050405020304" pitchFamily="18" charset="0"/>
                <a:cs typeface="Times New Roman" panose="02020603050405020304" pitchFamily="18" charset="0"/>
              </a:rPr>
              <a:t>Đọc</a:t>
            </a:r>
            <a:r>
              <a:rPr lang="en-US" sz="4000" b="1" dirty="0">
                <a:solidFill>
                  <a:srgbClr val="00B050"/>
                </a:solidFill>
                <a:latin typeface="Times New Roman" panose="02020603050405020304" pitchFamily="18" charset="0"/>
                <a:cs typeface="Times New Roman" panose="02020603050405020304" pitchFamily="18" charset="0"/>
              </a:rPr>
              <a:t> </a:t>
            </a:r>
            <a:r>
              <a:rPr lang="en-US" sz="4000" b="1" dirty="0" err="1">
                <a:solidFill>
                  <a:srgbClr val="00B050"/>
                </a:solidFill>
                <a:latin typeface="Times New Roman" panose="02020603050405020304" pitchFamily="18" charset="0"/>
                <a:cs typeface="Times New Roman" panose="02020603050405020304" pitchFamily="18" charset="0"/>
              </a:rPr>
              <a:t>truyện</a:t>
            </a:r>
            <a:r>
              <a:rPr lang="en-US" sz="4000" b="1" dirty="0">
                <a:solidFill>
                  <a:srgbClr val="00B050"/>
                </a:solidFill>
                <a:latin typeface="Times New Roman" panose="02020603050405020304" pitchFamily="18" charset="0"/>
                <a:cs typeface="Times New Roman" panose="02020603050405020304" pitchFamily="18" charset="0"/>
              </a:rPr>
              <a:t> “Con </a:t>
            </a:r>
            <a:r>
              <a:rPr lang="en-US" sz="4000" b="1" dirty="0" err="1">
                <a:solidFill>
                  <a:srgbClr val="00B050"/>
                </a:solidFill>
                <a:latin typeface="Times New Roman" panose="02020603050405020304" pitchFamily="18" charset="0"/>
                <a:cs typeface="Times New Roman" panose="02020603050405020304" pitchFamily="18" charset="0"/>
              </a:rPr>
              <a:t>Rồng</a:t>
            </a:r>
            <a:r>
              <a:rPr lang="en-US" sz="4000" b="1" dirty="0">
                <a:solidFill>
                  <a:srgbClr val="00B050"/>
                </a:solidFill>
                <a:latin typeface="Times New Roman" panose="02020603050405020304" pitchFamily="18" charset="0"/>
                <a:cs typeface="Times New Roman" panose="02020603050405020304" pitchFamily="18" charset="0"/>
              </a:rPr>
              <a:t> </a:t>
            </a:r>
            <a:r>
              <a:rPr lang="en-US" sz="4000" b="1" dirty="0" err="1">
                <a:solidFill>
                  <a:srgbClr val="00B050"/>
                </a:solidFill>
                <a:latin typeface="Times New Roman" panose="02020603050405020304" pitchFamily="18" charset="0"/>
                <a:cs typeface="Times New Roman" panose="02020603050405020304" pitchFamily="18" charset="0"/>
              </a:rPr>
              <a:t>cháu</a:t>
            </a:r>
            <a:r>
              <a:rPr lang="en-US" sz="4000" b="1" dirty="0">
                <a:solidFill>
                  <a:srgbClr val="00B050"/>
                </a:solidFill>
                <a:latin typeface="Times New Roman" panose="02020603050405020304" pitchFamily="18" charset="0"/>
                <a:cs typeface="Times New Roman" panose="02020603050405020304" pitchFamily="18" charset="0"/>
              </a:rPr>
              <a:t> </a:t>
            </a:r>
            <a:r>
              <a:rPr lang="en-US" sz="4000" b="1" dirty="0" err="1">
                <a:solidFill>
                  <a:srgbClr val="00B050"/>
                </a:solidFill>
                <a:latin typeface="Times New Roman" panose="02020603050405020304" pitchFamily="18" charset="0"/>
                <a:cs typeface="Times New Roman" panose="02020603050405020304" pitchFamily="18" charset="0"/>
              </a:rPr>
              <a:t>Tiên</a:t>
            </a:r>
            <a:r>
              <a:rPr lang="en-US" sz="4000" b="1" dirty="0">
                <a:solidFill>
                  <a:srgbClr val="00B050"/>
                </a:solidFill>
                <a:latin typeface="Times New Roman" panose="02020603050405020304" pitchFamily="18" charset="0"/>
                <a:cs typeface="Times New Roman" panose="02020603050405020304" pitchFamily="18" charset="0"/>
              </a:rPr>
              <a:t>” </a:t>
            </a:r>
            <a:r>
              <a:rPr lang="en-US" sz="4000" b="1" dirty="0" err="1">
                <a:solidFill>
                  <a:srgbClr val="00B050"/>
                </a:solidFill>
                <a:latin typeface="Times New Roman" panose="02020603050405020304" pitchFamily="18" charset="0"/>
                <a:cs typeface="Times New Roman" panose="02020603050405020304" pitchFamily="18" charset="0"/>
              </a:rPr>
              <a:t>và</a:t>
            </a:r>
            <a:r>
              <a:rPr lang="en-US" sz="4000" b="1" dirty="0">
                <a:solidFill>
                  <a:srgbClr val="00B050"/>
                </a:solidFill>
                <a:latin typeface="Times New Roman" panose="02020603050405020304" pitchFamily="18" charset="0"/>
                <a:cs typeface="Times New Roman" panose="02020603050405020304" pitchFamily="18" charset="0"/>
              </a:rPr>
              <a:t> </a:t>
            </a:r>
            <a:r>
              <a:rPr lang="en-US" sz="4000" b="1" dirty="0" err="1">
                <a:solidFill>
                  <a:srgbClr val="00B050"/>
                </a:solidFill>
                <a:latin typeface="Times New Roman" panose="02020603050405020304" pitchFamily="18" charset="0"/>
                <a:cs typeface="Times New Roman" panose="02020603050405020304" pitchFamily="18" charset="0"/>
              </a:rPr>
              <a:t>trả</a:t>
            </a:r>
            <a:r>
              <a:rPr lang="en-US" sz="4000" b="1" dirty="0">
                <a:solidFill>
                  <a:srgbClr val="00B050"/>
                </a:solidFill>
                <a:latin typeface="Times New Roman" panose="02020603050405020304" pitchFamily="18" charset="0"/>
                <a:cs typeface="Times New Roman" panose="02020603050405020304" pitchFamily="18" charset="0"/>
              </a:rPr>
              <a:t> </a:t>
            </a:r>
            <a:r>
              <a:rPr lang="en-US" sz="4000" b="1" dirty="0" err="1">
                <a:solidFill>
                  <a:srgbClr val="00B050"/>
                </a:solidFill>
                <a:latin typeface="Times New Roman" panose="02020603050405020304" pitchFamily="18" charset="0"/>
                <a:cs typeface="Times New Roman" panose="02020603050405020304" pitchFamily="18" charset="0"/>
              </a:rPr>
              <a:t>lời</a:t>
            </a:r>
            <a:r>
              <a:rPr lang="en-US" sz="4000" b="1" dirty="0">
                <a:solidFill>
                  <a:srgbClr val="00B050"/>
                </a:solidFill>
                <a:latin typeface="Times New Roman" panose="02020603050405020304" pitchFamily="18" charset="0"/>
                <a:cs typeface="Times New Roman" panose="02020603050405020304" pitchFamily="18" charset="0"/>
              </a:rPr>
              <a:t> </a:t>
            </a:r>
            <a:r>
              <a:rPr lang="en-US" sz="4000" b="1" dirty="0" err="1">
                <a:solidFill>
                  <a:srgbClr val="00B050"/>
                </a:solidFill>
                <a:latin typeface="Times New Roman" panose="02020603050405020304" pitchFamily="18" charset="0"/>
                <a:cs typeface="Times New Roman" panose="02020603050405020304" pitchFamily="18" charset="0"/>
              </a:rPr>
              <a:t>câu</a:t>
            </a:r>
            <a:r>
              <a:rPr lang="en-US" sz="4000" b="1" dirty="0">
                <a:solidFill>
                  <a:srgbClr val="00B050"/>
                </a:solidFill>
                <a:latin typeface="Times New Roman" panose="02020603050405020304" pitchFamily="18" charset="0"/>
                <a:cs typeface="Times New Roman" panose="02020603050405020304" pitchFamily="18" charset="0"/>
              </a:rPr>
              <a:t> </a:t>
            </a:r>
            <a:r>
              <a:rPr lang="en-US" sz="4000" b="1" dirty="0" err="1">
                <a:solidFill>
                  <a:srgbClr val="00B050"/>
                </a:solidFill>
                <a:latin typeface="Times New Roman" panose="02020603050405020304" pitchFamily="18" charset="0"/>
                <a:cs typeface="Times New Roman" panose="02020603050405020304" pitchFamily="18" charset="0"/>
              </a:rPr>
              <a:t>hỏi</a:t>
            </a:r>
            <a:r>
              <a:rPr lang="en-US" sz="4000" b="1" dirty="0">
                <a:solidFill>
                  <a:srgbClr val="00B050"/>
                </a:solidFill>
                <a:latin typeface="Times New Roman" panose="02020603050405020304" pitchFamily="18" charset="0"/>
                <a:cs typeface="Times New Roman" panose="02020603050405020304" pitchFamily="18" charset="0"/>
              </a:rPr>
              <a:t> </a:t>
            </a:r>
            <a:r>
              <a:rPr lang="en-US" sz="4000" b="1" dirty="0" err="1">
                <a:solidFill>
                  <a:srgbClr val="00B050"/>
                </a:solidFill>
                <a:latin typeface="Times New Roman" panose="02020603050405020304" pitchFamily="18" charset="0"/>
                <a:cs typeface="Times New Roman" panose="02020603050405020304" pitchFamily="18" charset="0"/>
              </a:rPr>
              <a:t>sau</a:t>
            </a:r>
            <a:r>
              <a:rPr lang="en-US" sz="4000" b="1" dirty="0">
                <a:solidFill>
                  <a:srgbClr val="00B050"/>
                </a:solidFill>
                <a:latin typeface="Times New Roman" panose="02020603050405020304" pitchFamily="18" charset="0"/>
                <a:cs typeface="Times New Roman" panose="02020603050405020304" pitchFamily="18" charset="0"/>
              </a:rPr>
              <a:t>:</a:t>
            </a:r>
          </a:p>
        </p:txBody>
      </p:sp>
      <p:sp>
        <p:nvSpPr>
          <p:cNvPr id="11270" name="Text Box 6"/>
          <p:cNvSpPr txBox="1">
            <a:spLocks noChangeArrowheads="1"/>
          </p:cNvSpPr>
          <p:nvPr/>
        </p:nvSpPr>
        <p:spPr bwMode="auto">
          <a:xfrm>
            <a:off x="114300" y="2036246"/>
            <a:ext cx="11433175" cy="708025"/>
          </a:xfrm>
          <a:prstGeom prst="rect">
            <a:avLst/>
          </a:prstGeom>
          <a:noFill/>
          <a:ln w="9525">
            <a:noFill/>
            <a:miter lim="800000"/>
            <a:headEnd/>
            <a:tailEnd/>
          </a:ln>
        </p:spPr>
        <p:txBody>
          <a:bodyPr>
            <a:spAutoFit/>
          </a:bodyPr>
          <a:lstStyle/>
          <a:p>
            <a:pPr fontAlgn="base">
              <a:spcBef>
                <a:spcPct val="50000"/>
              </a:spcBef>
              <a:spcAft>
                <a:spcPct val="0"/>
              </a:spcAft>
              <a:defRPr/>
            </a:pPr>
            <a:r>
              <a:rPr lang="en-US" sz="4000" b="1" dirty="0">
                <a:solidFill>
                  <a:schemeClr val="tx1">
                    <a:lumMod val="85000"/>
                    <a:lumOff val="15000"/>
                  </a:schemeClr>
                </a:solidFill>
                <a:latin typeface="Times New Roman" pitchFamily="18" charset="0"/>
                <a:cs typeface="Times New Roman" pitchFamily="18" charset="0"/>
              </a:rPr>
              <a:t>a) Vì sao người Việt Nam ta gọi nhau là </a:t>
            </a:r>
            <a:r>
              <a:rPr lang="en-US" sz="4000" b="1" i="1">
                <a:solidFill>
                  <a:srgbClr val="FF0000"/>
                </a:solidFill>
                <a:latin typeface="Times New Roman" pitchFamily="18" charset="0"/>
                <a:cs typeface="Times New Roman" pitchFamily="18" charset="0"/>
              </a:rPr>
              <a:t>đồng bào</a:t>
            </a:r>
            <a:r>
              <a:rPr lang="en-US" sz="4000" b="1">
                <a:solidFill>
                  <a:schemeClr val="tx1">
                    <a:lumMod val="85000"/>
                    <a:lumOff val="15000"/>
                  </a:schemeClr>
                </a:solidFill>
                <a:latin typeface="Times New Roman" pitchFamily="18" charset="0"/>
                <a:cs typeface="Times New Roman" pitchFamily="18" charset="0"/>
              </a:rPr>
              <a:t>? </a:t>
            </a:r>
            <a:endParaRPr lang="en-US" sz="4000" b="1" dirty="0">
              <a:solidFill>
                <a:schemeClr val="tx1">
                  <a:lumMod val="85000"/>
                  <a:lumOff val="15000"/>
                </a:schemeClr>
              </a:solidFill>
              <a:latin typeface="Times New Roman" pitchFamily="18" charset="0"/>
              <a:cs typeface="Times New Roman" pitchFamily="18" charset="0"/>
            </a:endParaRPr>
          </a:p>
        </p:txBody>
      </p:sp>
      <p:sp>
        <p:nvSpPr>
          <p:cNvPr id="4" name="Text Box 4">
            <a:extLst>
              <a:ext uri="{FF2B5EF4-FFF2-40B4-BE49-F238E27FC236}">
                <a16:creationId xmlns:a16="http://schemas.microsoft.com/office/drawing/2014/main" xmlns="" id="{637766C9-9DBC-47BA-9C86-3B49BD1524E8}"/>
              </a:ext>
            </a:extLst>
          </p:cNvPr>
          <p:cNvSpPr txBox="1">
            <a:spLocks noChangeArrowheads="1"/>
          </p:cNvSpPr>
          <p:nvPr/>
        </p:nvSpPr>
        <p:spPr bwMode="auto">
          <a:xfrm>
            <a:off x="114300" y="3195131"/>
            <a:ext cx="11963400" cy="708025"/>
          </a:xfrm>
          <a:prstGeom prst="rect">
            <a:avLst/>
          </a:prstGeom>
          <a:noFill/>
          <a:ln>
            <a:noFill/>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50000"/>
              </a:spcBef>
              <a:spcAft>
                <a:spcPct val="0"/>
              </a:spcAft>
              <a:buFontTx/>
              <a:buNone/>
              <a:defRPr/>
            </a:pPr>
            <a:r>
              <a:rPr lang="en-US" sz="4000" b="1" dirty="0">
                <a:solidFill>
                  <a:schemeClr val="tx1">
                    <a:lumMod val="85000"/>
                    <a:lumOff val="15000"/>
                  </a:schemeClr>
                </a:solidFill>
                <a:latin typeface="Times New Roman" panose="02020603050405020304" pitchFamily="18" charset="0"/>
                <a:cs typeface="Times New Roman" panose="02020603050405020304" pitchFamily="18" charset="0"/>
              </a:rPr>
              <a:t>b) </a:t>
            </a:r>
            <a:r>
              <a:rPr lang="en-US" sz="4000" b="1" dirty="0" err="1">
                <a:solidFill>
                  <a:schemeClr val="tx1">
                    <a:lumMod val="85000"/>
                    <a:lumOff val="15000"/>
                  </a:schemeClr>
                </a:solidFill>
                <a:latin typeface="Times New Roman" panose="02020603050405020304" pitchFamily="18" charset="0"/>
                <a:cs typeface="Times New Roman" panose="02020603050405020304" pitchFamily="18" charset="0"/>
              </a:rPr>
              <a:t>Tìm</a:t>
            </a:r>
            <a:r>
              <a:rPr lang="en-US" sz="40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4000" b="1" dirty="0" err="1">
                <a:solidFill>
                  <a:schemeClr val="tx1">
                    <a:lumMod val="85000"/>
                    <a:lumOff val="15000"/>
                  </a:schemeClr>
                </a:solidFill>
                <a:latin typeface="Times New Roman" panose="02020603050405020304" pitchFamily="18" charset="0"/>
                <a:cs typeface="Times New Roman" panose="02020603050405020304" pitchFamily="18" charset="0"/>
              </a:rPr>
              <a:t>từ</a:t>
            </a:r>
            <a:r>
              <a:rPr lang="en-US" sz="40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4000" b="1" dirty="0" err="1">
                <a:solidFill>
                  <a:schemeClr val="tx1">
                    <a:lumMod val="85000"/>
                    <a:lumOff val="15000"/>
                  </a:schemeClr>
                </a:solidFill>
                <a:latin typeface="Times New Roman" panose="02020603050405020304" pitchFamily="18" charset="0"/>
                <a:cs typeface="Times New Roman" panose="02020603050405020304" pitchFamily="18" charset="0"/>
              </a:rPr>
              <a:t>bắt</a:t>
            </a:r>
            <a:r>
              <a:rPr lang="en-US" sz="40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4000" b="1" dirty="0" err="1">
                <a:solidFill>
                  <a:schemeClr val="tx1">
                    <a:lumMod val="85000"/>
                    <a:lumOff val="15000"/>
                  </a:schemeClr>
                </a:solidFill>
                <a:latin typeface="Times New Roman" panose="02020603050405020304" pitchFamily="18" charset="0"/>
                <a:cs typeface="Times New Roman" panose="02020603050405020304" pitchFamily="18" charset="0"/>
              </a:rPr>
              <a:t>đầu</a:t>
            </a:r>
            <a:r>
              <a:rPr lang="en-US" sz="40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4000" b="1" dirty="0" err="1">
                <a:solidFill>
                  <a:schemeClr val="tx1">
                    <a:lumMod val="85000"/>
                    <a:lumOff val="15000"/>
                  </a:schemeClr>
                </a:solidFill>
                <a:latin typeface="Times New Roman" panose="02020603050405020304" pitchFamily="18" charset="0"/>
                <a:cs typeface="Times New Roman" panose="02020603050405020304" pitchFamily="18" charset="0"/>
              </a:rPr>
              <a:t>bằng</a:t>
            </a:r>
            <a:r>
              <a:rPr lang="en-US" sz="40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4000" b="1" dirty="0" err="1">
                <a:solidFill>
                  <a:schemeClr val="tx1">
                    <a:lumMod val="85000"/>
                    <a:lumOff val="15000"/>
                  </a:schemeClr>
                </a:solidFill>
                <a:latin typeface="Times New Roman" panose="02020603050405020304" pitchFamily="18" charset="0"/>
                <a:cs typeface="Times New Roman" panose="02020603050405020304" pitchFamily="18" charset="0"/>
              </a:rPr>
              <a:t>tiếng</a:t>
            </a:r>
            <a:r>
              <a:rPr lang="en-US" sz="40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4000" b="1" err="1">
                <a:solidFill>
                  <a:schemeClr val="tx1">
                    <a:lumMod val="85000"/>
                    <a:lumOff val="15000"/>
                  </a:schemeClr>
                </a:solidFill>
                <a:latin typeface="Times New Roman" panose="02020603050405020304" pitchFamily="18" charset="0"/>
                <a:cs typeface="Times New Roman" panose="02020603050405020304" pitchFamily="18" charset="0"/>
              </a:rPr>
              <a:t>đồng</a:t>
            </a:r>
            <a:r>
              <a:rPr lang="en-US" sz="4000" b="1">
                <a:solidFill>
                  <a:schemeClr val="tx1">
                    <a:lumMod val="85000"/>
                    <a:lumOff val="15000"/>
                  </a:schemeClr>
                </a:solidFill>
                <a:latin typeface="Times New Roman" panose="02020603050405020304" pitchFamily="18" charset="0"/>
                <a:cs typeface="Times New Roman" panose="02020603050405020304" pitchFamily="18" charset="0"/>
              </a:rPr>
              <a:t> (có </a:t>
            </a:r>
            <a:r>
              <a:rPr lang="en-US" sz="4000" b="1" dirty="0" err="1">
                <a:solidFill>
                  <a:schemeClr val="tx1">
                    <a:lumMod val="85000"/>
                    <a:lumOff val="15000"/>
                  </a:schemeClr>
                </a:solidFill>
                <a:latin typeface="Times New Roman" panose="02020603050405020304" pitchFamily="18" charset="0"/>
                <a:cs typeface="Times New Roman" panose="02020603050405020304" pitchFamily="18" charset="0"/>
              </a:rPr>
              <a:t>nghĩa</a:t>
            </a:r>
            <a:r>
              <a:rPr lang="en-US" sz="40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4000" b="1" err="1">
                <a:solidFill>
                  <a:schemeClr val="tx1">
                    <a:lumMod val="85000"/>
                    <a:lumOff val="15000"/>
                  </a:schemeClr>
                </a:solidFill>
                <a:latin typeface="Times New Roman" panose="02020603050405020304" pitchFamily="18" charset="0"/>
                <a:cs typeface="Times New Roman" panose="02020603050405020304" pitchFamily="18" charset="0"/>
              </a:rPr>
              <a:t>là</a:t>
            </a:r>
            <a:r>
              <a:rPr lang="en-US" sz="4000" b="1">
                <a:solidFill>
                  <a:schemeClr val="tx1">
                    <a:lumMod val="85000"/>
                    <a:lumOff val="15000"/>
                  </a:schemeClr>
                </a:solidFill>
                <a:latin typeface="Times New Roman" panose="02020603050405020304" pitchFamily="18" charset="0"/>
                <a:cs typeface="Times New Roman" panose="02020603050405020304" pitchFamily="18" charset="0"/>
              </a:rPr>
              <a:t> cùng) </a:t>
            </a:r>
            <a:endParaRPr lang="en-US" sz="4000" b="1"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5" name="Text Box 4">
            <a:extLst>
              <a:ext uri="{FF2B5EF4-FFF2-40B4-BE49-F238E27FC236}">
                <a16:creationId xmlns:a16="http://schemas.microsoft.com/office/drawing/2014/main" xmlns="" id="{33780D05-B7E0-41C5-85F9-0E092F11ECBB}"/>
              </a:ext>
            </a:extLst>
          </p:cNvPr>
          <p:cNvSpPr txBox="1">
            <a:spLocks noChangeArrowheads="1"/>
          </p:cNvSpPr>
          <p:nvPr/>
        </p:nvSpPr>
        <p:spPr bwMode="auto">
          <a:xfrm>
            <a:off x="184296" y="4354017"/>
            <a:ext cx="9372600" cy="769938"/>
          </a:xfrm>
          <a:prstGeom prst="rect">
            <a:avLst/>
          </a:prstGeom>
          <a:noFill/>
          <a:ln>
            <a:noFill/>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50000"/>
              </a:spcBef>
              <a:spcAft>
                <a:spcPct val="0"/>
              </a:spcAft>
              <a:buFontTx/>
              <a:buNone/>
              <a:defRPr/>
            </a:pPr>
            <a:r>
              <a:rPr lang="en-US" sz="4400" b="1" dirty="0">
                <a:solidFill>
                  <a:schemeClr val="tx1">
                    <a:lumMod val="85000"/>
                    <a:lumOff val="15000"/>
                  </a:schemeClr>
                </a:solidFill>
                <a:latin typeface="Times New Roman" panose="02020603050405020304" pitchFamily="18" charset="0"/>
                <a:cs typeface="Times New Roman" panose="02020603050405020304" pitchFamily="18" charset="0"/>
              </a:rPr>
              <a:t>c) </a:t>
            </a:r>
            <a:r>
              <a:rPr lang="en-US" sz="4400" b="1" dirty="0" err="1">
                <a:solidFill>
                  <a:schemeClr val="tx1">
                    <a:lumMod val="85000"/>
                    <a:lumOff val="15000"/>
                  </a:schemeClr>
                </a:solidFill>
                <a:latin typeface="Times New Roman" panose="02020603050405020304" pitchFamily="18" charset="0"/>
                <a:cs typeface="Times New Roman" panose="02020603050405020304" pitchFamily="18" charset="0"/>
              </a:rPr>
              <a:t>Đặt</a:t>
            </a:r>
            <a:r>
              <a:rPr lang="en-US" sz="44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4400" b="1" dirty="0" err="1">
                <a:solidFill>
                  <a:schemeClr val="tx1">
                    <a:lumMod val="85000"/>
                    <a:lumOff val="15000"/>
                  </a:schemeClr>
                </a:solidFill>
                <a:latin typeface="Times New Roman" panose="02020603050405020304" pitchFamily="18" charset="0"/>
                <a:cs typeface="Times New Roman" panose="02020603050405020304" pitchFamily="18" charset="0"/>
              </a:rPr>
              <a:t>câu</a:t>
            </a:r>
            <a:r>
              <a:rPr lang="en-US" sz="44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4400" b="1" dirty="0" err="1">
                <a:solidFill>
                  <a:schemeClr val="tx1">
                    <a:lumMod val="85000"/>
                    <a:lumOff val="15000"/>
                  </a:schemeClr>
                </a:solidFill>
                <a:latin typeface="Times New Roman" panose="02020603050405020304" pitchFamily="18" charset="0"/>
                <a:cs typeface="Times New Roman" panose="02020603050405020304" pitchFamily="18" charset="0"/>
              </a:rPr>
              <a:t>với</a:t>
            </a:r>
            <a:r>
              <a:rPr lang="en-US" sz="44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4400" b="1" dirty="0" err="1">
                <a:solidFill>
                  <a:schemeClr val="tx1">
                    <a:lumMod val="85000"/>
                    <a:lumOff val="15000"/>
                  </a:schemeClr>
                </a:solidFill>
                <a:latin typeface="Times New Roman" panose="02020603050405020304" pitchFamily="18" charset="0"/>
                <a:cs typeface="Times New Roman" panose="02020603050405020304" pitchFamily="18" charset="0"/>
              </a:rPr>
              <a:t>những</a:t>
            </a:r>
            <a:r>
              <a:rPr lang="en-US" sz="44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4400" b="1" dirty="0" err="1">
                <a:solidFill>
                  <a:schemeClr val="tx1">
                    <a:lumMod val="85000"/>
                    <a:lumOff val="15000"/>
                  </a:schemeClr>
                </a:solidFill>
                <a:latin typeface="Times New Roman" panose="02020603050405020304" pitchFamily="18" charset="0"/>
                <a:cs typeface="Times New Roman" panose="02020603050405020304" pitchFamily="18" charset="0"/>
              </a:rPr>
              <a:t>từ</a:t>
            </a:r>
            <a:r>
              <a:rPr lang="en-US" sz="44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4400" b="1" dirty="0" err="1">
                <a:solidFill>
                  <a:schemeClr val="tx1">
                    <a:lumMod val="85000"/>
                    <a:lumOff val="15000"/>
                  </a:schemeClr>
                </a:solidFill>
                <a:latin typeface="Times New Roman" panose="02020603050405020304" pitchFamily="18" charset="0"/>
                <a:cs typeface="Times New Roman" panose="02020603050405020304" pitchFamily="18" charset="0"/>
              </a:rPr>
              <a:t>vừa</a:t>
            </a:r>
            <a:r>
              <a:rPr lang="en-US" sz="44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4400" b="1" err="1">
                <a:solidFill>
                  <a:schemeClr val="tx1">
                    <a:lumMod val="85000"/>
                    <a:lumOff val="15000"/>
                  </a:schemeClr>
                </a:solidFill>
                <a:latin typeface="Times New Roman" panose="02020603050405020304" pitchFamily="18" charset="0"/>
                <a:cs typeface="Times New Roman" panose="02020603050405020304" pitchFamily="18" charset="0"/>
              </a:rPr>
              <a:t>tìm</a:t>
            </a:r>
            <a:r>
              <a:rPr lang="en-US" sz="4400" b="1">
                <a:solidFill>
                  <a:schemeClr val="tx1">
                    <a:lumMod val="85000"/>
                    <a:lumOff val="15000"/>
                  </a:schemeClr>
                </a:solidFill>
                <a:latin typeface="Times New Roman" panose="02020603050405020304" pitchFamily="18" charset="0"/>
                <a:cs typeface="Times New Roman" panose="02020603050405020304" pitchFamily="18" charset="0"/>
              </a:rPr>
              <a:t> được</a:t>
            </a:r>
            <a:endParaRPr lang="en-US" sz="4400" b="1"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xmlns="" id="{3634165C-4219-4CF8-B72C-9EAAE7B469E3}"/>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8182" b="90634" l="25909" r="74697">
                        <a14:foregroundMark x1="51364" y1="18182" x2="51364" y2="18182"/>
                        <a14:foregroundMark x1="72727" y1="85124" x2="72727" y2="85124"/>
                        <a14:foregroundMark x1="74848" y1="84298" x2="74848" y2="84298"/>
                        <a14:foregroundMark x1="27879" y1="83196" x2="27879" y2="83196"/>
                        <a14:foregroundMark x1="25909" y1="81818" x2="25909" y2="81818"/>
                        <a14:foregroundMark x1="28030" y1="61708" x2="28030" y2="61708"/>
                        <a14:backgroundMark x1="27121" y1="59229" x2="29242" y2="60055"/>
                      </a14:backgroundRemoval>
                    </a14:imgEffect>
                  </a14:imgLayer>
                </a14:imgProps>
              </a:ext>
              <a:ext uri="{28A0092B-C50C-407E-A947-70E740481C1C}">
                <a14:useLocalDpi xmlns:a14="http://schemas.microsoft.com/office/drawing/2010/main" val="0"/>
              </a:ext>
            </a:extLst>
          </a:blip>
          <a:srcRect l="22988" t="10937" r="22159"/>
          <a:stretch/>
        </p:blipFill>
        <p:spPr>
          <a:xfrm>
            <a:off x="0" y="4958472"/>
            <a:ext cx="2305800" cy="2054598"/>
          </a:xfrm>
          <a:prstGeom prst="rect">
            <a:avLst/>
          </a:prstGeom>
        </p:spPr>
      </p:pic>
      <p:pic>
        <p:nvPicPr>
          <p:cNvPr id="7" name="Picture 6">
            <a:extLst>
              <a:ext uri="{FF2B5EF4-FFF2-40B4-BE49-F238E27FC236}">
                <a16:creationId xmlns:a16="http://schemas.microsoft.com/office/drawing/2014/main" xmlns="" id="{C76A0EC5-A1A7-449A-9BEC-12830973018A}"/>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18182" b="90634" l="25909" r="74697">
                        <a14:foregroundMark x1="51364" y1="18182" x2="51364" y2="18182"/>
                        <a14:foregroundMark x1="72727" y1="85124" x2="72727" y2="85124"/>
                        <a14:foregroundMark x1="74848" y1="84298" x2="74848" y2="84298"/>
                        <a14:foregroundMark x1="27879" y1="83196" x2="27879" y2="83196"/>
                        <a14:foregroundMark x1="25909" y1="81818" x2="25909" y2="81818"/>
                        <a14:foregroundMark x1="28030" y1="61708" x2="28030" y2="61708"/>
                        <a14:backgroundMark x1="27121" y1="59229" x2="29242" y2="60055"/>
                      </a14:backgroundRemoval>
                    </a14:imgEffect>
                  </a14:imgLayer>
                </a14:imgProps>
              </a:ext>
              <a:ext uri="{28A0092B-C50C-407E-A947-70E740481C1C}">
                <a14:useLocalDpi xmlns:a14="http://schemas.microsoft.com/office/drawing/2010/main" val="0"/>
              </a:ext>
            </a:extLst>
          </a:blip>
          <a:srcRect l="22988" t="10937" r="22159"/>
          <a:stretch/>
        </p:blipFill>
        <p:spPr>
          <a:xfrm>
            <a:off x="10750258" y="0"/>
            <a:ext cx="1441742" cy="1284674"/>
          </a:xfrm>
          <a:prstGeom prst="rect">
            <a:avLst/>
          </a:prstGeom>
        </p:spPr>
      </p:pic>
      <p:sp>
        <p:nvSpPr>
          <p:cNvPr id="8" name="Oval 7">
            <a:extLst>
              <a:ext uri="{FF2B5EF4-FFF2-40B4-BE49-F238E27FC236}">
                <a16:creationId xmlns:a16="http://schemas.microsoft.com/office/drawing/2014/main" xmlns="" id="{80737AFA-C920-4E83-9D7B-922255B11AC9}"/>
              </a:ext>
            </a:extLst>
          </p:cNvPr>
          <p:cNvSpPr>
            <a:spLocks noChangeAspect="1"/>
          </p:cNvSpPr>
          <p:nvPr>
            <p:custDataLst>
              <p:tags r:id="rId1"/>
            </p:custDataLst>
          </p:nvPr>
        </p:nvSpPr>
        <p:spPr>
          <a:xfrm>
            <a:off x="-16132" y="0"/>
            <a:ext cx="883163" cy="812471"/>
          </a:xfrm>
          <a:prstGeom prst="ellipse">
            <a:avLst/>
          </a:prstGeom>
          <a:blipFill dpi="0" rotWithShape="0">
            <a:blip r:embed="rId7" cstate="print">
              <a:alphaModFix/>
              <a:extLst>
                <a:ext uri="{28A0092B-C50C-407E-A947-70E740481C1C}">
                  <a14:useLocalDpi xmlns:a14="http://schemas.microsoft.com/office/drawing/2010/main" val="0"/>
                </a:ext>
              </a:extLst>
            </a:blip>
            <a:srcRect/>
            <a:stretch>
              <a:fillRect t="-4351" b="-4351"/>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74216215"/>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1269"/>
                                        </p:tgtEl>
                                        <p:attrNameLst>
                                          <p:attrName>style.visibility</p:attrName>
                                        </p:attrNameLst>
                                      </p:cBhvr>
                                      <p:to>
                                        <p:strVal val="visible"/>
                                      </p:to>
                                    </p:set>
                                    <p:animEffect transition="in" filter="diamond(in)">
                                      <p:cBhvr>
                                        <p:cTn id="7" dur="2000"/>
                                        <p:tgtEl>
                                          <p:spTgt spid="1126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11270"/>
                                        </p:tgtEl>
                                        <p:attrNameLst>
                                          <p:attrName>style.visibility</p:attrName>
                                        </p:attrNameLst>
                                      </p:cBhvr>
                                      <p:to>
                                        <p:strVal val="visible"/>
                                      </p:to>
                                    </p:set>
                                    <p:animEffect transition="in" filter="diamond(in)">
                                      <p:cBhvr>
                                        <p:cTn id="12" dur="2000"/>
                                        <p:tgtEl>
                                          <p:spTgt spid="11270"/>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diamond(in)">
                                      <p:cBhvr>
                                        <p:cTn id="17" dur="2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diamond(in)">
                                      <p:cBhvr>
                                        <p:cTn id="2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9" grpId="0"/>
      <p:bldP spid="11270" grpId="0"/>
      <p:bldP spid="4" grpId="0"/>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ED116EF1-2613-4FB9-833B-089236D5C03E}"/>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3020" b="97869" l="400" r="97600">
                        <a14:foregroundMark x1="8000" y1="58082" x2="5800" y2="77265"/>
                        <a14:foregroundMark x1="5800" y1="77265" x2="18700" y2="92540"/>
                        <a14:foregroundMark x1="18700" y1="92540" x2="49300" y2="97691"/>
                        <a14:foregroundMark x1="49300" y1="97691" x2="89700" y2="82771"/>
                        <a14:foregroundMark x1="89700" y1="82771" x2="93700" y2="62877"/>
                        <a14:foregroundMark x1="93700" y1="62877" x2="86600" y2="18650"/>
                        <a14:foregroundMark x1="86600" y1="18650" x2="80300" y2="11368"/>
                        <a14:foregroundMark x1="80300" y1="11368" x2="90800" y2="5506"/>
                        <a14:foregroundMark x1="90800" y1="5506" x2="99700" y2="57194"/>
                        <a14:foregroundMark x1="99700" y1="57194" x2="98700" y2="88277"/>
                        <a14:foregroundMark x1="98700" y1="88277" x2="91100" y2="94494"/>
                        <a14:foregroundMark x1="91100" y1="94494" x2="62100" y2="97869"/>
                        <a14:foregroundMark x1="69600" y1="13854" x2="58900" y2="43517"/>
                        <a14:foregroundMark x1="58900" y1="43517" x2="58400" y2="46359"/>
                        <a14:foregroundMark x1="77300" y1="5861" x2="97600" y2="3020"/>
                        <a14:foregroundMark x1="97200" y1="11545" x2="97100" y2="45826"/>
                        <a14:foregroundMark x1="1900" y1="63588" x2="4300" y2="93961"/>
                        <a14:foregroundMark x1="9300" y1="76909" x2="16700" y2="82948"/>
                        <a14:foregroundMark x1="16700" y1="82948" x2="16700" y2="82948"/>
                        <a14:foregroundMark x1="35100" y1="76377" x2="22400" y2="90409"/>
                        <a14:foregroundMark x1="400" y1="60746" x2="6300" y2="75133"/>
                        <a14:foregroundMark x1="45300" y1="90764" x2="62900" y2="79929"/>
                      </a14:backgroundRemoval>
                    </a14:imgEffect>
                  </a14:imgLayer>
                </a14:imgProps>
              </a:ext>
              <a:ext uri="{28A0092B-C50C-407E-A947-70E740481C1C}">
                <a14:useLocalDpi xmlns:a14="http://schemas.microsoft.com/office/drawing/2010/main" val="0"/>
              </a:ext>
            </a:extLst>
          </a:blip>
          <a:stretch>
            <a:fillRect/>
          </a:stretch>
        </p:blipFill>
        <p:spPr>
          <a:xfrm>
            <a:off x="0" y="-1"/>
            <a:ext cx="12192000" cy="6858001"/>
          </a:xfrm>
          <a:prstGeom prst="rect">
            <a:avLst/>
          </a:prstGeom>
        </p:spPr>
      </p:pic>
      <p:sp>
        <p:nvSpPr>
          <p:cNvPr id="13" name="TextBox 12">
            <a:extLst>
              <a:ext uri="{FF2B5EF4-FFF2-40B4-BE49-F238E27FC236}">
                <a16:creationId xmlns:a16="http://schemas.microsoft.com/office/drawing/2014/main" xmlns="" id="{CFA91CC7-5338-40F2-A09A-530820C97144}"/>
              </a:ext>
            </a:extLst>
          </p:cNvPr>
          <p:cNvSpPr txBox="1"/>
          <p:nvPr/>
        </p:nvSpPr>
        <p:spPr>
          <a:xfrm>
            <a:off x="793533" y="489251"/>
            <a:ext cx="5135188" cy="769441"/>
          </a:xfrm>
          <a:prstGeom prst="rect">
            <a:avLst/>
          </a:prstGeom>
          <a:noFill/>
        </p:spPr>
        <p:txBody>
          <a:bodyPr wrap="none" rtlCol="0">
            <a:spAutoFit/>
          </a:bodyPr>
          <a:lstStyle/>
          <a:p>
            <a:r>
              <a:rPr lang="en-US" sz="4400" b="1">
                <a:solidFill>
                  <a:srgbClr val="FF0000"/>
                </a:solidFill>
                <a:latin typeface="Times New Roman" panose="02020603050405020304" pitchFamily="18" charset="0"/>
                <a:cs typeface="Times New Roman" panose="02020603050405020304" pitchFamily="18" charset="0"/>
              </a:rPr>
              <a:t>Con Rồng cháu Tiên</a:t>
            </a:r>
          </a:p>
        </p:txBody>
      </p:sp>
      <p:sp>
        <p:nvSpPr>
          <p:cNvPr id="14" name="TextBox 13">
            <a:extLst>
              <a:ext uri="{FF2B5EF4-FFF2-40B4-BE49-F238E27FC236}">
                <a16:creationId xmlns:a16="http://schemas.microsoft.com/office/drawing/2014/main" xmlns="" id="{DBC3E96F-BFAF-44CE-808A-EF7559A4840F}"/>
              </a:ext>
            </a:extLst>
          </p:cNvPr>
          <p:cNvSpPr txBox="1"/>
          <p:nvPr/>
        </p:nvSpPr>
        <p:spPr>
          <a:xfrm>
            <a:off x="533400" y="1486334"/>
            <a:ext cx="6096000" cy="523220"/>
          </a:xfrm>
          <a:prstGeom prst="rect">
            <a:avLst/>
          </a:prstGeom>
          <a:noFill/>
        </p:spPr>
        <p:txBody>
          <a:bodyPr wrap="square">
            <a:spAutoFit/>
          </a:bodyPr>
          <a:lstStyle/>
          <a:p>
            <a:pPr algn="r"/>
            <a:r>
              <a:rPr lang="en-US" sz="2800" i="1">
                <a:latin typeface="Times New Roman" panose="02020603050405020304" pitchFamily="18" charset="0"/>
                <a:cs typeface="Times New Roman" panose="02020603050405020304" pitchFamily="18" charset="0"/>
              </a:rPr>
              <a:t>Theo</a:t>
            </a:r>
            <a:r>
              <a:rPr lang="en-US" sz="2800" b="1">
                <a:latin typeface="Times New Roman" panose="02020603050405020304" pitchFamily="18" charset="0"/>
                <a:cs typeface="Times New Roman" panose="02020603050405020304" pitchFamily="18" charset="0"/>
              </a:rPr>
              <a:t> Nguyễn Đổng Chi</a:t>
            </a:r>
          </a:p>
        </p:txBody>
      </p:sp>
    </p:spTree>
    <p:extLst>
      <p:ext uri="{BB962C8B-B14F-4D97-AF65-F5344CB8AC3E}">
        <p14:creationId xmlns:p14="http://schemas.microsoft.com/office/powerpoint/2010/main" val="145723093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8AFA0E92-384F-4A28-A02B-F5829E45D7E0}"/>
              </a:ext>
            </a:extLst>
          </p:cNvPr>
          <p:cNvSpPr txBox="1"/>
          <p:nvPr/>
        </p:nvSpPr>
        <p:spPr>
          <a:xfrm>
            <a:off x="4209833" y="9675"/>
            <a:ext cx="3336041" cy="523220"/>
          </a:xfrm>
          <a:prstGeom prst="rect">
            <a:avLst/>
          </a:prstGeom>
          <a:noFill/>
        </p:spPr>
        <p:txBody>
          <a:bodyPr wrap="none" rtlCol="0">
            <a:spAutoFit/>
          </a:bodyPr>
          <a:lstStyle/>
          <a:p>
            <a:r>
              <a:rPr lang="en-US" sz="2800" b="1">
                <a:solidFill>
                  <a:srgbClr val="FF0000"/>
                </a:solidFill>
                <a:latin typeface="Times New Roman" panose="02020603050405020304" pitchFamily="18" charset="0"/>
                <a:cs typeface="Times New Roman" panose="02020603050405020304" pitchFamily="18" charset="0"/>
              </a:rPr>
              <a:t>Con Rồng cháu Tiên</a:t>
            </a:r>
          </a:p>
        </p:txBody>
      </p:sp>
      <p:sp>
        <p:nvSpPr>
          <p:cNvPr id="3" name="TextBox 2">
            <a:extLst>
              <a:ext uri="{FF2B5EF4-FFF2-40B4-BE49-F238E27FC236}">
                <a16:creationId xmlns:a16="http://schemas.microsoft.com/office/drawing/2014/main" xmlns="" id="{FEA497E9-BDC5-41FB-BCFD-A386468B3E0D}"/>
              </a:ext>
            </a:extLst>
          </p:cNvPr>
          <p:cNvSpPr txBox="1"/>
          <p:nvPr/>
        </p:nvSpPr>
        <p:spPr>
          <a:xfrm>
            <a:off x="0" y="471340"/>
            <a:ext cx="12192000" cy="6370975"/>
          </a:xfrm>
          <a:prstGeom prst="rect">
            <a:avLst/>
          </a:prstGeom>
          <a:noFill/>
        </p:spPr>
        <p:txBody>
          <a:bodyPr wrap="square" rtlCol="0">
            <a:spAutoFit/>
          </a:bodyPr>
          <a:lstStyle/>
          <a:p>
            <a:pPr indent="173038" algn="just"/>
            <a:r>
              <a:rPr lang="en-US" sz="2400">
                <a:latin typeface="Times New Roman" panose="02020603050405020304" pitchFamily="18" charset="0"/>
                <a:cs typeface="Times New Roman" panose="02020603050405020304" pitchFamily="18" charset="0"/>
              </a:rPr>
              <a:t>Ngày xửa ngày xưa, ở miền đất Lạc Việt, có một vị thần tên là Lạc Long Quân. Thần mình rồng, sức khỏe vô địch, lại có nhiều phép lạ. Bấy giờ, ở vùng núi cao có nàng Âu Cơ xinh đẹp tuyệt trần, nghe vùng đất Lạc Việt có nhiều hoa thơm cỏ lạ bèn tìm đến thăm. Hai người gặp nhau, kết thành vợ chồng. Đến kì sinh nở, Âu Cơ sinh ra một cái bọc trăm trứng. Kì lạ thay, trăm trứng nở ra một trăm người con đẹp đẽ, hồng hào và lớn nhanh như thổi. Sống với nhau được ít lâu, Lạc Long Quân bảo vợ:</a:t>
            </a:r>
          </a:p>
          <a:p>
            <a:pPr algn="just"/>
            <a:r>
              <a:rPr lang="en-US" sz="2400">
                <a:latin typeface="Times New Roman" panose="02020603050405020304" pitchFamily="18" charset="0"/>
                <a:cs typeface="Times New Roman" panose="02020603050405020304" pitchFamily="18" charset="0"/>
              </a:rPr>
              <a:t>- Ta vốn nòi rồng ở miền nước thẳm, nàng là dòng tiên chốn non cao. Kẻ trên cạn, người dưới nước, tập quán khác nhau, khó mà ở cùng nhau lâu dài được. Nay ta đem năm mươi con xuống biển, nàng đưa năm mươi con lên núi, chia nhau cai quản các phương, khi có việc thì giúp đỡ lẫn nhau, đừng quên lời hẹn.</a:t>
            </a:r>
          </a:p>
          <a:p>
            <a:pPr algn="just"/>
            <a:r>
              <a:rPr lang="en-US" sz="2400">
                <a:latin typeface="Times New Roman" panose="02020603050405020304" pitchFamily="18" charset="0"/>
                <a:cs typeface="Times New Roman" panose="02020603050405020304" pitchFamily="18" charset="0"/>
              </a:rPr>
              <a:t>Một trăm người con của Lạc Long Quân và Âu Cơ sau này trở thành tổ tiên của người Việt Nam ta. Cũng bởi sự tích này mà người Việt Nam thường tự hào xưng là </a:t>
            </a:r>
            <a:r>
              <a:rPr lang="en-US" sz="2400" i="1">
                <a:latin typeface="Times New Roman" panose="02020603050405020304" pitchFamily="18" charset="0"/>
                <a:cs typeface="Times New Roman" panose="02020603050405020304" pitchFamily="18" charset="0"/>
              </a:rPr>
              <a:t>con Rồng cháu Tiên</a:t>
            </a:r>
            <a:r>
              <a:rPr lang="en-US" sz="2400">
                <a:latin typeface="Times New Roman" panose="02020603050405020304" pitchFamily="18" charset="0"/>
                <a:cs typeface="Times New Roman" panose="02020603050405020304" pitchFamily="18" charset="0"/>
              </a:rPr>
              <a:t> và thân mật gọi nhau là </a:t>
            </a:r>
            <a:r>
              <a:rPr lang="en-US" sz="2400" i="1">
                <a:latin typeface="Times New Roman" panose="02020603050405020304" pitchFamily="18" charset="0"/>
                <a:cs typeface="Times New Roman" panose="02020603050405020304" pitchFamily="18" charset="0"/>
              </a:rPr>
              <a:t>đồng bào.</a:t>
            </a:r>
          </a:p>
          <a:p>
            <a:pPr algn="r"/>
            <a:r>
              <a:rPr lang="en-US" sz="2400" i="1">
                <a:latin typeface="Times New Roman" panose="02020603050405020304" pitchFamily="18" charset="0"/>
                <a:cs typeface="Times New Roman" panose="02020603050405020304" pitchFamily="18" charset="0"/>
              </a:rPr>
              <a:t>Theo</a:t>
            </a:r>
            <a:r>
              <a:rPr lang="en-US" sz="2400" b="1">
                <a:latin typeface="Times New Roman" panose="02020603050405020304" pitchFamily="18" charset="0"/>
                <a:cs typeface="Times New Roman" panose="02020603050405020304" pitchFamily="18" charset="0"/>
              </a:rPr>
              <a:t> Nguyễn Đổng Chi</a:t>
            </a:r>
          </a:p>
          <a:p>
            <a:pPr algn="just"/>
            <a:r>
              <a:rPr lang="en-US" sz="2400" b="1">
                <a:latin typeface="Times New Roman" panose="02020603050405020304" pitchFamily="18" charset="0"/>
                <a:cs typeface="Times New Roman" panose="02020603050405020304" pitchFamily="18" charset="0"/>
              </a:rPr>
              <a:t>Chú giải:</a:t>
            </a:r>
          </a:p>
          <a:p>
            <a:pPr algn="just"/>
            <a:r>
              <a:rPr lang="en-US" sz="2400" b="1">
                <a:latin typeface="Times New Roman" panose="02020603050405020304" pitchFamily="18" charset="0"/>
                <a:cs typeface="Times New Roman" panose="02020603050405020304" pitchFamily="18" charset="0"/>
              </a:rPr>
              <a:t>Tập quán: </a:t>
            </a:r>
            <a:r>
              <a:rPr lang="en-US" sz="2400">
                <a:latin typeface="Times New Roman" panose="02020603050405020304" pitchFamily="18" charset="0"/>
                <a:cs typeface="Times New Roman" panose="02020603050405020304" pitchFamily="18" charset="0"/>
              </a:rPr>
              <a:t>thói quen đã thành nếp trong đời sống của cộng đồng</a:t>
            </a:r>
          </a:p>
          <a:p>
            <a:pPr algn="just"/>
            <a:r>
              <a:rPr lang="en-US" sz="2400" b="1">
                <a:latin typeface="Times New Roman" panose="02020603050405020304" pitchFamily="18" charset="0"/>
                <a:cs typeface="Times New Roman" panose="02020603050405020304" pitchFamily="18" charset="0"/>
              </a:rPr>
              <a:t>Đồng bào: </a:t>
            </a:r>
            <a:r>
              <a:rPr lang="en-US" sz="2400">
                <a:latin typeface="Times New Roman" panose="02020603050405020304" pitchFamily="18" charset="0"/>
                <a:cs typeface="Times New Roman" panose="02020603050405020304" pitchFamily="18" charset="0"/>
              </a:rPr>
              <a:t>những người cùng giống nòi, cùng đất nước (đồng: cùng, bào: màng bọc thai nhi).</a:t>
            </a:r>
          </a:p>
        </p:txBody>
      </p:sp>
    </p:spTree>
    <p:extLst>
      <p:ext uri="{BB962C8B-B14F-4D97-AF65-F5344CB8AC3E}">
        <p14:creationId xmlns:p14="http://schemas.microsoft.com/office/powerpoint/2010/main" val="2498815201"/>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Vertic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arn(inVertic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arn(inVertical)">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barn(inVertical)">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barn(inVertical)">
                                      <p:cBhvr>
                                        <p:cTn id="4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xmlns="" id="{A7605BDE-7678-4414-80EE-1E339F39B231}"/>
              </a:ext>
            </a:extLst>
          </p:cNvPr>
          <p:cNvSpPr>
            <a:spLocks noChangeAspect="1"/>
          </p:cNvSpPr>
          <p:nvPr>
            <p:custDataLst>
              <p:tags r:id="rId1"/>
            </p:custDataLst>
          </p:nvPr>
        </p:nvSpPr>
        <p:spPr>
          <a:xfrm>
            <a:off x="0" y="-5254"/>
            <a:ext cx="883163" cy="812471"/>
          </a:xfrm>
          <a:prstGeom prst="ellipse">
            <a:avLst/>
          </a:prstGeom>
          <a:blipFill dpi="0" rotWithShape="0">
            <a:blip r:embed="rId4" cstate="print">
              <a:alphaModFix/>
              <a:extLst>
                <a:ext uri="{28A0092B-C50C-407E-A947-70E740481C1C}">
                  <a14:useLocalDpi xmlns:a14="http://schemas.microsoft.com/office/drawing/2010/main" val="0"/>
                </a:ext>
              </a:extLst>
            </a:blip>
            <a:srcRect/>
            <a:stretch>
              <a:fillRect t="-4351" b="-4351"/>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xmlns="" id="{84B6CBB9-09F9-4D60-A18D-A4EDA5D7DEE3}"/>
              </a:ext>
            </a:extLst>
          </p:cNvPr>
          <p:cNvSpPr>
            <a:spLocks noChangeAspect="1"/>
          </p:cNvSpPr>
          <p:nvPr>
            <p:custDataLst>
              <p:tags r:id="rId2"/>
            </p:custDataLst>
          </p:nvPr>
        </p:nvSpPr>
        <p:spPr>
          <a:xfrm>
            <a:off x="0" y="0"/>
            <a:ext cx="883163" cy="812471"/>
          </a:xfrm>
          <a:prstGeom prst="ellipse">
            <a:avLst/>
          </a:prstGeom>
          <a:blipFill dpi="0" rotWithShape="0">
            <a:blip r:embed="rId4" cstate="print">
              <a:alphaModFix/>
              <a:extLst>
                <a:ext uri="{28A0092B-C50C-407E-A947-70E740481C1C}">
                  <a14:useLocalDpi xmlns:a14="http://schemas.microsoft.com/office/drawing/2010/main" val="0"/>
                </a:ext>
              </a:extLst>
            </a:blip>
            <a:srcRect/>
            <a:stretch>
              <a:fillRect t="-4351" b="-4351"/>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69" name="Text Box 5"/>
          <p:cNvSpPr txBox="1">
            <a:spLocks noChangeArrowheads="1"/>
          </p:cNvSpPr>
          <p:nvPr/>
        </p:nvSpPr>
        <p:spPr bwMode="auto">
          <a:xfrm>
            <a:off x="-2" y="31501"/>
            <a:ext cx="12509501"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50000"/>
              </a:spcBef>
              <a:spcAft>
                <a:spcPct val="0"/>
              </a:spcAft>
              <a:buFontTx/>
              <a:buNone/>
            </a:pPr>
            <a:r>
              <a:rPr lang="en-US" sz="3800" b="1">
                <a:solidFill>
                  <a:prstClr val="black"/>
                </a:solidFill>
                <a:latin typeface="Times New Roman" panose="02020603050405020304" pitchFamily="18" charset="0"/>
                <a:cs typeface="Times New Roman" panose="02020603050405020304" pitchFamily="18" charset="0"/>
              </a:rPr>
              <a:t>3. Đọc truyện “Con Rồng cháu Tiên” và trả lời câu hỏi sau:</a:t>
            </a:r>
            <a:endParaRPr lang="en-US" sz="3800" b="1">
              <a:solidFill>
                <a:srgbClr val="FF0000"/>
              </a:solidFill>
              <a:latin typeface="Times New Roman" panose="02020603050405020304" pitchFamily="18" charset="0"/>
              <a:cs typeface="Times New Roman" panose="02020603050405020304" pitchFamily="18" charset="0"/>
            </a:endParaRPr>
          </a:p>
        </p:txBody>
      </p:sp>
      <p:sp>
        <p:nvSpPr>
          <p:cNvPr id="11270" name="Text Box 6"/>
          <p:cNvSpPr txBox="1">
            <a:spLocks noChangeArrowheads="1"/>
          </p:cNvSpPr>
          <p:nvPr/>
        </p:nvSpPr>
        <p:spPr bwMode="auto">
          <a:xfrm>
            <a:off x="379412" y="817725"/>
            <a:ext cx="11433175" cy="708025"/>
          </a:xfrm>
          <a:prstGeom prst="rect">
            <a:avLst/>
          </a:prstGeom>
          <a:noFill/>
          <a:ln w="9525">
            <a:solidFill>
              <a:schemeClr val="accent6">
                <a:lumMod val="40000"/>
                <a:lumOff val="60000"/>
              </a:schemeClr>
            </a:solidFill>
            <a:miter lim="800000"/>
            <a:headEnd/>
            <a:tailEnd/>
          </a:ln>
        </p:spPr>
        <p:txBody>
          <a:bodyPr>
            <a:spAutoFit/>
          </a:bodyPr>
          <a:lstStyle/>
          <a:p>
            <a:pPr fontAlgn="base">
              <a:spcBef>
                <a:spcPct val="50000"/>
              </a:spcBef>
              <a:spcAft>
                <a:spcPct val="0"/>
              </a:spcAft>
              <a:defRPr/>
            </a:pPr>
            <a:r>
              <a:rPr lang="en-US" sz="4000" b="1" dirty="0">
                <a:solidFill>
                  <a:srgbClr val="0070C0"/>
                </a:solidFill>
                <a:latin typeface="Times New Roman" pitchFamily="18" charset="0"/>
                <a:cs typeface="Times New Roman" pitchFamily="18" charset="0"/>
              </a:rPr>
              <a:t>a) Vì sao người Việt Nam ta gọi nhau là </a:t>
            </a:r>
            <a:r>
              <a:rPr lang="en-US" sz="4000" b="1">
                <a:solidFill>
                  <a:srgbClr val="0070C0"/>
                </a:solidFill>
                <a:latin typeface="Times New Roman" pitchFamily="18" charset="0"/>
                <a:cs typeface="Times New Roman" pitchFamily="18" charset="0"/>
              </a:rPr>
              <a:t>đồng bào? </a:t>
            </a:r>
            <a:endParaRPr lang="en-US" sz="4000" b="1" dirty="0">
              <a:solidFill>
                <a:srgbClr val="0070C0"/>
              </a:solidFill>
              <a:latin typeface="Times New Roman" pitchFamily="18" charset="0"/>
              <a:cs typeface="Times New Roman" pitchFamily="18" charset="0"/>
            </a:endParaRPr>
          </a:p>
        </p:txBody>
      </p:sp>
      <p:sp>
        <p:nvSpPr>
          <p:cNvPr id="11271" name="Text Box 7"/>
          <p:cNvSpPr txBox="1">
            <a:spLocks noChangeArrowheads="1"/>
          </p:cNvSpPr>
          <p:nvPr/>
        </p:nvSpPr>
        <p:spPr bwMode="auto">
          <a:xfrm>
            <a:off x="265112" y="1784083"/>
            <a:ext cx="4624388"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fontAlgn="base">
              <a:spcBef>
                <a:spcPct val="50000"/>
              </a:spcBef>
              <a:spcAft>
                <a:spcPct val="0"/>
              </a:spcAft>
              <a:buFontTx/>
              <a:buNone/>
            </a:pPr>
            <a:r>
              <a:rPr lang="en-US" sz="4000" b="1">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Người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Việt</a:t>
            </a:r>
            <a:r>
              <a:rPr lang="en-US" sz="4000" dirty="0">
                <a:latin typeface="Times New Roman" panose="02020603050405020304" pitchFamily="18" charset="0"/>
                <a:cs typeface="Times New Roman" panose="02020603050405020304" pitchFamily="18" charset="0"/>
              </a:rPr>
              <a:t> Nam ta </a:t>
            </a:r>
            <a:r>
              <a:rPr lang="en-US" sz="4000" dirty="0" err="1">
                <a:latin typeface="Times New Roman" panose="02020603050405020304" pitchFamily="18" charset="0"/>
                <a:cs typeface="Times New Roman" panose="02020603050405020304" pitchFamily="18" charset="0"/>
              </a:rPr>
              <a:t>gọi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nhau</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là</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đồng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bào</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vì</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xem</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mình</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đều</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là</a:t>
            </a:r>
            <a:r>
              <a:rPr lang="en-US" sz="4000" dirty="0">
                <a:latin typeface="Times New Roman" panose="02020603050405020304" pitchFamily="18" charset="0"/>
                <a:cs typeface="Times New Roman" panose="02020603050405020304" pitchFamily="18" charset="0"/>
              </a:rPr>
              <a:t> con </a:t>
            </a:r>
            <a:r>
              <a:rPr lang="en-US" sz="4000" dirty="0" err="1">
                <a:latin typeface="Times New Roman" panose="02020603050405020304" pitchFamily="18" charset="0"/>
                <a:cs typeface="Times New Roman" panose="02020603050405020304" pitchFamily="18" charset="0"/>
              </a:rPr>
              <a:t>rồng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cháu</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tiên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đều</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sinh</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ra</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từ</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bọc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trăm</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trứng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của</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mẹ</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Âu</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Cơ</a:t>
            </a:r>
            <a:r>
              <a:rPr lang="en-US" sz="4000" dirty="0">
                <a:latin typeface="Times New Roman" panose="02020603050405020304" pitchFamily="18" charset="0"/>
                <a:cs typeface="Times New Roman" panose="02020603050405020304" pitchFamily="18" charset="0"/>
              </a:rPr>
              <a:t>.</a:t>
            </a:r>
          </a:p>
        </p:txBody>
      </p:sp>
      <p:pic>
        <p:nvPicPr>
          <p:cNvPr id="5" name="Picture 4">
            <a:extLst>
              <a:ext uri="{FF2B5EF4-FFF2-40B4-BE49-F238E27FC236}">
                <a16:creationId xmlns:a16="http://schemas.microsoft.com/office/drawing/2014/main" xmlns="" id="{25902047-58EA-45B2-8358-44D1351F59F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20494" y="1784083"/>
            <a:ext cx="6971506" cy="5049060"/>
          </a:xfrm>
          <a:prstGeom prst="rect">
            <a:avLst/>
          </a:prstGeom>
        </p:spPr>
      </p:pic>
    </p:spTree>
    <p:extLst>
      <p:ext uri="{BB962C8B-B14F-4D97-AF65-F5344CB8AC3E}">
        <p14:creationId xmlns:p14="http://schemas.microsoft.com/office/powerpoint/2010/main" val="283203610"/>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1269"/>
                                        </p:tgtEl>
                                        <p:attrNameLst>
                                          <p:attrName>style.visibility</p:attrName>
                                        </p:attrNameLst>
                                      </p:cBhvr>
                                      <p:to>
                                        <p:strVal val="visible"/>
                                      </p:to>
                                    </p:set>
                                    <p:animEffect transition="in" filter="diamond(in)">
                                      <p:cBhvr>
                                        <p:cTn id="7" dur="2000"/>
                                        <p:tgtEl>
                                          <p:spTgt spid="11269"/>
                                        </p:tgtEl>
                                      </p:cBhvr>
                                    </p:animEffect>
                                  </p:childTnLst>
                                </p:cTn>
                              </p:par>
                              <p:par>
                                <p:cTn id="8" presetID="53" presetClass="entr" presetSubtype="16"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cBhvr>
                                        <p:cTn id="10" dur="500" fill="hold"/>
                                        <p:tgtEl>
                                          <p:spTgt spid="5"/>
                                        </p:tgtEl>
                                        <p:attrNameLst>
                                          <p:attrName>ppt_w</p:attrName>
                                        </p:attrNameLst>
                                      </p:cBhvr>
                                      <p:tavLst>
                                        <p:tav tm="0">
                                          <p:val>
                                            <p:fltVal val="0"/>
                                          </p:val>
                                        </p:tav>
                                        <p:tav tm="100000">
                                          <p:val>
                                            <p:strVal val="#ppt_w"/>
                                          </p:val>
                                        </p:tav>
                                      </p:tavLst>
                                    </p:anim>
                                    <p:anim calcmode="lin" valueType="num">
                                      <p:cBhvr>
                                        <p:cTn id="11" dur="500" fill="hold"/>
                                        <p:tgtEl>
                                          <p:spTgt spid="5"/>
                                        </p:tgtEl>
                                        <p:attrNameLst>
                                          <p:attrName>ppt_h</p:attrName>
                                        </p:attrNameLst>
                                      </p:cBhvr>
                                      <p:tavLst>
                                        <p:tav tm="0">
                                          <p:val>
                                            <p:fltVal val="0"/>
                                          </p:val>
                                        </p:tav>
                                        <p:tav tm="100000">
                                          <p:val>
                                            <p:strVal val="#ppt_h"/>
                                          </p:val>
                                        </p:tav>
                                      </p:tavLst>
                                    </p:anim>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11270"/>
                                        </p:tgtEl>
                                        <p:attrNameLst>
                                          <p:attrName>style.visibility</p:attrName>
                                        </p:attrNameLst>
                                      </p:cBhvr>
                                      <p:to>
                                        <p:strVal val="visible"/>
                                      </p:to>
                                    </p:set>
                                    <p:animEffect transition="in" filter="diamond(in)">
                                      <p:cBhvr>
                                        <p:cTn id="17" dur="2000"/>
                                        <p:tgtEl>
                                          <p:spTgt spid="1127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11271"/>
                                        </p:tgtEl>
                                        <p:attrNameLst>
                                          <p:attrName>style.visibility</p:attrName>
                                        </p:attrNameLst>
                                      </p:cBhvr>
                                      <p:to>
                                        <p:strVal val="visible"/>
                                      </p:to>
                                    </p:set>
                                    <p:animEffect transition="in" filter="diamond(in)">
                                      <p:cBhvr>
                                        <p:cTn id="22" dur="2000"/>
                                        <p:tgtEl>
                                          <p:spTgt spid="112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9" grpId="0"/>
      <p:bldP spid="11270" grpId="0" animBg="1"/>
      <p:bldP spid="1127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val 8">
            <a:extLst>
              <a:ext uri="{FF2B5EF4-FFF2-40B4-BE49-F238E27FC236}">
                <a16:creationId xmlns:a16="http://schemas.microsoft.com/office/drawing/2014/main" xmlns="" id="{0F2AD2D8-DD1A-4DF7-91FF-C6D326A239EF}"/>
              </a:ext>
            </a:extLst>
          </p:cNvPr>
          <p:cNvSpPr>
            <a:spLocks noChangeAspect="1"/>
          </p:cNvSpPr>
          <p:nvPr>
            <p:custDataLst>
              <p:tags r:id="rId1"/>
            </p:custDataLst>
          </p:nvPr>
        </p:nvSpPr>
        <p:spPr>
          <a:xfrm>
            <a:off x="0" y="-5254"/>
            <a:ext cx="883163" cy="812471"/>
          </a:xfrm>
          <a:prstGeom prst="ellipse">
            <a:avLst/>
          </a:prstGeom>
          <a:blipFill dpi="0" rotWithShape="0">
            <a:blip r:embed="rId4" cstate="print">
              <a:alphaModFix/>
              <a:extLst>
                <a:ext uri="{28A0092B-C50C-407E-A947-70E740481C1C}">
                  <a14:useLocalDpi xmlns:a14="http://schemas.microsoft.com/office/drawing/2010/main" val="0"/>
                </a:ext>
              </a:extLst>
            </a:blip>
            <a:srcRect/>
            <a:stretch>
              <a:fillRect t="-4351" b="-4351"/>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Shape 6">
            <a:extLst>
              <a:ext uri="{FF2B5EF4-FFF2-40B4-BE49-F238E27FC236}">
                <a16:creationId xmlns:a16="http://schemas.microsoft.com/office/drawing/2014/main" xmlns="" id="{EF6DDE0F-8D6E-42EB-8A74-13EF5F1340A1}"/>
              </a:ext>
            </a:extLst>
          </p:cNvPr>
          <p:cNvSpPr/>
          <p:nvPr/>
        </p:nvSpPr>
        <p:spPr>
          <a:xfrm>
            <a:off x="0" y="5277373"/>
            <a:ext cx="12377805" cy="1779940"/>
          </a:xfrm>
          <a:custGeom>
            <a:avLst/>
            <a:gdLst>
              <a:gd name="connsiteX0" fmla="*/ 0 w 12418861"/>
              <a:gd name="connsiteY0" fmla="*/ 1671660 h 1797849"/>
              <a:gd name="connsiteX1" fmla="*/ 1765300 w 12418861"/>
              <a:gd name="connsiteY1" fmla="*/ 1544660 h 1797849"/>
              <a:gd name="connsiteX2" fmla="*/ 2971800 w 12418861"/>
              <a:gd name="connsiteY2" fmla="*/ 1671660 h 1797849"/>
              <a:gd name="connsiteX3" fmla="*/ 4178300 w 12418861"/>
              <a:gd name="connsiteY3" fmla="*/ 1112860 h 1797849"/>
              <a:gd name="connsiteX4" fmla="*/ 5321300 w 12418861"/>
              <a:gd name="connsiteY4" fmla="*/ 1620860 h 1797849"/>
              <a:gd name="connsiteX5" fmla="*/ 6273800 w 12418861"/>
              <a:gd name="connsiteY5" fmla="*/ 1074760 h 1797849"/>
              <a:gd name="connsiteX6" fmla="*/ 6946900 w 12418861"/>
              <a:gd name="connsiteY6" fmla="*/ 7960 h 1797849"/>
              <a:gd name="connsiteX7" fmla="*/ 8458200 w 12418861"/>
              <a:gd name="connsiteY7" fmla="*/ 1684360 h 1797849"/>
              <a:gd name="connsiteX8" fmla="*/ 9791700 w 12418861"/>
              <a:gd name="connsiteY8" fmla="*/ 566760 h 1797849"/>
              <a:gd name="connsiteX9" fmla="*/ 12192000 w 12418861"/>
              <a:gd name="connsiteY9" fmla="*/ 1697060 h 1797849"/>
              <a:gd name="connsiteX10" fmla="*/ 12179300 w 12418861"/>
              <a:gd name="connsiteY10" fmla="*/ 1671660 h 1797849"/>
              <a:gd name="connsiteX0" fmla="*/ 0 w 12505707"/>
              <a:gd name="connsiteY0" fmla="*/ 1671660 h 1789190"/>
              <a:gd name="connsiteX1" fmla="*/ 1765300 w 12505707"/>
              <a:gd name="connsiteY1" fmla="*/ 1544660 h 1789190"/>
              <a:gd name="connsiteX2" fmla="*/ 2971800 w 12505707"/>
              <a:gd name="connsiteY2" fmla="*/ 1671660 h 1789190"/>
              <a:gd name="connsiteX3" fmla="*/ 4178300 w 12505707"/>
              <a:gd name="connsiteY3" fmla="*/ 1112860 h 1789190"/>
              <a:gd name="connsiteX4" fmla="*/ 5321300 w 12505707"/>
              <a:gd name="connsiteY4" fmla="*/ 1620860 h 1789190"/>
              <a:gd name="connsiteX5" fmla="*/ 6273800 w 12505707"/>
              <a:gd name="connsiteY5" fmla="*/ 1074760 h 1789190"/>
              <a:gd name="connsiteX6" fmla="*/ 6946900 w 12505707"/>
              <a:gd name="connsiteY6" fmla="*/ 7960 h 1789190"/>
              <a:gd name="connsiteX7" fmla="*/ 8458200 w 12505707"/>
              <a:gd name="connsiteY7" fmla="*/ 1684360 h 1789190"/>
              <a:gd name="connsiteX8" fmla="*/ 9791700 w 12505707"/>
              <a:gd name="connsiteY8" fmla="*/ 566760 h 1789190"/>
              <a:gd name="connsiteX9" fmla="*/ 12192000 w 12505707"/>
              <a:gd name="connsiteY9" fmla="*/ 1697060 h 1789190"/>
              <a:gd name="connsiteX10" fmla="*/ 12360408 w 12505707"/>
              <a:gd name="connsiteY10" fmla="*/ 1644915 h 1789190"/>
              <a:gd name="connsiteX0" fmla="*/ 0 w 12608124"/>
              <a:gd name="connsiteY0" fmla="*/ 1671660 h 1762578"/>
              <a:gd name="connsiteX1" fmla="*/ 1765300 w 12608124"/>
              <a:gd name="connsiteY1" fmla="*/ 1544660 h 1762578"/>
              <a:gd name="connsiteX2" fmla="*/ 2971800 w 12608124"/>
              <a:gd name="connsiteY2" fmla="*/ 1671660 h 1762578"/>
              <a:gd name="connsiteX3" fmla="*/ 4178300 w 12608124"/>
              <a:gd name="connsiteY3" fmla="*/ 1112860 h 1762578"/>
              <a:gd name="connsiteX4" fmla="*/ 5321300 w 12608124"/>
              <a:gd name="connsiteY4" fmla="*/ 1620860 h 1762578"/>
              <a:gd name="connsiteX5" fmla="*/ 6273800 w 12608124"/>
              <a:gd name="connsiteY5" fmla="*/ 1074760 h 1762578"/>
              <a:gd name="connsiteX6" fmla="*/ 6946900 w 12608124"/>
              <a:gd name="connsiteY6" fmla="*/ 7960 h 1762578"/>
              <a:gd name="connsiteX7" fmla="*/ 8458200 w 12608124"/>
              <a:gd name="connsiteY7" fmla="*/ 1684360 h 1762578"/>
              <a:gd name="connsiteX8" fmla="*/ 9791700 w 12608124"/>
              <a:gd name="connsiteY8" fmla="*/ 566760 h 1762578"/>
              <a:gd name="connsiteX9" fmla="*/ 12386045 w 12608124"/>
              <a:gd name="connsiteY9" fmla="*/ 1656942 h 1762578"/>
              <a:gd name="connsiteX10" fmla="*/ 12360408 w 12608124"/>
              <a:gd name="connsiteY10" fmla="*/ 1644915 h 1762578"/>
              <a:gd name="connsiteX0" fmla="*/ 0 w 12608124"/>
              <a:gd name="connsiteY0" fmla="*/ 1671660 h 1762578"/>
              <a:gd name="connsiteX1" fmla="*/ 1765300 w 12608124"/>
              <a:gd name="connsiteY1" fmla="*/ 1544660 h 1762578"/>
              <a:gd name="connsiteX2" fmla="*/ 2971800 w 12608124"/>
              <a:gd name="connsiteY2" fmla="*/ 1671660 h 1762578"/>
              <a:gd name="connsiteX3" fmla="*/ 4230045 w 12608124"/>
              <a:gd name="connsiteY3" fmla="*/ 872153 h 1762578"/>
              <a:gd name="connsiteX4" fmla="*/ 5321300 w 12608124"/>
              <a:gd name="connsiteY4" fmla="*/ 1620860 h 1762578"/>
              <a:gd name="connsiteX5" fmla="*/ 6273800 w 12608124"/>
              <a:gd name="connsiteY5" fmla="*/ 1074760 h 1762578"/>
              <a:gd name="connsiteX6" fmla="*/ 6946900 w 12608124"/>
              <a:gd name="connsiteY6" fmla="*/ 7960 h 1762578"/>
              <a:gd name="connsiteX7" fmla="*/ 8458200 w 12608124"/>
              <a:gd name="connsiteY7" fmla="*/ 1684360 h 1762578"/>
              <a:gd name="connsiteX8" fmla="*/ 9791700 w 12608124"/>
              <a:gd name="connsiteY8" fmla="*/ 566760 h 1762578"/>
              <a:gd name="connsiteX9" fmla="*/ 12386045 w 12608124"/>
              <a:gd name="connsiteY9" fmla="*/ 1656942 h 1762578"/>
              <a:gd name="connsiteX10" fmla="*/ 12360408 w 12608124"/>
              <a:gd name="connsiteY10" fmla="*/ 1644915 h 1762578"/>
              <a:gd name="connsiteX0" fmla="*/ 0 w 12608124"/>
              <a:gd name="connsiteY0" fmla="*/ 1671660 h 1762578"/>
              <a:gd name="connsiteX1" fmla="*/ 1196102 w 12608124"/>
              <a:gd name="connsiteY1" fmla="*/ 1250462 h 1762578"/>
              <a:gd name="connsiteX2" fmla="*/ 2971800 w 12608124"/>
              <a:gd name="connsiteY2" fmla="*/ 1671660 h 1762578"/>
              <a:gd name="connsiteX3" fmla="*/ 4230045 w 12608124"/>
              <a:gd name="connsiteY3" fmla="*/ 872153 h 1762578"/>
              <a:gd name="connsiteX4" fmla="*/ 5321300 w 12608124"/>
              <a:gd name="connsiteY4" fmla="*/ 1620860 h 1762578"/>
              <a:gd name="connsiteX5" fmla="*/ 6273800 w 12608124"/>
              <a:gd name="connsiteY5" fmla="*/ 1074760 h 1762578"/>
              <a:gd name="connsiteX6" fmla="*/ 6946900 w 12608124"/>
              <a:gd name="connsiteY6" fmla="*/ 7960 h 1762578"/>
              <a:gd name="connsiteX7" fmla="*/ 8458200 w 12608124"/>
              <a:gd name="connsiteY7" fmla="*/ 1684360 h 1762578"/>
              <a:gd name="connsiteX8" fmla="*/ 9791700 w 12608124"/>
              <a:gd name="connsiteY8" fmla="*/ 566760 h 1762578"/>
              <a:gd name="connsiteX9" fmla="*/ 12386045 w 12608124"/>
              <a:gd name="connsiteY9" fmla="*/ 1656942 h 1762578"/>
              <a:gd name="connsiteX10" fmla="*/ 12360408 w 12608124"/>
              <a:gd name="connsiteY10" fmla="*/ 1644915 h 1762578"/>
              <a:gd name="connsiteX0" fmla="*/ 0 w 12608124"/>
              <a:gd name="connsiteY0" fmla="*/ 1673014 h 1763932"/>
              <a:gd name="connsiteX1" fmla="*/ 1196102 w 12608124"/>
              <a:gd name="connsiteY1" fmla="*/ 1251816 h 1763932"/>
              <a:gd name="connsiteX2" fmla="*/ 2971800 w 12608124"/>
              <a:gd name="connsiteY2" fmla="*/ 1673014 h 1763932"/>
              <a:gd name="connsiteX3" fmla="*/ 4230045 w 12608124"/>
              <a:gd name="connsiteY3" fmla="*/ 873507 h 1763932"/>
              <a:gd name="connsiteX4" fmla="*/ 5321300 w 12608124"/>
              <a:gd name="connsiteY4" fmla="*/ 1622214 h 1763932"/>
              <a:gd name="connsiteX5" fmla="*/ 6028011 w 12608124"/>
              <a:gd name="connsiteY5" fmla="*/ 1035996 h 1763932"/>
              <a:gd name="connsiteX6" fmla="*/ 6946900 w 12608124"/>
              <a:gd name="connsiteY6" fmla="*/ 9314 h 1763932"/>
              <a:gd name="connsiteX7" fmla="*/ 8458200 w 12608124"/>
              <a:gd name="connsiteY7" fmla="*/ 1685714 h 1763932"/>
              <a:gd name="connsiteX8" fmla="*/ 9791700 w 12608124"/>
              <a:gd name="connsiteY8" fmla="*/ 568114 h 1763932"/>
              <a:gd name="connsiteX9" fmla="*/ 12386045 w 12608124"/>
              <a:gd name="connsiteY9" fmla="*/ 1658296 h 1763932"/>
              <a:gd name="connsiteX10" fmla="*/ 12360408 w 12608124"/>
              <a:gd name="connsiteY10" fmla="*/ 1646269 h 1763932"/>
              <a:gd name="connsiteX0" fmla="*/ 0 w 12608124"/>
              <a:gd name="connsiteY0" fmla="*/ 1673014 h 1763932"/>
              <a:gd name="connsiteX1" fmla="*/ 1196102 w 12608124"/>
              <a:gd name="connsiteY1" fmla="*/ 1251816 h 1763932"/>
              <a:gd name="connsiteX2" fmla="*/ 2971800 w 12608124"/>
              <a:gd name="connsiteY2" fmla="*/ 1673014 h 1763932"/>
              <a:gd name="connsiteX3" fmla="*/ 4230045 w 12608124"/>
              <a:gd name="connsiteY3" fmla="*/ 873507 h 1763932"/>
              <a:gd name="connsiteX4" fmla="*/ 5321300 w 12608124"/>
              <a:gd name="connsiteY4" fmla="*/ 1622214 h 1763932"/>
              <a:gd name="connsiteX5" fmla="*/ 6028011 w 12608124"/>
              <a:gd name="connsiteY5" fmla="*/ 1035996 h 1763932"/>
              <a:gd name="connsiteX6" fmla="*/ 6946900 w 12608124"/>
              <a:gd name="connsiteY6" fmla="*/ 9314 h 1763932"/>
              <a:gd name="connsiteX7" fmla="*/ 8458200 w 12608124"/>
              <a:gd name="connsiteY7" fmla="*/ 1685714 h 1763932"/>
              <a:gd name="connsiteX8" fmla="*/ 9791700 w 12608124"/>
              <a:gd name="connsiteY8" fmla="*/ 568114 h 1763932"/>
              <a:gd name="connsiteX9" fmla="*/ 12386045 w 12608124"/>
              <a:gd name="connsiteY9" fmla="*/ 1658296 h 1763932"/>
              <a:gd name="connsiteX10" fmla="*/ 12360408 w 12608124"/>
              <a:gd name="connsiteY10" fmla="*/ 1646269 h 1763932"/>
              <a:gd name="connsiteX0" fmla="*/ 0 w 12608124"/>
              <a:gd name="connsiteY0" fmla="*/ 1673014 h 1763932"/>
              <a:gd name="connsiteX1" fmla="*/ 1196102 w 12608124"/>
              <a:gd name="connsiteY1" fmla="*/ 1251816 h 1763932"/>
              <a:gd name="connsiteX2" fmla="*/ 2971800 w 12608124"/>
              <a:gd name="connsiteY2" fmla="*/ 1673014 h 1763932"/>
              <a:gd name="connsiteX3" fmla="*/ 4230045 w 12608124"/>
              <a:gd name="connsiteY3" fmla="*/ 873507 h 1763932"/>
              <a:gd name="connsiteX4" fmla="*/ 5321300 w 12608124"/>
              <a:gd name="connsiteY4" fmla="*/ 1622214 h 1763932"/>
              <a:gd name="connsiteX5" fmla="*/ 6028011 w 12608124"/>
              <a:gd name="connsiteY5" fmla="*/ 1035996 h 1763932"/>
              <a:gd name="connsiteX6" fmla="*/ 6972773 w 12608124"/>
              <a:gd name="connsiteY6" fmla="*/ 9315 h 1763932"/>
              <a:gd name="connsiteX7" fmla="*/ 8458200 w 12608124"/>
              <a:gd name="connsiteY7" fmla="*/ 1685714 h 1763932"/>
              <a:gd name="connsiteX8" fmla="*/ 9791700 w 12608124"/>
              <a:gd name="connsiteY8" fmla="*/ 568114 h 1763932"/>
              <a:gd name="connsiteX9" fmla="*/ 12386045 w 12608124"/>
              <a:gd name="connsiteY9" fmla="*/ 1658296 h 1763932"/>
              <a:gd name="connsiteX10" fmla="*/ 12360408 w 12608124"/>
              <a:gd name="connsiteY10" fmla="*/ 1646269 h 1763932"/>
              <a:gd name="connsiteX0" fmla="*/ 0 w 12608124"/>
              <a:gd name="connsiteY0" fmla="*/ 1664593 h 1755511"/>
              <a:gd name="connsiteX1" fmla="*/ 1196102 w 12608124"/>
              <a:gd name="connsiteY1" fmla="*/ 1243395 h 1755511"/>
              <a:gd name="connsiteX2" fmla="*/ 2971800 w 12608124"/>
              <a:gd name="connsiteY2" fmla="*/ 1664593 h 1755511"/>
              <a:gd name="connsiteX3" fmla="*/ 4230045 w 12608124"/>
              <a:gd name="connsiteY3" fmla="*/ 865086 h 1755511"/>
              <a:gd name="connsiteX4" fmla="*/ 5321300 w 12608124"/>
              <a:gd name="connsiteY4" fmla="*/ 1613793 h 1755511"/>
              <a:gd name="connsiteX5" fmla="*/ 6028011 w 12608124"/>
              <a:gd name="connsiteY5" fmla="*/ 1027575 h 1755511"/>
              <a:gd name="connsiteX6" fmla="*/ 6972773 w 12608124"/>
              <a:gd name="connsiteY6" fmla="*/ 894 h 1755511"/>
              <a:gd name="connsiteX7" fmla="*/ 8072260 w 12608124"/>
              <a:gd name="connsiteY7" fmla="*/ 1214148 h 1755511"/>
              <a:gd name="connsiteX8" fmla="*/ 8458200 w 12608124"/>
              <a:gd name="connsiteY8" fmla="*/ 1677293 h 1755511"/>
              <a:gd name="connsiteX9" fmla="*/ 9791700 w 12608124"/>
              <a:gd name="connsiteY9" fmla="*/ 559693 h 1755511"/>
              <a:gd name="connsiteX10" fmla="*/ 12386045 w 12608124"/>
              <a:gd name="connsiteY10" fmla="*/ 1649875 h 1755511"/>
              <a:gd name="connsiteX11" fmla="*/ 12360408 w 12608124"/>
              <a:gd name="connsiteY11" fmla="*/ 1637848 h 1755511"/>
              <a:gd name="connsiteX0" fmla="*/ 0 w 12608124"/>
              <a:gd name="connsiteY0" fmla="*/ 1673489 h 1874209"/>
              <a:gd name="connsiteX1" fmla="*/ 1196102 w 12608124"/>
              <a:gd name="connsiteY1" fmla="*/ 1252291 h 1874209"/>
              <a:gd name="connsiteX2" fmla="*/ 2971800 w 12608124"/>
              <a:gd name="connsiteY2" fmla="*/ 1673489 h 1874209"/>
              <a:gd name="connsiteX3" fmla="*/ 4230045 w 12608124"/>
              <a:gd name="connsiteY3" fmla="*/ 873982 h 1874209"/>
              <a:gd name="connsiteX4" fmla="*/ 5321300 w 12608124"/>
              <a:gd name="connsiteY4" fmla="*/ 1622689 h 1874209"/>
              <a:gd name="connsiteX5" fmla="*/ 6028011 w 12608124"/>
              <a:gd name="connsiteY5" fmla="*/ 1036471 h 1874209"/>
              <a:gd name="connsiteX6" fmla="*/ 6972773 w 12608124"/>
              <a:gd name="connsiteY6" fmla="*/ 9790 h 1874209"/>
              <a:gd name="connsiteX7" fmla="*/ 8434477 w 12608124"/>
              <a:gd name="connsiteY7" fmla="*/ 1704459 h 1874209"/>
              <a:gd name="connsiteX8" fmla="*/ 8458200 w 12608124"/>
              <a:gd name="connsiteY8" fmla="*/ 1686189 h 1874209"/>
              <a:gd name="connsiteX9" fmla="*/ 9791700 w 12608124"/>
              <a:gd name="connsiteY9" fmla="*/ 568589 h 1874209"/>
              <a:gd name="connsiteX10" fmla="*/ 12386045 w 12608124"/>
              <a:gd name="connsiteY10" fmla="*/ 1658771 h 1874209"/>
              <a:gd name="connsiteX11" fmla="*/ 12360408 w 12608124"/>
              <a:gd name="connsiteY11" fmla="*/ 1646744 h 1874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608124" h="1874209">
                <a:moveTo>
                  <a:pt x="0" y="1673489"/>
                </a:moveTo>
                <a:cubicBezTo>
                  <a:pt x="635000" y="1609989"/>
                  <a:pt x="700802" y="1252291"/>
                  <a:pt x="1196102" y="1252291"/>
                </a:cubicBezTo>
                <a:cubicBezTo>
                  <a:pt x="1691402" y="1252291"/>
                  <a:pt x="2466143" y="1736541"/>
                  <a:pt x="2971800" y="1673489"/>
                </a:cubicBezTo>
                <a:cubicBezTo>
                  <a:pt x="3477457" y="1610438"/>
                  <a:pt x="3838462" y="882449"/>
                  <a:pt x="4230045" y="873982"/>
                </a:cubicBezTo>
                <a:cubicBezTo>
                  <a:pt x="4621628" y="865515"/>
                  <a:pt x="5021639" y="1595608"/>
                  <a:pt x="5321300" y="1622689"/>
                </a:cubicBezTo>
                <a:cubicBezTo>
                  <a:pt x="5620961" y="1649770"/>
                  <a:pt x="5752766" y="1305287"/>
                  <a:pt x="6028011" y="1036471"/>
                </a:cubicBezTo>
                <a:cubicBezTo>
                  <a:pt x="6303256" y="767655"/>
                  <a:pt x="6571695" y="-101541"/>
                  <a:pt x="6972773" y="9790"/>
                </a:cubicBezTo>
                <a:cubicBezTo>
                  <a:pt x="7373851" y="121121"/>
                  <a:pt x="8186906" y="1425059"/>
                  <a:pt x="8434477" y="1704459"/>
                </a:cubicBezTo>
                <a:cubicBezTo>
                  <a:pt x="8682048" y="1983859"/>
                  <a:pt x="8231996" y="1875501"/>
                  <a:pt x="8458200" y="1686189"/>
                </a:cubicBezTo>
                <a:cubicBezTo>
                  <a:pt x="8684404" y="1496877"/>
                  <a:pt x="9137059" y="573159"/>
                  <a:pt x="9791700" y="568589"/>
                </a:cubicBezTo>
                <a:cubicBezTo>
                  <a:pt x="10446341" y="564019"/>
                  <a:pt x="11988112" y="1474621"/>
                  <a:pt x="12386045" y="1658771"/>
                </a:cubicBezTo>
                <a:cubicBezTo>
                  <a:pt x="12783978" y="1842921"/>
                  <a:pt x="12565724" y="1751519"/>
                  <a:pt x="12360408" y="1646744"/>
                </a:cubicBezTo>
              </a:path>
            </a:pathLst>
          </a:cu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Box 4"/>
          <p:cNvSpPr txBox="1">
            <a:spLocks noChangeArrowheads="1"/>
          </p:cNvSpPr>
          <p:nvPr/>
        </p:nvSpPr>
        <p:spPr bwMode="auto">
          <a:xfrm>
            <a:off x="0" y="0"/>
            <a:ext cx="12192000" cy="708025"/>
          </a:xfrm>
          <a:prstGeom prst="rect">
            <a:avLst/>
          </a:prstGeom>
          <a:noFill/>
          <a:ln>
            <a:solidFill>
              <a:srgbClr val="2AD140"/>
            </a:solid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50000"/>
              </a:spcBef>
              <a:spcAft>
                <a:spcPct val="0"/>
              </a:spcAft>
              <a:buFontTx/>
              <a:buNone/>
              <a:defRPr/>
            </a:pPr>
            <a:r>
              <a:rPr lang="en-US" sz="4000" b="1" dirty="0">
                <a:solidFill>
                  <a:srgbClr val="0000FF"/>
                </a:solidFill>
                <a:latin typeface="Times New Roman" panose="02020603050405020304" pitchFamily="18" charset="0"/>
                <a:cs typeface="Times New Roman" panose="02020603050405020304" pitchFamily="18" charset="0"/>
              </a:rPr>
              <a:t>b) </a:t>
            </a:r>
            <a:r>
              <a:rPr lang="en-US" sz="4000" b="1" dirty="0" err="1">
                <a:solidFill>
                  <a:srgbClr val="0000FF"/>
                </a:solidFill>
                <a:latin typeface="Times New Roman" panose="02020603050405020304" pitchFamily="18" charset="0"/>
                <a:cs typeface="Times New Roman" panose="02020603050405020304" pitchFamily="18" charset="0"/>
              </a:rPr>
              <a:t>Tìm</a:t>
            </a:r>
            <a:r>
              <a:rPr lang="en-US" sz="4000" b="1" dirty="0">
                <a:solidFill>
                  <a:srgbClr val="0000FF"/>
                </a:solidFill>
                <a:latin typeface="Times New Roman" panose="02020603050405020304" pitchFamily="18" charset="0"/>
                <a:cs typeface="Times New Roman" panose="02020603050405020304" pitchFamily="18" charset="0"/>
              </a:rPr>
              <a:t> </a:t>
            </a:r>
            <a:r>
              <a:rPr lang="en-US" sz="4000" b="1" dirty="0" err="1">
                <a:solidFill>
                  <a:srgbClr val="0000FF"/>
                </a:solidFill>
                <a:latin typeface="Times New Roman" panose="02020603050405020304" pitchFamily="18" charset="0"/>
                <a:cs typeface="Times New Roman" panose="02020603050405020304" pitchFamily="18" charset="0"/>
              </a:rPr>
              <a:t>từ</a:t>
            </a:r>
            <a:r>
              <a:rPr lang="en-US" sz="4000" b="1" dirty="0">
                <a:solidFill>
                  <a:srgbClr val="0000FF"/>
                </a:solidFill>
                <a:latin typeface="Times New Roman" panose="02020603050405020304" pitchFamily="18" charset="0"/>
                <a:cs typeface="Times New Roman" panose="02020603050405020304" pitchFamily="18" charset="0"/>
              </a:rPr>
              <a:t> </a:t>
            </a:r>
            <a:r>
              <a:rPr lang="en-US" sz="4000" b="1" dirty="0" err="1">
                <a:solidFill>
                  <a:srgbClr val="0000FF"/>
                </a:solidFill>
                <a:latin typeface="Times New Roman" panose="02020603050405020304" pitchFamily="18" charset="0"/>
                <a:cs typeface="Times New Roman" panose="02020603050405020304" pitchFamily="18" charset="0"/>
              </a:rPr>
              <a:t>bắt</a:t>
            </a:r>
            <a:r>
              <a:rPr lang="en-US" sz="4000" b="1" dirty="0">
                <a:solidFill>
                  <a:srgbClr val="0000FF"/>
                </a:solidFill>
                <a:latin typeface="Times New Roman" panose="02020603050405020304" pitchFamily="18" charset="0"/>
                <a:cs typeface="Times New Roman" panose="02020603050405020304" pitchFamily="18" charset="0"/>
              </a:rPr>
              <a:t> </a:t>
            </a:r>
            <a:r>
              <a:rPr lang="en-US" sz="4000" b="1" dirty="0" err="1">
                <a:solidFill>
                  <a:srgbClr val="0000FF"/>
                </a:solidFill>
                <a:latin typeface="Times New Roman" panose="02020603050405020304" pitchFamily="18" charset="0"/>
                <a:cs typeface="Times New Roman" panose="02020603050405020304" pitchFamily="18" charset="0"/>
              </a:rPr>
              <a:t>đầu</a:t>
            </a:r>
            <a:r>
              <a:rPr lang="en-US" sz="4000" b="1" dirty="0">
                <a:solidFill>
                  <a:srgbClr val="0000FF"/>
                </a:solidFill>
                <a:latin typeface="Times New Roman" panose="02020603050405020304" pitchFamily="18" charset="0"/>
                <a:cs typeface="Times New Roman" panose="02020603050405020304" pitchFamily="18" charset="0"/>
              </a:rPr>
              <a:t> </a:t>
            </a:r>
            <a:r>
              <a:rPr lang="en-US" sz="4000" b="1" dirty="0" err="1">
                <a:solidFill>
                  <a:srgbClr val="0000FF"/>
                </a:solidFill>
                <a:latin typeface="Times New Roman" panose="02020603050405020304" pitchFamily="18" charset="0"/>
                <a:cs typeface="Times New Roman" panose="02020603050405020304" pitchFamily="18" charset="0"/>
              </a:rPr>
              <a:t>bằng</a:t>
            </a:r>
            <a:r>
              <a:rPr lang="en-US" sz="4000" b="1" dirty="0">
                <a:solidFill>
                  <a:srgbClr val="0000FF"/>
                </a:solidFill>
                <a:latin typeface="Times New Roman" panose="02020603050405020304" pitchFamily="18" charset="0"/>
                <a:cs typeface="Times New Roman" panose="02020603050405020304" pitchFamily="18" charset="0"/>
              </a:rPr>
              <a:t> </a:t>
            </a:r>
            <a:r>
              <a:rPr lang="en-US" sz="4000" b="1" dirty="0" err="1">
                <a:solidFill>
                  <a:srgbClr val="0000FF"/>
                </a:solidFill>
                <a:latin typeface="Times New Roman" panose="02020603050405020304" pitchFamily="18" charset="0"/>
                <a:cs typeface="Times New Roman" panose="02020603050405020304" pitchFamily="18" charset="0"/>
              </a:rPr>
              <a:t>tiếng</a:t>
            </a:r>
            <a:r>
              <a:rPr lang="en-US" sz="4000" b="1" dirty="0">
                <a:solidFill>
                  <a:srgbClr val="0000FF"/>
                </a:solidFill>
                <a:latin typeface="Times New Roman" panose="02020603050405020304" pitchFamily="18" charset="0"/>
                <a:cs typeface="Times New Roman" panose="02020603050405020304" pitchFamily="18" charset="0"/>
              </a:rPr>
              <a:t> </a:t>
            </a:r>
            <a:r>
              <a:rPr lang="en-US" sz="4000" b="1" err="1">
                <a:solidFill>
                  <a:srgbClr val="0000FF"/>
                </a:solidFill>
                <a:latin typeface="Times New Roman" panose="02020603050405020304" pitchFamily="18" charset="0"/>
                <a:cs typeface="Times New Roman" panose="02020603050405020304" pitchFamily="18" charset="0"/>
              </a:rPr>
              <a:t>đồng</a:t>
            </a:r>
            <a:r>
              <a:rPr lang="en-US" sz="4000" b="1">
                <a:solidFill>
                  <a:srgbClr val="0000FF"/>
                </a:solidFill>
                <a:latin typeface="Times New Roman" panose="02020603050405020304" pitchFamily="18" charset="0"/>
                <a:cs typeface="Times New Roman" panose="02020603050405020304" pitchFamily="18" charset="0"/>
              </a:rPr>
              <a:t> (có </a:t>
            </a:r>
            <a:r>
              <a:rPr lang="en-US" sz="4000" b="1" dirty="0" err="1">
                <a:solidFill>
                  <a:srgbClr val="0000FF"/>
                </a:solidFill>
                <a:latin typeface="Times New Roman" panose="02020603050405020304" pitchFamily="18" charset="0"/>
                <a:cs typeface="Times New Roman" panose="02020603050405020304" pitchFamily="18" charset="0"/>
              </a:rPr>
              <a:t>nghĩa</a:t>
            </a:r>
            <a:r>
              <a:rPr lang="en-US" sz="4000" b="1" dirty="0">
                <a:solidFill>
                  <a:srgbClr val="0000FF"/>
                </a:solidFill>
                <a:latin typeface="Times New Roman" panose="02020603050405020304" pitchFamily="18" charset="0"/>
                <a:cs typeface="Times New Roman" panose="02020603050405020304" pitchFamily="18" charset="0"/>
              </a:rPr>
              <a:t> </a:t>
            </a:r>
            <a:r>
              <a:rPr lang="en-US" sz="4000" b="1" err="1">
                <a:solidFill>
                  <a:srgbClr val="0000FF"/>
                </a:solidFill>
                <a:latin typeface="Times New Roman" panose="02020603050405020304" pitchFamily="18" charset="0"/>
                <a:cs typeface="Times New Roman" panose="02020603050405020304" pitchFamily="18" charset="0"/>
              </a:rPr>
              <a:t>là</a:t>
            </a:r>
            <a:r>
              <a:rPr lang="en-US" sz="4000" b="1">
                <a:solidFill>
                  <a:srgbClr val="0000FF"/>
                </a:solidFill>
                <a:latin typeface="Times New Roman" panose="02020603050405020304" pitchFamily="18" charset="0"/>
                <a:cs typeface="Times New Roman" panose="02020603050405020304" pitchFamily="18" charset="0"/>
              </a:rPr>
              <a:t> cùng) </a:t>
            </a:r>
            <a:endParaRPr lang="en-US" sz="4000" b="1" dirty="0">
              <a:solidFill>
                <a:srgbClr val="0000FF"/>
              </a:solidFill>
              <a:latin typeface="Times New Roman" panose="02020603050405020304" pitchFamily="18" charset="0"/>
              <a:cs typeface="Times New Roman" panose="02020603050405020304" pitchFamily="18" charset="0"/>
            </a:endParaRPr>
          </a:p>
        </p:txBody>
      </p:sp>
      <p:sp>
        <p:nvSpPr>
          <p:cNvPr id="3" name="Text Box 4"/>
          <p:cNvSpPr txBox="1">
            <a:spLocks noChangeArrowheads="1"/>
          </p:cNvSpPr>
          <p:nvPr/>
        </p:nvSpPr>
        <p:spPr bwMode="auto">
          <a:xfrm>
            <a:off x="381000" y="1117600"/>
            <a:ext cx="982663" cy="7080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50000"/>
              </a:spcBef>
              <a:spcAft>
                <a:spcPct val="0"/>
              </a:spcAft>
              <a:buFontTx/>
              <a:buNone/>
            </a:pPr>
            <a:r>
              <a:rPr lang="en-US" sz="4000" b="1">
                <a:solidFill>
                  <a:srgbClr val="FF0000"/>
                </a:solidFill>
                <a:latin typeface="Times New Roman" panose="02020603050405020304" pitchFamily="18" charset="0"/>
                <a:cs typeface="Times New Roman" panose="02020603050405020304" pitchFamily="18" charset="0"/>
              </a:rPr>
              <a:t>M: </a:t>
            </a:r>
          </a:p>
        </p:txBody>
      </p:sp>
      <p:sp>
        <p:nvSpPr>
          <p:cNvPr id="4" name="Text Box 4"/>
          <p:cNvSpPr txBox="1">
            <a:spLocks noChangeArrowheads="1"/>
          </p:cNvSpPr>
          <p:nvPr/>
        </p:nvSpPr>
        <p:spPr bwMode="auto">
          <a:xfrm>
            <a:off x="1676400" y="1074058"/>
            <a:ext cx="7391400" cy="16319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71500" indent="-5715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50000"/>
              </a:spcBef>
              <a:spcAft>
                <a:spcPct val="0"/>
              </a:spcAft>
              <a:buFontTx/>
              <a:buChar char="-"/>
            </a:pPr>
            <a:r>
              <a:rPr lang="en-US" sz="4000">
                <a:solidFill>
                  <a:prstClr val="black"/>
                </a:solidFill>
                <a:latin typeface="Times New Roman" panose="02020603050405020304" pitchFamily="18" charset="0"/>
                <a:cs typeface="Times New Roman" panose="02020603050405020304" pitchFamily="18" charset="0"/>
              </a:rPr>
              <a:t>đồng hương (người cùng quê)</a:t>
            </a:r>
          </a:p>
          <a:p>
            <a:pPr fontAlgn="base">
              <a:spcBef>
                <a:spcPct val="50000"/>
              </a:spcBef>
              <a:spcAft>
                <a:spcPct val="0"/>
              </a:spcAft>
              <a:buFontTx/>
              <a:buChar char="-"/>
            </a:pPr>
            <a:r>
              <a:rPr lang="en-US" sz="4000">
                <a:solidFill>
                  <a:prstClr val="black"/>
                </a:solidFill>
                <a:latin typeface="Times New Roman" panose="02020603050405020304" pitchFamily="18" charset="0"/>
                <a:cs typeface="Times New Roman" panose="02020603050405020304" pitchFamily="18" charset="0"/>
              </a:rPr>
              <a:t>đồng lòng (cùng một ý chí)</a:t>
            </a:r>
          </a:p>
        </p:txBody>
      </p:sp>
      <p:pic>
        <p:nvPicPr>
          <p:cNvPr id="5" name="PA_图片 12">
            <a:extLst>
              <a:ext uri="{FF2B5EF4-FFF2-40B4-BE49-F238E27FC236}">
                <a16:creationId xmlns:a16="http://schemas.microsoft.com/office/drawing/2014/main" xmlns="" id="{E61A931D-40CE-44D2-B7E0-4D7AEDAF5F7C}"/>
              </a:ext>
            </a:extLst>
          </p:cNvPr>
          <p:cNvPicPr>
            <a:picLocks noChangeAspect="1"/>
          </p:cNvPicPr>
          <p:nvPr>
            <p:custDataLst>
              <p:tags r:id="rId2"/>
            </p:custDataLst>
          </p:nvPr>
        </p:nvPicPr>
        <p:blipFill>
          <a:blip r:embed="rId5" cstate="print">
            <a:extLst>
              <a:ext uri="{28A0092B-C50C-407E-A947-70E740481C1C}">
                <a14:useLocalDpi xmlns:a14="http://schemas.microsoft.com/office/drawing/2010/main" val="0"/>
              </a:ext>
            </a:extLst>
          </a:blip>
          <a:stretch>
            <a:fillRect/>
          </a:stretch>
        </p:blipFill>
        <p:spPr>
          <a:xfrm>
            <a:off x="22754" y="4115186"/>
            <a:ext cx="3307292" cy="2742814"/>
          </a:xfrm>
          <a:prstGeom prst="rect">
            <a:avLst/>
          </a:prstGeom>
        </p:spPr>
      </p:pic>
      <p:pic>
        <p:nvPicPr>
          <p:cNvPr id="1026" name="Picture 2" descr="Giới thiệu Landmark 81 - Dự án Vinhome Central Park - Sàn BĐS VISUN HOME">
            <a:extLst>
              <a:ext uri="{FF2B5EF4-FFF2-40B4-BE49-F238E27FC236}">
                <a16:creationId xmlns:a16="http://schemas.microsoft.com/office/drawing/2014/main" xmlns="" id="{0305E8FE-1A20-4F48-B1CC-479928B9D6B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00600" y="2720522"/>
            <a:ext cx="7391400" cy="4108450"/>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DAFAB34B-A3CB-430E-993C-BF8D74531D0D}"/>
              </a:ext>
            </a:extLst>
          </p:cNvPr>
          <p:cNvSpPr/>
          <p:nvPr/>
        </p:nvSpPr>
        <p:spPr>
          <a:xfrm>
            <a:off x="4800600" y="5754914"/>
            <a:ext cx="7391400" cy="1132113"/>
          </a:xfrm>
          <a:prstGeom prst="rect">
            <a:avLst/>
          </a:prstGeom>
          <a:solidFill>
            <a:schemeClr val="bg1">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rgbClr val="FF0000"/>
                </a:solidFill>
                <a:latin typeface="#9Slide03 Arima Madurai Black" panose="00000A00000000000000" pitchFamily="2" charset="0"/>
                <a:cs typeface="#9Slide03 Arima Madurai Black" panose="00000A00000000000000" pitchFamily="2" charset="0"/>
              </a:rPr>
              <a:t>ĐỒNG LÒNG XÂY DỰNG ĐẤT NƯỚC </a:t>
            </a:r>
            <a:br>
              <a:rPr lang="en-US" sz="3200">
                <a:solidFill>
                  <a:srgbClr val="FF0000"/>
                </a:solidFill>
                <a:latin typeface="#9Slide03 Arima Madurai Black" panose="00000A00000000000000" pitchFamily="2" charset="0"/>
                <a:cs typeface="#9Slide03 Arima Madurai Black" panose="00000A00000000000000" pitchFamily="2" charset="0"/>
              </a:rPr>
            </a:br>
            <a:r>
              <a:rPr lang="en-US" sz="3200">
                <a:solidFill>
                  <a:srgbClr val="FF0000"/>
                </a:solidFill>
                <a:latin typeface="#9Slide03 Arima Madurai Black" panose="00000A00000000000000" pitchFamily="2" charset="0"/>
                <a:cs typeface="#9Slide03 Arima Madurai Black" panose="00000A00000000000000" pitchFamily="2" charset="0"/>
              </a:rPr>
              <a:t>VĂN MINH, GIÀU ĐẸP</a:t>
            </a:r>
          </a:p>
        </p:txBody>
      </p:sp>
    </p:spTree>
    <p:extLst>
      <p:ext uri="{BB962C8B-B14F-4D97-AF65-F5344CB8AC3E}">
        <p14:creationId xmlns:p14="http://schemas.microsoft.com/office/powerpoint/2010/main" val="3319408068"/>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diamond(in)">
                                      <p:cBhvr>
                                        <p:cTn id="12" dur="2000"/>
                                        <p:tgtEl>
                                          <p:spTgt spid="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diamond(in)">
                                      <p:cBhvr>
                                        <p:cTn id="17" dur="2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026"/>
                                        </p:tgtEl>
                                        <p:attrNameLst>
                                          <p:attrName>style.visibility</p:attrName>
                                        </p:attrNameLst>
                                      </p:cBhvr>
                                      <p:to>
                                        <p:strVal val="visible"/>
                                      </p:to>
                                    </p:set>
                                    <p:animEffect transition="in" filter="barn(inVertical)">
                                      <p:cBhvr>
                                        <p:cTn id="22" dur="500"/>
                                        <p:tgtEl>
                                          <p:spTgt spid="1026"/>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barn(inVertical)">
                                      <p:cBhvr>
                                        <p:cTn id="2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Oval 25">
            <a:extLst>
              <a:ext uri="{FF2B5EF4-FFF2-40B4-BE49-F238E27FC236}">
                <a16:creationId xmlns:a16="http://schemas.microsoft.com/office/drawing/2014/main" xmlns="" id="{3CEF4D76-8559-4145-8F9C-81D34F00A95D}"/>
              </a:ext>
            </a:extLst>
          </p:cNvPr>
          <p:cNvSpPr>
            <a:spLocks noChangeAspect="1"/>
          </p:cNvSpPr>
          <p:nvPr>
            <p:custDataLst>
              <p:tags r:id="rId1"/>
            </p:custDataLst>
          </p:nvPr>
        </p:nvSpPr>
        <p:spPr>
          <a:xfrm>
            <a:off x="0" y="-5254"/>
            <a:ext cx="883163" cy="812471"/>
          </a:xfrm>
          <a:prstGeom prst="ellipse">
            <a:avLst/>
          </a:prstGeom>
          <a:blipFill dpi="0" rotWithShape="0">
            <a:blip r:embed="rId3" cstate="print">
              <a:alphaModFix/>
              <a:extLst>
                <a:ext uri="{28A0092B-C50C-407E-A947-70E740481C1C}">
                  <a14:useLocalDpi xmlns:a14="http://schemas.microsoft.com/office/drawing/2010/main" val="0"/>
                </a:ext>
              </a:extLst>
            </a:blip>
            <a:srcRect/>
            <a:stretch>
              <a:fillRect t="-4351" b="-4351"/>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92" name="Text Box 4"/>
          <p:cNvSpPr txBox="1">
            <a:spLocks noChangeArrowheads="1"/>
          </p:cNvSpPr>
          <p:nvPr/>
        </p:nvSpPr>
        <p:spPr bwMode="auto">
          <a:xfrm>
            <a:off x="228600" y="13551"/>
            <a:ext cx="11963400" cy="708025"/>
          </a:xfrm>
          <a:prstGeom prst="rect">
            <a:avLst/>
          </a:prstGeom>
          <a:noFill/>
          <a:ln>
            <a:noFill/>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50000"/>
              </a:spcBef>
              <a:spcAft>
                <a:spcPct val="0"/>
              </a:spcAft>
              <a:buFontTx/>
              <a:buNone/>
              <a:defRPr/>
            </a:pPr>
            <a:r>
              <a:rPr lang="en-US" sz="4000" b="1" dirty="0">
                <a:solidFill>
                  <a:srgbClr val="0000FF"/>
                </a:solidFill>
                <a:latin typeface="Times New Roman" panose="02020603050405020304" pitchFamily="18" charset="0"/>
                <a:cs typeface="Times New Roman" panose="02020603050405020304" pitchFamily="18" charset="0"/>
              </a:rPr>
              <a:t>b) </a:t>
            </a:r>
            <a:r>
              <a:rPr lang="en-US" sz="4000" b="1" dirty="0" err="1">
                <a:solidFill>
                  <a:srgbClr val="0000FF"/>
                </a:solidFill>
                <a:latin typeface="Times New Roman" panose="02020603050405020304" pitchFamily="18" charset="0"/>
                <a:cs typeface="Times New Roman" panose="02020603050405020304" pitchFamily="18" charset="0"/>
              </a:rPr>
              <a:t>Tìm</a:t>
            </a:r>
            <a:r>
              <a:rPr lang="en-US" sz="4000" b="1" dirty="0">
                <a:solidFill>
                  <a:srgbClr val="0000FF"/>
                </a:solidFill>
                <a:latin typeface="Times New Roman" panose="02020603050405020304" pitchFamily="18" charset="0"/>
                <a:cs typeface="Times New Roman" panose="02020603050405020304" pitchFamily="18" charset="0"/>
              </a:rPr>
              <a:t> </a:t>
            </a:r>
            <a:r>
              <a:rPr lang="en-US" sz="4000" b="1" dirty="0" err="1">
                <a:solidFill>
                  <a:srgbClr val="0000FF"/>
                </a:solidFill>
                <a:latin typeface="Times New Roman" panose="02020603050405020304" pitchFamily="18" charset="0"/>
                <a:cs typeface="Times New Roman" panose="02020603050405020304" pitchFamily="18" charset="0"/>
              </a:rPr>
              <a:t>từ</a:t>
            </a:r>
            <a:r>
              <a:rPr lang="en-US" sz="4000" b="1" dirty="0">
                <a:solidFill>
                  <a:srgbClr val="0000FF"/>
                </a:solidFill>
                <a:latin typeface="Times New Roman" panose="02020603050405020304" pitchFamily="18" charset="0"/>
                <a:cs typeface="Times New Roman" panose="02020603050405020304" pitchFamily="18" charset="0"/>
              </a:rPr>
              <a:t> </a:t>
            </a:r>
            <a:r>
              <a:rPr lang="en-US" sz="4000" b="1" dirty="0" err="1">
                <a:solidFill>
                  <a:srgbClr val="0000FF"/>
                </a:solidFill>
                <a:latin typeface="Times New Roman" panose="02020603050405020304" pitchFamily="18" charset="0"/>
                <a:cs typeface="Times New Roman" panose="02020603050405020304" pitchFamily="18" charset="0"/>
              </a:rPr>
              <a:t>bắt</a:t>
            </a:r>
            <a:r>
              <a:rPr lang="en-US" sz="4000" b="1" dirty="0">
                <a:solidFill>
                  <a:srgbClr val="0000FF"/>
                </a:solidFill>
                <a:latin typeface="Times New Roman" panose="02020603050405020304" pitchFamily="18" charset="0"/>
                <a:cs typeface="Times New Roman" panose="02020603050405020304" pitchFamily="18" charset="0"/>
              </a:rPr>
              <a:t> </a:t>
            </a:r>
            <a:r>
              <a:rPr lang="en-US" sz="4000" b="1" dirty="0" err="1">
                <a:solidFill>
                  <a:srgbClr val="0000FF"/>
                </a:solidFill>
                <a:latin typeface="Times New Roman" panose="02020603050405020304" pitchFamily="18" charset="0"/>
                <a:cs typeface="Times New Roman" panose="02020603050405020304" pitchFamily="18" charset="0"/>
              </a:rPr>
              <a:t>đầu</a:t>
            </a:r>
            <a:r>
              <a:rPr lang="en-US" sz="4000" b="1" dirty="0">
                <a:solidFill>
                  <a:srgbClr val="0000FF"/>
                </a:solidFill>
                <a:latin typeface="Times New Roman" panose="02020603050405020304" pitchFamily="18" charset="0"/>
                <a:cs typeface="Times New Roman" panose="02020603050405020304" pitchFamily="18" charset="0"/>
              </a:rPr>
              <a:t> </a:t>
            </a:r>
            <a:r>
              <a:rPr lang="en-US" sz="4000" b="1" dirty="0" err="1">
                <a:solidFill>
                  <a:srgbClr val="0000FF"/>
                </a:solidFill>
                <a:latin typeface="Times New Roman" panose="02020603050405020304" pitchFamily="18" charset="0"/>
                <a:cs typeface="Times New Roman" panose="02020603050405020304" pitchFamily="18" charset="0"/>
              </a:rPr>
              <a:t>bằng</a:t>
            </a:r>
            <a:r>
              <a:rPr lang="en-US" sz="4000" b="1" dirty="0">
                <a:solidFill>
                  <a:srgbClr val="0000FF"/>
                </a:solidFill>
                <a:latin typeface="Times New Roman" panose="02020603050405020304" pitchFamily="18" charset="0"/>
                <a:cs typeface="Times New Roman" panose="02020603050405020304" pitchFamily="18" charset="0"/>
              </a:rPr>
              <a:t> </a:t>
            </a:r>
            <a:r>
              <a:rPr lang="en-US" sz="4000" b="1" dirty="0" err="1">
                <a:solidFill>
                  <a:srgbClr val="0000FF"/>
                </a:solidFill>
                <a:latin typeface="Times New Roman" panose="02020603050405020304" pitchFamily="18" charset="0"/>
                <a:cs typeface="Times New Roman" panose="02020603050405020304" pitchFamily="18" charset="0"/>
              </a:rPr>
              <a:t>tiếng</a:t>
            </a:r>
            <a:r>
              <a:rPr lang="en-US" sz="4000" b="1" dirty="0">
                <a:solidFill>
                  <a:srgbClr val="0000FF"/>
                </a:solidFill>
                <a:latin typeface="Times New Roman" panose="02020603050405020304" pitchFamily="18" charset="0"/>
                <a:cs typeface="Times New Roman" panose="02020603050405020304" pitchFamily="18" charset="0"/>
              </a:rPr>
              <a:t> </a:t>
            </a:r>
            <a:r>
              <a:rPr lang="en-US" sz="4000" b="1" err="1">
                <a:solidFill>
                  <a:srgbClr val="0000FF"/>
                </a:solidFill>
                <a:latin typeface="Times New Roman" panose="02020603050405020304" pitchFamily="18" charset="0"/>
                <a:cs typeface="Times New Roman" panose="02020603050405020304" pitchFamily="18" charset="0"/>
              </a:rPr>
              <a:t>đồng</a:t>
            </a:r>
            <a:r>
              <a:rPr lang="en-US" sz="4000" b="1">
                <a:solidFill>
                  <a:srgbClr val="0000FF"/>
                </a:solidFill>
                <a:latin typeface="Times New Roman" panose="02020603050405020304" pitchFamily="18" charset="0"/>
                <a:cs typeface="Times New Roman" panose="02020603050405020304" pitchFamily="18" charset="0"/>
              </a:rPr>
              <a:t> (có </a:t>
            </a:r>
            <a:r>
              <a:rPr lang="en-US" sz="4000" b="1" dirty="0" err="1">
                <a:solidFill>
                  <a:srgbClr val="0000FF"/>
                </a:solidFill>
                <a:latin typeface="Times New Roman" panose="02020603050405020304" pitchFamily="18" charset="0"/>
                <a:cs typeface="Times New Roman" panose="02020603050405020304" pitchFamily="18" charset="0"/>
              </a:rPr>
              <a:t>nghĩa</a:t>
            </a:r>
            <a:r>
              <a:rPr lang="en-US" sz="4000" b="1" dirty="0">
                <a:solidFill>
                  <a:srgbClr val="0000FF"/>
                </a:solidFill>
                <a:latin typeface="Times New Roman" panose="02020603050405020304" pitchFamily="18" charset="0"/>
                <a:cs typeface="Times New Roman" panose="02020603050405020304" pitchFamily="18" charset="0"/>
              </a:rPr>
              <a:t> </a:t>
            </a:r>
            <a:r>
              <a:rPr lang="en-US" sz="4000" b="1" dirty="0" err="1">
                <a:solidFill>
                  <a:srgbClr val="0000FF"/>
                </a:solidFill>
                <a:latin typeface="Times New Roman" panose="02020603050405020304" pitchFamily="18" charset="0"/>
                <a:cs typeface="Times New Roman" panose="02020603050405020304" pitchFamily="18" charset="0"/>
              </a:rPr>
              <a:t>là</a:t>
            </a:r>
            <a:r>
              <a:rPr lang="en-US" sz="4000" b="1" dirty="0">
                <a:solidFill>
                  <a:srgbClr val="0000FF"/>
                </a:solidFill>
                <a:latin typeface="Times New Roman" panose="02020603050405020304" pitchFamily="18" charset="0"/>
                <a:cs typeface="Times New Roman" panose="02020603050405020304" pitchFamily="18" charset="0"/>
              </a:rPr>
              <a:t> </a:t>
            </a:r>
            <a:r>
              <a:rPr lang="en-US" sz="4000" b="1" dirty="0" err="1">
                <a:solidFill>
                  <a:srgbClr val="0000FF"/>
                </a:solidFill>
                <a:latin typeface="Times New Roman" panose="02020603050405020304" pitchFamily="18" charset="0"/>
                <a:cs typeface="Times New Roman" panose="02020603050405020304" pitchFamily="18" charset="0"/>
              </a:rPr>
              <a:t>cùng</a:t>
            </a:r>
            <a:r>
              <a:rPr lang="en-US" sz="4000" b="1" dirty="0">
                <a:solidFill>
                  <a:srgbClr val="0000FF"/>
                </a:solidFill>
                <a:latin typeface="Times New Roman" panose="02020603050405020304" pitchFamily="18" charset="0"/>
                <a:cs typeface="Times New Roman" panose="02020603050405020304" pitchFamily="18" charset="0"/>
              </a:rPr>
              <a:t> ) </a:t>
            </a:r>
          </a:p>
        </p:txBody>
      </p:sp>
      <p:sp>
        <p:nvSpPr>
          <p:cNvPr id="12293" name="Text Box 5"/>
          <p:cNvSpPr txBox="1">
            <a:spLocks noChangeArrowheads="1"/>
          </p:cNvSpPr>
          <p:nvPr/>
        </p:nvSpPr>
        <p:spPr bwMode="auto">
          <a:xfrm>
            <a:off x="1720850" y="1290638"/>
            <a:ext cx="2971800" cy="701675"/>
          </a:xfrm>
          <a:prstGeom prst="rect">
            <a:avLst/>
          </a:prstGeom>
          <a:solidFill>
            <a:schemeClr val="accent4">
              <a:lumMod val="40000"/>
              <a:lumOff val="60000"/>
            </a:schemeClr>
          </a:solidFill>
          <a:ln w="9525">
            <a:noFill/>
            <a:miter lim="800000"/>
            <a:headEnd/>
            <a:tailEnd/>
          </a:ln>
        </p:spPr>
        <p:txBody>
          <a:bodyPr wrap="square">
            <a:spAutoFit/>
          </a:bodyPr>
          <a:lstStyle/>
          <a:p>
            <a:pPr fontAlgn="base">
              <a:spcBef>
                <a:spcPct val="50000"/>
              </a:spcBef>
              <a:spcAft>
                <a:spcPct val="0"/>
              </a:spcAft>
              <a:defRPr/>
            </a:pPr>
            <a:r>
              <a:rPr lang="en-US" sz="4000">
                <a:solidFill>
                  <a:prstClr val="black"/>
                </a:solidFill>
                <a:latin typeface="Times New Roman" pitchFamily="18" charset="0"/>
                <a:cs typeface="Times New Roman" pitchFamily="18" charset="0"/>
              </a:rPr>
              <a:t>đồng hương </a:t>
            </a:r>
          </a:p>
        </p:txBody>
      </p:sp>
      <p:sp>
        <p:nvSpPr>
          <p:cNvPr id="12294" name="Text Box 6"/>
          <p:cNvSpPr txBox="1">
            <a:spLocks noChangeArrowheads="1"/>
          </p:cNvSpPr>
          <p:nvPr/>
        </p:nvSpPr>
        <p:spPr bwMode="auto">
          <a:xfrm>
            <a:off x="1720850" y="2052638"/>
            <a:ext cx="2971800" cy="701675"/>
          </a:xfrm>
          <a:prstGeom prst="rect">
            <a:avLst/>
          </a:prstGeom>
          <a:solidFill>
            <a:schemeClr val="accent4">
              <a:lumMod val="40000"/>
              <a:lumOff val="60000"/>
            </a:schemeClr>
          </a:solidFill>
          <a:ln w="9525">
            <a:noFill/>
            <a:miter lim="800000"/>
            <a:headEnd/>
            <a:tailEnd/>
          </a:ln>
        </p:spPr>
        <p:txBody>
          <a:bodyPr wrap="square">
            <a:spAutoFit/>
          </a:bodyPr>
          <a:lstStyle/>
          <a:p>
            <a:pPr fontAlgn="base">
              <a:spcBef>
                <a:spcPct val="50000"/>
              </a:spcBef>
              <a:spcAft>
                <a:spcPct val="0"/>
              </a:spcAft>
              <a:defRPr/>
            </a:pPr>
            <a:r>
              <a:rPr lang="en-US" sz="4000" dirty="0" err="1">
                <a:solidFill>
                  <a:prstClr val="black"/>
                </a:solidFill>
                <a:latin typeface="Times New Roman" pitchFamily="18" charset="0"/>
                <a:cs typeface="Times New Roman" pitchFamily="18" charset="0"/>
              </a:rPr>
              <a:t>đồng</a:t>
            </a:r>
            <a:r>
              <a:rPr lang="en-US" sz="4000" dirty="0">
                <a:solidFill>
                  <a:prstClr val="black"/>
                </a:solidFill>
                <a:latin typeface="Times New Roman" pitchFamily="18" charset="0"/>
                <a:cs typeface="Times New Roman" pitchFamily="18" charset="0"/>
              </a:rPr>
              <a:t> </a:t>
            </a:r>
            <a:r>
              <a:rPr lang="en-US" sz="4000" dirty="0" err="1">
                <a:solidFill>
                  <a:prstClr val="black"/>
                </a:solidFill>
                <a:latin typeface="Times New Roman" pitchFamily="18" charset="0"/>
                <a:cs typeface="Times New Roman" pitchFamily="18" charset="0"/>
              </a:rPr>
              <a:t>môn</a:t>
            </a:r>
            <a:r>
              <a:rPr lang="en-US" sz="4000" dirty="0">
                <a:solidFill>
                  <a:prstClr val="black"/>
                </a:solidFill>
                <a:latin typeface="Times New Roman" pitchFamily="18" charset="0"/>
                <a:cs typeface="Times New Roman" pitchFamily="18" charset="0"/>
              </a:rPr>
              <a:t> </a:t>
            </a:r>
          </a:p>
        </p:txBody>
      </p:sp>
      <p:sp>
        <p:nvSpPr>
          <p:cNvPr id="12295" name="Text Box 7"/>
          <p:cNvSpPr txBox="1">
            <a:spLocks noChangeArrowheads="1"/>
          </p:cNvSpPr>
          <p:nvPr/>
        </p:nvSpPr>
        <p:spPr bwMode="auto">
          <a:xfrm>
            <a:off x="1720850" y="2814638"/>
            <a:ext cx="2971800" cy="701675"/>
          </a:xfrm>
          <a:prstGeom prst="rect">
            <a:avLst/>
          </a:prstGeom>
          <a:solidFill>
            <a:schemeClr val="accent4">
              <a:lumMod val="40000"/>
              <a:lumOff val="60000"/>
            </a:schemeClr>
          </a:solidFill>
          <a:ln w="9525">
            <a:noFill/>
            <a:miter lim="800000"/>
            <a:headEnd/>
            <a:tailEnd/>
          </a:ln>
        </p:spPr>
        <p:txBody>
          <a:bodyPr wrap="square">
            <a:spAutoFit/>
          </a:bodyPr>
          <a:lstStyle/>
          <a:p>
            <a:pPr fontAlgn="base">
              <a:spcBef>
                <a:spcPct val="50000"/>
              </a:spcBef>
              <a:spcAft>
                <a:spcPct val="0"/>
              </a:spcAft>
              <a:defRPr/>
            </a:pPr>
            <a:r>
              <a:rPr lang="en-US" sz="4000">
                <a:solidFill>
                  <a:prstClr val="black"/>
                </a:solidFill>
                <a:latin typeface="Times New Roman" pitchFamily="18" charset="0"/>
                <a:cs typeface="Times New Roman" pitchFamily="18" charset="0"/>
              </a:rPr>
              <a:t>đồng chí </a:t>
            </a:r>
          </a:p>
        </p:txBody>
      </p:sp>
      <p:sp>
        <p:nvSpPr>
          <p:cNvPr id="12296" name="Text Box 8"/>
          <p:cNvSpPr txBox="1">
            <a:spLocks noChangeArrowheads="1"/>
          </p:cNvSpPr>
          <p:nvPr/>
        </p:nvSpPr>
        <p:spPr bwMode="auto">
          <a:xfrm>
            <a:off x="5026025" y="5101148"/>
            <a:ext cx="2527300" cy="701675"/>
          </a:xfrm>
          <a:prstGeom prst="rect">
            <a:avLst/>
          </a:prstGeom>
          <a:solidFill>
            <a:schemeClr val="accent4">
              <a:lumMod val="40000"/>
              <a:lumOff val="60000"/>
            </a:schemeClr>
          </a:solidFill>
          <a:ln w="9525">
            <a:noFill/>
            <a:miter lim="800000"/>
            <a:headEnd/>
            <a:tailEnd/>
          </a:ln>
        </p:spPr>
        <p:txBody>
          <a:bodyPr wrap="square">
            <a:spAutoFit/>
          </a:bodyPr>
          <a:lstStyle/>
          <a:p>
            <a:pPr fontAlgn="base">
              <a:spcBef>
                <a:spcPct val="50000"/>
              </a:spcBef>
              <a:spcAft>
                <a:spcPct val="0"/>
              </a:spcAft>
              <a:defRPr/>
            </a:pPr>
            <a:r>
              <a:rPr lang="en-US" sz="4000">
                <a:solidFill>
                  <a:prstClr val="black"/>
                </a:solidFill>
                <a:latin typeface="Times New Roman" pitchFamily="18" charset="0"/>
                <a:cs typeface="Times New Roman" pitchFamily="18" charset="0"/>
              </a:rPr>
              <a:t>đồng thời </a:t>
            </a:r>
          </a:p>
        </p:txBody>
      </p:sp>
      <p:sp>
        <p:nvSpPr>
          <p:cNvPr id="12297" name="Text Box 9"/>
          <p:cNvSpPr txBox="1">
            <a:spLocks noChangeArrowheads="1"/>
          </p:cNvSpPr>
          <p:nvPr/>
        </p:nvSpPr>
        <p:spPr bwMode="auto">
          <a:xfrm>
            <a:off x="1735364" y="5906124"/>
            <a:ext cx="2913738" cy="701675"/>
          </a:xfrm>
          <a:prstGeom prst="rect">
            <a:avLst/>
          </a:prstGeom>
          <a:solidFill>
            <a:schemeClr val="accent4">
              <a:lumMod val="40000"/>
              <a:lumOff val="60000"/>
            </a:schemeClr>
          </a:solidFill>
          <a:ln w="9525">
            <a:noFill/>
            <a:miter lim="800000"/>
            <a:headEnd/>
            <a:tailEnd/>
          </a:ln>
        </p:spPr>
        <p:txBody>
          <a:bodyPr wrap="square">
            <a:spAutoFit/>
          </a:bodyPr>
          <a:lstStyle/>
          <a:p>
            <a:pPr fontAlgn="base">
              <a:spcBef>
                <a:spcPct val="50000"/>
              </a:spcBef>
              <a:spcAft>
                <a:spcPct val="0"/>
              </a:spcAft>
              <a:defRPr/>
            </a:pPr>
            <a:r>
              <a:rPr lang="en-US" sz="4000">
                <a:solidFill>
                  <a:prstClr val="black"/>
                </a:solidFill>
                <a:latin typeface="Times New Roman" pitchFamily="18" charset="0"/>
                <a:cs typeface="Times New Roman" pitchFamily="18" charset="0"/>
              </a:rPr>
              <a:t>đồng bọn </a:t>
            </a:r>
          </a:p>
        </p:txBody>
      </p:sp>
      <p:sp>
        <p:nvSpPr>
          <p:cNvPr id="12298" name="Text Box 10"/>
          <p:cNvSpPr txBox="1">
            <a:spLocks noChangeArrowheads="1"/>
          </p:cNvSpPr>
          <p:nvPr/>
        </p:nvSpPr>
        <p:spPr bwMode="auto">
          <a:xfrm>
            <a:off x="5026025" y="2038266"/>
            <a:ext cx="2527300" cy="701675"/>
          </a:xfrm>
          <a:prstGeom prst="rect">
            <a:avLst/>
          </a:prstGeom>
          <a:solidFill>
            <a:schemeClr val="accent4">
              <a:lumMod val="40000"/>
              <a:lumOff val="60000"/>
            </a:schemeClr>
          </a:solidFill>
          <a:ln w="9525">
            <a:noFill/>
            <a:miter lim="800000"/>
            <a:headEnd/>
            <a:tailEnd/>
          </a:ln>
        </p:spPr>
        <p:txBody>
          <a:bodyPr wrap="square">
            <a:spAutoFit/>
          </a:bodyPr>
          <a:lstStyle/>
          <a:p>
            <a:pPr fontAlgn="base">
              <a:spcBef>
                <a:spcPct val="50000"/>
              </a:spcBef>
              <a:spcAft>
                <a:spcPct val="0"/>
              </a:spcAft>
              <a:defRPr/>
            </a:pPr>
            <a:r>
              <a:rPr lang="en-US" sz="4000">
                <a:solidFill>
                  <a:prstClr val="black"/>
                </a:solidFill>
                <a:latin typeface="Times New Roman" pitchFamily="18" charset="0"/>
                <a:cs typeface="Times New Roman" pitchFamily="18" charset="0"/>
              </a:rPr>
              <a:t>đồng ca </a:t>
            </a:r>
          </a:p>
        </p:txBody>
      </p:sp>
      <p:sp>
        <p:nvSpPr>
          <p:cNvPr id="12299" name="Text Box 11"/>
          <p:cNvSpPr txBox="1">
            <a:spLocks noChangeArrowheads="1"/>
          </p:cNvSpPr>
          <p:nvPr/>
        </p:nvSpPr>
        <p:spPr bwMode="auto">
          <a:xfrm>
            <a:off x="7886700" y="5851525"/>
            <a:ext cx="2667000" cy="701675"/>
          </a:xfrm>
          <a:prstGeom prst="rect">
            <a:avLst/>
          </a:prstGeom>
          <a:solidFill>
            <a:schemeClr val="accent4">
              <a:lumMod val="40000"/>
              <a:lumOff val="60000"/>
            </a:schemeClr>
          </a:solidFill>
          <a:ln w="9525">
            <a:noFill/>
            <a:miter lim="800000"/>
            <a:headEnd/>
            <a:tailEnd/>
          </a:ln>
        </p:spPr>
        <p:txBody>
          <a:bodyPr wrap="square">
            <a:spAutoFit/>
          </a:bodyPr>
          <a:lstStyle/>
          <a:p>
            <a:pPr fontAlgn="base">
              <a:spcBef>
                <a:spcPct val="50000"/>
              </a:spcBef>
              <a:spcAft>
                <a:spcPct val="0"/>
              </a:spcAft>
              <a:defRPr/>
            </a:pPr>
            <a:r>
              <a:rPr lang="en-US" sz="4000">
                <a:solidFill>
                  <a:prstClr val="black"/>
                </a:solidFill>
                <a:latin typeface="Times New Roman" pitchFamily="18" charset="0"/>
                <a:cs typeface="Times New Roman" pitchFamily="18" charset="0"/>
              </a:rPr>
              <a:t>đồng cảm </a:t>
            </a:r>
          </a:p>
        </p:txBody>
      </p:sp>
      <p:sp>
        <p:nvSpPr>
          <p:cNvPr id="12300" name="Text Box 12"/>
          <p:cNvSpPr txBox="1">
            <a:spLocks noChangeArrowheads="1"/>
          </p:cNvSpPr>
          <p:nvPr/>
        </p:nvSpPr>
        <p:spPr bwMode="auto">
          <a:xfrm>
            <a:off x="5026025" y="1281113"/>
            <a:ext cx="2527300" cy="701675"/>
          </a:xfrm>
          <a:prstGeom prst="rect">
            <a:avLst/>
          </a:prstGeom>
          <a:solidFill>
            <a:schemeClr val="accent4">
              <a:lumMod val="40000"/>
              <a:lumOff val="60000"/>
            </a:schemeClr>
          </a:solidFill>
          <a:ln w="9525">
            <a:noFill/>
            <a:miter lim="800000"/>
            <a:headEnd/>
            <a:tailEnd/>
          </a:ln>
        </p:spPr>
        <p:txBody>
          <a:bodyPr wrap="square">
            <a:spAutoFit/>
          </a:bodyPr>
          <a:lstStyle/>
          <a:p>
            <a:pPr fontAlgn="base">
              <a:spcBef>
                <a:spcPct val="50000"/>
              </a:spcBef>
              <a:spcAft>
                <a:spcPct val="0"/>
              </a:spcAft>
              <a:defRPr/>
            </a:pPr>
            <a:r>
              <a:rPr lang="en-US" sz="4000">
                <a:solidFill>
                  <a:prstClr val="black"/>
                </a:solidFill>
                <a:latin typeface="Times New Roman" pitchFamily="18" charset="0"/>
                <a:cs typeface="Times New Roman" pitchFamily="18" charset="0"/>
              </a:rPr>
              <a:t>đồng diễn </a:t>
            </a:r>
          </a:p>
        </p:txBody>
      </p:sp>
      <p:sp>
        <p:nvSpPr>
          <p:cNvPr id="12301" name="Text Box 13"/>
          <p:cNvSpPr txBox="1">
            <a:spLocks noChangeArrowheads="1"/>
          </p:cNvSpPr>
          <p:nvPr/>
        </p:nvSpPr>
        <p:spPr bwMode="auto">
          <a:xfrm>
            <a:off x="5026026" y="4337219"/>
            <a:ext cx="2527300" cy="701675"/>
          </a:xfrm>
          <a:prstGeom prst="rect">
            <a:avLst/>
          </a:prstGeom>
          <a:solidFill>
            <a:schemeClr val="accent4">
              <a:lumMod val="40000"/>
              <a:lumOff val="60000"/>
            </a:schemeClr>
          </a:solidFill>
          <a:ln w="9525">
            <a:noFill/>
            <a:miter lim="800000"/>
            <a:headEnd/>
            <a:tailEnd/>
          </a:ln>
        </p:spPr>
        <p:txBody>
          <a:bodyPr wrap="square">
            <a:spAutoFit/>
          </a:bodyPr>
          <a:lstStyle/>
          <a:p>
            <a:pPr fontAlgn="base">
              <a:spcBef>
                <a:spcPct val="50000"/>
              </a:spcBef>
              <a:spcAft>
                <a:spcPct val="0"/>
              </a:spcAft>
              <a:defRPr/>
            </a:pPr>
            <a:r>
              <a:rPr lang="en-US" sz="4000">
                <a:solidFill>
                  <a:prstClr val="black"/>
                </a:solidFill>
                <a:latin typeface="Times New Roman" pitchFamily="18" charset="0"/>
                <a:cs typeface="Times New Roman" pitchFamily="18" charset="0"/>
              </a:rPr>
              <a:t>đồng dạng </a:t>
            </a:r>
          </a:p>
        </p:txBody>
      </p:sp>
      <p:sp>
        <p:nvSpPr>
          <p:cNvPr id="12302" name="Text Box 14"/>
          <p:cNvSpPr txBox="1">
            <a:spLocks noChangeArrowheads="1"/>
          </p:cNvSpPr>
          <p:nvPr/>
        </p:nvSpPr>
        <p:spPr bwMode="auto">
          <a:xfrm>
            <a:off x="5026025" y="2803525"/>
            <a:ext cx="2527300" cy="701675"/>
          </a:xfrm>
          <a:prstGeom prst="rect">
            <a:avLst/>
          </a:prstGeom>
          <a:solidFill>
            <a:schemeClr val="accent4">
              <a:lumMod val="40000"/>
              <a:lumOff val="60000"/>
            </a:schemeClr>
          </a:solidFill>
          <a:ln w="9525">
            <a:noFill/>
            <a:miter lim="800000"/>
            <a:headEnd/>
            <a:tailEnd/>
          </a:ln>
        </p:spPr>
        <p:txBody>
          <a:bodyPr wrap="square">
            <a:spAutoFit/>
          </a:bodyPr>
          <a:lstStyle/>
          <a:p>
            <a:pPr fontAlgn="base">
              <a:spcBef>
                <a:spcPct val="50000"/>
              </a:spcBef>
              <a:spcAft>
                <a:spcPct val="0"/>
              </a:spcAft>
              <a:defRPr/>
            </a:pPr>
            <a:r>
              <a:rPr lang="en-US" sz="4000">
                <a:solidFill>
                  <a:prstClr val="black"/>
                </a:solidFill>
                <a:latin typeface="Times New Roman" pitchFamily="18" charset="0"/>
                <a:cs typeface="Times New Roman" pitchFamily="18" charset="0"/>
              </a:rPr>
              <a:t>đồng điệu </a:t>
            </a:r>
          </a:p>
        </p:txBody>
      </p:sp>
      <p:sp>
        <p:nvSpPr>
          <p:cNvPr id="12303" name="Text Box 15"/>
          <p:cNvSpPr txBox="1">
            <a:spLocks noChangeArrowheads="1"/>
          </p:cNvSpPr>
          <p:nvPr/>
        </p:nvSpPr>
        <p:spPr bwMode="auto">
          <a:xfrm>
            <a:off x="5026025" y="3565525"/>
            <a:ext cx="2527300" cy="701675"/>
          </a:xfrm>
          <a:prstGeom prst="rect">
            <a:avLst/>
          </a:prstGeom>
          <a:solidFill>
            <a:schemeClr val="accent4">
              <a:lumMod val="40000"/>
              <a:lumOff val="60000"/>
            </a:schemeClr>
          </a:solidFill>
          <a:ln w="9525">
            <a:noFill/>
            <a:miter lim="800000"/>
            <a:headEnd/>
            <a:tailEnd/>
          </a:ln>
        </p:spPr>
        <p:txBody>
          <a:bodyPr wrap="square">
            <a:spAutoFit/>
          </a:bodyPr>
          <a:lstStyle/>
          <a:p>
            <a:pPr fontAlgn="base">
              <a:spcBef>
                <a:spcPct val="50000"/>
              </a:spcBef>
              <a:spcAft>
                <a:spcPct val="0"/>
              </a:spcAft>
              <a:defRPr/>
            </a:pPr>
            <a:r>
              <a:rPr lang="en-US" sz="4000">
                <a:solidFill>
                  <a:prstClr val="black"/>
                </a:solidFill>
                <a:latin typeface="Times New Roman" pitchFamily="18" charset="0"/>
                <a:cs typeface="Times New Roman" pitchFamily="18" charset="0"/>
              </a:rPr>
              <a:t>đồng hành </a:t>
            </a:r>
          </a:p>
        </p:txBody>
      </p:sp>
      <p:sp>
        <p:nvSpPr>
          <p:cNvPr id="12304" name="Text Box 16"/>
          <p:cNvSpPr txBox="1">
            <a:spLocks noChangeArrowheads="1"/>
          </p:cNvSpPr>
          <p:nvPr/>
        </p:nvSpPr>
        <p:spPr bwMode="auto">
          <a:xfrm>
            <a:off x="1777092" y="3561330"/>
            <a:ext cx="2914649" cy="701675"/>
          </a:xfrm>
          <a:prstGeom prst="rect">
            <a:avLst/>
          </a:prstGeom>
          <a:solidFill>
            <a:schemeClr val="accent4">
              <a:lumMod val="40000"/>
              <a:lumOff val="60000"/>
            </a:schemeClr>
          </a:solidFill>
          <a:ln w="9525">
            <a:noFill/>
            <a:miter lim="800000"/>
            <a:headEnd/>
            <a:tailEnd/>
          </a:ln>
        </p:spPr>
        <p:txBody>
          <a:bodyPr wrap="square">
            <a:spAutoFit/>
          </a:bodyPr>
          <a:lstStyle/>
          <a:p>
            <a:pPr fontAlgn="base">
              <a:spcBef>
                <a:spcPct val="50000"/>
              </a:spcBef>
              <a:spcAft>
                <a:spcPct val="0"/>
              </a:spcAft>
              <a:defRPr/>
            </a:pPr>
            <a:r>
              <a:rPr lang="en-US" sz="4000">
                <a:solidFill>
                  <a:prstClr val="black"/>
                </a:solidFill>
                <a:latin typeface="Times New Roman" pitchFamily="18" charset="0"/>
                <a:cs typeface="Times New Roman" pitchFamily="18" charset="0"/>
              </a:rPr>
              <a:t>đồng đội </a:t>
            </a:r>
          </a:p>
        </p:txBody>
      </p:sp>
      <p:sp>
        <p:nvSpPr>
          <p:cNvPr id="12305" name="Text Box 17"/>
          <p:cNvSpPr txBox="1">
            <a:spLocks noChangeArrowheads="1"/>
          </p:cNvSpPr>
          <p:nvPr/>
        </p:nvSpPr>
        <p:spPr bwMode="auto">
          <a:xfrm>
            <a:off x="1778001" y="4336824"/>
            <a:ext cx="2913740" cy="701675"/>
          </a:xfrm>
          <a:prstGeom prst="rect">
            <a:avLst/>
          </a:prstGeom>
          <a:solidFill>
            <a:schemeClr val="accent4">
              <a:lumMod val="40000"/>
              <a:lumOff val="60000"/>
            </a:schemeClr>
          </a:solidFill>
          <a:ln w="9525">
            <a:noFill/>
            <a:miter lim="800000"/>
            <a:headEnd/>
            <a:tailEnd/>
          </a:ln>
        </p:spPr>
        <p:txBody>
          <a:bodyPr wrap="square">
            <a:spAutoFit/>
          </a:bodyPr>
          <a:lstStyle/>
          <a:p>
            <a:pPr fontAlgn="base">
              <a:spcBef>
                <a:spcPct val="50000"/>
              </a:spcBef>
              <a:spcAft>
                <a:spcPct val="0"/>
              </a:spcAft>
              <a:defRPr/>
            </a:pPr>
            <a:r>
              <a:rPr lang="en-US" sz="4000">
                <a:solidFill>
                  <a:prstClr val="black"/>
                </a:solidFill>
                <a:latin typeface="Times New Roman" pitchFamily="18" charset="0"/>
                <a:cs typeface="Times New Roman" pitchFamily="18" charset="0"/>
              </a:rPr>
              <a:t>đồng bào </a:t>
            </a:r>
          </a:p>
        </p:txBody>
      </p:sp>
      <p:sp>
        <p:nvSpPr>
          <p:cNvPr id="12306" name="Text Box 18"/>
          <p:cNvSpPr txBox="1">
            <a:spLocks noChangeArrowheads="1"/>
          </p:cNvSpPr>
          <p:nvPr/>
        </p:nvSpPr>
        <p:spPr bwMode="auto">
          <a:xfrm>
            <a:off x="5026025" y="5851525"/>
            <a:ext cx="2527300" cy="701675"/>
          </a:xfrm>
          <a:prstGeom prst="rect">
            <a:avLst/>
          </a:prstGeom>
          <a:solidFill>
            <a:schemeClr val="accent4">
              <a:lumMod val="40000"/>
              <a:lumOff val="60000"/>
            </a:schemeClr>
          </a:solidFill>
          <a:ln w="9525">
            <a:noFill/>
            <a:miter lim="800000"/>
            <a:headEnd/>
            <a:tailEnd/>
          </a:ln>
        </p:spPr>
        <p:txBody>
          <a:bodyPr wrap="square">
            <a:spAutoFit/>
          </a:bodyPr>
          <a:lstStyle/>
          <a:p>
            <a:pPr fontAlgn="base">
              <a:spcBef>
                <a:spcPct val="50000"/>
              </a:spcBef>
              <a:spcAft>
                <a:spcPct val="0"/>
              </a:spcAft>
              <a:defRPr/>
            </a:pPr>
            <a:r>
              <a:rPr lang="en-US" sz="4000">
                <a:solidFill>
                  <a:prstClr val="black"/>
                </a:solidFill>
                <a:latin typeface="Times New Roman" pitchFamily="18" charset="0"/>
                <a:cs typeface="Times New Roman" pitchFamily="18" charset="0"/>
              </a:rPr>
              <a:t>đồng khởi </a:t>
            </a:r>
          </a:p>
        </p:txBody>
      </p:sp>
      <p:sp>
        <p:nvSpPr>
          <p:cNvPr id="12307" name="Text Box 19"/>
          <p:cNvSpPr txBox="1">
            <a:spLocks noChangeArrowheads="1"/>
          </p:cNvSpPr>
          <p:nvPr/>
        </p:nvSpPr>
        <p:spPr bwMode="auto">
          <a:xfrm>
            <a:off x="7886700" y="1290638"/>
            <a:ext cx="2667000" cy="701675"/>
          </a:xfrm>
          <a:prstGeom prst="rect">
            <a:avLst/>
          </a:prstGeom>
          <a:solidFill>
            <a:schemeClr val="accent4">
              <a:lumMod val="40000"/>
              <a:lumOff val="60000"/>
            </a:schemeClr>
          </a:solidFill>
          <a:ln w="9525">
            <a:noFill/>
            <a:miter lim="800000"/>
            <a:headEnd/>
            <a:tailEnd/>
          </a:ln>
        </p:spPr>
        <p:txBody>
          <a:bodyPr>
            <a:spAutoFit/>
          </a:bodyPr>
          <a:lstStyle/>
          <a:p>
            <a:pPr fontAlgn="base">
              <a:spcBef>
                <a:spcPct val="50000"/>
              </a:spcBef>
              <a:spcAft>
                <a:spcPct val="0"/>
              </a:spcAft>
              <a:defRPr/>
            </a:pPr>
            <a:r>
              <a:rPr lang="en-US" sz="4000">
                <a:solidFill>
                  <a:prstClr val="black"/>
                </a:solidFill>
                <a:latin typeface="Times New Roman" pitchFamily="18" charset="0"/>
                <a:cs typeface="Times New Roman" pitchFamily="18" charset="0"/>
              </a:rPr>
              <a:t>đồng loại </a:t>
            </a:r>
          </a:p>
        </p:txBody>
      </p:sp>
      <p:sp>
        <p:nvSpPr>
          <p:cNvPr id="12308" name="Text Box 20"/>
          <p:cNvSpPr txBox="1">
            <a:spLocks noChangeArrowheads="1"/>
          </p:cNvSpPr>
          <p:nvPr/>
        </p:nvSpPr>
        <p:spPr bwMode="auto">
          <a:xfrm>
            <a:off x="7886700" y="2041525"/>
            <a:ext cx="2667000" cy="701675"/>
          </a:xfrm>
          <a:prstGeom prst="rect">
            <a:avLst/>
          </a:prstGeom>
          <a:solidFill>
            <a:schemeClr val="accent4">
              <a:lumMod val="40000"/>
              <a:lumOff val="60000"/>
            </a:schemeClr>
          </a:solidFill>
          <a:ln w="9525">
            <a:noFill/>
            <a:miter lim="800000"/>
            <a:headEnd/>
            <a:tailEnd/>
          </a:ln>
        </p:spPr>
        <p:txBody>
          <a:bodyPr>
            <a:spAutoFit/>
          </a:bodyPr>
          <a:lstStyle/>
          <a:p>
            <a:pPr fontAlgn="base">
              <a:spcBef>
                <a:spcPct val="50000"/>
              </a:spcBef>
              <a:spcAft>
                <a:spcPct val="0"/>
              </a:spcAft>
              <a:defRPr/>
            </a:pPr>
            <a:r>
              <a:rPr lang="en-US" sz="4000">
                <a:solidFill>
                  <a:prstClr val="black"/>
                </a:solidFill>
                <a:latin typeface="Times New Roman" pitchFamily="18" charset="0"/>
                <a:cs typeface="Times New Roman" pitchFamily="18" charset="0"/>
              </a:rPr>
              <a:t>đồng loạt </a:t>
            </a:r>
          </a:p>
        </p:txBody>
      </p:sp>
      <p:sp>
        <p:nvSpPr>
          <p:cNvPr id="12309" name="Text Box 21"/>
          <p:cNvSpPr txBox="1">
            <a:spLocks noChangeArrowheads="1"/>
          </p:cNvSpPr>
          <p:nvPr/>
        </p:nvSpPr>
        <p:spPr bwMode="auto">
          <a:xfrm>
            <a:off x="7886700" y="2803525"/>
            <a:ext cx="2667000" cy="701675"/>
          </a:xfrm>
          <a:prstGeom prst="rect">
            <a:avLst/>
          </a:prstGeom>
          <a:solidFill>
            <a:schemeClr val="accent4">
              <a:lumMod val="40000"/>
              <a:lumOff val="60000"/>
            </a:schemeClr>
          </a:solidFill>
          <a:ln w="9525">
            <a:noFill/>
            <a:miter lim="800000"/>
            <a:headEnd/>
            <a:tailEnd/>
          </a:ln>
        </p:spPr>
        <p:txBody>
          <a:bodyPr wrap="square">
            <a:spAutoFit/>
          </a:bodyPr>
          <a:lstStyle/>
          <a:p>
            <a:pPr fontAlgn="base">
              <a:spcBef>
                <a:spcPct val="50000"/>
              </a:spcBef>
              <a:spcAft>
                <a:spcPct val="0"/>
              </a:spcAft>
              <a:defRPr/>
            </a:pPr>
            <a:r>
              <a:rPr lang="en-US" sz="4000" dirty="0">
                <a:solidFill>
                  <a:prstClr val="black"/>
                </a:solidFill>
                <a:latin typeface="Times New Roman" pitchFamily="18" charset="0"/>
                <a:cs typeface="Times New Roman" pitchFamily="18" charset="0"/>
              </a:rPr>
              <a:t>đồng phục </a:t>
            </a:r>
          </a:p>
        </p:txBody>
      </p:sp>
      <p:sp>
        <p:nvSpPr>
          <p:cNvPr id="12310" name="Text Box 22"/>
          <p:cNvSpPr txBox="1">
            <a:spLocks noChangeArrowheads="1"/>
          </p:cNvSpPr>
          <p:nvPr/>
        </p:nvSpPr>
        <p:spPr bwMode="auto">
          <a:xfrm>
            <a:off x="7886700" y="3567113"/>
            <a:ext cx="2667000" cy="701675"/>
          </a:xfrm>
          <a:prstGeom prst="rect">
            <a:avLst/>
          </a:prstGeom>
          <a:solidFill>
            <a:schemeClr val="accent4">
              <a:lumMod val="40000"/>
              <a:lumOff val="60000"/>
            </a:schemeClr>
          </a:solidFill>
          <a:ln w="9525">
            <a:noFill/>
            <a:miter lim="800000"/>
            <a:headEnd/>
            <a:tailEnd/>
          </a:ln>
        </p:spPr>
        <p:txBody>
          <a:bodyPr>
            <a:spAutoFit/>
          </a:bodyPr>
          <a:lstStyle/>
          <a:p>
            <a:pPr fontAlgn="base">
              <a:spcBef>
                <a:spcPct val="50000"/>
              </a:spcBef>
              <a:spcAft>
                <a:spcPct val="0"/>
              </a:spcAft>
              <a:defRPr/>
            </a:pPr>
            <a:r>
              <a:rPr lang="en-US" sz="4000">
                <a:solidFill>
                  <a:prstClr val="black"/>
                </a:solidFill>
                <a:latin typeface="Times New Roman" pitchFamily="18" charset="0"/>
                <a:cs typeface="Times New Roman" pitchFamily="18" charset="0"/>
              </a:rPr>
              <a:t>đồng ý </a:t>
            </a:r>
          </a:p>
        </p:txBody>
      </p:sp>
      <p:sp>
        <p:nvSpPr>
          <p:cNvPr id="12311" name="Text Box 23"/>
          <p:cNvSpPr txBox="1">
            <a:spLocks noChangeArrowheads="1"/>
          </p:cNvSpPr>
          <p:nvPr/>
        </p:nvSpPr>
        <p:spPr bwMode="auto">
          <a:xfrm>
            <a:off x="7886700" y="4327525"/>
            <a:ext cx="2667000" cy="701675"/>
          </a:xfrm>
          <a:prstGeom prst="rect">
            <a:avLst/>
          </a:prstGeom>
          <a:solidFill>
            <a:schemeClr val="accent4">
              <a:lumMod val="40000"/>
              <a:lumOff val="60000"/>
            </a:schemeClr>
          </a:solidFill>
          <a:ln w="9525">
            <a:noFill/>
            <a:miter lim="800000"/>
            <a:headEnd/>
            <a:tailEnd/>
          </a:ln>
        </p:spPr>
        <p:txBody>
          <a:bodyPr>
            <a:spAutoFit/>
          </a:bodyPr>
          <a:lstStyle/>
          <a:p>
            <a:pPr fontAlgn="base">
              <a:spcBef>
                <a:spcPct val="50000"/>
              </a:spcBef>
              <a:spcAft>
                <a:spcPct val="0"/>
              </a:spcAft>
              <a:defRPr/>
            </a:pPr>
            <a:r>
              <a:rPr lang="en-US" sz="4000">
                <a:solidFill>
                  <a:prstClr val="black"/>
                </a:solidFill>
                <a:latin typeface="Times New Roman" pitchFamily="18" charset="0"/>
                <a:cs typeface="Times New Roman" pitchFamily="18" charset="0"/>
              </a:rPr>
              <a:t>đồng tình </a:t>
            </a:r>
          </a:p>
        </p:txBody>
      </p:sp>
      <p:sp>
        <p:nvSpPr>
          <p:cNvPr id="12312" name="Text Box 24"/>
          <p:cNvSpPr txBox="1">
            <a:spLocks noChangeArrowheads="1"/>
          </p:cNvSpPr>
          <p:nvPr/>
        </p:nvSpPr>
        <p:spPr bwMode="auto">
          <a:xfrm>
            <a:off x="7886700" y="5089525"/>
            <a:ext cx="2667000" cy="701675"/>
          </a:xfrm>
          <a:prstGeom prst="rect">
            <a:avLst/>
          </a:prstGeom>
          <a:solidFill>
            <a:schemeClr val="accent4">
              <a:lumMod val="40000"/>
              <a:lumOff val="60000"/>
            </a:schemeClr>
          </a:solidFill>
          <a:ln w="9525">
            <a:noFill/>
            <a:miter lim="800000"/>
            <a:headEnd/>
            <a:tailEnd/>
          </a:ln>
        </p:spPr>
        <p:txBody>
          <a:bodyPr>
            <a:spAutoFit/>
          </a:bodyPr>
          <a:lstStyle/>
          <a:p>
            <a:pPr fontAlgn="base">
              <a:spcBef>
                <a:spcPct val="50000"/>
              </a:spcBef>
              <a:spcAft>
                <a:spcPct val="0"/>
              </a:spcAft>
              <a:defRPr/>
            </a:pPr>
            <a:r>
              <a:rPr lang="en-US" sz="4000">
                <a:solidFill>
                  <a:prstClr val="black"/>
                </a:solidFill>
                <a:latin typeface="Times New Roman" pitchFamily="18" charset="0"/>
                <a:cs typeface="Times New Roman" pitchFamily="18" charset="0"/>
              </a:rPr>
              <a:t>đồng tâm </a:t>
            </a:r>
          </a:p>
        </p:txBody>
      </p:sp>
      <p:sp>
        <p:nvSpPr>
          <p:cNvPr id="12313" name="Text Box 25"/>
          <p:cNvSpPr txBox="1">
            <a:spLocks noChangeArrowheads="1"/>
          </p:cNvSpPr>
          <p:nvPr/>
        </p:nvSpPr>
        <p:spPr bwMode="auto">
          <a:xfrm>
            <a:off x="1777091" y="5094174"/>
            <a:ext cx="2913739" cy="701675"/>
          </a:xfrm>
          <a:prstGeom prst="rect">
            <a:avLst/>
          </a:prstGeom>
          <a:solidFill>
            <a:schemeClr val="accent4">
              <a:lumMod val="40000"/>
              <a:lumOff val="60000"/>
            </a:schemeClr>
          </a:solidFill>
          <a:ln w="9525">
            <a:noFill/>
            <a:miter lim="800000"/>
            <a:headEnd/>
            <a:tailEnd/>
          </a:ln>
        </p:spPr>
        <p:txBody>
          <a:bodyPr wrap="square">
            <a:spAutoFit/>
          </a:bodyPr>
          <a:lstStyle/>
          <a:p>
            <a:pPr fontAlgn="base">
              <a:spcBef>
                <a:spcPct val="50000"/>
              </a:spcBef>
              <a:spcAft>
                <a:spcPct val="0"/>
              </a:spcAft>
              <a:defRPr/>
            </a:pPr>
            <a:r>
              <a:rPr lang="en-US" sz="4000">
                <a:solidFill>
                  <a:prstClr val="black"/>
                </a:solidFill>
                <a:latin typeface="Times New Roman" pitchFamily="18" charset="0"/>
                <a:cs typeface="Times New Roman" pitchFamily="18" charset="0"/>
              </a:rPr>
              <a:t>đồng minh </a:t>
            </a:r>
          </a:p>
        </p:txBody>
      </p:sp>
      <p:pic>
        <p:nvPicPr>
          <p:cNvPr id="24" name="Picture 23">
            <a:extLst>
              <a:ext uri="{FF2B5EF4-FFF2-40B4-BE49-F238E27FC236}">
                <a16:creationId xmlns:a16="http://schemas.microsoft.com/office/drawing/2014/main" xmlns="" id="{2E04942F-336C-4751-BE9E-686DE04F8A15}"/>
              </a:ext>
            </a:extLst>
          </p:cNvPr>
          <p:cNvPicPr>
            <a:picLocks noChangeAspect="1"/>
          </p:cNvPicPr>
          <p:nvPr/>
        </p:nvPicPr>
        <p:blipFill rotWithShape="1">
          <a:blip r:embed="rId4">
            <a:clrChange>
              <a:clrFrom>
                <a:srgbClr val="F5F5F5"/>
              </a:clrFrom>
              <a:clrTo>
                <a:srgbClr val="F5F5F5">
                  <a:alpha val="0"/>
                </a:srgbClr>
              </a:clrTo>
            </a:clrChange>
            <a:extLst>
              <a:ext uri="{28A0092B-C50C-407E-A947-70E740481C1C}">
                <a14:useLocalDpi xmlns:a14="http://schemas.microsoft.com/office/drawing/2010/main" val="0"/>
              </a:ext>
            </a:extLst>
          </a:blip>
          <a:srcRect l="14108" t="7344" r="11349" b="7185"/>
          <a:stretch/>
        </p:blipFill>
        <p:spPr>
          <a:xfrm>
            <a:off x="0" y="4575062"/>
            <a:ext cx="1938528" cy="2282938"/>
          </a:xfrm>
          <a:prstGeom prst="rect">
            <a:avLst/>
          </a:prstGeom>
        </p:spPr>
      </p:pic>
      <p:pic>
        <p:nvPicPr>
          <p:cNvPr id="25" name="Picture 24">
            <a:extLst>
              <a:ext uri="{FF2B5EF4-FFF2-40B4-BE49-F238E27FC236}">
                <a16:creationId xmlns:a16="http://schemas.microsoft.com/office/drawing/2014/main" xmlns="" id="{557B36C8-FC5C-4749-967E-7F5077E8608F}"/>
              </a:ext>
            </a:extLst>
          </p:cNvPr>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471150" y="2814638"/>
            <a:ext cx="1938528" cy="2743200"/>
          </a:xfrm>
          <a:prstGeom prst="rect">
            <a:avLst/>
          </a:prstGeom>
        </p:spPr>
      </p:pic>
    </p:spTree>
    <p:extLst>
      <p:ext uri="{BB962C8B-B14F-4D97-AF65-F5344CB8AC3E}">
        <p14:creationId xmlns:p14="http://schemas.microsoft.com/office/powerpoint/2010/main" val="4249784571"/>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1000"/>
                                        <p:tgtEl>
                                          <p:spTgt spid="25"/>
                                        </p:tgtEl>
                                      </p:cBhvr>
                                    </p:animEffect>
                                    <p:anim calcmode="lin" valueType="num">
                                      <p:cBhvr>
                                        <p:cTn id="13" dur="1000" fill="hold"/>
                                        <p:tgtEl>
                                          <p:spTgt spid="25"/>
                                        </p:tgtEl>
                                        <p:attrNameLst>
                                          <p:attrName>ppt_x</p:attrName>
                                        </p:attrNameLst>
                                      </p:cBhvr>
                                      <p:tavLst>
                                        <p:tav tm="0">
                                          <p:val>
                                            <p:strVal val="#ppt_x"/>
                                          </p:val>
                                        </p:tav>
                                        <p:tav tm="100000">
                                          <p:val>
                                            <p:strVal val="#ppt_x"/>
                                          </p:val>
                                        </p:tav>
                                      </p:tavLst>
                                    </p:anim>
                                    <p:anim calcmode="lin" valueType="num">
                                      <p:cBhvr>
                                        <p:cTn id="14"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8" presetClass="entr" presetSubtype="16" fill="hold" grpId="0" nodeType="clickEffect">
                                  <p:stCondLst>
                                    <p:cond delay="0"/>
                                  </p:stCondLst>
                                  <p:childTnLst>
                                    <p:set>
                                      <p:cBhvr>
                                        <p:cTn id="18" dur="1" fill="hold">
                                          <p:stCondLst>
                                            <p:cond delay="0"/>
                                          </p:stCondLst>
                                        </p:cTn>
                                        <p:tgtEl>
                                          <p:spTgt spid="12292"/>
                                        </p:tgtEl>
                                        <p:attrNameLst>
                                          <p:attrName>style.visibility</p:attrName>
                                        </p:attrNameLst>
                                      </p:cBhvr>
                                      <p:to>
                                        <p:strVal val="visible"/>
                                      </p:to>
                                    </p:set>
                                    <p:animEffect transition="in" filter="diamond(in)">
                                      <p:cBhvr>
                                        <p:cTn id="19" dur="2000"/>
                                        <p:tgtEl>
                                          <p:spTgt spid="12292"/>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8" presetClass="entr" presetSubtype="16" fill="hold" grpId="0" nodeType="clickEffect">
                                  <p:stCondLst>
                                    <p:cond delay="0"/>
                                  </p:stCondLst>
                                  <p:childTnLst>
                                    <p:set>
                                      <p:cBhvr>
                                        <p:cTn id="23" dur="1" fill="hold">
                                          <p:stCondLst>
                                            <p:cond delay="0"/>
                                          </p:stCondLst>
                                        </p:cTn>
                                        <p:tgtEl>
                                          <p:spTgt spid="12293"/>
                                        </p:tgtEl>
                                        <p:attrNameLst>
                                          <p:attrName>style.visibility</p:attrName>
                                        </p:attrNameLst>
                                      </p:cBhvr>
                                      <p:to>
                                        <p:strVal val="visible"/>
                                      </p:to>
                                    </p:set>
                                    <p:animEffect transition="in" filter="diamond(in)">
                                      <p:cBhvr>
                                        <p:cTn id="24" dur="2000"/>
                                        <p:tgtEl>
                                          <p:spTgt spid="12293"/>
                                        </p:tgtEl>
                                      </p:cBhvr>
                                    </p:animEffect>
                                  </p:childTnLst>
                                </p:cTn>
                              </p:par>
                            </p:childTnLst>
                          </p:cTn>
                        </p:par>
                        <p:par>
                          <p:cTn id="25" fill="hold" nodeType="withGroup">
                            <p:stCondLst>
                              <p:cond delay="2000"/>
                            </p:stCondLst>
                            <p:childTnLst>
                              <p:par>
                                <p:cTn id="26" presetID="8" presetClass="entr" presetSubtype="16" fill="hold" grpId="0" nodeType="afterEffect">
                                  <p:stCondLst>
                                    <p:cond delay="0"/>
                                  </p:stCondLst>
                                  <p:childTnLst>
                                    <p:set>
                                      <p:cBhvr>
                                        <p:cTn id="27" dur="1" fill="hold">
                                          <p:stCondLst>
                                            <p:cond delay="0"/>
                                          </p:stCondLst>
                                        </p:cTn>
                                        <p:tgtEl>
                                          <p:spTgt spid="12294"/>
                                        </p:tgtEl>
                                        <p:attrNameLst>
                                          <p:attrName>style.visibility</p:attrName>
                                        </p:attrNameLst>
                                      </p:cBhvr>
                                      <p:to>
                                        <p:strVal val="visible"/>
                                      </p:to>
                                    </p:set>
                                    <p:animEffect transition="in" filter="diamond(in)">
                                      <p:cBhvr>
                                        <p:cTn id="28" dur="500"/>
                                        <p:tgtEl>
                                          <p:spTgt spid="12294"/>
                                        </p:tgtEl>
                                      </p:cBhvr>
                                    </p:animEffect>
                                  </p:childTnLst>
                                </p:cTn>
                              </p:par>
                            </p:childTnLst>
                          </p:cTn>
                        </p:par>
                        <p:par>
                          <p:cTn id="29" fill="hold" nodeType="withGroup">
                            <p:stCondLst>
                              <p:cond delay="2500"/>
                            </p:stCondLst>
                            <p:childTnLst>
                              <p:par>
                                <p:cTn id="30" presetID="8" presetClass="entr" presetSubtype="16" fill="hold" grpId="0" nodeType="afterEffect">
                                  <p:stCondLst>
                                    <p:cond delay="0"/>
                                  </p:stCondLst>
                                  <p:childTnLst>
                                    <p:set>
                                      <p:cBhvr>
                                        <p:cTn id="31" dur="1" fill="hold">
                                          <p:stCondLst>
                                            <p:cond delay="0"/>
                                          </p:stCondLst>
                                        </p:cTn>
                                        <p:tgtEl>
                                          <p:spTgt spid="12295"/>
                                        </p:tgtEl>
                                        <p:attrNameLst>
                                          <p:attrName>style.visibility</p:attrName>
                                        </p:attrNameLst>
                                      </p:cBhvr>
                                      <p:to>
                                        <p:strVal val="visible"/>
                                      </p:to>
                                    </p:set>
                                    <p:animEffect transition="in" filter="diamond(in)">
                                      <p:cBhvr>
                                        <p:cTn id="32" dur="500"/>
                                        <p:tgtEl>
                                          <p:spTgt spid="12295"/>
                                        </p:tgtEl>
                                      </p:cBhvr>
                                    </p:animEffect>
                                  </p:childTnLst>
                                </p:cTn>
                              </p:par>
                            </p:childTnLst>
                          </p:cTn>
                        </p:par>
                        <p:par>
                          <p:cTn id="33" fill="hold" nodeType="withGroup">
                            <p:stCondLst>
                              <p:cond delay="3000"/>
                            </p:stCondLst>
                            <p:childTnLst>
                              <p:par>
                                <p:cTn id="34" presetID="8" presetClass="entr" presetSubtype="16" fill="hold" grpId="0" nodeType="afterEffect">
                                  <p:stCondLst>
                                    <p:cond delay="0"/>
                                  </p:stCondLst>
                                  <p:childTnLst>
                                    <p:set>
                                      <p:cBhvr>
                                        <p:cTn id="35" dur="1" fill="hold">
                                          <p:stCondLst>
                                            <p:cond delay="0"/>
                                          </p:stCondLst>
                                        </p:cTn>
                                        <p:tgtEl>
                                          <p:spTgt spid="12296"/>
                                        </p:tgtEl>
                                        <p:attrNameLst>
                                          <p:attrName>style.visibility</p:attrName>
                                        </p:attrNameLst>
                                      </p:cBhvr>
                                      <p:to>
                                        <p:strVal val="visible"/>
                                      </p:to>
                                    </p:set>
                                    <p:animEffect transition="in" filter="diamond(in)">
                                      <p:cBhvr>
                                        <p:cTn id="36" dur="500"/>
                                        <p:tgtEl>
                                          <p:spTgt spid="12296"/>
                                        </p:tgtEl>
                                      </p:cBhvr>
                                    </p:animEffect>
                                  </p:childTnLst>
                                </p:cTn>
                              </p:par>
                            </p:childTnLst>
                          </p:cTn>
                        </p:par>
                        <p:par>
                          <p:cTn id="37" fill="hold" nodeType="withGroup">
                            <p:stCondLst>
                              <p:cond delay="3500"/>
                            </p:stCondLst>
                            <p:childTnLst>
                              <p:par>
                                <p:cTn id="38" presetID="8" presetClass="entr" presetSubtype="16" fill="hold" grpId="0" nodeType="afterEffect">
                                  <p:stCondLst>
                                    <p:cond delay="0"/>
                                  </p:stCondLst>
                                  <p:childTnLst>
                                    <p:set>
                                      <p:cBhvr>
                                        <p:cTn id="39" dur="1" fill="hold">
                                          <p:stCondLst>
                                            <p:cond delay="0"/>
                                          </p:stCondLst>
                                        </p:cTn>
                                        <p:tgtEl>
                                          <p:spTgt spid="12297"/>
                                        </p:tgtEl>
                                        <p:attrNameLst>
                                          <p:attrName>style.visibility</p:attrName>
                                        </p:attrNameLst>
                                      </p:cBhvr>
                                      <p:to>
                                        <p:strVal val="visible"/>
                                      </p:to>
                                    </p:set>
                                    <p:animEffect transition="in" filter="diamond(in)">
                                      <p:cBhvr>
                                        <p:cTn id="40" dur="500"/>
                                        <p:tgtEl>
                                          <p:spTgt spid="12297"/>
                                        </p:tgtEl>
                                      </p:cBhvr>
                                    </p:animEffect>
                                  </p:childTnLst>
                                </p:cTn>
                              </p:par>
                            </p:childTnLst>
                          </p:cTn>
                        </p:par>
                        <p:par>
                          <p:cTn id="41" fill="hold" nodeType="withGroup">
                            <p:stCondLst>
                              <p:cond delay="4000"/>
                            </p:stCondLst>
                            <p:childTnLst>
                              <p:par>
                                <p:cTn id="42" presetID="8" presetClass="entr" presetSubtype="16" fill="hold" grpId="0" nodeType="afterEffect">
                                  <p:stCondLst>
                                    <p:cond delay="0"/>
                                  </p:stCondLst>
                                  <p:childTnLst>
                                    <p:set>
                                      <p:cBhvr>
                                        <p:cTn id="43" dur="1" fill="hold">
                                          <p:stCondLst>
                                            <p:cond delay="0"/>
                                          </p:stCondLst>
                                        </p:cTn>
                                        <p:tgtEl>
                                          <p:spTgt spid="12298"/>
                                        </p:tgtEl>
                                        <p:attrNameLst>
                                          <p:attrName>style.visibility</p:attrName>
                                        </p:attrNameLst>
                                      </p:cBhvr>
                                      <p:to>
                                        <p:strVal val="visible"/>
                                      </p:to>
                                    </p:set>
                                    <p:animEffect transition="in" filter="diamond(in)">
                                      <p:cBhvr>
                                        <p:cTn id="44" dur="500"/>
                                        <p:tgtEl>
                                          <p:spTgt spid="12298"/>
                                        </p:tgtEl>
                                      </p:cBhvr>
                                    </p:animEffect>
                                  </p:childTnLst>
                                </p:cTn>
                              </p:par>
                            </p:childTnLst>
                          </p:cTn>
                        </p:par>
                        <p:par>
                          <p:cTn id="45" fill="hold" nodeType="withGroup">
                            <p:stCondLst>
                              <p:cond delay="4500"/>
                            </p:stCondLst>
                            <p:childTnLst>
                              <p:par>
                                <p:cTn id="46" presetID="8" presetClass="entr" presetSubtype="16" fill="hold" grpId="0" nodeType="afterEffect">
                                  <p:stCondLst>
                                    <p:cond delay="0"/>
                                  </p:stCondLst>
                                  <p:childTnLst>
                                    <p:set>
                                      <p:cBhvr>
                                        <p:cTn id="47" dur="1" fill="hold">
                                          <p:stCondLst>
                                            <p:cond delay="0"/>
                                          </p:stCondLst>
                                        </p:cTn>
                                        <p:tgtEl>
                                          <p:spTgt spid="12299"/>
                                        </p:tgtEl>
                                        <p:attrNameLst>
                                          <p:attrName>style.visibility</p:attrName>
                                        </p:attrNameLst>
                                      </p:cBhvr>
                                      <p:to>
                                        <p:strVal val="visible"/>
                                      </p:to>
                                    </p:set>
                                    <p:animEffect transition="in" filter="diamond(in)">
                                      <p:cBhvr>
                                        <p:cTn id="48" dur="500"/>
                                        <p:tgtEl>
                                          <p:spTgt spid="12299"/>
                                        </p:tgtEl>
                                      </p:cBhvr>
                                    </p:animEffect>
                                  </p:childTnLst>
                                </p:cTn>
                              </p:par>
                            </p:childTnLst>
                          </p:cTn>
                        </p:par>
                        <p:par>
                          <p:cTn id="49" fill="hold" nodeType="withGroup">
                            <p:stCondLst>
                              <p:cond delay="5000"/>
                            </p:stCondLst>
                            <p:childTnLst>
                              <p:par>
                                <p:cTn id="50" presetID="8" presetClass="entr" presetSubtype="16" fill="hold" grpId="0" nodeType="afterEffect">
                                  <p:stCondLst>
                                    <p:cond delay="0"/>
                                  </p:stCondLst>
                                  <p:childTnLst>
                                    <p:set>
                                      <p:cBhvr>
                                        <p:cTn id="51" dur="1" fill="hold">
                                          <p:stCondLst>
                                            <p:cond delay="0"/>
                                          </p:stCondLst>
                                        </p:cTn>
                                        <p:tgtEl>
                                          <p:spTgt spid="12300"/>
                                        </p:tgtEl>
                                        <p:attrNameLst>
                                          <p:attrName>style.visibility</p:attrName>
                                        </p:attrNameLst>
                                      </p:cBhvr>
                                      <p:to>
                                        <p:strVal val="visible"/>
                                      </p:to>
                                    </p:set>
                                    <p:animEffect transition="in" filter="diamond(in)">
                                      <p:cBhvr>
                                        <p:cTn id="52" dur="500"/>
                                        <p:tgtEl>
                                          <p:spTgt spid="12300"/>
                                        </p:tgtEl>
                                      </p:cBhvr>
                                    </p:animEffect>
                                  </p:childTnLst>
                                </p:cTn>
                              </p:par>
                            </p:childTnLst>
                          </p:cTn>
                        </p:par>
                        <p:par>
                          <p:cTn id="53" fill="hold" nodeType="withGroup">
                            <p:stCondLst>
                              <p:cond delay="5500"/>
                            </p:stCondLst>
                            <p:childTnLst>
                              <p:par>
                                <p:cTn id="54" presetID="8" presetClass="entr" presetSubtype="16" fill="hold" grpId="0" nodeType="afterEffect">
                                  <p:stCondLst>
                                    <p:cond delay="0"/>
                                  </p:stCondLst>
                                  <p:childTnLst>
                                    <p:set>
                                      <p:cBhvr>
                                        <p:cTn id="55" dur="1" fill="hold">
                                          <p:stCondLst>
                                            <p:cond delay="0"/>
                                          </p:stCondLst>
                                        </p:cTn>
                                        <p:tgtEl>
                                          <p:spTgt spid="12301"/>
                                        </p:tgtEl>
                                        <p:attrNameLst>
                                          <p:attrName>style.visibility</p:attrName>
                                        </p:attrNameLst>
                                      </p:cBhvr>
                                      <p:to>
                                        <p:strVal val="visible"/>
                                      </p:to>
                                    </p:set>
                                    <p:animEffect transition="in" filter="diamond(in)">
                                      <p:cBhvr>
                                        <p:cTn id="56" dur="500"/>
                                        <p:tgtEl>
                                          <p:spTgt spid="12301"/>
                                        </p:tgtEl>
                                      </p:cBhvr>
                                    </p:animEffect>
                                  </p:childTnLst>
                                </p:cTn>
                              </p:par>
                            </p:childTnLst>
                          </p:cTn>
                        </p:par>
                        <p:par>
                          <p:cTn id="57" fill="hold" nodeType="withGroup">
                            <p:stCondLst>
                              <p:cond delay="6000"/>
                            </p:stCondLst>
                            <p:childTnLst>
                              <p:par>
                                <p:cTn id="58" presetID="8" presetClass="entr" presetSubtype="16" fill="hold" grpId="0" nodeType="afterEffect">
                                  <p:stCondLst>
                                    <p:cond delay="0"/>
                                  </p:stCondLst>
                                  <p:childTnLst>
                                    <p:set>
                                      <p:cBhvr>
                                        <p:cTn id="59" dur="1" fill="hold">
                                          <p:stCondLst>
                                            <p:cond delay="0"/>
                                          </p:stCondLst>
                                        </p:cTn>
                                        <p:tgtEl>
                                          <p:spTgt spid="12302"/>
                                        </p:tgtEl>
                                        <p:attrNameLst>
                                          <p:attrName>style.visibility</p:attrName>
                                        </p:attrNameLst>
                                      </p:cBhvr>
                                      <p:to>
                                        <p:strVal val="visible"/>
                                      </p:to>
                                    </p:set>
                                    <p:animEffect transition="in" filter="diamond(in)">
                                      <p:cBhvr>
                                        <p:cTn id="60" dur="500"/>
                                        <p:tgtEl>
                                          <p:spTgt spid="12302"/>
                                        </p:tgtEl>
                                      </p:cBhvr>
                                    </p:animEffect>
                                  </p:childTnLst>
                                </p:cTn>
                              </p:par>
                            </p:childTnLst>
                          </p:cTn>
                        </p:par>
                        <p:par>
                          <p:cTn id="61" fill="hold" nodeType="withGroup">
                            <p:stCondLst>
                              <p:cond delay="6500"/>
                            </p:stCondLst>
                            <p:childTnLst>
                              <p:par>
                                <p:cTn id="62" presetID="8" presetClass="entr" presetSubtype="16" fill="hold" grpId="0" nodeType="afterEffect">
                                  <p:stCondLst>
                                    <p:cond delay="0"/>
                                  </p:stCondLst>
                                  <p:childTnLst>
                                    <p:set>
                                      <p:cBhvr>
                                        <p:cTn id="63" dur="1" fill="hold">
                                          <p:stCondLst>
                                            <p:cond delay="0"/>
                                          </p:stCondLst>
                                        </p:cTn>
                                        <p:tgtEl>
                                          <p:spTgt spid="12303"/>
                                        </p:tgtEl>
                                        <p:attrNameLst>
                                          <p:attrName>style.visibility</p:attrName>
                                        </p:attrNameLst>
                                      </p:cBhvr>
                                      <p:to>
                                        <p:strVal val="visible"/>
                                      </p:to>
                                    </p:set>
                                    <p:animEffect transition="in" filter="diamond(in)">
                                      <p:cBhvr>
                                        <p:cTn id="64" dur="500"/>
                                        <p:tgtEl>
                                          <p:spTgt spid="12303"/>
                                        </p:tgtEl>
                                      </p:cBhvr>
                                    </p:animEffect>
                                  </p:childTnLst>
                                </p:cTn>
                              </p:par>
                            </p:childTnLst>
                          </p:cTn>
                        </p:par>
                        <p:par>
                          <p:cTn id="65" fill="hold" nodeType="withGroup">
                            <p:stCondLst>
                              <p:cond delay="7000"/>
                            </p:stCondLst>
                            <p:childTnLst>
                              <p:par>
                                <p:cTn id="66" presetID="8" presetClass="entr" presetSubtype="16" fill="hold" grpId="0" nodeType="afterEffect">
                                  <p:stCondLst>
                                    <p:cond delay="0"/>
                                  </p:stCondLst>
                                  <p:childTnLst>
                                    <p:set>
                                      <p:cBhvr>
                                        <p:cTn id="67" dur="1" fill="hold">
                                          <p:stCondLst>
                                            <p:cond delay="0"/>
                                          </p:stCondLst>
                                        </p:cTn>
                                        <p:tgtEl>
                                          <p:spTgt spid="12304"/>
                                        </p:tgtEl>
                                        <p:attrNameLst>
                                          <p:attrName>style.visibility</p:attrName>
                                        </p:attrNameLst>
                                      </p:cBhvr>
                                      <p:to>
                                        <p:strVal val="visible"/>
                                      </p:to>
                                    </p:set>
                                    <p:animEffect transition="in" filter="diamond(in)">
                                      <p:cBhvr>
                                        <p:cTn id="68" dur="500"/>
                                        <p:tgtEl>
                                          <p:spTgt spid="12304"/>
                                        </p:tgtEl>
                                      </p:cBhvr>
                                    </p:animEffect>
                                  </p:childTnLst>
                                </p:cTn>
                              </p:par>
                            </p:childTnLst>
                          </p:cTn>
                        </p:par>
                        <p:par>
                          <p:cTn id="69" fill="hold" nodeType="withGroup">
                            <p:stCondLst>
                              <p:cond delay="7500"/>
                            </p:stCondLst>
                            <p:childTnLst>
                              <p:par>
                                <p:cTn id="70" presetID="8" presetClass="entr" presetSubtype="16" fill="hold" grpId="0" nodeType="afterEffect">
                                  <p:stCondLst>
                                    <p:cond delay="0"/>
                                  </p:stCondLst>
                                  <p:childTnLst>
                                    <p:set>
                                      <p:cBhvr>
                                        <p:cTn id="71" dur="1" fill="hold">
                                          <p:stCondLst>
                                            <p:cond delay="0"/>
                                          </p:stCondLst>
                                        </p:cTn>
                                        <p:tgtEl>
                                          <p:spTgt spid="12305"/>
                                        </p:tgtEl>
                                        <p:attrNameLst>
                                          <p:attrName>style.visibility</p:attrName>
                                        </p:attrNameLst>
                                      </p:cBhvr>
                                      <p:to>
                                        <p:strVal val="visible"/>
                                      </p:to>
                                    </p:set>
                                    <p:animEffect transition="in" filter="diamond(in)">
                                      <p:cBhvr>
                                        <p:cTn id="72" dur="500"/>
                                        <p:tgtEl>
                                          <p:spTgt spid="12305"/>
                                        </p:tgtEl>
                                      </p:cBhvr>
                                    </p:animEffect>
                                  </p:childTnLst>
                                </p:cTn>
                              </p:par>
                            </p:childTnLst>
                          </p:cTn>
                        </p:par>
                        <p:par>
                          <p:cTn id="73" fill="hold" nodeType="withGroup">
                            <p:stCondLst>
                              <p:cond delay="8000"/>
                            </p:stCondLst>
                            <p:childTnLst>
                              <p:par>
                                <p:cTn id="74" presetID="8" presetClass="entr" presetSubtype="16" fill="hold" grpId="0" nodeType="afterEffect">
                                  <p:stCondLst>
                                    <p:cond delay="0"/>
                                  </p:stCondLst>
                                  <p:childTnLst>
                                    <p:set>
                                      <p:cBhvr>
                                        <p:cTn id="75" dur="1" fill="hold">
                                          <p:stCondLst>
                                            <p:cond delay="0"/>
                                          </p:stCondLst>
                                        </p:cTn>
                                        <p:tgtEl>
                                          <p:spTgt spid="12306"/>
                                        </p:tgtEl>
                                        <p:attrNameLst>
                                          <p:attrName>style.visibility</p:attrName>
                                        </p:attrNameLst>
                                      </p:cBhvr>
                                      <p:to>
                                        <p:strVal val="visible"/>
                                      </p:to>
                                    </p:set>
                                    <p:animEffect transition="in" filter="diamond(in)">
                                      <p:cBhvr>
                                        <p:cTn id="76" dur="500"/>
                                        <p:tgtEl>
                                          <p:spTgt spid="12306"/>
                                        </p:tgtEl>
                                      </p:cBhvr>
                                    </p:animEffect>
                                  </p:childTnLst>
                                </p:cTn>
                              </p:par>
                            </p:childTnLst>
                          </p:cTn>
                        </p:par>
                        <p:par>
                          <p:cTn id="77" fill="hold" nodeType="withGroup">
                            <p:stCondLst>
                              <p:cond delay="8500"/>
                            </p:stCondLst>
                            <p:childTnLst>
                              <p:par>
                                <p:cTn id="78" presetID="8" presetClass="entr" presetSubtype="16" fill="hold" grpId="0" nodeType="afterEffect">
                                  <p:stCondLst>
                                    <p:cond delay="0"/>
                                  </p:stCondLst>
                                  <p:childTnLst>
                                    <p:set>
                                      <p:cBhvr>
                                        <p:cTn id="79" dur="1" fill="hold">
                                          <p:stCondLst>
                                            <p:cond delay="0"/>
                                          </p:stCondLst>
                                        </p:cTn>
                                        <p:tgtEl>
                                          <p:spTgt spid="12307"/>
                                        </p:tgtEl>
                                        <p:attrNameLst>
                                          <p:attrName>style.visibility</p:attrName>
                                        </p:attrNameLst>
                                      </p:cBhvr>
                                      <p:to>
                                        <p:strVal val="visible"/>
                                      </p:to>
                                    </p:set>
                                    <p:animEffect transition="in" filter="diamond(in)">
                                      <p:cBhvr>
                                        <p:cTn id="80" dur="500"/>
                                        <p:tgtEl>
                                          <p:spTgt spid="12307"/>
                                        </p:tgtEl>
                                      </p:cBhvr>
                                    </p:animEffect>
                                  </p:childTnLst>
                                </p:cTn>
                              </p:par>
                            </p:childTnLst>
                          </p:cTn>
                        </p:par>
                        <p:par>
                          <p:cTn id="81" fill="hold" nodeType="withGroup">
                            <p:stCondLst>
                              <p:cond delay="9000"/>
                            </p:stCondLst>
                            <p:childTnLst>
                              <p:par>
                                <p:cTn id="82" presetID="8" presetClass="entr" presetSubtype="16" fill="hold" grpId="0" nodeType="afterEffect">
                                  <p:stCondLst>
                                    <p:cond delay="0"/>
                                  </p:stCondLst>
                                  <p:childTnLst>
                                    <p:set>
                                      <p:cBhvr>
                                        <p:cTn id="83" dur="1" fill="hold">
                                          <p:stCondLst>
                                            <p:cond delay="0"/>
                                          </p:stCondLst>
                                        </p:cTn>
                                        <p:tgtEl>
                                          <p:spTgt spid="12308"/>
                                        </p:tgtEl>
                                        <p:attrNameLst>
                                          <p:attrName>style.visibility</p:attrName>
                                        </p:attrNameLst>
                                      </p:cBhvr>
                                      <p:to>
                                        <p:strVal val="visible"/>
                                      </p:to>
                                    </p:set>
                                    <p:animEffect transition="in" filter="diamond(in)">
                                      <p:cBhvr>
                                        <p:cTn id="84" dur="500"/>
                                        <p:tgtEl>
                                          <p:spTgt spid="12308"/>
                                        </p:tgtEl>
                                      </p:cBhvr>
                                    </p:animEffect>
                                  </p:childTnLst>
                                </p:cTn>
                              </p:par>
                            </p:childTnLst>
                          </p:cTn>
                        </p:par>
                        <p:par>
                          <p:cTn id="85" fill="hold" nodeType="withGroup">
                            <p:stCondLst>
                              <p:cond delay="9500"/>
                            </p:stCondLst>
                            <p:childTnLst>
                              <p:par>
                                <p:cTn id="86" presetID="8" presetClass="entr" presetSubtype="16" fill="hold" grpId="0" nodeType="afterEffect">
                                  <p:stCondLst>
                                    <p:cond delay="0"/>
                                  </p:stCondLst>
                                  <p:childTnLst>
                                    <p:set>
                                      <p:cBhvr>
                                        <p:cTn id="87" dur="1" fill="hold">
                                          <p:stCondLst>
                                            <p:cond delay="0"/>
                                          </p:stCondLst>
                                        </p:cTn>
                                        <p:tgtEl>
                                          <p:spTgt spid="12309"/>
                                        </p:tgtEl>
                                        <p:attrNameLst>
                                          <p:attrName>style.visibility</p:attrName>
                                        </p:attrNameLst>
                                      </p:cBhvr>
                                      <p:to>
                                        <p:strVal val="visible"/>
                                      </p:to>
                                    </p:set>
                                    <p:animEffect transition="in" filter="diamond(in)">
                                      <p:cBhvr>
                                        <p:cTn id="88" dur="500"/>
                                        <p:tgtEl>
                                          <p:spTgt spid="12309"/>
                                        </p:tgtEl>
                                      </p:cBhvr>
                                    </p:animEffect>
                                  </p:childTnLst>
                                </p:cTn>
                              </p:par>
                            </p:childTnLst>
                          </p:cTn>
                        </p:par>
                        <p:par>
                          <p:cTn id="89" fill="hold" nodeType="withGroup">
                            <p:stCondLst>
                              <p:cond delay="10000"/>
                            </p:stCondLst>
                            <p:childTnLst>
                              <p:par>
                                <p:cTn id="90" presetID="8" presetClass="entr" presetSubtype="16" fill="hold" grpId="0" nodeType="afterEffect">
                                  <p:stCondLst>
                                    <p:cond delay="0"/>
                                  </p:stCondLst>
                                  <p:childTnLst>
                                    <p:set>
                                      <p:cBhvr>
                                        <p:cTn id="91" dur="1" fill="hold">
                                          <p:stCondLst>
                                            <p:cond delay="0"/>
                                          </p:stCondLst>
                                        </p:cTn>
                                        <p:tgtEl>
                                          <p:spTgt spid="12310"/>
                                        </p:tgtEl>
                                        <p:attrNameLst>
                                          <p:attrName>style.visibility</p:attrName>
                                        </p:attrNameLst>
                                      </p:cBhvr>
                                      <p:to>
                                        <p:strVal val="visible"/>
                                      </p:to>
                                    </p:set>
                                    <p:animEffect transition="in" filter="diamond(in)">
                                      <p:cBhvr>
                                        <p:cTn id="92" dur="500"/>
                                        <p:tgtEl>
                                          <p:spTgt spid="12310"/>
                                        </p:tgtEl>
                                      </p:cBhvr>
                                    </p:animEffect>
                                  </p:childTnLst>
                                </p:cTn>
                              </p:par>
                            </p:childTnLst>
                          </p:cTn>
                        </p:par>
                        <p:par>
                          <p:cTn id="93" fill="hold" nodeType="withGroup">
                            <p:stCondLst>
                              <p:cond delay="10500"/>
                            </p:stCondLst>
                            <p:childTnLst>
                              <p:par>
                                <p:cTn id="94" presetID="8" presetClass="entr" presetSubtype="16" fill="hold" grpId="0" nodeType="afterEffect">
                                  <p:stCondLst>
                                    <p:cond delay="0"/>
                                  </p:stCondLst>
                                  <p:childTnLst>
                                    <p:set>
                                      <p:cBhvr>
                                        <p:cTn id="95" dur="1" fill="hold">
                                          <p:stCondLst>
                                            <p:cond delay="0"/>
                                          </p:stCondLst>
                                        </p:cTn>
                                        <p:tgtEl>
                                          <p:spTgt spid="12311"/>
                                        </p:tgtEl>
                                        <p:attrNameLst>
                                          <p:attrName>style.visibility</p:attrName>
                                        </p:attrNameLst>
                                      </p:cBhvr>
                                      <p:to>
                                        <p:strVal val="visible"/>
                                      </p:to>
                                    </p:set>
                                    <p:animEffect transition="in" filter="diamond(in)">
                                      <p:cBhvr>
                                        <p:cTn id="96" dur="500"/>
                                        <p:tgtEl>
                                          <p:spTgt spid="12311"/>
                                        </p:tgtEl>
                                      </p:cBhvr>
                                    </p:animEffect>
                                  </p:childTnLst>
                                </p:cTn>
                              </p:par>
                            </p:childTnLst>
                          </p:cTn>
                        </p:par>
                        <p:par>
                          <p:cTn id="97" fill="hold" nodeType="withGroup">
                            <p:stCondLst>
                              <p:cond delay="11000"/>
                            </p:stCondLst>
                            <p:childTnLst>
                              <p:par>
                                <p:cTn id="98" presetID="8" presetClass="entr" presetSubtype="16" fill="hold" grpId="0" nodeType="afterEffect">
                                  <p:stCondLst>
                                    <p:cond delay="0"/>
                                  </p:stCondLst>
                                  <p:childTnLst>
                                    <p:set>
                                      <p:cBhvr>
                                        <p:cTn id="99" dur="1" fill="hold">
                                          <p:stCondLst>
                                            <p:cond delay="0"/>
                                          </p:stCondLst>
                                        </p:cTn>
                                        <p:tgtEl>
                                          <p:spTgt spid="12312"/>
                                        </p:tgtEl>
                                        <p:attrNameLst>
                                          <p:attrName>style.visibility</p:attrName>
                                        </p:attrNameLst>
                                      </p:cBhvr>
                                      <p:to>
                                        <p:strVal val="visible"/>
                                      </p:to>
                                    </p:set>
                                    <p:animEffect transition="in" filter="diamond(in)">
                                      <p:cBhvr>
                                        <p:cTn id="100" dur="500"/>
                                        <p:tgtEl>
                                          <p:spTgt spid="12312"/>
                                        </p:tgtEl>
                                      </p:cBhvr>
                                    </p:animEffect>
                                  </p:childTnLst>
                                </p:cTn>
                              </p:par>
                            </p:childTnLst>
                          </p:cTn>
                        </p:par>
                        <p:par>
                          <p:cTn id="101" fill="hold" nodeType="withGroup">
                            <p:stCondLst>
                              <p:cond delay="11500"/>
                            </p:stCondLst>
                            <p:childTnLst>
                              <p:par>
                                <p:cTn id="102" presetID="8" presetClass="entr" presetSubtype="16" fill="hold" grpId="0" nodeType="afterEffect">
                                  <p:stCondLst>
                                    <p:cond delay="0"/>
                                  </p:stCondLst>
                                  <p:childTnLst>
                                    <p:set>
                                      <p:cBhvr>
                                        <p:cTn id="103" dur="1" fill="hold">
                                          <p:stCondLst>
                                            <p:cond delay="0"/>
                                          </p:stCondLst>
                                        </p:cTn>
                                        <p:tgtEl>
                                          <p:spTgt spid="12313"/>
                                        </p:tgtEl>
                                        <p:attrNameLst>
                                          <p:attrName>style.visibility</p:attrName>
                                        </p:attrNameLst>
                                      </p:cBhvr>
                                      <p:to>
                                        <p:strVal val="visible"/>
                                      </p:to>
                                    </p:set>
                                    <p:animEffect transition="in" filter="diamond(in)">
                                      <p:cBhvr>
                                        <p:cTn id="104" dur="500"/>
                                        <p:tgtEl>
                                          <p:spTgt spid="123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2" grpId="0" animBg="1"/>
      <p:bldP spid="12293" grpId="0" animBg="1"/>
      <p:bldP spid="12294" grpId="0" animBg="1"/>
      <p:bldP spid="12295" grpId="0" animBg="1"/>
      <p:bldP spid="12296" grpId="0" animBg="1"/>
      <p:bldP spid="12297" grpId="0" animBg="1"/>
      <p:bldP spid="12298" grpId="0" animBg="1"/>
      <p:bldP spid="12299" grpId="0" animBg="1"/>
      <p:bldP spid="12300" grpId="0" animBg="1"/>
      <p:bldP spid="12301" grpId="0" animBg="1"/>
      <p:bldP spid="12302" grpId="0" animBg="1"/>
      <p:bldP spid="12303" grpId="0" animBg="1"/>
      <p:bldP spid="12304" grpId="0" animBg="1"/>
      <p:bldP spid="12305" grpId="0" animBg="1"/>
      <p:bldP spid="12306" grpId="0" animBg="1"/>
      <p:bldP spid="12307" grpId="0" animBg="1"/>
      <p:bldP spid="12308" grpId="0" animBg="1"/>
      <p:bldP spid="12309" grpId="0" animBg="1"/>
      <p:bldP spid="12310" grpId="0" animBg="1"/>
      <p:bldP spid="12311" grpId="0" animBg="1"/>
      <p:bldP spid="12312" grpId="0" animBg="1"/>
      <p:bldP spid="1231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DB9078AC-6E3A-4633-B33E-0B8EEE7CC9F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7206" b="99412" l="556" r="97667">
                        <a14:foregroundMark x1="556" y1="13529" x2="12222" y2="18676"/>
                        <a14:foregroundMark x1="12222" y1="18676" x2="13889" y2="22206"/>
                        <a14:foregroundMark x1="62444" y1="10735" x2="67556" y2="8529"/>
                        <a14:foregroundMark x1="67556" y1="8529" x2="64667" y2="13971"/>
                        <a14:foregroundMark x1="64667" y1="13971" x2="64667" y2="13971"/>
                        <a14:foregroundMark x1="83889" y1="12353" x2="90333" y2="18088"/>
                        <a14:foregroundMark x1="90333" y1="18088" x2="91778" y2="26765"/>
                        <a14:foregroundMark x1="91778" y1="26765" x2="91778" y2="26912"/>
                        <a14:foregroundMark x1="94444" y1="12647" x2="97778" y2="26471"/>
                        <a14:foregroundMark x1="97778" y1="26471" x2="97667" y2="34853"/>
                        <a14:foregroundMark x1="97667" y1="34853" x2="97556" y2="35441"/>
                        <a14:foregroundMark x1="38667" y1="8382" x2="41222" y2="7206"/>
                        <a14:foregroundMark x1="4778" y1="42353" x2="5556" y2="99265"/>
                        <a14:foregroundMark x1="5556" y1="99265" x2="5667" y2="99412"/>
                        <a14:foregroundMark x1="10778" y1="49853" x2="20778" y2="65588"/>
                        <a14:foregroundMark x1="85111" y1="15294" x2="70667" y2="37353"/>
                        <a14:foregroundMark x1="74222" y1="19706" x2="82778" y2="33382"/>
                        <a14:foregroundMark x1="47111" y1="13676" x2="48000" y2="14118"/>
                      </a14:backgroundRemoval>
                    </a14:imgEffect>
                  </a14:imgLayer>
                </a14:imgProps>
              </a:ext>
              <a:ext uri="{28A0092B-C50C-407E-A947-70E740481C1C}">
                <a14:useLocalDpi xmlns:a14="http://schemas.microsoft.com/office/drawing/2010/main" val="0"/>
              </a:ext>
            </a:extLst>
          </a:blip>
          <a:stretch>
            <a:fillRect/>
          </a:stretch>
        </p:blipFill>
        <p:spPr>
          <a:xfrm>
            <a:off x="0" y="-748360"/>
            <a:ext cx="12192000" cy="7653975"/>
          </a:xfrm>
          <a:prstGeom prst="rect">
            <a:avLst/>
          </a:prstGeom>
        </p:spPr>
      </p:pic>
      <p:pic>
        <p:nvPicPr>
          <p:cNvPr id="14" name="Picture 13">
            <a:extLst>
              <a:ext uri="{FF2B5EF4-FFF2-40B4-BE49-F238E27FC236}">
                <a16:creationId xmlns:a16="http://schemas.microsoft.com/office/drawing/2014/main" xmlns="" id="{D3322923-36E3-4E3D-9515-4AB67B8B0101}"/>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6412" b="62670" l="33174" r="72963">
                        <a14:foregroundMark x1="35091" y1="36224" x2="36002" y2="47109"/>
                        <a14:foregroundMark x1="36002" y1="47109" x2="36146" y2="47449"/>
                        <a14:foregroundMark x1="43720" y1="26190" x2="45158" y2="42687"/>
                        <a14:foregroundMark x1="45158" y1="42687" x2="45398" y2="43367"/>
                        <a14:foregroundMark x1="45062" y1="26531" x2="47555" y2="31888"/>
                        <a14:foregroundMark x1="47555" y1="31888" x2="45158" y2="36224"/>
                        <a14:foregroundMark x1="52013" y1="39881" x2="55753" y2="52891"/>
                        <a14:foregroundMark x1="55753" y1="52891" x2="55849" y2="53061"/>
                        <a14:foregroundMark x1="62567" y1="29592" x2="63423" y2="33078"/>
                        <a14:foregroundMark x1="59684" y1="17857" x2="62567" y2="29592"/>
                        <a14:foregroundMark x1="67881" y1="37500" x2="71285" y2="50000"/>
                        <a14:foregroundMark x1="71285" y1="50000" x2="71285" y2="50340"/>
                        <a14:foregroundMark x1="72963" y1="37330" x2="72771" y2="37330"/>
                        <a14:foregroundMark x1="72675" y1="51956" x2="71285" y2="56207"/>
                        <a14:foregroundMark x1="69559" y1="59694" x2="72052" y2="58929"/>
                        <a14:foregroundMark x1="33461" y1="34949" x2="33461" y2="34949"/>
                        <a14:foregroundMark x1="33221" y1="42432" x2="33221" y2="42432"/>
                        <a14:foregroundMark x1="52205" y1="59099" x2="55753" y2="59524"/>
                        <a14:foregroundMark x1="55753" y1="59524" x2="55753" y2="59184"/>
                        <a14:foregroundMark x1="51918" y1="62245" x2="56184" y2="62670"/>
                        <a14:foregroundMark x1="56184" y1="62670" x2="56376" y2="62415"/>
                        <a14:backgroundMark x1="59588" y1="60969" x2="59588" y2="60969"/>
                        <a14:backgroundMark x1="59156" y1="56803" x2="59156" y2="56803"/>
                        <a14:backgroundMark x1="59300" y1="48129" x2="61889" y2="63520"/>
                        <a14:backgroundMark x1="40508" y1="46173" x2="44151" y2="57823"/>
                        <a14:backgroundMark x1="62081" y1="29592" x2="62081" y2="29592"/>
                      </a14:backgroundRemoval>
                    </a14:imgEffect>
                  </a14:imgLayer>
                </a14:imgProps>
              </a:ext>
            </a:extLst>
          </a:blip>
          <a:srcRect l="40805" t="21789" r="50067" b="49851"/>
          <a:stretch/>
        </p:blipFill>
        <p:spPr>
          <a:xfrm>
            <a:off x="2820256" y="2135077"/>
            <a:ext cx="700916" cy="1223902"/>
          </a:xfrm>
          <a:prstGeom prst="rect">
            <a:avLst/>
          </a:prstGeom>
        </p:spPr>
      </p:pic>
      <p:pic>
        <p:nvPicPr>
          <p:cNvPr id="15" name="Picture 14">
            <a:extLst>
              <a:ext uri="{FF2B5EF4-FFF2-40B4-BE49-F238E27FC236}">
                <a16:creationId xmlns:a16="http://schemas.microsoft.com/office/drawing/2014/main" xmlns="" id="{F74D616A-7326-4841-B730-C054A34F50A9}"/>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6412" b="62670" l="33174" r="72963">
                        <a14:foregroundMark x1="35091" y1="36224" x2="36002" y2="47109"/>
                        <a14:foregroundMark x1="36002" y1="47109" x2="36146" y2="47449"/>
                        <a14:foregroundMark x1="43720" y1="26190" x2="45158" y2="42687"/>
                        <a14:foregroundMark x1="45158" y1="42687" x2="45398" y2="43367"/>
                        <a14:foregroundMark x1="45062" y1="26531" x2="47555" y2="31888"/>
                        <a14:foregroundMark x1="47555" y1="31888" x2="45158" y2="36224"/>
                        <a14:foregroundMark x1="52013" y1="39881" x2="55753" y2="52891"/>
                        <a14:foregroundMark x1="55753" y1="52891" x2="55849" y2="53061"/>
                        <a14:foregroundMark x1="62567" y1="29592" x2="63423" y2="33078"/>
                        <a14:foregroundMark x1="59684" y1="17857" x2="62567" y2="29592"/>
                        <a14:foregroundMark x1="67881" y1="37500" x2="71285" y2="50000"/>
                        <a14:foregroundMark x1="71285" y1="50000" x2="71285" y2="50340"/>
                        <a14:foregroundMark x1="72963" y1="37330" x2="72771" y2="37330"/>
                        <a14:foregroundMark x1="72675" y1="51956" x2="71285" y2="56207"/>
                        <a14:foregroundMark x1="69559" y1="59694" x2="72052" y2="58929"/>
                        <a14:foregroundMark x1="33461" y1="34949" x2="33461" y2="34949"/>
                        <a14:foregroundMark x1="33221" y1="42432" x2="33221" y2="42432"/>
                        <a14:foregroundMark x1="52205" y1="59099" x2="55753" y2="59524"/>
                        <a14:foregroundMark x1="55753" y1="59524" x2="55753" y2="59184"/>
                        <a14:foregroundMark x1="51918" y1="62245" x2="56184" y2="62670"/>
                        <a14:foregroundMark x1="56184" y1="62670" x2="56376" y2="62415"/>
                        <a14:backgroundMark x1="59588" y1="60969" x2="59588" y2="60969"/>
                        <a14:backgroundMark x1="59156" y1="56803" x2="59156" y2="56803"/>
                        <a14:backgroundMark x1="59300" y1="48129" x2="61889" y2="63520"/>
                        <a14:backgroundMark x1="40508" y1="46173" x2="44151" y2="57823"/>
                        <a14:backgroundMark x1="62081" y1="29592" x2="62081" y2="29592"/>
                      </a14:backgroundRemoval>
                    </a14:imgEffect>
                  </a14:imgLayer>
                </a14:imgProps>
              </a:ext>
            </a:extLst>
          </a:blip>
          <a:srcRect l="29993" t="30764" r="59135" b="39673"/>
          <a:stretch/>
        </p:blipFill>
        <p:spPr>
          <a:xfrm>
            <a:off x="3493123" y="2006340"/>
            <a:ext cx="834860" cy="1275834"/>
          </a:xfrm>
          <a:prstGeom prst="rect">
            <a:avLst/>
          </a:prstGeom>
        </p:spPr>
      </p:pic>
      <p:pic>
        <p:nvPicPr>
          <p:cNvPr id="16" name="Picture 15">
            <a:extLst>
              <a:ext uri="{FF2B5EF4-FFF2-40B4-BE49-F238E27FC236}">
                <a16:creationId xmlns:a16="http://schemas.microsoft.com/office/drawing/2014/main" xmlns="" id="{871E2A07-F030-4732-BDDE-9FBEF2BF028D}"/>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6412" b="62670" l="33174" r="72963">
                        <a14:foregroundMark x1="35091" y1="36224" x2="36002" y2="47109"/>
                        <a14:foregroundMark x1="36002" y1="47109" x2="36146" y2="47449"/>
                        <a14:foregroundMark x1="43720" y1="26190" x2="45158" y2="42687"/>
                        <a14:foregroundMark x1="45158" y1="42687" x2="45398" y2="43367"/>
                        <a14:foregroundMark x1="45062" y1="26531" x2="47555" y2="31888"/>
                        <a14:foregroundMark x1="47555" y1="31888" x2="45158" y2="36224"/>
                        <a14:foregroundMark x1="52013" y1="39881" x2="55753" y2="52891"/>
                        <a14:foregroundMark x1="55753" y1="52891" x2="55849" y2="53061"/>
                        <a14:foregroundMark x1="62567" y1="29592" x2="63423" y2="33078"/>
                        <a14:foregroundMark x1="59684" y1="17857" x2="62567" y2="29592"/>
                        <a14:foregroundMark x1="67881" y1="37500" x2="71285" y2="50000"/>
                        <a14:foregroundMark x1="71285" y1="50000" x2="71285" y2="50340"/>
                        <a14:foregroundMark x1="72963" y1="37330" x2="72771" y2="37330"/>
                        <a14:foregroundMark x1="72675" y1="51956" x2="71285" y2="56207"/>
                        <a14:foregroundMark x1="69559" y1="59694" x2="72052" y2="58929"/>
                        <a14:foregroundMark x1="33461" y1="34949" x2="33461" y2="34949"/>
                        <a14:foregroundMark x1="33221" y1="42432" x2="33221" y2="42432"/>
                        <a14:foregroundMark x1="52205" y1="59099" x2="55753" y2="59524"/>
                        <a14:foregroundMark x1="55753" y1="59524" x2="55753" y2="59184"/>
                        <a14:foregroundMark x1="51918" y1="62245" x2="56184" y2="62670"/>
                        <a14:foregroundMark x1="56184" y1="62670" x2="56376" y2="62415"/>
                        <a14:backgroundMark x1="59588" y1="60969" x2="59588" y2="60969"/>
                        <a14:backgroundMark x1="59156" y1="56803" x2="59156" y2="56803"/>
                        <a14:backgroundMark x1="59300" y1="48129" x2="61889" y2="63520"/>
                        <a14:backgroundMark x1="40508" y1="46173" x2="44151" y2="57823"/>
                        <a14:backgroundMark x1="62081" y1="29592" x2="62081" y2="29592"/>
                      </a14:backgroundRemoval>
                    </a14:imgEffect>
                  </a14:imgLayer>
                </a14:imgProps>
              </a:ext>
            </a:extLst>
          </a:blip>
          <a:srcRect l="40805" t="21789" r="50067" b="49851"/>
          <a:stretch/>
        </p:blipFill>
        <p:spPr>
          <a:xfrm>
            <a:off x="4568561" y="1810898"/>
            <a:ext cx="700916" cy="1223902"/>
          </a:xfrm>
          <a:prstGeom prst="rect">
            <a:avLst/>
          </a:prstGeom>
        </p:spPr>
      </p:pic>
      <p:pic>
        <p:nvPicPr>
          <p:cNvPr id="38" name="Picture 37">
            <a:extLst>
              <a:ext uri="{FF2B5EF4-FFF2-40B4-BE49-F238E27FC236}">
                <a16:creationId xmlns:a16="http://schemas.microsoft.com/office/drawing/2014/main" xmlns="" id="{D203B8E0-DD21-4002-B526-AEA320F71188}"/>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6412" b="62670" l="33174" r="72963">
                        <a14:foregroundMark x1="35091" y1="36224" x2="36002" y2="47109"/>
                        <a14:foregroundMark x1="36002" y1="47109" x2="36146" y2="47449"/>
                        <a14:foregroundMark x1="43720" y1="26190" x2="45158" y2="42687"/>
                        <a14:foregroundMark x1="45158" y1="42687" x2="45398" y2="43367"/>
                        <a14:foregroundMark x1="45062" y1="26531" x2="47555" y2="31888"/>
                        <a14:foregroundMark x1="47555" y1="31888" x2="45158" y2="36224"/>
                        <a14:foregroundMark x1="52013" y1="39881" x2="55753" y2="52891"/>
                        <a14:foregroundMark x1="55753" y1="52891" x2="55849" y2="53061"/>
                        <a14:foregroundMark x1="62567" y1="29592" x2="63423" y2="33078"/>
                        <a14:foregroundMark x1="59684" y1="17857" x2="62567" y2="29592"/>
                        <a14:foregroundMark x1="67881" y1="37500" x2="71285" y2="50000"/>
                        <a14:foregroundMark x1="71285" y1="50000" x2="71285" y2="50340"/>
                        <a14:foregroundMark x1="72963" y1="37330" x2="72771" y2="37330"/>
                        <a14:foregroundMark x1="72675" y1="51956" x2="71285" y2="56207"/>
                        <a14:foregroundMark x1="69559" y1="59694" x2="72052" y2="58929"/>
                        <a14:foregroundMark x1="33461" y1="34949" x2="33461" y2="34949"/>
                        <a14:foregroundMark x1="33221" y1="42432" x2="33221" y2="42432"/>
                        <a14:foregroundMark x1="52205" y1="59099" x2="55753" y2="59524"/>
                        <a14:foregroundMark x1="55753" y1="59524" x2="55753" y2="59184"/>
                        <a14:foregroundMark x1="51918" y1="62245" x2="56184" y2="62670"/>
                        <a14:foregroundMark x1="56184" y1="62670" x2="56376" y2="62415"/>
                        <a14:backgroundMark x1="59588" y1="60969" x2="59588" y2="60969"/>
                        <a14:backgroundMark x1="59156" y1="56803" x2="59156" y2="56803"/>
                        <a14:backgroundMark x1="59300" y1="48129" x2="61889" y2="63520"/>
                        <a14:backgroundMark x1="40508" y1="46173" x2="44151" y2="57823"/>
                        <a14:backgroundMark x1="62081" y1="29592" x2="62081" y2="29592"/>
                      </a14:backgroundRemoval>
                    </a14:imgEffect>
                  </a14:imgLayer>
                </a14:imgProps>
              </a:ext>
            </a:extLst>
          </a:blip>
          <a:srcRect l="40805" t="21789" r="50067" b="49851"/>
          <a:stretch/>
        </p:blipFill>
        <p:spPr>
          <a:xfrm>
            <a:off x="3765934" y="2328129"/>
            <a:ext cx="856210" cy="1495072"/>
          </a:xfrm>
          <a:prstGeom prst="rect">
            <a:avLst/>
          </a:prstGeom>
        </p:spPr>
      </p:pic>
      <p:pic>
        <p:nvPicPr>
          <p:cNvPr id="40" name="Picture 39">
            <a:extLst>
              <a:ext uri="{FF2B5EF4-FFF2-40B4-BE49-F238E27FC236}">
                <a16:creationId xmlns:a16="http://schemas.microsoft.com/office/drawing/2014/main" xmlns="" id="{D25FA8BF-E8B1-44FE-842B-181DD6686361}"/>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0000" b="90349" l="32209" r="94535">
                        <a14:foregroundMark x1="94535" y1="44070" x2="94535" y2="44070"/>
                        <a14:foregroundMark x1="94651" y1="86163" x2="94651" y2="86163"/>
                        <a14:foregroundMark x1="87558" y1="90349" x2="87558" y2="90349"/>
                        <a14:foregroundMark x1="41744" y1="62326" x2="32209" y2="69651"/>
                        <a14:foregroundMark x1="62442" y1="24884" x2="62442" y2="24884"/>
                        <a14:foregroundMark x1="59884" y1="33721" x2="59884" y2="33721"/>
                      </a14:backgroundRemoval>
                    </a14:imgEffect>
                  </a14:imgLayer>
                </a14:imgProps>
              </a:ext>
              <a:ext uri="{28A0092B-C50C-407E-A947-70E740481C1C}">
                <a14:useLocalDpi xmlns:a14="http://schemas.microsoft.com/office/drawing/2010/main" val="0"/>
              </a:ext>
            </a:extLst>
          </a:blip>
          <a:srcRect l="28135"/>
          <a:stretch/>
        </p:blipFill>
        <p:spPr>
          <a:xfrm flipH="1">
            <a:off x="-2321950" y="445317"/>
            <a:ext cx="2423549" cy="4837144"/>
          </a:xfrm>
          <a:prstGeom prst="rect">
            <a:avLst/>
          </a:prstGeom>
        </p:spPr>
      </p:pic>
      <p:sp>
        <p:nvSpPr>
          <p:cNvPr id="2" name="Rectangle 1">
            <a:extLst>
              <a:ext uri="{FF2B5EF4-FFF2-40B4-BE49-F238E27FC236}">
                <a16:creationId xmlns:a16="http://schemas.microsoft.com/office/drawing/2014/main" xmlns="" id="{6DAEFE82-5482-4FC2-90F0-F16B59807821}"/>
              </a:ext>
            </a:extLst>
          </p:cNvPr>
          <p:cNvSpPr/>
          <p:nvPr/>
        </p:nvSpPr>
        <p:spPr>
          <a:xfrm>
            <a:off x="5514239" y="0"/>
            <a:ext cx="6680200" cy="1035844"/>
          </a:xfrm>
          <a:prstGeom prst="rect">
            <a:avLst/>
          </a:prstGeom>
          <a:solidFill>
            <a:srgbClr val="EFF9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a:solidFill>
                  <a:srgbClr val="00B0F0"/>
                </a:solidFill>
                <a:latin typeface="#9Slide04 AdrianeSwash" panose="02000504060000090004" pitchFamily="2" charset="0"/>
                <a:cs typeface="#9Slide03 Arima Madurai ExtraBo" panose="00000900000000000000" pitchFamily="2" charset="0"/>
              </a:rPr>
              <a:t>Khu vườn may mắn</a:t>
            </a:r>
          </a:p>
        </p:txBody>
      </p:sp>
      <p:sp>
        <p:nvSpPr>
          <p:cNvPr id="8" name="TextBox 7">
            <a:extLst>
              <a:ext uri="{FF2B5EF4-FFF2-40B4-BE49-F238E27FC236}">
                <a16:creationId xmlns:a16="http://schemas.microsoft.com/office/drawing/2014/main" xmlns="" id="{4C60F98A-AD1F-480A-BC41-56E14FE9AA75}"/>
              </a:ext>
            </a:extLst>
          </p:cNvPr>
          <p:cNvSpPr txBox="1"/>
          <p:nvPr/>
        </p:nvSpPr>
        <p:spPr>
          <a:xfrm>
            <a:off x="2856812" y="7229794"/>
            <a:ext cx="7375737" cy="707886"/>
          </a:xfrm>
          <a:prstGeom prst="rect">
            <a:avLst/>
          </a:prstGeom>
          <a:noFill/>
        </p:spPr>
        <p:txBody>
          <a:bodyPr wrap="none" rtlCol="0">
            <a:spAutoFit/>
          </a:bodyPr>
          <a:lstStyle/>
          <a:p>
            <a:r>
              <a:rPr lang="en-US" sz="4000">
                <a:solidFill>
                  <a:srgbClr val="0070C0"/>
                </a:solidFill>
                <a:latin typeface="#9Slide04 SFU Garamond Bold" panose="00000700000000000000" pitchFamily="2" charset="0"/>
              </a:rPr>
              <a:t>GAME tham khảo: NK POWERSKILLS</a:t>
            </a:r>
          </a:p>
        </p:txBody>
      </p:sp>
      <p:pic>
        <p:nvPicPr>
          <p:cNvPr id="11" name="Picture 10">
            <a:extLst>
              <a:ext uri="{FF2B5EF4-FFF2-40B4-BE49-F238E27FC236}">
                <a16:creationId xmlns:a16="http://schemas.microsoft.com/office/drawing/2014/main" xmlns="" id="{676E8BD3-A778-41E8-8C11-71D3C56D8786}"/>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6412" b="62670" l="33174" r="72963">
                        <a14:foregroundMark x1="35091" y1="36224" x2="36002" y2="47109"/>
                        <a14:foregroundMark x1="36002" y1="47109" x2="36146" y2="47449"/>
                        <a14:foregroundMark x1="43720" y1="26190" x2="45158" y2="42687"/>
                        <a14:foregroundMark x1="45158" y1="42687" x2="45398" y2="43367"/>
                        <a14:foregroundMark x1="45062" y1="26531" x2="47555" y2="31888"/>
                        <a14:foregroundMark x1="47555" y1="31888" x2="45158" y2="36224"/>
                        <a14:foregroundMark x1="52013" y1="39881" x2="55753" y2="52891"/>
                        <a14:foregroundMark x1="55753" y1="52891" x2="55849" y2="53061"/>
                        <a14:foregroundMark x1="62567" y1="29592" x2="63423" y2="33078"/>
                        <a14:foregroundMark x1="59684" y1="17857" x2="62567" y2="29592"/>
                        <a14:foregroundMark x1="67881" y1="37500" x2="71285" y2="50000"/>
                        <a14:foregroundMark x1="71285" y1="50000" x2="71285" y2="50340"/>
                        <a14:foregroundMark x1="72963" y1="37330" x2="72771" y2="37330"/>
                        <a14:foregroundMark x1="72675" y1="51956" x2="71285" y2="56207"/>
                        <a14:foregroundMark x1="69559" y1="59694" x2="72052" y2="58929"/>
                        <a14:foregroundMark x1="33461" y1="34949" x2="33461" y2="34949"/>
                        <a14:foregroundMark x1="33221" y1="42432" x2="33221" y2="42432"/>
                        <a14:foregroundMark x1="52205" y1="59099" x2="55753" y2="59524"/>
                        <a14:foregroundMark x1="55753" y1="59524" x2="55753" y2="59184"/>
                        <a14:foregroundMark x1="51918" y1="62245" x2="56184" y2="62670"/>
                        <a14:foregroundMark x1="56184" y1="62670" x2="56376" y2="62415"/>
                        <a14:backgroundMark x1="59588" y1="60969" x2="59588" y2="60969"/>
                        <a14:backgroundMark x1="59156" y1="56803" x2="59156" y2="56803"/>
                        <a14:backgroundMark x1="59300" y1="48129" x2="61889" y2="63520"/>
                        <a14:backgroundMark x1="40508" y1="46173" x2="44151" y2="57823"/>
                        <a14:backgroundMark x1="62081" y1="29592" x2="62081" y2="29592"/>
                      </a14:backgroundRemoval>
                    </a14:imgEffect>
                  </a14:imgLayer>
                </a14:imgProps>
              </a:ext>
            </a:extLst>
          </a:blip>
          <a:srcRect l="29993" t="30764" r="59135" b="39673"/>
          <a:stretch/>
        </p:blipFill>
        <p:spPr>
          <a:xfrm>
            <a:off x="4423962" y="2193640"/>
            <a:ext cx="1019832" cy="1558508"/>
          </a:xfrm>
          <a:prstGeom prst="rect">
            <a:avLst/>
          </a:prstGeom>
        </p:spPr>
      </p:pic>
      <p:pic>
        <p:nvPicPr>
          <p:cNvPr id="12" name="Picture 11">
            <a:extLst>
              <a:ext uri="{FF2B5EF4-FFF2-40B4-BE49-F238E27FC236}">
                <a16:creationId xmlns:a16="http://schemas.microsoft.com/office/drawing/2014/main" xmlns="" id="{9A5D5042-009B-4982-84C0-50D0EB915DBA}"/>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6412" b="62670" l="33174" r="72963">
                        <a14:foregroundMark x1="35091" y1="36224" x2="36002" y2="47109"/>
                        <a14:foregroundMark x1="36002" y1="47109" x2="36146" y2="47449"/>
                        <a14:foregroundMark x1="43720" y1="26190" x2="45158" y2="42687"/>
                        <a14:foregroundMark x1="45158" y1="42687" x2="45398" y2="43367"/>
                        <a14:foregroundMark x1="45062" y1="26531" x2="47555" y2="31888"/>
                        <a14:foregroundMark x1="47555" y1="31888" x2="45158" y2="36224"/>
                        <a14:foregroundMark x1="52013" y1="39881" x2="55753" y2="52891"/>
                        <a14:foregroundMark x1="55753" y1="52891" x2="55849" y2="53061"/>
                        <a14:foregroundMark x1="62567" y1="29592" x2="63423" y2="33078"/>
                        <a14:foregroundMark x1="59684" y1="17857" x2="62567" y2="29592"/>
                        <a14:foregroundMark x1="67881" y1="37500" x2="71285" y2="50000"/>
                        <a14:foregroundMark x1="71285" y1="50000" x2="71285" y2="50340"/>
                        <a14:foregroundMark x1="72963" y1="37330" x2="72771" y2="37330"/>
                        <a14:foregroundMark x1="72675" y1="51956" x2="71285" y2="56207"/>
                        <a14:foregroundMark x1="69559" y1="59694" x2="72052" y2="58929"/>
                        <a14:foregroundMark x1="33461" y1="34949" x2="33461" y2="34949"/>
                        <a14:foregroundMark x1="33221" y1="42432" x2="33221" y2="42432"/>
                        <a14:foregroundMark x1="52205" y1="59099" x2="55753" y2="59524"/>
                        <a14:foregroundMark x1="55753" y1="59524" x2="55753" y2="59184"/>
                        <a14:foregroundMark x1="51918" y1="62245" x2="56184" y2="62670"/>
                        <a14:foregroundMark x1="56184" y1="62670" x2="56376" y2="62415"/>
                        <a14:backgroundMark x1="59588" y1="60969" x2="59588" y2="60969"/>
                        <a14:backgroundMark x1="59156" y1="56803" x2="59156" y2="56803"/>
                        <a14:backgroundMark x1="59300" y1="48129" x2="61889" y2="63520"/>
                        <a14:backgroundMark x1="40508" y1="46173" x2="44151" y2="57823"/>
                        <a14:backgroundMark x1="62081" y1="29592" x2="62081" y2="29592"/>
                      </a14:backgroundRemoval>
                    </a14:imgEffect>
                  </a14:imgLayer>
                </a14:imgProps>
              </a:ext>
            </a:extLst>
          </a:blip>
          <a:srcRect l="40805" t="21789" r="50067" b="49851"/>
          <a:stretch/>
        </p:blipFill>
        <p:spPr>
          <a:xfrm>
            <a:off x="5514239" y="2003950"/>
            <a:ext cx="856210" cy="1495072"/>
          </a:xfrm>
          <a:prstGeom prst="rect">
            <a:avLst/>
          </a:prstGeom>
        </p:spPr>
      </p:pic>
      <p:pic>
        <p:nvPicPr>
          <p:cNvPr id="13" name="Picture 12">
            <a:extLst>
              <a:ext uri="{FF2B5EF4-FFF2-40B4-BE49-F238E27FC236}">
                <a16:creationId xmlns:a16="http://schemas.microsoft.com/office/drawing/2014/main" xmlns="" id="{3FA55532-7CAD-45FE-AF5F-F0479E02C53F}"/>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6412" b="62670" l="33174" r="72963">
                        <a14:foregroundMark x1="35091" y1="36224" x2="36002" y2="47109"/>
                        <a14:foregroundMark x1="36002" y1="47109" x2="36146" y2="47449"/>
                        <a14:foregroundMark x1="43720" y1="26190" x2="45158" y2="42687"/>
                        <a14:foregroundMark x1="45158" y1="42687" x2="45398" y2="43367"/>
                        <a14:foregroundMark x1="45062" y1="26531" x2="47555" y2="31888"/>
                        <a14:foregroundMark x1="47555" y1="31888" x2="45158" y2="36224"/>
                        <a14:foregroundMark x1="52013" y1="39881" x2="55753" y2="52891"/>
                        <a14:foregroundMark x1="55753" y1="52891" x2="55849" y2="53061"/>
                        <a14:foregroundMark x1="62567" y1="29592" x2="63423" y2="33078"/>
                        <a14:foregroundMark x1="59684" y1="17857" x2="62567" y2="29592"/>
                        <a14:foregroundMark x1="67881" y1="37500" x2="71285" y2="50000"/>
                        <a14:foregroundMark x1="71285" y1="50000" x2="71285" y2="50340"/>
                        <a14:foregroundMark x1="72963" y1="37330" x2="72771" y2="37330"/>
                        <a14:foregroundMark x1="72675" y1="51956" x2="71285" y2="56207"/>
                        <a14:foregroundMark x1="69559" y1="59694" x2="72052" y2="58929"/>
                        <a14:foregroundMark x1="33461" y1="34949" x2="33461" y2="34949"/>
                        <a14:foregroundMark x1="33221" y1="42432" x2="33221" y2="42432"/>
                        <a14:foregroundMark x1="52205" y1="59099" x2="55753" y2="59524"/>
                        <a14:foregroundMark x1="55753" y1="59524" x2="55753" y2="59184"/>
                        <a14:foregroundMark x1="51918" y1="62245" x2="56184" y2="62670"/>
                        <a14:foregroundMark x1="56184" y1="62670" x2="56376" y2="62415"/>
                        <a14:backgroundMark x1="59588" y1="60969" x2="59588" y2="60969"/>
                        <a14:backgroundMark x1="59156" y1="56803" x2="59156" y2="56803"/>
                        <a14:backgroundMark x1="59300" y1="48129" x2="61889" y2="63520"/>
                        <a14:backgroundMark x1="40508" y1="46173" x2="44151" y2="57823"/>
                        <a14:backgroundMark x1="62081" y1="29592" x2="62081" y2="29592"/>
                      </a14:backgroundRemoval>
                    </a14:imgEffect>
                  </a14:imgLayer>
                </a14:imgProps>
              </a:ext>
            </a:extLst>
          </a:blip>
          <a:srcRect l="29993" t="30764" r="59135" b="39673"/>
          <a:stretch/>
        </p:blipFill>
        <p:spPr>
          <a:xfrm>
            <a:off x="6172267" y="1869461"/>
            <a:ext cx="1019832" cy="1558508"/>
          </a:xfrm>
          <a:prstGeom prst="rect">
            <a:avLst/>
          </a:prstGeom>
        </p:spPr>
      </p:pic>
    </p:spTree>
    <p:extLst>
      <p:ext uri="{BB962C8B-B14F-4D97-AF65-F5344CB8AC3E}">
        <p14:creationId xmlns:p14="http://schemas.microsoft.com/office/powerpoint/2010/main" val="190196401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path" presetSubtype="0" accel="50000" decel="50000" fill="hold" nodeType="clickEffect">
                                  <p:stCondLst>
                                    <p:cond delay="0"/>
                                  </p:stCondLst>
                                  <p:childTnLst>
                                    <p:animMotion origin="layout" path="M -4.375E-6 -2.59259E-6 L 0.3254 -0.07083 " pathEditMode="relative" rAng="0" ptsTypes="AA">
                                      <p:cBhvr>
                                        <p:cTn id="13" dur="2000" fill="hold"/>
                                        <p:tgtEl>
                                          <p:spTgt spid="40"/>
                                        </p:tgtEl>
                                        <p:attrNameLst>
                                          <p:attrName>ppt_x</p:attrName>
                                          <p:attrName>ppt_y</p:attrName>
                                        </p:attrNameLst>
                                      </p:cBhvr>
                                      <p:rCtr x="16263" y="-354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val 11">
            <a:extLst>
              <a:ext uri="{FF2B5EF4-FFF2-40B4-BE49-F238E27FC236}">
                <a16:creationId xmlns:a16="http://schemas.microsoft.com/office/drawing/2014/main" xmlns="" id="{8D374C64-0361-48AB-8A2A-B7610A79AEDD}"/>
              </a:ext>
            </a:extLst>
          </p:cNvPr>
          <p:cNvSpPr>
            <a:spLocks noChangeAspect="1"/>
          </p:cNvSpPr>
          <p:nvPr>
            <p:custDataLst>
              <p:tags r:id="rId1"/>
            </p:custDataLst>
          </p:nvPr>
        </p:nvSpPr>
        <p:spPr>
          <a:xfrm>
            <a:off x="0" y="-5254"/>
            <a:ext cx="883163" cy="812471"/>
          </a:xfrm>
          <a:prstGeom prst="ellipse">
            <a:avLst/>
          </a:prstGeom>
          <a:blipFill dpi="0" rotWithShape="0">
            <a:blip r:embed="rId5" cstate="print">
              <a:alphaModFix/>
              <a:extLst>
                <a:ext uri="{28A0092B-C50C-407E-A947-70E740481C1C}">
                  <a14:useLocalDpi xmlns:a14="http://schemas.microsoft.com/office/drawing/2010/main" val="0"/>
                </a:ext>
              </a:extLst>
            </a:blip>
            <a:srcRect/>
            <a:stretch>
              <a:fillRect t="-4351" b="-4351"/>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16" name="Text Box 4"/>
          <p:cNvSpPr txBox="1">
            <a:spLocks noChangeArrowheads="1"/>
          </p:cNvSpPr>
          <p:nvPr/>
        </p:nvSpPr>
        <p:spPr bwMode="auto">
          <a:xfrm>
            <a:off x="298450" y="0"/>
            <a:ext cx="9372600" cy="769938"/>
          </a:xfrm>
          <a:prstGeom prst="rect">
            <a:avLst/>
          </a:prstGeom>
          <a:noFill/>
          <a:ln>
            <a:noFill/>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50000"/>
              </a:spcBef>
              <a:spcAft>
                <a:spcPct val="0"/>
              </a:spcAft>
              <a:buFontTx/>
              <a:buNone/>
              <a:defRPr/>
            </a:pPr>
            <a:r>
              <a:rPr lang="en-US" sz="4400" b="1" dirty="0">
                <a:solidFill>
                  <a:srgbClr val="0000FF"/>
                </a:solidFill>
                <a:latin typeface="Times New Roman" panose="02020603050405020304" pitchFamily="18" charset="0"/>
                <a:cs typeface="Times New Roman" panose="02020603050405020304" pitchFamily="18" charset="0"/>
              </a:rPr>
              <a:t>c) </a:t>
            </a:r>
            <a:r>
              <a:rPr lang="en-US" sz="4400" b="1" dirty="0" err="1">
                <a:solidFill>
                  <a:srgbClr val="0000FF"/>
                </a:solidFill>
                <a:latin typeface="Times New Roman" panose="02020603050405020304" pitchFamily="18" charset="0"/>
                <a:cs typeface="Times New Roman" panose="02020603050405020304" pitchFamily="18" charset="0"/>
              </a:rPr>
              <a:t>Đặt</a:t>
            </a:r>
            <a:r>
              <a:rPr lang="en-US" sz="4400" b="1" dirty="0">
                <a:solidFill>
                  <a:srgbClr val="0000FF"/>
                </a:solidFill>
                <a:latin typeface="Times New Roman" panose="02020603050405020304" pitchFamily="18" charset="0"/>
                <a:cs typeface="Times New Roman" panose="02020603050405020304" pitchFamily="18" charset="0"/>
              </a:rPr>
              <a:t> </a:t>
            </a:r>
            <a:r>
              <a:rPr lang="en-US" sz="4400" b="1" dirty="0" err="1">
                <a:solidFill>
                  <a:srgbClr val="0000FF"/>
                </a:solidFill>
                <a:latin typeface="Times New Roman" panose="02020603050405020304" pitchFamily="18" charset="0"/>
                <a:cs typeface="Times New Roman" panose="02020603050405020304" pitchFamily="18" charset="0"/>
              </a:rPr>
              <a:t>câu</a:t>
            </a:r>
            <a:r>
              <a:rPr lang="en-US" sz="4400" b="1" dirty="0">
                <a:solidFill>
                  <a:srgbClr val="0000FF"/>
                </a:solidFill>
                <a:latin typeface="Times New Roman" panose="02020603050405020304" pitchFamily="18" charset="0"/>
                <a:cs typeface="Times New Roman" panose="02020603050405020304" pitchFamily="18" charset="0"/>
              </a:rPr>
              <a:t> </a:t>
            </a:r>
            <a:r>
              <a:rPr lang="en-US" sz="4400" b="1" dirty="0" err="1">
                <a:solidFill>
                  <a:srgbClr val="0000FF"/>
                </a:solidFill>
                <a:latin typeface="Times New Roman" panose="02020603050405020304" pitchFamily="18" charset="0"/>
                <a:cs typeface="Times New Roman" panose="02020603050405020304" pitchFamily="18" charset="0"/>
              </a:rPr>
              <a:t>với</a:t>
            </a:r>
            <a:r>
              <a:rPr lang="en-US" sz="4400" b="1" dirty="0">
                <a:solidFill>
                  <a:srgbClr val="0000FF"/>
                </a:solidFill>
                <a:latin typeface="Times New Roman" panose="02020603050405020304" pitchFamily="18" charset="0"/>
                <a:cs typeface="Times New Roman" panose="02020603050405020304" pitchFamily="18" charset="0"/>
              </a:rPr>
              <a:t> </a:t>
            </a:r>
            <a:r>
              <a:rPr lang="en-US" sz="4400" b="1" dirty="0" err="1">
                <a:solidFill>
                  <a:srgbClr val="0000FF"/>
                </a:solidFill>
                <a:latin typeface="Times New Roman" panose="02020603050405020304" pitchFamily="18" charset="0"/>
                <a:cs typeface="Times New Roman" panose="02020603050405020304" pitchFamily="18" charset="0"/>
              </a:rPr>
              <a:t>những</a:t>
            </a:r>
            <a:r>
              <a:rPr lang="en-US" sz="4400" b="1" dirty="0">
                <a:solidFill>
                  <a:srgbClr val="0000FF"/>
                </a:solidFill>
                <a:latin typeface="Times New Roman" panose="02020603050405020304" pitchFamily="18" charset="0"/>
                <a:cs typeface="Times New Roman" panose="02020603050405020304" pitchFamily="18" charset="0"/>
              </a:rPr>
              <a:t> </a:t>
            </a:r>
            <a:r>
              <a:rPr lang="en-US" sz="4400" b="1" dirty="0" err="1">
                <a:solidFill>
                  <a:srgbClr val="0000FF"/>
                </a:solidFill>
                <a:latin typeface="Times New Roman" panose="02020603050405020304" pitchFamily="18" charset="0"/>
                <a:cs typeface="Times New Roman" panose="02020603050405020304" pitchFamily="18" charset="0"/>
              </a:rPr>
              <a:t>từ</a:t>
            </a:r>
            <a:r>
              <a:rPr lang="en-US" sz="4400" b="1" dirty="0">
                <a:solidFill>
                  <a:srgbClr val="0000FF"/>
                </a:solidFill>
                <a:latin typeface="Times New Roman" panose="02020603050405020304" pitchFamily="18" charset="0"/>
                <a:cs typeface="Times New Roman" panose="02020603050405020304" pitchFamily="18" charset="0"/>
              </a:rPr>
              <a:t> </a:t>
            </a:r>
            <a:r>
              <a:rPr lang="en-US" sz="4400" b="1" dirty="0" err="1">
                <a:solidFill>
                  <a:srgbClr val="0000FF"/>
                </a:solidFill>
                <a:latin typeface="Times New Roman" panose="02020603050405020304" pitchFamily="18" charset="0"/>
                <a:cs typeface="Times New Roman" panose="02020603050405020304" pitchFamily="18" charset="0"/>
              </a:rPr>
              <a:t>vừa</a:t>
            </a:r>
            <a:r>
              <a:rPr lang="en-US" sz="4400" b="1" dirty="0">
                <a:solidFill>
                  <a:srgbClr val="0000FF"/>
                </a:solidFill>
                <a:latin typeface="Times New Roman" panose="02020603050405020304" pitchFamily="18" charset="0"/>
                <a:cs typeface="Times New Roman" panose="02020603050405020304" pitchFamily="18" charset="0"/>
              </a:rPr>
              <a:t> </a:t>
            </a:r>
            <a:r>
              <a:rPr lang="en-US" sz="4400" b="1" dirty="0" err="1">
                <a:solidFill>
                  <a:srgbClr val="0000FF"/>
                </a:solidFill>
                <a:latin typeface="Times New Roman" panose="02020603050405020304" pitchFamily="18" charset="0"/>
                <a:cs typeface="Times New Roman" panose="02020603050405020304" pitchFamily="18" charset="0"/>
              </a:rPr>
              <a:t>tìm</a:t>
            </a:r>
            <a:r>
              <a:rPr lang="en-US" sz="4400" b="1" dirty="0">
                <a:solidFill>
                  <a:srgbClr val="0000FF"/>
                </a:solidFill>
                <a:latin typeface="Times New Roman" panose="02020603050405020304" pitchFamily="18" charset="0"/>
                <a:cs typeface="Times New Roman" panose="02020603050405020304" pitchFamily="18" charset="0"/>
              </a:rPr>
              <a:t> </a:t>
            </a:r>
            <a:r>
              <a:rPr lang="en-US" sz="4400" b="1" dirty="0" err="1">
                <a:solidFill>
                  <a:srgbClr val="0000FF"/>
                </a:solidFill>
                <a:latin typeface="Times New Roman" panose="02020603050405020304" pitchFamily="18" charset="0"/>
                <a:cs typeface="Times New Roman" panose="02020603050405020304" pitchFamily="18" charset="0"/>
              </a:rPr>
              <a:t>được</a:t>
            </a:r>
            <a:r>
              <a:rPr lang="en-US" sz="4400" b="1" dirty="0">
                <a:solidFill>
                  <a:srgbClr val="0000FF"/>
                </a:solidFill>
                <a:latin typeface="Times New Roman" panose="02020603050405020304" pitchFamily="18" charset="0"/>
                <a:cs typeface="Times New Roman" panose="02020603050405020304" pitchFamily="18" charset="0"/>
              </a:rPr>
              <a:t>:</a:t>
            </a:r>
          </a:p>
        </p:txBody>
      </p:sp>
      <p:sp>
        <p:nvSpPr>
          <p:cNvPr id="26629" name="Text Box 6"/>
          <p:cNvSpPr txBox="1">
            <a:spLocks noChangeArrowheads="1"/>
          </p:cNvSpPr>
          <p:nvPr/>
        </p:nvSpPr>
        <p:spPr bwMode="auto">
          <a:xfrm>
            <a:off x="3086152" y="5172170"/>
            <a:ext cx="7061148" cy="707886"/>
          </a:xfrm>
          <a:prstGeom prst="rect">
            <a:avLst/>
          </a:prstGeom>
          <a:noFill/>
          <a:ln w="28575">
            <a:solidFill>
              <a:srgbClr val="2AD14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fontAlgn="base">
              <a:spcBef>
                <a:spcPct val="50000"/>
              </a:spcBef>
              <a:spcAft>
                <a:spcPct val="0"/>
              </a:spcAft>
              <a:buFontTx/>
              <a:buNone/>
            </a:pPr>
            <a:r>
              <a:rPr lang="en-US" sz="4000" b="1" i="1">
                <a:solidFill>
                  <a:srgbClr val="00B0F0"/>
                </a:solidFill>
                <a:latin typeface="Times New Roman" panose="02020603050405020304" pitchFamily="18" charset="0"/>
                <a:cs typeface="Times New Roman" panose="02020603050405020304" pitchFamily="18" charset="0"/>
              </a:rPr>
              <a:t>Đồng phục </a:t>
            </a:r>
            <a:r>
              <a:rPr lang="en-US" sz="4000">
                <a:latin typeface="Times New Roman" panose="02020603050405020304" pitchFamily="18" charset="0"/>
                <a:cs typeface="Times New Roman" panose="02020603050405020304" pitchFamily="18" charset="0"/>
              </a:rPr>
              <a:t>trường tôi rất đẹp</a:t>
            </a:r>
            <a:r>
              <a:rPr lang="en-US" sz="4000">
                <a:solidFill>
                  <a:srgbClr val="000000"/>
                </a:solidFill>
                <a:latin typeface="Times New Roman" panose="02020603050405020304" pitchFamily="18" charset="0"/>
                <a:cs typeface="Times New Roman" panose="02020603050405020304" pitchFamily="18" charset="0"/>
              </a:rPr>
              <a:t>.</a:t>
            </a:r>
          </a:p>
        </p:txBody>
      </p:sp>
      <p:pic>
        <p:nvPicPr>
          <p:cNvPr id="1026" name="Picture 2" descr="Đồng phục học sinh tiểu học mẫu 04 mùa đông | Khánh Linh">
            <a:extLst>
              <a:ext uri="{FF2B5EF4-FFF2-40B4-BE49-F238E27FC236}">
                <a16:creationId xmlns:a16="http://schemas.microsoft.com/office/drawing/2014/main" xmlns="" id="{4D92E1E6-B0E8-4F5B-A3CF-D624B26EE2C2}"/>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11067" b="92267" l="20667" r="78500">
                        <a14:foregroundMark x1="35000" y1="15733" x2="35000" y2="15733"/>
                        <a14:foregroundMark x1="35333" y1="16267" x2="40500" y2="18667"/>
                        <a14:foregroundMark x1="23833" y1="34267" x2="22167" y2="36267"/>
                        <a14:foregroundMark x1="22500" y1="58533" x2="22500" y2="58533"/>
                        <a14:foregroundMark x1="21833" y1="58533" x2="22667" y2="58000"/>
                        <a14:foregroundMark x1="20833" y1="37067" x2="20833" y2="37067"/>
                        <a14:foregroundMark x1="35167" y1="15867" x2="31167" y2="22933"/>
                        <a14:foregroundMark x1="33333" y1="15200" x2="30833" y2="19200"/>
                        <a14:foregroundMark x1="32000" y1="15600" x2="36333" y2="14667"/>
                        <a14:foregroundMark x1="32833" y1="14400" x2="35833" y2="14400"/>
                        <a14:foregroundMark x1="68333" y1="11333" x2="64500" y2="22533"/>
                        <a14:foregroundMark x1="28667" y1="75333" x2="30333" y2="86800"/>
                        <a14:foregroundMark x1="38833" y1="75867" x2="35167" y2="91067"/>
                        <a14:foregroundMark x1="56500" y1="74400" x2="56500" y2="88133"/>
                        <a14:foregroundMark x1="66000" y1="80933" x2="64833" y2="90000"/>
                        <a14:foregroundMark x1="78500" y1="31600" x2="78500" y2="31600"/>
                        <a14:foregroundMark x1="39333" y1="25333" x2="37500" y2="29200"/>
                        <a14:foregroundMark x1="74000" y1="40000" x2="70167" y2="43467"/>
                        <a14:foregroundMark x1="73333" y1="41067" x2="71333" y2="43867"/>
                        <a14:foregroundMark x1="23667" y1="60133" x2="23667" y2="60133"/>
                        <a14:foregroundMark x1="20667" y1="59200" x2="20667" y2="59200"/>
                        <a14:foregroundMark x1="38000" y1="71067" x2="38000" y2="80933"/>
                        <a14:foregroundMark x1="67167" y1="76267" x2="66167" y2="79467"/>
                        <a14:foregroundMark x1="31500" y1="15333" x2="29833" y2="17067"/>
                        <a14:foregroundMark x1="32333" y1="14933" x2="29000" y2="21867"/>
                        <a14:foregroundMark x1="29000" y1="21867" x2="31000" y2="23333"/>
                        <a14:foregroundMark x1="58167" y1="74667" x2="58167" y2="84667"/>
                        <a14:foregroundMark x1="27000" y1="86533" x2="29000" y2="88533"/>
                        <a14:foregroundMark x1="27833" y1="88267" x2="27833" y2="88267"/>
                        <a14:foregroundMark x1="27333" y1="88000" x2="27333" y2="88000"/>
                        <a14:foregroundMark x1="38167" y1="85733" x2="39500" y2="87067"/>
                        <a14:foregroundMark x1="39833" y1="88000" x2="39833" y2="88000"/>
                        <a14:backgroundMark x1="51000" y1="42400" x2="51000" y2="42400"/>
                        <a14:backgroundMark x1="36833" y1="92267" x2="40000" y2="91867"/>
                        <a14:backgroundMark x1="73333" y1="43733" x2="73333" y2="43733"/>
                      </a14:backgroundRemoval>
                    </a14:imgEffect>
                  </a14:imgLayer>
                </a14:imgProps>
              </a:ext>
              <a:ext uri="{28A0092B-C50C-407E-A947-70E740481C1C}">
                <a14:useLocalDpi xmlns:a14="http://schemas.microsoft.com/office/drawing/2010/main" val="0"/>
              </a:ext>
            </a:extLst>
          </a:blip>
          <a:srcRect l="17361" t="6093" r="14815" b="6353"/>
          <a:stretch/>
        </p:blipFill>
        <p:spPr bwMode="auto">
          <a:xfrm>
            <a:off x="9389638" y="3030568"/>
            <a:ext cx="2857500" cy="3925857"/>
          </a:xfrm>
          <a:prstGeom prst="rect">
            <a:avLst/>
          </a:prstGeom>
          <a:noFill/>
          <a:extLst>
            <a:ext uri="{909E8E84-426E-40DD-AFC4-6F175D3DCCD1}">
              <a14:hiddenFill xmlns:a14="http://schemas.microsoft.com/office/drawing/2010/main">
                <a:solidFill>
                  <a:srgbClr val="FFFFFF"/>
                </a:solidFill>
              </a14:hiddenFill>
            </a:ext>
          </a:extLst>
        </p:spPr>
      </p:pic>
      <p:sp>
        <p:nvSpPr>
          <p:cNvPr id="8" name="Text Box 8">
            <a:extLst>
              <a:ext uri="{FF2B5EF4-FFF2-40B4-BE49-F238E27FC236}">
                <a16:creationId xmlns:a16="http://schemas.microsoft.com/office/drawing/2014/main" xmlns="" id="{A64B70FD-2009-4E74-8C72-5882B53D9E71}"/>
              </a:ext>
            </a:extLst>
          </p:cNvPr>
          <p:cNvSpPr txBox="1">
            <a:spLocks noChangeArrowheads="1"/>
          </p:cNvSpPr>
          <p:nvPr/>
        </p:nvSpPr>
        <p:spPr bwMode="auto">
          <a:xfrm>
            <a:off x="5840994" y="1685830"/>
            <a:ext cx="6223000" cy="1323439"/>
          </a:xfrm>
          <a:prstGeom prst="rect">
            <a:avLst/>
          </a:prstGeom>
          <a:noFill/>
          <a:ln w="28575">
            <a:solidFill>
              <a:srgbClr val="2AD14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fontAlgn="base">
              <a:spcBef>
                <a:spcPct val="50000"/>
              </a:spcBef>
              <a:spcAft>
                <a:spcPct val="0"/>
              </a:spcAft>
              <a:buFontTx/>
              <a:buNone/>
            </a:pPr>
            <a:r>
              <a:rPr lang="en-US" sz="4000">
                <a:solidFill>
                  <a:prstClr val="black"/>
                </a:solidFill>
                <a:latin typeface="Times New Roman" panose="02020603050405020304" pitchFamily="18" charset="0"/>
                <a:cs typeface="Times New Roman" panose="02020603050405020304" pitchFamily="18" charset="0"/>
              </a:rPr>
              <a:t> Lan và Hương là những </a:t>
            </a:r>
            <a:r>
              <a:rPr lang="en-US" sz="4000" b="1" i="1">
                <a:solidFill>
                  <a:srgbClr val="00B0F0"/>
                </a:solidFill>
                <a:latin typeface="Times New Roman" panose="02020603050405020304" pitchFamily="18" charset="0"/>
                <a:cs typeface="Times New Roman" panose="02020603050405020304" pitchFamily="18" charset="0"/>
              </a:rPr>
              <a:t>đồng đội</a:t>
            </a:r>
            <a:r>
              <a:rPr lang="en-US" sz="4000">
                <a:solidFill>
                  <a:prstClr val="black"/>
                </a:solidFill>
                <a:latin typeface="Times New Roman" panose="02020603050405020304" pitchFamily="18" charset="0"/>
                <a:cs typeface="Times New Roman" panose="02020603050405020304" pitchFamily="18" charset="0"/>
              </a:rPr>
              <a:t> tuyệt vời của tôi.</a:t>
            </a:r>
          </a:p>
        </p:txBody>
      </p:sp>
      <p:pic>
        <p:nvPicPr>
          <p:cNvPr id="9" name="Picture 2" descr="Tuyển nữ Việt Nam dừng bước tại tứ kết ASIAD sau loạt luân lưu - Báo Đồng  Nai điện tử">
            <a:extLst>
              <a:ext uri="{FF2B5EF4-FFF2-40B4-BE49-F238E27FC236}">
                <a16:creationId xmlns:a16="http://schemas.microsoft.com/office/drawing/2014/main" xmlns="" id="{1BFCF254-4A20-49AB-8BEF-563D042E6CE3}"/>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18176"/>
          <a:stretch/>
        </p:blipFill>
        <p:spPr bwMode="auto">
          <a:xfrm>
            <a:off x="76200" y="915892"/>
            <a:ext cx="5715000" cy="3779964"/>
          </a:xfrm>
          <a:prstGeom prst="rect">
            <a:avLst/>
          </a:prstGeom>
          <a:noFill/>
          <a:extLst>
            <a:ext uri="{909E8E84-426E-40DD-AFC4-6F175D3DCCD1}">
              <a14:hiddenFill xmlns:a14="http://schemas.microsoft.com/office/drawing/2010/main">
                <a:solidFill>
                  <a:srgbClr val="FFFFFF"/>
                </a:solidFill>
              </a14:hiddenFill>
            </a:ext>
          </a:extLst>
        </p:spPr>
      </p:pic>
      <p:pic>
        <p:nvPicPr>
          <p:cNvPr id="10" name="PA_图片 18">
            <a:extLst>
              <a:ext uri="{FF2B5EF4-FFF2-40B4-BE49-F238E27FC236}">
                <a16:creationId xmlns:a16="http://schemas.microsoft.com/office/drawing/2014/main" xmlns="" id="{68D6F216-DC08-402F-AA99-71E34E13BF53}"/>
              </a:ext>
            </a:extLst>
          </p:cNvPr>
          <p:cNvPicPr>
            <a:picLocks noChangeAspect="1"/>
          </p:cNvPicPr>
          <p:nvPr>
            <p:custDataLst>
              <p:tags r:id="rId2"/>
            </p:custDataLst>
          </p:nvPr>
        </p:nvPicPr>
        <p:blipFill>
          <a:blip r:embed="rId9" cstate="print">
            <a:extLst>
              <a:ext uri="{28A0092B-C50C-407E-A947-70E740481C1C}">
                <a14:useLocalDpi xmlns:a14="http://schemas.microsoft.com/office/drawing/2010/main" val="0"/>
              </a:ext>
            </a:extLst>
          </a:blip>
          <a:stretch>
            <a:fillRect/>
          </a:stretch>
        </p:blipFill>
        <p:spPr>
          <a:xfrm>
            <a:off x="10837438" y="70709"/>
            <a:ext cx="1278362" cy="1557208"/>
          </a:xfrm>
          <a:prstGeom prst="rect">
            <a:avLst/>
          </a:prstGeom>
        </p:spPr>
      </p:pic>
      <p:pic>
        <p:nvPicPr>
          <p:cNvPr id="11" name="PA_图片 12">
            <a:extLst>
              <a:ext uri="{FF2B5EF4-FFF2-40B4-BE49-F238E27FC236}">
                <a16:creationId xmlns:a16="http://schemas.microsoft.com/office/drawing/2014/main" xmlns="" id="{B5474AC4-C827-4FDE-9EA0-E9B62973E4FE}"/>
              </a:ext>
            </a:extLst>
          </p:cNvPr>
          <p:cNvPicPr>
            <a:picLocks noChangeAspect="1"/>
          </p:cNvPicPr>
          <p:nvPr>
            <p:custDataLst>
              <p:tags r:id="rId3"/>
            </p:custDataLst>
          </p:nvPr>
        </p:nvPicPr>
        <p:blipFill>
          <a:blip r:embed="rId10" cstate="print">
            <a:extLst>
              <a:ext uri="{28A0092B-C50C-407E-A947-70E740481C1C}">
                <a14:useLocalDpi xmlns:a14="http://schemas.microsoft.com/office/drawing/2010/main" val="0"/>
              </a:ext>
            </a:extLst>
          </a:blip>
          <a:stretch>
            <a:fillRect/>
          </a:stretch>
        </p:blipFill>
        <p:spPr>
          <a:xfrm>
            <a:off x="0" y="5463980"/>
            <a:ext cx="1569508" cy="1301632"/>
          </a:xfrm>
          <a:prstGeom prst="rect">
            <a:avLst/>
          </a:prstGeom>
        </p:spPr>
      </p:pic>
    </p:spTree>
    <p:extLst>
      <p:ext uri="{BB962C8B-B14F-4D97-AF65-F5344CB8AC3E}">
        <p14:creationId xmlns:p14="http://schemas.microsoft.com/office/powerpoint/2010/main" val="11938099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barn(inVertical)">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nodeType="clickEffect">
                                  <p:stCondLst>
                                    <p:cond delay="0"/>
                                  </p:stCondLst>
                                  <p:childTnLst>
                                    <p:set>
                                      <p:cBhvr>
                                        <p:cTn id="24" dur="1" fill="hold">
                                          <p:stCondLst>
                                            <p:cond delay="0"/>
                                          </p:stCondLst>
                                        </p:cTn>
                                        <p:tgtEl>
                                          <p:spTgt spid="1026"/>
                                        </p:tgtEl>
                                        <p:attrNameLst>
                                          <p:attrName>style.visibility</p:attrName>
                                        </p:attrNameLst>
                                      </p:cBhvr>
                                      <p:to>
                                        <p:strVal val="visible"/>
                                      </p:to>
                                    </p:set>
                                    <p:animEffect transition="in" filter="wheel(1)">
                                      <p:cBhvr>
                                        <p:cTn id="25" dur="2000"/>
                                        <p:tgtEl>
                                          <p:spTgt spid="1026"/>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grpId="0" nodeType="clickEffect">
                                  <p:stCondLst>
                                    <p:cond delay="0"/>
                                  </p:stCondLst>
                                  <p:childTnLst>
                                    <p:set>
                                      <p:cBhvr>
                                        <p:cTn id="29" dur="1" fill="hold">
                                          <p:stCondLst>
                                            <p:cond delay="0"/>
                                          </p:stCondLst>
                                        </p:cTn>
                                        <p:tgtEl>
                                          <p:spTgt spid="26629"/>
                                        </p:tgtEl>
                                        <p:attrNameLst>
                                          <p:attrName>style.visibility</p:attrName>
                                        </p:attrNameLst>
                                      </p:cBhvr>
                                      <p:to>
                                        <p:strVal val="visible"/>
                                      </p:to>
                                    </p:set>
                                    <p:animEffect transition="in" filter="circle(in)">
                                      <p:cBhvr>
                                        <p:cTn id="30" dur="2000"/>
                                        <p:tgtEl>
                                          <p:spTgt spid="266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9" grpId="0" animBg="1"/>
      <p:bldP spid="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xmlns="" id="{FA7A2330-DB02-4B36-A928-E45B69F507BC}"/>
              </a:ext>
            </a:extLst>
          </p:cNvPr>
          <p:cNvSpPr>
            <a:spLocks noChangeAspect="1"/>
          </p:cNvSpPr>
          <p:nvPr>
            <p:custDataLst>
              <p:tags r:id="rId1"/>
            </p:custDataLst>
          </p:nvPr>
        </p:nvSpPr>
        <p:spPr>
          <a:xfrm>
            <a:off x="0" y="-5254"/>
            <a:ext cx="883163" cy="812471"/>
          </a:xfrm>
          <a:prstGeom prst="ellipse">
            <a:avLst/>
          </a:prstGeom>
          <a:blipFill dpi="0" rotWithShape="0">
            <a:blip r:embed="rId4" cstate="print">
              <a:alphaModFix/>
              <a:extLst>
                <a:ext uri="{28A0092B-C50C-407E-A947-70E740481C1C}">
                  <a14:useLocalDpi xmlns:a14="http://schemas.microsoft.com/office/drawing/2010/main" val="0"/>
                </a:ext>
              </a:extLst>
            </a:blip>
            <a:srcRect/>
            <a:stretch>
              <a:fillRect t="-4351" b="-4351"/>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675" name="Text Box 7"/>
          <p:cNvSpPr txBox="1">
            <a:spLocks noChangeArrowheads="1"/>
          </p:cNvSpPr>
          <p:nvPr/>
        </p:nvSpPr>
        <p:spPr bwMode="auto">
          <a:xfrm>
            <a:off x="165100" y="247528"/>
            <a:ext cx="9759950"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fontAlgn="base">
              <a:spcBef>
                <a:spcPct val="50000"/>
              </a:spcBef>
              <a:spcAft>
                <a:spcPct val="0"/>
              </a:spcAft>
              <a:buFontTx/>
              <a:buNone/>
            </a:pPr>
            <a:r>
              <a:rPr lang="en-US" sz="4400">
                <a:solidFill>
                  <a:srgbClr val="000000"/>
                </a:solidFill>
                <a:latin typeface="Times New Roman" panose="02020603050405020304" pitchFamily="18" charset="0"/>
                <a:cs typeface="Times New Roman" panose="02020603050405020304" pitchFamily="18" charset="0"/>
              </a:rPr>
              <a:t>Nhân dân Việt Nam </a:t>
            </a:r>
            <a:r>
              <a:rPr lang="en-US" sz="4400">
                <a:solidFill>
                  <a:srgbClr val="0000FF"/>
                </a:solidFill>
                <a:latin typeface="Times New Roman" panose="02020603050405020304" pitchFamily="18" charset="0"/>
                <a:cs typeface="Times New Roman" panose="02020603050405020304" pitchFamily="18" charset="0"/>
              </a:rPr>
              <a:t>đồng lòng, </a:t>
            </a:r>
            <a:r>
              <a:rPr lang="en-US" sz="4400">
                <a:latin typeface="Times New Roman" panose="02020603050405020304" pitchFamily="18" charset="0"/>
                <a:cs typeface="Times New Roman" panose="02020603050405020304" pitchFamily="18" charset="0"/>
              </a:rPr>
              <a:t>chung tay cùng Chính phủ đẩy lùi dịch bệnh.</a:t>
            </a:r>
          </a:p>
        </p:txBody>
      </p:sp>
      <p:pic>
        <p:nvPicPr>
          <p:cNvPr id="6" name="PA_图片 12">
            <a:extLst>
              <a:ext uri="{FF2B5EF4-FFF2-40B4-BE49-F238E27FC236}">
                <a16:creationId xmlns:a16="http://schemas.microsoft.com/office/drawing/2014/main" xmlns="" id="{EDC89179-3DE3-4B8D-821A-3EA593AE5209}"/>
              </a:ext>
            </a:extLst>
          </p:cNvPr>
          <p:cNvPicPr>
            <a:picLocks noChangeAspect="1"/>
          </p:cNvPicPr>
          <p:nvPr>
            <p:custDataLst>
              <p:tags r:id="rId2"/>
            </p:custDataLst>
          </p:nvPr>
        </p:nvPicPr>
        <p:blipFill>
          <a:blip r:embed="rId5" cstate="print">
            <a:extLst>
              <a:ext uri="{28A0092B-C50C-407E-A947-70E740481C1C}">
                <a14:useLocalDpi xmlns:a14="http://schemas.microsoft.com/office/drawing/2010/main" val="0"/>
              </a:ext>
            </a:extLst>
          </a:blip>
          <a:stretch>
            <a:fillRect/>
          </a:stretch>
        </p:blipFill>
        <p:spPr>
          <a:xfrm>
            <a:off x="0" y="5080424"/>
            <a:ext cx="2032000" cy="1685188"/>
          </a:xfrm>
          <a:prstGeom prst="rect">
            <a:avLst/>
          </a:prstGeom>
        </p:spPr>
      </p:pic>
      <p:pic>
        <p:nvPicPr>
          <p:cNvPr id="3074" name="Picture 2" descr="Triển khai các hoạt động chống dịch COVID-19">
            <a:extLst>
              <a:ext uri="{FF2B5EF4-FFF2-40B4-BE49-F238E27FC236}">
                <a16:creationId xmlns:a16="http://schemas.microsoft.com/office/drawing/2014/main" xmlns="" id="{7294D1FF-FC38-471D-97E7-E068BB19111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38399" y="1812612"/>
            <a:ext cx="8805333" cy="4953000"/>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006341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28675"/>
                                        </p:tgtEl>
                                        <p:attrNameLst>
                                          <p:attrName>style.visibility</p:attrName>
                                        </p:attrNameLst>
                                      </p:cBhvr>
                                      <p:to>
                                        <p:strVal val="visible"/>
                                      </p:to>
                                    </p:set>
                                    <p:anim calcmode="lin" valueType="num">
                                      <p:cBhvr>
                                        <p:cTn id="12" dur="500" fill="hold"/>
                                        <p:tgtEl>
                                          <p:spTgt spid="28675"/>
                                        </p:tgtEl>
                                        <p:attrNameLst>
                                          <p:attrName>ppt_w</p:attrName>
                                        </p:attrNameLst>
                                      </p:cBhvr>
                                      <p:tavLst>
                                        <p:tav tm="0">
                                          <p:val>
                                            <p:fltVal val="0"/>
                                          </p:val>
                                        </p:tav>
                                        <p:tav tm="100000">
                                          <p:val>
                                            <p:strVal val="#ppt_w"/>
                                          </p:val>
                                        </p:tav>
                                      </p:tavLst>
                                    </p:anim>
                                    <p:anim calcmode="lin" valueType="num">
                                      <p:cBhvr>
                                        <p:cTn id="13" dur="500" fill="hold"/>
                                        <p:tgtEl>
                                          <p:spTgt spid="28675"/>
                                        </p:tgtEl>
                                        <p:attrNameLst>
                                          <p:attrName>ppt_h</p:attrName>
                                        </p:attrNameLst>
                                      </p:cBhvr>
                                      <p:tavLst>
                                        <p:tav tm="0">
                                          <p:val>
                                            <p:fltVal val="0"/>
                                          </p:val>
                                        </p:tav>
                                        <p:tav tm="100000">
                                          <p:val>
                                            <p:strVal val="#ppt_h"/>
                                          </p:val>
                                        </p:tav>
                                      </p:tavLst>
                                    </p:anim>
                                    <p:animEffect transition="in" filter="fade">
                                      <p:cBhvr>
                                        <p:cTn id="14" dur="500"/>
                                        <p:tgtEl>
                                          <p:spTgt spid="28675"/>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3074"/>
                                        </p:tgtEl>
                                        <p:attrNameLst>
                                          <p:attrName>style.visibility</p:attrName>
                                        </p:attrNameLst>
                                      </p:cBhvr>
                                      <p:to>
                                        <p:strVal val="visible"/>
                                      </p:to>
                                    </p:set>
                                    <p:anim calcmode="lin" valueType="num">
                                      <p:cBhvr>
                                        <p:cTn id="19" dur="500" fill="hold"/>
                                        <p:tgtEl>
                                          <p:spTgt spid="3074"/>
                                        </p:tgtEl>
                                        <p:attrNameLst>
                                          <p:attrName>ppt_w</p:attrName>
                                        </p:attrNameLst>
                                      </p:cBhvr>
                                      <p:tavLst>
                                        <p:tav tm="0">
                                          <p:val>
                                            <p:fltVal val="0"/>
                                          </p:val>
                                        </p:tav>
                                        <p:tav tm="100000">
                                          <p:val>
                                            <p:strVal val="#ppt_w"/>
                                          </p:val>
                                        </p:tav>
                                      </p:tavLst>
                                    </p:anim>
                                    <p:anim calcmode="lin" valueType="num">
                                      <p:cBhvr>
                                        <p:cTn id="20" dur="500" fill="hold"/>
                                        <p:tgtEl>
                                          <p:spTgt spid="3074"/>
                                        </p:tgtEl>
                                        <p:attrNameLst>
                                          <p:attrName>ppt_h</p:attrName>
                                        </p:attrNameLst>
                                      </p:cBhvr>
                                      <p:tavLst>
                                        <p:tav tm="0">
                                          <p:val>
                                            <p:fltVal val="0"/>
                                          </p:val>
                                        </p:tav>
                                        <p:tav tm="100000">
                                          <p:val>
                                            <p:strVal val="#ppt_h"/>
                                          </p:val>
                                        </p:tav>
                                      </p:tavLst>
                                    </p:anim>
                                    <p:animEffect transition="in" filter="fade">
                                      <p:cBhvr>
                                        <p:cTn id="21"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Text Box 4"/>
          <p:cNvSpPr txBox="1">
            <a:spLocks noChangeArrowheads="1"/>
          </p:cNvSpPr>
          <p:nvPr/>
        </p:nvSpPr>
        <p:spPr bwMode="auto">
          <a:xfrm>
            <a:off x="342900" y="0"/>
            <a:ext cx="9372600" cy="769938"/>
          </a:xfrm>
          <a:prstGeom prst="rect">
            <a:avLst/>
          </a:prstGeom>
          <a:noFill/>
          <a:ln>
            <a:noFill/>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50000"/>
              </a:spcBef>
              <a:spcAft>
                <a:spcPct val="0"/>
              </a:spcAft>
              <a:buFontTx/>
              <a:buNone/>
              <a:defRPr/>
            </a:pPr>
            <a:r>
              <a:rPr lang="en-US" sz="4400" b="1" dirty="0">
                <a:solidFill>
                  <a:srgbClr val="0000FF"/>
                </a:solidFill>
                <a:latin typeface="Times New Roman" panose="02020603050405020304" pitchFamily="18" charset="0"/>
                <a:cs typeface="Times New Roman" panose="02020603050405020304" pitchFamily="18" charset="0"/>
              </a:rPr>
              <a:t>c) </a:t>
            </a:r>
            <a:r>
              <a:rPr lang="en-US" sz="4400" b="1" dirty="0" err="1">
                <a:solidFill>
                  <a:srgbClr val="0000FF"/>
                </a:solidFill>
                <a:latin typeface="Times New Roman" panose="02020603050405020304" pitchFamily="18" charset="0"/>
                <a:cs typeface="Times New Roman" panose="02020603050405020304" pitchFamily="18" charset="0"/>
              </a:rPr>
              <a:t>Đặt</a:t>
            </a:r>
            <a:r>
              <a:rPr lang="en-US" sz="4400" b="1" dirty="0">
                <a:solidFill>
                  <a:srgbClr val="0000FF"/>
                </a:solidFill>
                <a:latin typeface="Times New Roman" panose="02020603050405020304" pitchFamily="18" charset="0"/>
                <a:cs typeface="Times New Roman" panose="02020603050405020304" pitchFamily="18" charset="0"/>
              </a:rPr>
              <a:t> </a:t>
            </a:r>
            <a:r>
              <a:rPr lang="en-US" sz="4400" b="1" dirty="0" err="1">
                <a:solidFill>
                  <a:srgbClr val="0000FF"/>
                </a:solidFill>
                <a:latin typeface="Times New Roman" panose="02020603050405020304" pitchFamily="18" charset="0"/>
                <a:cs typeface="Times New Roman" panose="02020603050405020304" pitchFamily="18" charset="0"/>
              </a:rPr>
              <a:t>câu</a:t>
            </a:r>
            <a:r>
              <a:rPr lang="en-US" sz="4400" b="1" dirty="0">
                <a:solidFill>
                  <a:srgbClr val="0000FF"/>
                </a:solidFill>
                <a:latin typeface="Times New Roman" panose="02020603050405020304" pitchFamily="18" charset="0"/>
                <a:cs typeface="Times New Roman" panose="02020603050405020304" pitchFamily="18" charset="0"/>
              </a:rPr>
              <a:t> </a:t>
            </a:r>
            <a:r>
              <a:rPr lang="en-US" sz="4400" b="1" dirty="0" err="1">
                <a:solidFill>
                  <a:srgbClr val="0000FF"/>
                </a:solidFill>
                <a:latin typeface="Times New Roman" panose="02020603050405020304" pitchFamily="18" charset="0"/>
                <a:cs typeface="Times New Roman" panose="02020603050405020304" pitchFamily="18" charset="0"/>
              </a:rPr>
              <a:t>với</a:t>
            </a:r>
            <a:r>
              <a:rPr lang="en-US" sz="4400" b="1" dirty="0">
                <a:solidFill>
                  <a:srgbClr val="0000FF"/>
                </a:solidFill>
                <a:latin typeface="Times New Roman" panose="02020603050405020304" pitchFamily="18" charset="0"/>
                <a:cs typeface="Times New Roman" panose="02020603050405020304" pitchFamily="18" charset="0"/>
              </a:rPr>
              <a:t> </a:t>
            </a:r>
            <a:r>
              <a:rPr lang="en-US" sz="4400" b="1" dirty="0" err="1">
                <a:solidFill>
                  <a:srgbClr val="0000FF"/>
                </a:solidFill>
                <a:latin typeface="Times New Roman" panose="02020603050405020304" pitchFamily="18" charset="0"/>
                <a:cs typeface="Times New Roman" panose="02020603050405020304" pitchFamily="18" charset="0"/>
              </a:rPr>
              <a:t>những</a:t>
            </a:r>
            <a:r>
              <a:rPr lang="en-US" sz="4400" b="1" dirty="0">
                <a:solidFill>
                  <a:srgbClr val="0000FF"/>
                </a:solidFill>
                <a:latin typeface="Times New Roman" panose="02020603050405020304" pitchFamily="18" charset="0"/>
                <a:cs typeface="Times New Roman" panose="02020603050405020304" pitchFamily="18" charset="0"/>
              </a:rPr>
              <a:t> </a:t>
            </a:r>
            <a:r>
              <a:rPr lang="en-US" sz="4400" b="1" dirty="0" err="1">
                <a:solidFill>
                  <a:srgbClr val="0000FF"/>
                </a:solidFill>
                <a:latin typeface="Times New Roman" panose="02020603050405020304" pitchFamily="18" charset="0"/>
                <a:cs typeface="Times New Roman" panose="02020603050405020304" pitchFamily="18" charset="0"/>
              </a:rPr>
              <a:t>từ</a:t>
            </a:r>
            <a:r>
              <a:rPr lang="en-US" sz="4400" b="1" dirty="0">
                <a:solidFill>
                  <a:srgbClr val="0000FF"/>
                </a:solidFill>
                <a:latin typeface="Times New Roman" panose="02020603050405020304" pitchFamily="18" charset="0"/>
                <a:cs typeface="Times New Roman" panose="02020603050405020304" pitchFamily="18" charset="0"/>
              </a:rPr>
              <a:t> </a:t>
            </a:r>
            <a:r>
              <a:rPr lang="en-US" sz="4400" b="1" dirty="0" err="1">
                <a:solidFill>
                  <a:srgbClr val="0000FF"/>
                </a:solidFill>
                <a:latin typeface="Times New Roman" panose="02020603050405020304" pitchFamily="18" charset="0"/>
                <a:cs typeface="Times New Roman" panose="02020603050405020304" pitchFamily="18" charset="0"/>
              </a:rPr>
              <a:t>vừa</a:t>
            </a:r>
            <a:r>
              <a:rPr lang="en-US" sz="4400" b="1" dirty="0">
                <a:solidFill>
                  <a:srgbClr val="0000FF"/>
                </a:solidFill>
                <a:latin typeface="Times New Roman" panose="02020603050405020304" pitchFamily="18" charset="0"/>
                <a:cs typeface="Times New Roman" panose="02020603050405020304" pitchFamily="18" charset="0"/>
              </a:rPr>
              <a:t> </a:t>
            </a:r>
            <a:r>
              <a:rPr lang="en-US" sz="4400" b="1" dirty="0" err="1">
                <a:solidFill>
                  <a:srgbClr val="0000FF"/>
                </a:solidFill>
                <a:latin typeface="Times New Roman" panose="02020603050405020304" pitchFamily="18" charset="0"/>
                <a:cs typeface="Times New Roman" panose="02020603050405020304" pitchFamily="18" charset="0"/>
              </a:rPr>
              <a:t>tìm</a:t>
            </a:r>
            <a:r>
              <a:rPr lang="en-US" sz="4400" b="1" dirty="0">
                <a:solidFill>
                  <a:srgbClr val="0000FF"/>
                </a:solidFill>
                <a:latin typeface="Times New Roman" panose="02020603050405020304" pitchFamily="18" charset="0"/>
                <a:cs typeface="Times New Roman" panose="02020603050405020304" pitchFamily="18" charset="0"/>
              </a:rPr>
              <a:t> </a:t>
            </a:r>
            <a:r>
              <a:rPr lang="en-US" sz="4400" b="1" dirty="0" err="1">
                <a:solidFill>
                  <a:srgbClr val="0000FF"/>
                </a:solidFill>
                <a:latin typeface="Times New Roman" panose="02020603050405020304" pitchFamily="18" charset="0"/>
                <a:cs typeface="Times New Roman" panose="02020603050405020304" pitchFamily="18" charset="0"/>
              </a:rPr>
              <a:t>được</a:t>
            </a:r>
            <a:r>
              <a:rPr lang="en-US" sz="4400" b="1" dirty="0">
                <a:solidFill>
                  <a:srgbClr val="0000FF"/>
                </a:solidFill>
                <a:latin typeface="Times New Roman" panose="02020603050405020304" pitchFamily="18" charset="0"/>
                <a:cs typeface="Times New Roman" panose="02020603050405020304" pitchFamily="18" charset="0"/>
              </a:rPr>
              <a:t>:</a:t>
            </a:r>
          </a:p>
        </p:txBody>
      </p:sp>
      <p:sp>
        <p:nvSpPr>
          <p:cNvPr id="8" name="TextBox 7">
            <a:extLst>
              <a:ext uri="{FF2B5EF4-FFF2-40B4-BE49-F238E27FC236}">
                <a16:creationId xmlns:a16="http://schemas.microsoft.com/office/drawing/2014/main" xmlns="" id="{1D38FDED-A851-4A4B-AF78-884253D93538}"/>
              </a:ext>
            </a:extLst>
          </p:cNvPr>
          <p:cNvSpPr txBox="1"/>
          <p:nvPr/>
        </p:nvSpPr>
        <p:spPr>
          <a:xfrm>
            <a:off x="3130550" y="2634734"/>
            <a:ext cx="6096000" cy="1107996"/>
          </a:xfrm>
          <a:prstGeom prst="rect">
            <a:avLst/>
          </a:prstGeom>
          <a:noFill/>
        </p:spPr>
        <p:txBody>
          <a:bodyPr wrap="square">
            <a:spAutoFit/>
          </a:bodyPr>
          <a:lstStyle/>
          <a:p>
            <a:pPr algn="ctr" fontAlgn="base">
              <a:spcBef>
                <a:spcPct val="50000"/>
              </a:spcBef>
              <a:spcAft>
                <a:spcPct val="0"/>
              </a:spcAft>
              <a:buFontTx/>
              <a:buNone/>
            </a:pPr>
            <a:r>
              <a:rPr lang="en-US" sz="6600">
                <a:solidFill>
                  <a:srgbClr val="C00000"/>
                </a:solidFill>
                <a:latin typeface="Times New Roman" panose="02020603050405020304" pitchFamily="18" charset="0"/>
                <a:cs typeface="Times New Roman" panose="02020603050405020304" pitchFamily="18" charset="0"/>
              </a:rPr>
              <a:t>Làm bài vào vở</a:t>
            </a:r>
          </a:p>
        </p:txBody>
      </p:sp>
      <p:pic>
        <p:nvPicPr>
          <p:cNvPr id="9" name="PA_图片 18">
            <a:extLst>
              <a:ext uri="{FF2B5EF4-FFF2-40B4-BE49-F238E27FC236}">
                <a16:creationId xmlns:a16="http://schemas.microsoft.com/office/drawing/2014/main" xmlns="" id="{355AF510-7295-4B5E-BBBD-759565298C5F}"/>
              </a:ext>
            </a:extLst>
          </p:cNvPr>
          <p:cNvPicPr>
            <a:picLocks noChangeAspect="1"/>
          </p:cNvPicPr>
          <p:nvPr>
            <p:custDataLst>
              <p:tags r:id="rId1"/>
            </p:custDataLst>
          </p:nvPr>
        </p:nvPicPr>
        <p:blipFill>
          <a:blip r:embed="rId3" cstate="print">
            <a:extLst>
              <a:ext uri="{28A0092B-C50C-407E-A947-70E740481C1C}">
                <a14:useLocalDpi xmlns:a14="http://schemas.microsoft.com/office/drawing/2010/main" val="0"/>
              </a:ext>
            </a:extLst>
          </a:blip>
          <a:stretch>
            <a:fillRect/>
          </a:stretch>
        </p:blipFill>
        <p:spPr>
          <a:xfrm>
            <a:off x="10939038" y="115096"/>
            <a:ext cx="1075162" cy="1309684"/>
          </a:xfrm>
          <a:prstGeom prst="rect">
            <a:avLst/>
          </a:prstGeom>
        </p:spPr>
      </p:pic>
      <p:pic>
        <p:nvPicPr>
          <p:cNvPr id="10" name="图片 4">
            <a:extLst>
              <a:ext uri="{FF2B5EF4-FFF2-40B4-BE49-F238E27FC236}">
                <a16:creationId xmlns:a16="http://schemas.microsoft.com/office/drawing/2014/main" xmlns="" id="{5CF6D92C-5A3C-44DD-B92D-CDD3552AD90D}"/>
              </a:ext>
            </a:extLst>
          </p:cNvPr>
          <p:cNvPicPr>
            <a:picLocks noChangeAspect="1"/>
          </p:cNvPicPr>
          <p:nvPr/>
        </p:nvPicPr>
        <p:blipFill rotWithShape="1">
          <a:blip r:embed="rId4">
            <a:extLst>
              <a:ext uri="{BEBA8EAE-BF5A-486C-A8C5-ECC9F3942E4B}">
                <a14:imgProps xmlns:a14="http://schemas.microsoft.com/office/drawing/2010/main">
                  <a14:imgLayer r:embed="rId5">
                    <a14:imgEffect>
                      <a14:saturation sat="300000"/>
                    </a14:imgEffect>
                  </a14:imgLayer>
                </a14:imgProps>
              </a:ext>
              <a:ext uri="{28A0092B-C50C-407E-A947-70E740481C1C}">
                <a14:useLocalDpi xmlns:a14="http://schemas.microsoft.com/office/drawing/2010/main" val="0"/>
              </a:ext>
            </a:extLst>
          </a:blip>
          <a:srcRect l="34423" r="7853" b="35395"/>
          <a:stretch/>
        </p:blipFill>
        <p:spPr>
          <a:xfrm>
            <a:off x="0" y="4270881"/>
            <a:ext cx="3130550" cy="2673290"/>
          </a:xfrm>
          <a:prstGeom prst="rect">
            <a:avLst/>
          </a:prstGeom>
        </p:spPr>
      </p:pic>
    </p:spTree>
    <p:extLst>
      <p:ext uri="{BB962C8B-B14F-4D97-AF65-F5344CB8AC3E}">
        <p14:creationId xmlns:p14="http://schemas.microsoft.com/office/powerpoint/2010/main" val="149527761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75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32" presetClass="emph" presetSubtype="0" repeatCount="3000" fill="hold" nodeType="withEffect">
                                  <p:stCondLst>
                                    <p:cond delay="1750"/>
                                  </p:stCondLst>
                                  <p:childTnLst>
                                    <p:animRot by="120000">
                                      <p:cBhvr>
                                        <p:cTn id="11" dur="350" fill="hold">
                                          <p:stCondLst>
                                            <p:cond delay="0"/>
                                          </p:stCondLst>
                                        </p:cTn>
                                        <p:tgtEl>
                                          <p:spTgt spid="10"/>
                                        </p:tgtEl>
                                        <p:attrNameLst>
                                          <p:attrName>r</p:attrName>
                                        </p:attrNameLst>
                                      </p:cBhvr>
                                    </p:animRot>
                                    <p:animRot by="-240000">
                                      <p:cBhvr>
                                        <p:cTn id="12" dur="700" fill="hold">
                                          <p:stCondLst>
                                            <p:cond delay="700"/>
                                          </p:stCondLst>
                                        </p:cTn>
                                        <p:tgtEl>
                                          <p:spTgt spid="10"/>
                                        </p:tgtEl>
                                        <p:attrNameLst>
                                          <p:attrName>r</p:attrName>
                                        </p:attrNameLst>
                                      </p:cBhvr>
                                    </p:animRot>
                                    <p:animRot by="240000">
                                      <p:cBhvr>
                                        <p:cTn id="13" dur="700" fill="hold">
                                          <p:stCondLst>
                                            <p:cond delay="1400"/>
                                          </p:stCondLst>
                                        </p:cTn>
                                        <p:tgtEl>
                                          <p:spTgt spid="10"/>
                                        </p:tgtEl>
                                        <p:attrNameLst>
                                          <p:attrName>r</p:attrName>
                                        </p:attrNameLst>
                                      </p:cBhvr>
                                    </p:animRot>
                                    <p:animRot by="-240000">
                                      <p:cBhvr>
                                        <p:cTn id="14" dur="700" fill="hold">
                                          <p:stCondLst>
                                            <p:cond delay="2100"/>
                                          </p:stCondLst>
                                        </p:cTn>
                                        <p:tgtEl>
                                          <p:spTgt spid="10"/>
                                        </p:tgtEl>
                                        <p:attrNameLst>
                                          <p:attrName>r</p:attrName>
                                        </p:attrNameLst>
                                      </p:cBhvr>
                                    </p:animRot>
                                    <p:animRot by="120000">
                                      <p:cBhvr>
                                        <p:cTn id="15" dur="700" fill="hold">
                                          <p:stCondLst>
                                            <p:cond delay="2800"/>
                                          </p:stCondLst>
                                        </p:cTn>
                                        <p:tgtEl>
                                          <p:spTgt spid="10"/>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3316"/>
                                        </p:tgtEl>
                                        <p:attrNameLst>
                                          <p:attrName>style.visibility</p:attrName>
                                        </p:attrNameLst>
                                      </p:cBhvr>
                                      <p:to>
                                        <p:strVal val="visible"/>
                                      </p:to>
                                    </p:set>
                                    <p:animEffect transition="in" filter="barn(inVertical)">
                                      <p:cBhvr>
                                        <p:cTn id="20" dur="500"/>
                                        <p:tgtEl>
                                          <p:spTgt spid="13316"/>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barn(inVertical)">
                                      <p:cBhvr>
                                        <p:cTn id="2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6" grpId="0"/>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A_图片 9">
            <a:extLst>
              <a:ext uri="{FF2B5EF4-FFF2-40B4-BE49-F238E27FC236}">
                <a16:creationId xmlns:a16="http://schemas.microsoft.com/office/drawing/2014/main" xmlns="" id="{F987E542-064A-46D1-BEFD-DF6A8E6353BA}"/>
              </a:ext>
            </a:extLst>
          </p:cNvPr>
          <p:cNvPicPr>
            <a:picLocks noChangeAspect="1"/>
          </p:cNvPicPr>
          <p:nvPr>
            <p:custDataLst>
              <p:tags r:id="rId1"/>
            </p:custDataLst>
          </p:nvPr>
        </p:nvPicPr>
        <p:blipFill>
          <a:blip r:embed="rId5" cstate="screen">
            <a:extLst>
              <a:ext uri="{28A0092B-C50C-407E-A947-70E740481C1C}">
                <a14:useLocalDpi xmlns:a14="http://schemas.microsoft.com/office/drawing/2010/main" val="0"/>
              </a:ext>
            </a:extLst>
          </a:blip>
          <a:stretch>
            <a:fillRect/>
          </a:stretch>
        </p:blipFill>
        <p:spPr>
          <a:xfrm>
            <a:off x="7226300" y="4054372"/>
            <a:ext cx="5676899" cy="2917927"/>
          </a:xfrm>
          <a:prstGeom prst="rect">
            <a:avLst/>
          </a:prstGeom>
        </p:spPr>
      </p:pic>
      <p:pic>
        <p:nvPicPr>
          <p:cNvPr id="7" name="PA_图片 12">
            <a:extLst>
              <a:ext uri="{FF2B5EF4-FFF2-40B4-BE49-F238E27FC236}">
                <a16:creationId xmlns:a16="http://schemas.microsoft.com/office/drawing/2014/main" xmlns="" id="{7CEEB8E4-362C-40F9-A413-136248C7CF62}"/>
              </a:ext>
            </a:extLst>
          </p:cNvPr>
          <p:cNvPicPr>
            <a:picLocks noChangeAspect="1"/>
          </p:cNvPicPr>
          <p:nvPr>
            <p:custDataLst>
              <p:tags r:id="rId2"/>
            </p:custDataLst>
          </p:nvPr>
        </p:nvPicPr>
        <p:blipFill>
          <a:blip r:embed="rId6" cstate="screen">
            <a:extLst>
              <a:ext uri="{28A0092B-C50C-407E-A947-70E740481C1C}">
                <a14:useLocalDpi xmlns:a14="http://schemas.microsoft.com/office/drawing/2010/main" val="0"/>
              </a:ext>
            </a:extLst>
          </a:blip>
          <a:stretch>
            <a:fillRect/>
          </a:stretch>
        </p:blipFill>
        <p:spPr>
          <a:xfrm>
            <a:off x="209771" y="3755420"/>
            <a:ext cx="3680058" cy="3051961"/>
          </a:xfrm>
          <a:prstGeom prst="rect">
            <a:avLst/>
          </a:prstGeom>
        </p:spPr>
      </p:pic>
      <p:pic>
        <p:nvPicPr>
          <p:cNvPr id="8" name="PA_图片 18">
            <a:extLst>
              <a:ext uri="{FF2B5EF4-FFF2-40B4-BE49-F238E27FC236}">
                <a16:creationId xmlns:a16="http://schemas.microsoft.com/office/drawing/2014/main" xmlns="" id="{32F2392D-637A-4E38-B554-F30BEC53B84A}"/>
              </a:ext>
            </a:extLst>
          </p:cNvPr>
          <p:cNvPicPr>
            <a:picLocks noChangeAspect="1"/>
          </p:cNvPicPr>
          <p:nvPr>
            <p:custDataLst>
              <p:tags r:id="rId3"/>
            </p:custDataLst>
          </p:nvPr>
        </p:nvPicPr>
        <p:blipFill>
          <a:blip r:embed="rId7" cstate="screen">
            <a:extLst>
              <a:ext uri="{28A0092B-C50C-407E-A947-70E740481C1C}">
                <a14:useLocalDpi xmlns:a14="http://schemas.microsoft.com/office/drawing/2010/main" val="0"/>
              </a:ext>
            </a:extLst>
          </a:blip>
          <a:stretch>
            <a:fillRect/>
          </a:stretch>
        </p:blipFill>
        <p:spPr>
          <a:xfrm>
            <a:off x="10490200" y="-90705"/>
            <a:ext cx="1701799" cy="2073007"/>
          </a:xfrm>
          <a:prstGeom prst="rect">
            <a:avLst/>
          </a:prstGeom>
        </p:spPr>
      </p:pic>
      <p:sp>
        <p:nvSpPr>
          <p:cNvPr id="36866" name="Content Placeholder 2"/>
          <p:cNvSpPr>
            <a:spLocks noGrp="1"/>
          </p:cNvSpPr>
          <p:nvPr>
            <p:ph idx="4294967295"/>
          </p:nvPr>
        </p:nvSpPr>
        <p:spPr>
          <a:xfrm>
            <a:off x="3060700" y="2591933"/>
            <a:ext cx="6438900" cy="1849437"/>
          </a:xfrm>
        </p:spPr>
        <p:txBody>
          <a:bodyPr>
            <a:normAutofit fontScale="77500" lnSpcReduction="20000"/>
          </a:bodyPr>
          <a:lstStyle/>
          <a:p>
            <a:pPr marL="0" indent="0">
              <a:buNone/>
            </a:pPr>
            <a:r>
              <a:rPr lang="en-US" sz="4800">
                <a:solidFill>
                  <a:srgbClr val="002060"/>
                </a:solidFill>
                <a:latin typeface="Times New Roman" panose="02020603050405020304" pitchFamily="18" charset="0"/>
                <a:cs typeface="Times New Roman" panose="02020603050405020304" pitchFamily="18" charset="0"/>
              </a:rPr>
              <a:t>Hoàn thành bài trong vở Bài tập</a:t>
            </a:r>
          </a:p>
          <a:p>
            <a:pPr marL="0" indent="0" algn="ctr">
              <a:buNone/>
            </a:pPr>
            <a:r>
              <a:rPr lang="en-US" sz="4800">
                <a:solidFill>
                  <a:srgbClr val="002060"/>
                </a:solidFill>
                <a:latin typeface="Times New Roman" panose="02020603050405020304" pitchFamily="18" charset="0"/>
                <a:cs typeface="Times New Roman" panose="02020603050405020304" pitchFamily="18" charset="0"/>
              </a:rPr>
              <a:t>Chuẩn bị bài mới: </a:t>
            </a:r>
            <a:br>
              <a:rPr lang="en-US" sz="4800">
                <a:solidFill>
                  <a:srgbClr val="002060"/>
                </a:solidFill>
                <a:latin typeface="Times New Roman" panose="02020603050405020304" pitchFamily="18" charset="0"/>
                <a:cs typeface="Times New Roman" panose="02020603050405020304" pitchFamily="18" charset="0"/>
              </a:rPr>
            </a:br>
            <a:r>
              <a:rPr lang="en-US" sz="4800">
                <a:solidFill>
                  <a:srgbClr val="002060"/>
                </a:solidFill>
                <a:latin typeface="Times New Roman" panose="02020603050405020304" pitchFamily="18" charset="0"/>
                <a:cs typeface="Times New Roman" panose="02020603050405020304" pitchFamily="18" charset="0"/>
              </a:rPr>
              <a:t>Luyện tập về từ đồng nghĩa</a:t>
            </a:r>
          </a:p>
        </p:txBody>
      </p:sp>
      <p:sp>
        <p:nvSpPr>
          <p:cNvPr id="4" name="Title 3"/>
          <p:cNvSpPr txBox="1">
            <a:spLocks noGrp="1"/>
          </p:cNvSpPr>
          <p:nvPr>
            <p:ph type="title" idx="4294967295"/>
          </p:nvPr>
        </p:nvSpPr>
        <p:spPr>
          <a:xfrm>
            <a:off x="3060700" y="1234364"/>
            <a:ext cx="5829300" cy="1015663"/>
          </a:xfrm>
        </p:spPr>
        <p:txBody>
          <a:bodyPr wrap="square">
            <a:spAutoFit/>
          </a:bodyPr>
          <a:lstStyle/>
          <a:p>
            <a:pPr marL="342900" lvl="1" algn="ctr" defTabSz="342900" eaLnBrk="1" hangingPunct="1">
              <a:spcBef>
                <a:spcPts val="0"/>
              </a:spcBef>
              <a:spcAft>
                <a:spcPts val="0"/>
              </a:spcAft>
              <a:defRPr/>
            </a:pPr>
            <a:r>
              <a:rPr lang="en-US" altLang="zh-CN" sz="6000" b="1" dirty="0">
                <a:ln w="0"/>
                <a:solidFill>
                  <a:srgbClr val="C00000"/>
                </a:solidFill>
                <a:effectLst>
                  <a:reflection blurRad="6350" stA="53000" endA="300" endPos="35500" dir="5400000" sy="-90000" algn="bl" rotWithShape="0"/>
                </a:effectLst>
                <a:latin typeface="Times New Roman" panose="02020603050405020304" pitchFamily="18" charset="0"/>
                <a:ea typeface="字魂17号-萌趣果冻体"/>
                <a:cs typeface="Times New Roman" panose="02020603050405020304" pitchFamily="18" charset="0"/>
                <a:sym typeface="+mn-ea"/>
              </a:rPr>
              <a:t>DẶN DÒ</a:t>
            </a:r>
          </a:p>
        </p:txBody>
      </p:sp>
      <p:pic>
        <p:nvPicPr>
          <p:cNvPr id="11" name="图片 4">
            <a:extLst>
              <a:ext uri="{FF2B5EF4-FFF2-40B4-BE49-F238E27FC236}">
                <a16:creationId xmlns:a16="http://schemas.microsoft.com/office/drawing/2014/main" xmlns="" id="{771D9105-F182-4FF7-9DA1-07EC3CA1928F}"/>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saturation sat="300000"/>
                    </a14:imgEffect>
                  </a14:imgLayer>
                </a14:imgProps>
              </a:ext>
              <a:ext uri="{28A0092B-C50C-407E-A947-70E740481C1C}">
                <a14:useLocalDpi xmlns:a14="http://schemas.microsoft.com/office/drawing/2010/main" val="0"/>
              </a:ext>
            </a:extLst>
          </a:blip>
          <a:srcRect l="34423" r="7853" b="35395"/>
          <a:stretch/>
        </p:blipFill>
        <p:spPr>
          <a:xfrm>
            <a:off x="209771" y="140652"/>
            <a:ext cx="1885728" cy="1610292"/>
          </a:xfrm>
          <a:prstGeom prst="rect">
            <a:avLst/>
          </a:prstGeom>
        </p:spPr>
      </p:pic>
    </p:spTree>
    <p:extLst>
      <p:ext uri="{BB962C8B-B14F-4D97-AF65-F5344CB8AC3E}">
        <p14:creationId xmlns:p14="http://schemas.microsoft.com/office/powerpoint/2010/main" val="226224345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2" presetClass="entr" presetSubtype="4"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additive="base">
                                        <p:cTn id="10" dur="500" fill="hold"/>
                                        <p:tgtEl>
                                          <p:spTgt spid="6"/>
                                        </p:tgtEl>
                                        <p:attrNameLst>
                                          <p:attrName>ppt_x</p:attrName>
                                        </p:attrNameLst>
                                      </p:cBhvr>
                                      <p:tavLst>
                                        <p:tav tm="0">
                                          <p:val>
                                            <p:strVal val="#ppt_x"/>
                                          </p:val>
                                        </p:tav>
                                        <p:tav tm="100000">
                                          <p:val>
                                            <p:strVal val="#ppt_x"/>
                                          </p:val>
                                        </p:tav>
                                      </p:tavLst>
                                    </p:anim>
                                    <p:anim calcmode="lin" valueType="num">
                                      <p:cBhvr additive="base">
                                        <p:cTn id="11" dur="500" fill="hold"/>
                                        <p:tgtEl>
                                          <p:spTgt spid="6"/>
                                        </p:tgtEl>
                                        <p:attrNameLst>
                                          <p:attrName>ppt_y</p:attrName>
                                        </p:attrNameLst>
                                      </p:cBhvr>
                                      <p:tavLst>
                                        <p:tav tm="0">
                                          <p:val>
                                            <p:strVal val="1+#ppt_h/2"/>
                                          </p:val>
                                        </p:tav>
                                        <p:tav tm="100000">
                                          <p:val>
                                            <p:strVal val="#ppt_y"/>
                                          </p:val>
                                        </p:tav>
                                      </p:tavLst>
                                    </p:anim>
                                  </p:childTnLst>
                                </p:cTn>
                              </p:par>
                              <p:par>
                                <p:cTn id="12" presetID="42" presetClass="entr" presetSubtype="0" fill="hold" nodeType="with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par>
                                <p:cTn id="17" presetID="2" presetClass="entr" presetSubtype="4" fill="hold" nodeType="withEffect">
                                  <p:stCondLst>
                                    <p:cond delay="100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p:cTn id="25" dur="500" fill="hold"/>
                                        <p:tgtEl>
                                          <p:spTgt spid="4"/>
                                        </p:tgtEl>
                                        <p:attrNameLst>
                                          <p:attrName>ppt_w</p:attrName>
                                        </p:attrNameLst>
                                      </p:cBhvr>
                                      <p:tavLst>
                                        <p:tav tm="0">
                                          <p:val>
                                            <p:fltVal val="0"/>
                                          </p:val>
                                        </p:tav>
                                        <p:tav tm="100000">
                                          <p:val>
                                            <p:strVal val="#ppt_w"/>
                                          </p:val>
                                        </p:tav>
                                      </p:tavLst>
                                    </p:anim>
                                    <p:anim calcmode="lin" valueType="num">
                                      <p:cBhvr>
                                        <p:cTn id="26" dur="500" fill="hold"/>
                                        <p:tgtEl>
                                          <p:spTgt spid="4"/>
                                        </p:tgtEl>
                                        <p:attrNameLst>
                                          <p:attrName>ppt_h</p:attrName>
                                        </p:attrNameLst>
                                      </p:cBhvr>
                                      <p:tavLst>
                                        <p:tav tm="0">
                                          <p:val>
                                            <p:fltVal val="0"/>
                                          </p:val>
                                        </p:tav>
                                        <p:tav tm="100000">
                                          <p:val>
                                            <p:strVal val="#ppt_h"/>
                                          </p:val>
                                        </p:tav>
                                      </p:tavLst>
                                    </p:anim>
                                    <p:animEffect transition="in" filter="fade">
                                      <p:cBhvr>
                                        <p:cTn id="27" dur="500"/>
                                        <p:tgtEl>
                                          <p:spTgt spid="4"/>
                                        </p:tgtEl>
                                      </p:cBhvr>
                                    </p:animEffect>
                                  </p:childTnLst>
                                </p:cTn>
                              </p:par>
                              <p:par>
                                <p:cTn id="28" presetID="53" presetClass="entr" presetSubtype="16" fill="hold" grpId="0" nodeType="withEffect">
                                  <p:stCondLst>
                                    <p:cond delay="0"/>
                                  </p:stCondLst>
                                  <p:childTnLst>
                                    <p:set>
                                      <p:cBhvr>
                                        <p:cTn id="29" dur="1" fill="hold">
                                          <p:stCondLst>
                                            <p:cond delay="0"/>
                                          </p:stCondLst>
                                        </p:cTn>
                                        <p:tgtEl>
                                          <p:spTgt spid="36866">
                                            <p:txEl>
                                              <p:pRg st="0" end="0"/>
                                            </p:txEl>
                                          </p:spTgt>
                                        </p:tgtEl>
                                        <p:attrNameLst>
                                          <p:attrName>style.visibility</p:attrName>
                                        </p:attrNameLst>
                                      </p:cBhvr>
                                      <p:to>
                                        <p:strVal val="visible"/>
                                      </p:to>
                                    </p:set>
                                    <p:anim calcmode="lin" valueType="num">
                                      <p:cBhvr>
                                        <p:cTn id="30" dur="500" fill="hold"/>
                                        <p:tgtEl>
                                          <p:spTgt spid="36866">
                                            <p:txEl>
                                              <p:pRg st="0" end="0"/>
                                            </p:txEl>
                                          </p:spTgt>
                                        </p:tgtEl>
                                        <p:attrNameLst>
                                          <p:attrName>ppt_w</p:attrName>
                                        </p:attrNameLst>
                                      </p:cBhvr>
                                      <p:tavLst>
                                        <p:tav tm="0">
                                          <p:val>
                                            <p:fltVal val="0"/>
                                          </p:val>
                                        </p:tav>
                                        <p:tav tm="100000">
                                          <p:val>
                                            <p:strVal val="#ppt_w"/>
                                          </p:val>
                                        </p:tav>
                                      </p:tavLst>
                                    </p:anim>
                                    <p:anim calcmode="lin" valueType="num">
                                      <p:cBhvr>
                                        <p:cTn id="31" dur="500" fill="hold"/>
                                        <p:tgtEl>
                                          <p:spTgt spid="36866">
                                            <p:txEl>
                                              <p:pRg st="0" end="0"/>
                                            </p:txEl>
                                          </p:spTgt>
                                        </p:tgtEl>
                                        <p:attrNameLst>
                                          <p:attrName>ppt_h</p:attrName>
                                        </p:attrNameLst>
                                      </p:cBhvr>
                                      <p:tavLst>
                                        <p:tav tm="0">
                                          <p:val>
                                            <p:fltVal val="0"/>
                                          </p:val>
                                        </p:tav>
                                        <p:tav tm="100000">
                                          <p:val>
                                            <p:strVal val="#ppt_h"/>
                                          </p:val>
                                        </p:tav>
                                      </p:tavLst>
                                    </p:anim>
                                    <p:animEffect transition="in" filter="fade">
                                      <p:cBhvr>
                                        <p:cTn id="32" dur="500"/>
                                        <p:tgtEl>
                                          <p:spTgt spid="36866">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36866">
                                            <p:txEl>
                                              <p:pRg st="1" end="1"/>
                                            </p:txEl>
                                          </p:spTgt>
                                        </p:tgtEl>
                                        <p:attrNameLst>
                                          <p:attrName>style.visibility</p:attrName>
                                        </p:attrNameLst>
                                      </p:cBhvr>
                                      <p:to>
                                        <p:strVal val="visible"/>
                                      </p:to>
                                    </p:set>
                                    <p:anim calcmode="lin" valueType="num">
                                      <p:cBhvr>
                                        <p:cTn id="37" dur="500" fill="hold"/>
                                        <p:tgtEl>
                                          <p:spTgt spid="36866">
                                            <p:txEl>
                                              <p:pRg st="1" end="1"/>
                                            </p:txEl>
                                          </p:spTgt>
                                        </p:tgtEl>
                                        <p:attrNameLst>
                                          <p:attrName>ppt_w</p:attrName>
                                        </p:attrNameLst>
                                      </p:cBhvr>
                                      <p:tavLst>
                                        <p:tav tm="0">
                                          <p:val>
                                            <p:fltVal val="0"/>
                                          </p:val>
                                        </p:tav>
                                        <p:tav tm="100000">
                                          <p:val>
                                            <p:strVal val="#ppt_w"/>
                                          </p:val>
                                        </p:tav>
                                      </p:tavLst>
                                    </p:anim>
                                    <p:anim calcmode="lin" valueType="num">
                                      <p:cBhvr>
                                        <p:cTn id="38" dur="500" fill="hold"/>
                                        <p:tgtEl>
                                          <p:spTgt spid="36866">
                                            <p:txEl>
                                              <p:pRg st="1" end="1"/>
                                            </p:txEl>
                                          </p:spTgt>
                                        </p:tgtEl>
                                        <p:attrNameLst>
                                          <p:attrName>ppt_h</p:attrName>
                                        </p:attrNameLst>
                                      </p:cBhvr>
                                      <p:tavLst>
                                        <p:tav tm="0">
                                          <p:val>
                                            <p:fltVal val="0"/>
                                          </p:val>
                                        </p:tav>
                                        <p:tav tm="100000">
                                          <p:val>
                                            <p:strVal val="#ppt_h"/>
                                          </p:val>
                                        </p:tav>
                                      </p:tavLst>
                                    </p:anim>
                                    <p:animEffect transition="in" filter="fade">
                                      <p:cBhvr>
                                        <p:cTn id="39" dur="500"/>
                                        <p:tgtEl>
                                          <p:spTgt spid="3686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6" grpId="0" build="p"/>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xmlns="" id="{B07D42D2-B7CA-470A-A7F1-C8B84B45F431}"/>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7206" b="99412" l="556" r="97667">
                        <a14:foregroundMark x1="556" y1="13529" x2="12222" y2="18676"/>
                        <a14:foregroundMark x1="12222" y1="18676" x2="13889" y2="22206"/>
                        <a14:foregroundMark x1="62444" y1="10735" x2="67556" y2="8529"/>
                        <a14:foregroundMark x1="67556" y1="8529" x2="64667" y2="13971"/>
                        <a14:foregroundMark x1="64667" y1="13971" x2="64667" y2="13971"/>
                        <a14:foregroundMark x1="83889" y1="12353" x2="90333" y2="18088"/>
                        <a14:foregroundMark x1="90333" y1="18088" x2="91778" y2="26765"/>
                        <a14:foregroundMark x1="91778" y1="26765" x2="91778" y2="26912"/>
                        <a14:foregroundMark x1="94444" y1="12647" x2="97778" y2="26471"/>
                        <a14:foregroundMark x1="97778" y1="26471" x2="97667" y2="34853"/>
                        <a14:foregroundMark x1="97667" y1="34853" x2="97556" y2="35441"/>
                        <a14:foregroundMark x1="38667" y1="8382" x2="41222" y2="7206"/>
                        <a14:foregroundMark x1="4778" y1="42353" x2="5556" y2="99265"/>
                        <a14:foregroundMark x1="5556" y1="99265" x2="5667" y2="99412"/>
                        <a14:foregroundMark x1="10778" y1="49853" x2="20778" y2="65588"/>
                        <a14:foregroundMark x1="85111" y1="15294" x2="70667" y2="37353"/>
                        <a14:foregroundMark x1="74222" y1="19706" x2="82778" y2="33382"/>
                        <a14:foregroundMark x1="47111" y1="13676" x2="48000" y2="14118"/>
                      </a14:backgroundRemoval>
                    </a14:imgEffect>
                  </a14:imgLayer>
                </a14:imgProps>
              </a:ext>
              <a:ext uri="{28A0092B-C50C-407E-A947-70E740481C1C}">
                <a14:useLocalDpi xmlns:a14="http://schemas.microsoft.com/office/drawing/2010/main" val="0"/>
              </a:ext>
            </a:extLst>
          </a:blip>
          <a:stretch>
            <a:fillRect/>
          </a:stretch>
        </p:blipFill>
        <p:spPr>
          <a:xfrm>
            <a:off x="0" y="-748360"/>
            <a:ext cx="12192000" cy="7653975"/>
          </a:xfrm>
          <a:prstGeom prst="rect">
            <a:avLst/>
          </a:prstGeom>
        </p:spPr>
      </p:pic>
      <p:pic>
        <p:nvPicPr>
          <p:cNvPr id="19" name="Picture 18">
            <a:extLst>
              <a:ext uri="{FF2B5EF4-FFF2-40B4-BE49-F238E27FC236}">
                <a16:creationId xmlns:a16="http://schemas.microsoft.com/office/drawing/2014/main" xmlns="" id="{2E7ECF17-D265-4514-A6F8-10F070588D2A}"/>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10000" b="90000" l="31628" r="93721">
                        <a14:foregroundMark x1="42326" y1="62209" x2="32558" y2="74419"/>
                        <a14:foregroundMark x1="93837" y1="40116" x2="92907" y2="51977"/>
                        <a14:foregroundMark x1="93256" y1="77907" x2="93837" y2="87209"/>
                        <a14:foregroundMark x1="90349" y1="89651" x2="85000" y2="89767"/>
                        <a14:foregroundMark x1="88372" y1="89302" x2="88372" y2="89302"/>
                        <a14:foregroundMark x1="87558" y1="90000" x2="87558" y2="90000"/>
                        <a14:foregroundMark x1="63721" y1="24186" x2="63721" y2="24186"/>
                        <a14:foregroundMark x1="59767" y1="33605" x2="59767" y2="33605"/>
                        <a14:foregroundMark x1="40116" y1="61279" x2="31628" y2="67326"/>
                        <a14:foregroundMark x1="63953" y1="25465" x2="63953" y2="25465"/>
                        <a14:foregroundMark x1="65233" y1="33953" x2="79186" y2="45698"/>
                      </a14:backgroundRemoval>
                    </a14:imgEffect>
                  </a14:imgLayer>
                </a14:imgProps>
              </a:ext>
              <a:ext uri="{28A0092B-C50C-407E-A947-70E740481C1C}">
                <a14:useLocalDpi xmlns:a14="http://schemas.microsoft.com/office/drawing/2010/main" val="0"/>
              </a:ext>
            </a:extLst>
          </a:blip>
          <a:srcRect l="29079"/>
          <a:stretch/>
        </p:blipFill>
        <p:spPr>
          <a:xfrm flipH="1">
            <a:off x="1762708" y="406235"/>
            <a:ext cx="2166390" cy="3700420"/>
          </a:xfrm>
          <a:prstGeom prst="rect">
            <a:avLst/>
          </a:prstGeom>
        </p:spPr>
      </p:pic>
      <p:pic>
        <p:nvPicPr>
          <p:cNvPr id="18" name="Picture 17">
            <a:hlinkClick r:id="rId8" action="ppaction://hlinksldjump"/>
            <a:extLst>
              <a:ext uri="{FF2B5EF4-FFF2-40B4-BE49-F238E27FC236}">
                <a16:creationId xmlns:a16="http://schemas.microsoft.com/office/drawing/2014/main" xmlns="" id="{84566E9C-166E-49C5-8F08-DD9197871A77}"/>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30545" t="28035" r="29874" b="25638"/>
          <a:stretch/>
        </p:blipFill>
        <p:spPr>
          <a:xfrm>
            <a:off x="3626047" y="2938548"/>
            <a:ext cx="838054" cy="980903"/>
          </a:xfrm>
          <a:prstGeom prst="rect">
            <a:avLst/>
          </a:prstGeom>
        </p:spPr>
      </p:pic>
      <p:pic>
        <p:nvPicPr>
          <p:cNvPr id="20" name="Picture 19">
            <a:extLst>
              <a:ext uri="{FF2B5EF4-FFF2-40B4-BE49-F238E27FC236}">
                <a16:creationId xmlns:a16="http://schemas.microsoft.com/office/drawing/2014/main" xmlns="" id="{109CA866-405A-470A-A37A-DC85B0813D76}"/>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49227" t="39858"/>
          <a:stretch/>
        </p:blipFill>
        <p:spPr>
          <a:xfrm>
            <a:off x="3327606" y="1622300"/>
            <a:ext cx="1505792" cy="1783674"/>
          </a:xfrm>
          <a:prstGeom prst="rect">
            <a:avLst/>
          </a:prstGeom>
        </p:spPr>
      </p:pic>
      <p:pic>
        <p:nvPicPr>
          <p:cNvPr id="43" name="Picture 42">
            <a:hlinkClick r:id="rId11" action="ppaction://hlinksldjump"/>
            <a:extLst>
              <a:ext uri="{FF2B5EF4-FFF2-40B4-BE49-F238E27FC236}">
                <a16:creationId xmlns:a16="http://schemas.microsoft.com/office/drawing/2014/main" xmlns="" id="{65803571-5AB7-401F-B0EB-5ACCBEE965EB}"/>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30545" t="28035" r="29874" b="25638"/>
          <a:stretch/>
        </p:blipFill>
        <p:spPr>
          <a:xfrm>
            <a:off x="5622121" y="2448097"/>
            <a:ext cx="838054" cy="980903"/>
          </a:xfrm>
          <a:prstGeom prst="rect">
            <a:avLst/>
          </a:prstGeom>
        </p:spPr>
      </p:pic>
      <p:pic>
        <p:nvPicPr>
          <p:cNvPr id="44" name="Picture 43">
            <a:extLst>
              <a:ext uri="{FF2B5EF4-FFF2-40B4-BE49-F238E27FC236}">
                <a16:creationId xmlns:a16="http://schemas.microsoft.com/office/drawing/2014/main" xmlns="" id="{879C8987-1B0C-428E-A553-58E02DE2BD0F}"/>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49227" t="39858"/>
          <a:stretch/>
        </p:blipFill>
        <p:spPr>
          <a:xfrm>
            <a:off x="5323680" y="1131849"/>
            <a:ext cx="1505792" cy="1783674"/>
          </a:xfrm>
          <a:prstGeom prst="rect">
            <a:avLst/>
          </a:prstGeom>
        </p:spPr>
      </p:pic>
      <p:pic>
        <p:nvPicPr>
          <p:cNvPr id="3" name="Picture 2">
            <a:extLst>
              <a:ext uri="{FF2B5EF4-FFF2-40B4-BE49-F238E27FC236}">
                <a16:creationId xmlns:a16="http://schemas.microsoft.com/office/drawing/2014/main" xmlns="" id="{D17D9D05-DF7E-4400-AC28-7B23198EC58A}"/>
              </a:ext>
            </a:extLst>
          </p:cNvPr>
          <p:cNvPicPr>
            <a:picLocks noChangeAspect="1"/>
          </p:cNvPicPr>
          <p:nvPr/>
        </p:nvPicPr>
        <p:blipFill>
          <a:blip r:embed="rId12">
            <a:clrChange>
              <a:clrFrom>
                <a:srgbClr val="FFFFFF"/>
              </a:clrFrom>
              <a:clrTo>
                <a:srgbClr val="FFFFFF">
                  <a:alpha val="0"/>
                </a:srgbClr>
              </a:clrTo>
            </a:clrChange>
            <a:alphaModFix/>
            <a:extLst>
              <a:ext uri="{28A0092B-C50C-407E-A947-70E740481C1C}">
                <a14:useLocalDpi xmlns:a14="http://schemas.microsoft.com/office/drawing/2010/main" val="0"/>
              </a:ext>
            </a:extLst>
          </a:blip>
          <a:stretch>
            <a:fillRect/>
          </a:stretch>
        </p:blipFill>
        <p:spPr>
          <a:xfrm>
            <a:off x="3123414" y="456414"/>
            <a:ext cx="5945172" cy="5945172"/>
          </a:xfrm>
          <a:prstGeom prst="rect">
            <a:avLst/>
          </a:prstGeom>
          <a:noFill/>
        </p:spPr>
      </p:pic>
      <p:sp>
        <p:nvSpPr>
          <p:cNvPr id="2" name="Action Button: Go Forward or Next 1">
            <a:hlinkClick r:id="rId13" action="ppaction://hlinksldjump" highlightClick="1"/>
            <a:extLst>
              <a:ext uri="{FF2B5EF4-FFF2-40B4-BE49-F238E27FC236}">
                <a16:creationId xmlns:a16="http://schemas.microsoft.com/office/drawing/2014/main" xmlns="" id="{EA4AEB61-803E-487C-8FF8-40DB07D44CF1}"/>
              </a:ext>
            </a:extLst>
          </p:cNvPr>
          <p:cNvSpPr/>
          <p:nvPr/>
        </p:nvSpPr>
        <p:spPr>
          <a:xfrm>
            <a:off x="9318171" y="6458857"/>
            <a:ext cx="856343" cy="399143"/>
          </a:xfrm>
          <a:prstGeom prst="actionButtonForwardNext">
            <a:avLst/>
          </a:prstGeom>
          <a:solidFill>
            <a:srgbClr val="FFFFFD"/>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4097190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8"/>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childTnLst>
                                  <p:subTnLst>
                                    <p:audio>
                                      <p:cMediaNode>
                                        <p:cTn display="0" masterRel="sameClick">
                                          <p:stCondLst>
                                            <p:cond evt="begin" delay="0">
                                              <p:tn val="5"/>
                                            </p:cond>
                                          </p:stCondLst>
                                          <p:endCondLst>
                                            <p:cond evt="onStopAudio" delay="0">
                                              <p:tgtEl>
                                                <p:sldTgt/>
                                              </p:tgtEl>
                                            </p:cond>
                                          </p:endCondLst>
                                        </p:cTn>
                                        <p:tgtEl>
                                          <p:sndTgt r:embed="rId2" name="Am-thanh-phep-thuat-www_nhacchuongvui_com.wav"/>
                                        </p:tgtEl>
                                      </p:cMediaNode>
                                    </p:audio>
                                  </p:subTnLst>
                                </p:cTn>
                              </p:par>
                            </p:childTnLst>
                          </p:cTn>
                        </p:par>
                        <p:par>
                          <p:cTn id="8" fill="hold">
                            <p:stCondLst>
                              <p:cond delay="1500"/>
                            </p:stCondLst>
                            <p:childTnLst>
                              <p:par>
                                <p:cTn id="9" presetID="32" presetClass="emph" presetSubtype="0" repeatCount="indefinite" fill="hold" nodeType="afterEffect">
                                  <p:stCondLst>
                                    <p:cond delay="0"/>
                                  </p:stCondLst>
                                  <p:childTnLst>
                                    <p:animRot by="120000">
                                      <p:cBhvr>
                                        <p:cTn id="10" dur="100" fill="hold">
                                          <p:stCondLst>
                                            <p:cond delay="0"/>
                                          </p:stCondLst>
                                        </p:cTn>
                                        <p:tgtEl>
                                          <p:spTgt spid="20"/>
                                        </p:tgtEl>
                                        <p:attrNameLst>
                                          <p:attrName>r</p:attrName>
                                        </p:attrNameLst>
                                      </p:cBhvr>
                                    </p:animRot>
                                    <p:animRot by="-240000">
                                      <p:cBhvr>
                                        <p:cTn id="11" dur="200" fill="hold">
                                          <p:stCondLst>
                                            <p:cond delay="200"/>
                                          </p:stCondLst>
                                        </p:cTn>
                                        <p:tgtEl>
                                          <p:spTgt spid="20"/>
                                        </p:tgtEl>
                                        <p:attrNameLst>
                                          <p:attrName>r</p:attrName>
                                        </p:attrNameLst>
                                      </p:cBhvr>
                                    </p:animRot>
                                    <p:animRot by="240000">
                                      <p:cBhvr>
                                        <p:cTn id="12" dur="200" fill="hold">
                                          <p:stCondLst>
                                            <p:cond delay="400"/>
                                          </p:stCondLst>
                                        </p:cTn>
                                        <p:tgtEl>
                                          <p:spTgt spid="20"/>
                                        </p:tgtEl>
                                        <p:attrNameLst>
                                          <p:attrName>r</p:attrName>
                                        </p:attrNameLst>
                                      </p:cBhvr>
                                    </p:animRot>
                                    <p:animRot by="-240000">
                                      <p:cBhvr>
                                        <p:cTn id="13" dur="200" fill="hold">
                                          <p:stCondLst>
                                            <p:cond delay="600"/>
                                          </p:stCondLst>
                                        </p:cTn>
                                        <p:tgtEl>
                                          <p:spTgt spid="20"/>
                                        </p:tgtEl>
                                        <p:attrNameLst>
                                          <p:attrName>r</p:attrName>
                                        </p:attrNameLst>
                                      </p:cBhvr>
                                    </p:animRot>
                                    <p:animRot by="120000">
                                      <p:cBhvr>
                                        <p:cTn id="14" dur="200" fill="hold">
                                          <p:stCondLst>
                                            <p:cond delay="800"/>
                                          </p:stCondLst>
                                        </p:cTn>
                                        <p:tgtEl>
                                          <p:spTgt spid="20"/>
                                        </p:tgtEl>
                                        <p:attrNameLst>
                                          <p:attrName>r</p:attrName>
                                        </p:attrNameLst>
                                      </p:cBhvr>
                                    </p:animRot>
                                  </p:childTnLst>
                                </p:cTn>
                              </p:par>
                            </p:childTnLst>
                          </p:cTn>
                        </p:par>
                      </p:childTnLst>
                    </p:cTn>
                  </p:par>
                </p:childTnLst>
              </p:cTn>
              <p:nextCondLst>
                <p:cond evt="onClick" delay="0">
                  <p:tgtEl>
                    <p:spTgt spid="18"/>
                  </p:tgtEl>
                </p:cond>
              </p:nextCondLst>
            </p:seq>
            <p:seq concurrent="1" nextAc="seek">
              <p:cTn id="15" restart="whenNotActive" fill="hold" evtFilter="cancelBubble" nodeType="interactiveSeq">
                <p:stCondLst>
                  <p:cond evt="onClick" delay="0">
                    <p:tgtEl>
                      <p:spTgt spid="43"/>
                    </p:tgtEl>
                  </p:cond>
                </p:stCondLst>
                <p:endSync evt="end" delay="0">
                  <p:rtn val="all"/>
                </p:endSync>
                <p:childTnLst>
                  <p:par>
                    <p:cTn id="16" fill="hold">
                      <p:stCondLst>
                        <p:cond delay="0"/>
                      </p:stCondLst>
                      <p:childTnLst>
                        <p:par>
                          <p:cTn id="17" fill="hold">
                            <p:stCondLst>
                              <p:cond delay="0"/>
                            </p:stCondLst>
                            <p:childTnLst>
                              <p:par>
                                <p:cTn id="18" presetID="10" presetClass="entr" presetSubtype="0" fill="hold" nodeType="withEffect">
                                  <p:stCondLst>
                                    <p:cond delay="500"/>
                                  </p:stCondLst>
                                  <p:childTnLst>
                                    <p:set>
                                      <p:cBhvr>
                                        <p:cTn id="19" dur="1" fill="hold">
                                          <p:stCondLst>
                                            <p:cond delay="0"/>
                                          </p:stCondLst>
                                        </p:cTn>
                                        <p:tgtEl>
                                          <p:spTgt spid="44"/>
                                        </p:tgtEl>
                                        <p:attrNameLst>
                                          <p:attrName>style.visibility</p:attrName>
                                        </p:attrNameLst>
                                      </p:cBhvr>
                                      <p:to>
                                        <p:strVal val="visible"/>
                                      </p:to>
                                    </p:set>
                                    <p:animEffect transition="in" filter="fade">
                                      <p:cBhvr>
                                        <p:cTn id="20" dur="1000"/>
                                        <p:tgtEl>
                                          <p:spTgt spid="44"/>
                                        </p:tgtEl>
                                      </p:cBhvr>
                                    </p:animEffect>
                                  </p:childTnLst>
                                  <p:subTnLst>
                                    <p:audio>
                                      <p:cMediaNode>
                                        <p:cTn display="0" masterRel="sameClick">
                                          <p:stCondLst>
                                            <p:cond evt="begin" delay="0">
                                              <p:tn val="18"/>
                                            </p:cond>
                                          </p:stCondLst>
                                          <p:endCondLst>
                                            <p:cond evt="onStopAudio" delay="0">
                                              <p:tgtEl>
                                                <p:sldTgt/>
                                              </p:tgtEl>
                                            </p:cond>
                                          </p:endCondLst>
                                        </p:cTn>
                                        <p:tgtEl>
                                          <p:sndTgt r:embed="rId2" name="Am-thanh-phep-thuat-www_nhacchuongvui_com.wav"/>
                                        </p:tgtEl>
                                      </p:cMediaNode>
                                    </p:audio>
                                  </p:subTnLst>
                                </p:cTn>
                              </p:par>
                            </p:childTnLst>
                          </p:cTn>
                        </p:par>
                        <p:par>
                          <p:cTn id="21" fill="hold">
                            <p:stCondLst>
                              <p:cond delay="1500"/>
                            </p:stCondLst>
                            <p:childTnLst>
                              <p:par>
                                <p:cTn id="22" presetID="32" presetClass="emph" presetSubtype="0" repeatCount="indefinite" fill="hold" nodeType="afterEffect">
                                  <p:stCondLst>
                                    <p:cond delay="0"/>
                                  </p:stCondLst>
                                  <p:childTnLst>
                                    <p:animRot by="120000">
                                      <p:cBhvr>
                                        <p:cTn id="23" dur="100" fill="hold">
                                          <p:stCondLst>
                                            <p:cond delay="0"/>
                                          </p:stCondLst>
                                        </p:cTn>
                                        <p:tgtEl>
                                          <p:spTgt spid="44"/>
                                        </p:tgtEl>
                                        <p:attrNameLst>
                                          <p:attrName>r</p:attrName>
                                        </p:attrNameLst>
                                      </p:cBhvr>
                                    </p:animRot>
                                    <p:animRot by="-240000">
                                      <p:cBhvr>
                                        <p:cTn id="24" dur="200" fill="hold">
                                          <p:stCondLst>
                                            <p:cond delay="200"/>
                                          </p:stCondLst>
                                        </p:cTn>
                                        <p:tgtEl>
                                          <p:spTgt spid="44"/>
                                        </p:tgtEl>
                                        <p:attrNameLst>
                                          <p:attrName>r</p:attrName>
                                        </p:attrNameLst>
                                      </p:cBhvr>
                                    </p:animRot>
                                    <p:animRot by="240000">
                                      <p:cBhvr>
                                        <p:cTn id="25" dur="200" fill="hold">
                                          <p:stCondLst>
                                            <p:cond delay="400"/>
                                          </p:stCondLst>
                                        </p:cTn>
                                        <p:tgtEl>
                                          <p:spTgt spid="44"/>
                                        </p:tgtEl>
                                        <p:attrNameLst>
                                          <p:attrName>r</p:attrName>
                                        </p:attrNameLst>
                                      </p:cBhvr>
                                    </p:animRot>
                                    <p:animRot by="-240000">
                                      <p:cBhvr>
                                        <p:cTn id="26" dur="200" fill="hold">
                                          <p:stCondLst>
                                            <p:cond delay="600"/>
                                          </p:stCondLst>
                                        </p:cTn>
                                        <p:tgtEl>
                                          <p:spTgt spid="44"/>
                                        </p:tgtEl>
                                        <p:attrNameLst>
                                          <p:attrName>r</p:attrName>
                                        </p:attrNameLst>
                                      </p:cBhvr>
                                    </p:animRot>
                                    <p:animRot by="120000">
                                      <p:cBhvr>
                                        <p:cTn id="27" dur="200" fill="hold">
                                          <p:stCondLst>
                                            <p:cond delay="800"/>
                                          </p:stCondLst>
                                        </p:cTn>
                                        <p:tgtEl>
                                          <p:spTgt spid="44"/>
                                        </p:tgtEl>
                                        <p:attrNameLst>
                                          <p:attrName>r</p:attrName>
                                        </p:attrNameLst>
                                      </p:cBhvr>
                                    </p:animRot>
                                  </p:childTnLst>
                                </p:cTn>
                              </p:par>
                            </p:childTnLst>
                          </p:cTn>
                        </p:par>
                      </p:childTnLst>
                    </p:cTn>
                  </p:par>
                </p:childTnLst>
              </p:cTn>
              <p:nextCondLst>
                <p:cond evt="onClick" delay="0">
                  <p:tgtEl>
                    <p:spTgt spid="43"/>
                  </p:tgtEl>
                </p:cond>
              </p:nextCondLst>
            </p:seq>
            <p:seq concurrent="1" nextAc="seek">
              <p:cTn id="28" restart="whenNotActive" fill="hold" evtFilter="cancelBubble" nodeType="interactiveSeq">
                <p:stCondLst>
                  <p:cond evt="onClick" delay="0">
                    <p:tgtEl>
                      <p:spTgt spid="19"/>
                    </p:tgtEl>
                  </p:cond>
                </p:stCondLst>
                <p:endSync evt="end" delay="0">
                  <p:rtn val="all"/>
                </p:endSync>
                <p:childTnLst>
                  <p:par>
                    <p:cTn id="29" fill="hold">
                      <p:stCondLst>
                        <p:cond delay="0"/>
                      </p:stCondLst>
                      <p:childTnLst>
                        <p:par>
                          <p:cTn id="30" fill="hold">
                            <p:stCondLst>
                              <p:cond delay="0"/>
                            </p:stCondLst>
                            <p:childTnLst>
                              <p:par>
                                <p:cTn id="31" presetID="0" presetClass="path" presetSubtype="0" accel="50000" decel="50000" fill="hold" nodeType="clickEffect">
                                  <p:stCondLst>
                                    <p:cond delay="0"/>
                                  </p:stCondLst>
                                  <p:childTnLst>
                                    <p:animMotion origin="layout" path="M -0.03437 0.0625 L -0.03437 0.06388 C -0.0207 0.04444 -0.00703 0.03541 0.00664 0.01087 C 0.01797 -0.00973 0.02904 -0.04352 0.04076 -0.05116 C 0.06224 -0.06667 0.05065 -0.06019 0.07618 -0.07176 C 0.07904 -0.07963 0.08203 -0.09237 0.08529 -0.09237 C 0.09922 -0.09237 0.11328 -0.08079 0.12735 -0.07176 C 0.13151 -0.07061 0.13568 -0.06274 0.13998 -0.06158 C 0.15091 -0.06019 0.16185 -0.06158 0.17305 -0.06158 L 0.17305 -0.06019 L 0.17305 -0.06158 " pathEditMode="relative" rAng="0" ptsTypes="AAAAAAAAAAA">
                                      <p:cBhvr>
                                        <p:cTn id="32" dur="2000" fill="hold"/>
                                        <p:tgtEl>
                                          <p:spTgt spid="19"/>
                                        </p:tgtEl>
                                        <p:attrNameLst>
                                          <p:attrName>ppt_x</p:attrName>
                                          <p:attrName>ppt_y</p:attrName>
                                        </p:attrNameLst>
                                      </p:cBhvr>
                                      <p:rCtr x="10365" y="-7685"/>
                                    </p:animMotion>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nodeType="clickEffect">
                                  <p:stCondLst>
                                    <p:cond delay="0"/>
                                  </p:stCondLst>
                                  <p:childTnLst>
                                    <p:set>
                                      <p:cBhvr>
                                        <p:cTn id="36" dur="1" fill="hold">
                                          <p:stCondLst>
                                            <p:cond delay="0"/>
                                          </p:stCondLst>
                                        </p:cTn>
                                        <p:tgtEl>
                                          <p:spTgt spid="3"/>
                                        </p:tgtEl>
                                        <p:attrNameLst>
                                          <p:attrName>style.visibility</p:attrName>
                                        </p:attrNameLst>
                                      </p:cBhvr>
                                      <p:to>
                                        <p:strVal val="visible"/>
                                      </p:to>
                                    </p:set>
                                    <p:anim calcmode="lin" valueType="num">
                                      <p:cBhvr>
                                        <p:cTn id="37" dur="500" fill="hold"/>
                                        <p:tgtEl>
                                          <p:spTgt spid="3"/>
                                        </p:tgtEl>
                                        <p:attrNameLst>
                                          <p:attrName>ppt_w</p:attrName>
                                        </p:attrNameLst>
                                      </p:cBhvr>
                                      <p:tavLst>
                                        <p:tav tm="0">
                                          <p:val>
                                            <p:fltVal val="0"/>
                                          </p:val>
                                        </p:tav>
                                        <p:tav tm="100000">
                                          <p:val>
                                            <p:strVal val="#ppt_w"/>
                                          </p:val>
                                        </p:tav>
                                      </p:tavLst>
                                    </p:anim>
                                    <p:anim calcmode="lin" valueType="num">
                                      <p:cBhvr>
                                        <p:cTn id="38" dur="500" fill="hold"/>
                                        <p:tgtEl>
                                          <p:spTgt spid="3"/>
                                        </p:tgtEl>
                                        <p:attrNameLst>
                                          <p:attrName>ppt_h</p:attrName>
                                        </p:attrNameLst>
                                      </p:cBhvr>
                                      <p:tavLst>
                                        <p:tav tm="0">
                                          <p:val>
                                            <p:fltVal val="0"/>
                                          </p:val>
                                        </p:tav>
                                        <p:tav tm="100000">
                                          <p:val>
                                            <p:strVal val="#ppt_h"/>
                                          </p:val>
                                        </p:tav>
                                      </p:tavLst>
                                    </p:anim>
                                    <p:animEffect transition="in" filter="fade">
                                      <p:cBhvr>
                                        <p:cTn id="39" dur="500"/>
                                        <p:tgtEl>
                                          <p:spTgt spid="3"/>
                                        </p:tgtEl>
                                      </p:cBhvr>
                                    </p:animEffect>
                                  </p:childTnLst>
                                  <p:subTnLst>
                                    <p:audio>
                                      <p:cMediaNode>
                                        <p:cTn display="0" masterRel="sameClick">
                                          <p:stCondLst>
                                            <p:cond evt="begin" delay="0">
                                              <p:tn val="35"/>
                                            </p:cond>
                                          </p:stCondLst>
                                          <p:endCondLst>
                                            <p:cond evt="onStopAudio" delay="0">
                                              <p:tgtEl>
                                                <p:sldTgt/>
                                              </p:tgtEl>
                                            </p:cond>
                                          </p:endCondLst>
                                        </p:cTn>
                                        <p:tgtEl>
                                          <p:sndTgt r:embed="rId3" name="Am-thanh-tra-loi-dung-www_nhacchuongvui_com.wav"/>
                                        </p:tgtEl>
                                      </p:cMediaNode>
                                    </p:audio>
                                  </p:subTnLst>
                                </p:cTn>
                              </p:par>
                            </p:childTnLst>
                          </p:cTn>
                        </p:par>
                      </p:childTnLst>
                    </p:cTn>
                  </p:par>
                </p:childTnLst>
              </p:cTn>
              <p:nextCondLst>
                <p:cond evt="onClick" delay="0">
                  <p:tgtEl>
                    <p:spTgt spid="19"/>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8A2ABC14-7A1F-4ECD-B82D-A5FC1B6B28AC}"/>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7206" b="99412" l="556" r="97667">
                        <a14:foregroundMark x1="556" y1="13529" x2="12222" y2="18676"/>
                        <a14:foregroundMark x1="12222" y1="18676" x2="13889" y2="22206"/>
                        <a14:foregroundMark x1="62444" y1="10735" x2="67556" y2="8529"/>
                        <a14:foregroundMark x1="67556" y1="8529" x2="64667" y2="13971"/>
                        <a14:foregroundMark x1="64667" y1="13971" x2="64667" y2="13971"/>
                        <a14:foregroundMark x1="83889" y1="12353" x2="90333" y2="18088"/>
                        <a14:foregroundMark x1="90333" y1="18088" x2="91778" y2="26765"/>
                        <a14:foregroundMark x1="91778" y1="26765" x2="91778" y2="26912"/>
                        <a14:foregroundMark x1="94444" y1="12647" x2="97778" y2="26471"/>
                        <a14:foregroundMark x1="97778" y1="26471" x2="97667" y2="34853"/>
                        <a14:foregroundMark x1="97667" y1="34853" x2="97556" y2="35441"/>
                        <a14:foregroundMark x1="38667" y1="8382" x2="41222" y2="7206"/>
                        <a14:foregroundMark x1="4778" y1="42353" x2="5556" y2="99265"/>
                        <a14:foregroundMark x1="5556" y1="99265" x2="5667" y2="99412"/>
                        <a14:foregroundMark x1="10778" y1="49853" x2="20778" y2="65588"/>
                        <a14:foregroundMark x1="85111" y1="15294" x2="70667" y2="37353"/>
                        <a14:foregroundMark x1="74222" y1="19706" x2="82778" y2="33382"/>
                        <a14:foregroundMark x1="47111" y1="13676" x2="48000" y2="14118"/>
                      </a14:backgroundRemoval>
                    </a14:imgEffect>
                  </a14:imgLayer>
                </a14:imgProps>
              </a:ext>
              <a:ext uri="{28A0092B-C50C-407E-A947-70E740481C1C}">
                <a14:useLocalDpi xmlns:a14="http://schemas.microsoft.com/office/drawing/2010/main" val="0"/>
              </a:ext>
            </a:extLst>
          </a:blip>
          <a:stretch>
            <a:fillRect/>
          </a:stretch>
        </p:blipFill>
        <p:spPr>
          <a:xfrm>
            <a:off x="0" y="-748360"/>
            <a:ext cx="12192000" cy="7653975"/>
          </a:xfrm>
          <a:prstGeom prst="rect">
            <a:avLst/>
          </a:prstGeom>
        </p:spPr>
      </p:pic>
      <p:sp>
        <p:nvSpPr>
          <p:cNvPr id="2" name="Rectangle 1">
            <a:extLst>
              <a:ext uri="{FF2B5EF4-FFF2-40B4-BE49-F238E27FC236}">
                <a16:creationId xmlns:a16="http://schemas.microsoft.com/office/drawing/2014/main" xmlns="" id="{D20B2BF6-830C-4116-B20A-A11D2343221B}"/>
              </a:ext>
            </a:extLst>
          </p:cNvPr>
          <p:cNvSpPr/>
          <p:nvPr/>
        </p:nvSpPr>
        <p:spPr>
          <a:xfrm>
            <a:off x="114300" y="591321"/>
            <a:ext cx="10740570" cy="1526278"/>
          </a:xfrm>
          <a:prstGeom prst="rect">
            <a:avLst/>
          </a:prstGeom>
          <a:solidFill>
            <a:srgbClr val="FFFFFD"/>
          </a:solidFill>
          <a:ln>
            <a:solidFill>
              <a:srgbClr val="92D050"/>
            </a:solidFill>
          </a:ln>
        </p:spPr>
        <p:style>
          <a:lnRef idx="2">
            <a:schemeClr val="accent6"/>
          </a:lnRef>
          <a:fillRef idx="1">
            <a:schemeClr val="lt1"/>
          </a:fillRef>
          <a:effectRef idx="0">
            <a:schemeClr val="accent6"/>
          </a:effectRef>
          <a:fontRef idx="minor">
            <a:schemeClr val="dk1"/>
          </a:fontRef>
        </p:style>
        <p:txBody>
          <a:bodyPr rtlCol="0" anchor="t"/>
          <a:lstStyle/>
          <a:p>
            <a:pPr algn="ctr" fontAlgn="base">
              <a:spcBef>
                <a:spcPct val="0"/>
              </a:spcBef>
              <a:spcAft>
                <a:spcPct val="0"/>
              </a:spcAft>
              <a:buFontTx/>
              <a:buNone/>
            </a:pPr>
            <a:r>
              <a:rPr lang="en-US" sz="4800">
                <a:solidFill>
                  <a:srgbClr val="45B488"/>
                </a:solidFill>
                <a:latin typeface="Times New Roman" panose="02020603050405020304" pitchFamily="18" charset="0"/>
              </a:rPr>
              <a:t>Tìm nhanh những từ đồng nghĩa với từ</a:t>
            </a:r>
            <a:r>
              <a:rPr lang="en-US" sz="4800">
                <a:solidFill>
                  <a:srgbClr val="0000FF"/>
                </a:solidFill>
                <a:latin typeface="Times New Roman" panose="02020603050405020304" pitchFamily="18" charset="0"/>
              </a:rPr>
              <a:t> </a:t>
            </a:r>
            <a:r>
              <a:rPr lang="en-US" sz="4800">
                <a:solidFill>
                  <a:srgbClr val="FF0000"/>
                </a:solidFill>
                <a:latin typeface="Times New Roman" panose="02020603050405020304" pitchFamily="18" charset="0"/>
              </a:rPr>
              <a:t>“</a:t>
            </a:r>
            <a:r>
              <a:rPr lang="en-US" sz="4800" i="1">
                <a:solidFill>
                  <a:srgbClr val="FF0000"/>
                </a:solidFill>
                <a:latin typeface="Times New Roman" panose="02020603050405020304" pitchFamily="18" charset="0"/>
              </a:rPr>
              <a:t>mênh mông</a:t>
            </a:r>
            <a:r>
              <a:rPr lang="en-US" sz="4800">
                <a:solidFill>
                  <a:srgbClr val="FF0000"/>
                </a:solidFill>
                <a:latin typeface="Times New Roman" panose="02020603050405020304" pitchFamily="18" charset="0"/>
              </a:rPr>
              <a:t>”</a:t>
            </a:r>
          </a:p>
        </p:txBody>
      </p:sp>
      <p:sp>
        <p:nvSpPr>
          <p:cNvPr id="3" name="Rectangle: Rounded Corners 2">
            <a:extLst>
              <a:ext uri="{FF2B5EF4-FFF2-40B4-BE49-F238E27FC236}">
                <a16:creationId xmlns:a16="http://schemas.microsoft.com/office/drawing/2014/main" xmlns="" id="{0094D2C1-7CAD-4D15-8C6B-36FCFC71A3AA}"/>
              </a:ext>
            </a:extLst>
          </p:cNvPr>
          <p:cNvSpPr/>
          <p:nvPr/>
        </p:nvSpPr>
        <p:spPr>
          <a:xfrm>
            <a:off x="2384050" y="3061780"/>
            <a:ext cx="8193931" cy="1381328"/>
          </a:xfrm>
          <a:prstGeom prst="roundRect">
            <a:avLst/>
          </a:prstGeom>
          <a:solidFill>
            <a:srgbClr val="FAF9F7"/>
          </a:solidFill>
        </p:spPr>
        <p:style>
          <a:lnRef idx="1">
            <a:schemeClr val="accent6"/>
          </a:lnRef>
          <a:fillRef idx="2">
            <a:schemeClr val="accent6"/>
          </a:fillRef>
          <a:effectRef idx="1">
            <a:schemeClr val="accent6"/>
          </a:effectRef>
          <a:fontRef idx="minor">
            <a:schemeClr val="dk1"/>
          </a:fontRef>
        </p:style>
        <p:txBody>
          <a:bodyPr rtlCol="0" anchor="ctr"/>
          <a:lstStyle/>
          <a:p>
            <a:pPr algn="just" fontAlgn="base">
              <a:spcBef>
                <a:spcPct val="0"/>
              </a:spcBef>
              <a:spcAft>
                <a:spcPct val="0"/>
              </a:spcAft>
              <a:buFontTx/>
              <a:buNone/>
            </a:pPr>
            <a:r>
              <a:rPr lang="en-US" sz="4000">
                <a:solidFill>
                  <a:prstClr val="black"/>
                </a:solidFill>
                <a:latin typeface="Times New Roman" panose="02020603050405020304" pitchFamily="18" charset="0"/>
                <a:cs typeface="Times New Roman" panose="02020603050405020304" pitchFamily="18" charset="0"/>
              </a:rPr>
              <a:t>bao la, bát ngát, thênh thang, rộng lớn</a:t>
            </a:r>
            <a:endParaRPr lang="en-US" sz="4000">
              <a:solidFill>
                <a:prstClr val="black"/>
              </a:solidFill>
              <a:latin typeface="Arial" panose="020B0604020202020204" pitchFamily="34" charset="0"/>
            </a:endParaRPr>
          </a:p>
        </p:txBody>
      </p:sp>
      <p:sp>
        <p:nvSpPr>
          <p:cNvPr id="4" name="Arrow: Left 3">
            <a:hlinkClick r:id="rId5" action="ppaction://hlinksldjump"/>
            <a:extLst>
              <a:ext uri="{FF2B5EF4-FFF2-40B4-BE49-F238E27FC236}">
                <a16:creationId xmlns:a16="http://schemas.microsoft.com/office/drawing/2014/main" xmlns="" id="{B98CEA90-515B-4C26-98FB-067A3319267A}"/>
              </a:ext>
            </a:extLst>
          </p:cNvPr>
          <p:cNvSpPr/>
          <p:nvPr/>
        </p:nvSpPr>
        <p:spPr>
          <a:xfrm>
            <a:off x="10418323" y="5768502"/>
            <a:ext cx="1381327" cy="1089498"/>
          </a:xfrm>
          <a:prstGeom prst="lef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0640241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grpId="0" nodeType="withEffect">
                                  <p:stCondLst>
                                    <p:cond delay="0"/>
                                  </p:stCondLst>
                                  <p:childTnLst>
                                    <p:animRot by="120000">
                                      <p:cBhvr>
                                        <p:cTn id="6" dur="100" fill="hold">
                                          <p:stCondLst>
                                            <p:cond delay="0"/>
                                          </p:stCondLst>
                                        </p:cTn>
                                        <p:tgtEl>
                                          <p:spTgt spid="4"/>
                                        </p:tgtEl>
                                        <p:attrNameLst>
                                          <p:attrName>r</p:attrName>
                                        </p:attrNameLst>
                                      </p:cBhvr>
                                    </p:animRot>
                                    <p:animRot by="-240000">
                                      <p:cBhvr>
                                        <p:cTn id="7" dur="200" fill="hold">
                                          <p:stCondLst>
                                            <p:cond delay="200"/>
                                          </p:stCondLst>
                                        </p:cTn>
                                        <p:tgtEl>
                                          <p:spTgt spid="4"/>
                                        </p:tgtEl>
                                        <p:attrNameLst>
                                          <p:attrName>r</p:attrName>
                                        </p:attrNameLst>
                                      </p:cBhvr>
                                    </p:animRot>
                                    <p:animRot by="240000">
                                      <p:cBhvr>
                                        <p:cTn id="8" dur="200" fill="hold">
                                          <p:stCondLst>
                                            <p:cond delay="400"/>
                                          </p:stCondLst>
                                        </p:cTn>
                                        <p:tgtEl>
                                          <p:spTgt spid="4"/>
                                        </p:tgtEl>
                                        <p:attrNameLst>
                                          <p:attrName>r</p:attrName>
                                        </p:attrNameLst>
                                      </p:cBhvr>
                                    </p:animRot>
                                    <p:animRot by="-240000">
                                      <p:cBhvr>
                                        <p:cTn id="9" dur="200" fill="hold">
                                          <p:stCondLst>
                                            <p:cond delay="600"/>
                                          </p:stCondLst>
                                        </p:cTn>
                                        <p:tgtEl>
                                          <p:spTgt spid="4"/>
                                        </p:tgtEl>
                                        <p:attrNameLst>
                                          <p:attrName>r</p:attrName>
                                        </p:attrNameLst>
                                      </p:cBhvr>
                                    </p:animRot>
                                    <p:animRot by="120000">
                                      <p:cBhvr>
                                        <p:cTn id="10" dur="200" fill="hold">
                                          <p:stCondLst>
                                            <p:cond delay="800"/>
                                          </p:stCondLst>
                                        </p:cTn>
                                        <p:tgtEl>
                                          <p:spTgt spid="4"/>
                                        </p:tgtEl>
                                        <p:attrNameLst>
                                          <p:attrName>r</p:attrName>
                                        </p:attrNameLst>
                                      </p:cBhvr>
                                    </p:animRot>
                                  </p:childTnLst>
                                </p:cTn>
                              </p:par>
                              <p:par>
                                <p:cTn id="11" presetID="10"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childTnLst>
                                  <p:subTnLst>
                                    <p:audio>
                                      <p:cMediaNode>
                                        <p:cTn display="0" masterRel="sameClick">
                                          <p:stCondLst>
                                            <p:cond evt="begin" delay="0">
                                              <p:tn val="16"/>
                                            </p:cond>
                                          </p:stCondLst>
                                          <p:endCondLst>
                                            <p:cond evt="onStopAudio" delay="0">
                                              <p:tgtEl>
                                                <p:sldTgt/>
                                              </p:tgtEl>
                                            </p:cond>
                                          </p:endCondLst>
                                        </p:cTn>
                                        <p:tgtEl>
                                          <p:sndTgt r:embed="rId2" name="Am-thanh-tra-loi-dung-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xmlns="" id="{E965B671-EE07-4FBE-BBEC-3667C127440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7206" b="99412" l="556" r="97667">
                        <a14:foregroundMark x1="556" y1="13529" x2="12222" y2="18676"/>
                        <a14:foregroundMark x1="12222" y1="18676" x2="13889" y2="22206"/>
                        <a14:foregroundMark x1="62444" y1="10735" x2="67556" y2="8529"/>
                        <a14:foregroundMark x1="67556" y1="8529" x2="64667" y2="13971"/>
                        <a14:foregroundMark x1="64667" y1="13971" x2="64667" y2="13971"/>
                        <a14:foregroundMark x1="83889" y1="12353" x2="90333" y2="18088"/>
                        <a14:foregroundMark x1="90333" y1="18088" x2="91778" y2="26765"/>
                        <a14:foregroundMark x1="91778" y1="26765" x2="91778" y2="26912"/>
                        <a14:foregroundMark x1="94444" y1="12647" x2="97778" y2="26471"/>
                        <a14:foregroundMark x1="97778" y1="26471" x2="97667" y2="34853"/>
                        <a14:foregroundMark x1="97667" y1="34853" x2="97556" y2="35441"/>
                        <a14:foregroundMark x1="38667" y1="8382" x2="41222" y2="7206"/>
                        <a14:foregroundMark x1="4778" y1="42353" x2="5556" y2="99265"/>
                        <a14:foregroundMark x1="5556" y1="99265" x2="5667" y2="99412"/>
                        <a14:foregroundMark x1="10778" y1="49853" x2="20778" y2="65588"/>
                        <a14:foregroundMark x1="85111" y1="15294" x2="70667" y2="37353"/>
                        <a14:foregroundMark x1="74222" y1="19706" x2="82778" y2="33382"/>
                        <a14:foregroundMark x1="47111" y1="13676" x2="48000" y2="14118"/>
                      </a14:backgroundRemoval>
                    </a14:imgEffect>
                  </a14:imgLayer>
                </a14:imgProps>
              </a:ext>
              <a:ext uri="{28A0092B-C50C-407E-A947-70E740481C1C}">
                <a14:useLocalDpi xmlns:a14="http://schemas.microsoft.com/office/drawing/2010/main" val="0"/>
              </a:ext>
            </a:extLst>
          </a:blip>
          <a:stretch>
            <a:fillRect/>
          </a:stretch>
        </p:blipFill>
        <p:spPr>
          <a:xfrm>
            <a:off x="0" y="-748360"/>
            <a:ext cx="12192000" cy="7653975"/>
          </a:xfrm>
          <a:prstGeom prst="rect">
            <a:avLst/>
          </a:prstGeom>
        </p:spPr>
      </p:pic>
      <p:sp>
        <p:nvSpPr>
          <p:cNvPr id="3" name="Rectangle 2">
            <a:extLst>
              <a:ext uri="{FF2B5EF4-FFF2-40B4-BE49-F238E27FC236}">
                <a16:creationId xmlns:a16="http://schemas.microsoft.com/office/drawing/2014/main" xmlns="" id="{3C852C89-7D54-4547-B628-594E41C66954}"/>
              </a:ext>
            </a:extLst>
          </p:cNvPr>
          <p:cNvSpPr/>
          <p:nvPr/>
        </p:nvSpPr>
        <p:spPr>
          <a:xfrm>
            <a:off x="395593" y="712551"/>
            <a:ext cx="9241276" cy="1720406"/>
          </a:xfrm>
          <a:prstGeom prst="rect">
            <a:avLst/>
          </a:prstGeom>
          <a:solidFill>
            <a:srgbClr val="FFFFFD"/>
          </a:solidFill>
          <a:ln>
            <a:solidFill>
              <a:srgbClr val="92D050"/>
            </a:solidFill>
          </a:ln>
        </p:spPr>
        <p:style>
          <a:lnRef idx="2">
            <a:schemeClr val="accent6"/>
          </a:lnRef>
          <a:fillRef idx="1">
            <a:schemeClr val="lt1"/>
          </a:fillRef>
          <a:effectRef idx="0">
            <a:schemeClr val="accent6"/>
          </a:effectRef>
          <a:fontRef idx="minor">
            <a:schemeClr val="dk1"/>
          </a:fontRef>
        </p:style>
        <p:txBody>
          <a:bodyPr rtlCol="0" anchor="t"/>
          <a:lstStyle/>
          <a:p>
            <a:pPr lvl="0" algn="ctr" fontAlgn="base">
              <a:spcBef>
                <a:spcPct val="0"/>
              </a:spcBef>
              <a:spcAft>
                <a:spcPct val="0"/>
              </a:spcAft>
            </a:pPr>
            <a:r>
              <a:rPr lang="en-US" sz="4800">
                <a:solidFill>
                  <a:srgbClr val="45B488"/>
                </a:solidFill>
                <a:latin typeface="Times New Roman" panose="02020603050405020304" pitchFamily="18" charset="0"/>
              </a:rPr>
              <a:t>Tìm nhanh những từ đồng nghĩa với từ </a:t>
            </a:r>
            <a:r>
              <a:rPr lang="en-US" sz="4800">
                <a:solidFill>
                  <a:srgbClr val="FF0000"/>
                </a:solidFill>
                <a:latin typeface="Times New Roman" panose="02020603050405020304" pitchFamily="18" charset="0"/>
              </a:rPr>
              <a:t>“lấp lánh”</a:t>
            </a:r>
            <a:endParaRPr lang="en-US" sz="4800" dirty="0">
              <a:solidFill>
                <a:srgbClr val="FF0000"/>
              </a:solidFill>
              <a:latin typeface="Times New Roman" panose="02020603050405020304" pitchFamily="18" charset="0"/>
            </a:endParaRPr>
          </a:p>
        </p:txBody>
      </p:sp>
      <p:sp>
        <p:nvSpPr>
          <p:cNvPr id="4" name="Rectangle: Rounded Corners 3">
            <a:extLst>
              <a:ext uri="{FF2B5EF4-FFF2-40B4-BE49-F238E27FC236}">
                <a16:creationId xmlns:a16="http://schemas.microsoft.com/office/drawing/2014/main" xmlns="" id="{733B3330-D4B2-4AB3-AB1F-4DBAC641DC12}"/>
              </a:ext>
            </a:extLst>
          </p:cNvPr>
          <p:cNvSpPr/>
          <p:nvPr/>
        </p:nvSpPr>
        <p:spPr>
          <a:xfrm>
            <a:off x="2224392" y="3472774"/>
            <a:ext cx="7412477" cy="1381328"/>
          </a:xfrm>
          <a:prstGeom prst="roundRect">
            <a:avLst/>
          </a:prstGeom>
          <a:solidFill>
            <a:srgbClr val="FFFFFD"/>
          </a:solidFill>
        </p:spPr>
        <p:style>
          <a:lnRef idx="1">
            <a:schemeClr val="accent6"/>
          </a:lnRef>
          <a:fillRef idx="2">
            <a:schemeClr val="accent6"/>
          </a:fillRef>
          <a:effectRef idx="1">
            <a:schemeClr val="accent6"/>
          </a:effectRef>
          <a:fontRef idx="minor">
            <a:schemeClr val="dk1"/>
          </a:fontRef>
        </p:style>
        <p:txBody>
          <a:bodyPr rtlCol="0" anchor="ctr"/>
          <a:lstStyle/>
          <a:p>
            <a:pPr algn="ctr" fontAlgn="base">
              <a:spcBef>
                <a:spcPct val="0"/>
              </a:spcBef>
              <a:spcAft>
                <a:spcPct val="0"/>
              </a:spcAft>
              <a:buFontTx/>
              <a:buNone/>
            </a:pPr>
            <a:r>
              <a:rPr lang="en-US" sz="4400">
                <a:solidFill>
                  <a:prstClr val="black"/>
                </a:solidFill>
                <a:latin typeface="Times New Roman" panose="02020603050405020304" pitchFamily="18" charset="0"/>
                <a:cs typeface="Times New Roman" panose="02020603050405020304" pitchFamily="18" charset="0"/>
              </a:rPr>
              <a:t>long</a:t>
            </a:r>
            <a:r>
              <a:rPr lang="en-US" sz="4000">
                <a:solidFill>
                  <a:prstClr val="black"/>
                </a:solidFill>
                <a:latin typeface="Times New Roman" panose="02020603050405020304" pitchFamily="18" charset="0"/>
                <a:cs typeface="Times New Roman" panose="02020603050405020304" pitchFamily="18" charset="0"/>
              </a:rPr>
              <a:t> lanh, lóng lánh, lung linh, lấp loáng</a:t>
            </a:r>
            <a:endParaRPr lang="en-US" sz="4000" dirty="0">
              <a:solidFill>
                <a:prstClr val="white"/>
              </a:solidFill>
              <a:latin typeface="UTM Androgyne" panose="02040603050506020204" pitchFamily="18" charset="0"/>
            </a:endParaRPr>
          </a:p>
        </p:txBody>
      </p:sp>
      <p:sp>
        <p:nvSpPr>
          <p:cNvPr id="7" name="Arrow: Left 6">
            <a:hlinkClick r:id="rId5" action="ppaction://hlinksldjump"/>
            <a:extLst>
              <a:ext uri="{FF2B5EF4-FFF2-40B4-BE49-F238E27FC236}">
                <a16:creationId xmlns:a16="http://schemas.microsoft.com/office/drawing/2014/main" xmlns="" id="{F39962FF-3145-4126-B363-D06BCEA89F2E}"/>
              </a:ext>
            </a:extLst>
          </p:cNvPr>
          <p:cNvSpPr/>
          <p:nvPr/>
        </p:nvSpPr>
        <p:spPr>
          <a:xfrm>
            <a:off x="10418323" y="5768502"/>
            <a:ext cx="1381327" cy="1089498"/>
          </a:xfrm>
          <a:prstGeom prst="lef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2071313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subTnLst>
                                    <p:audio>
                                      <p:cMediaNode>
                                        <p:cTn display="0" masterRel="sameClick">
                                          <p:stCondLst>
                                            <p:cond evt="begin" delay="0">
                                              <p:tn val="10"/>
                                            </p:cond>
                                          </p:stCondLst>
                                          <p:endCondLst>
                                            <p:cond evt="onStopAudio" delay="0">
                                              <p:tgtEl>
                                                <p:sldTgt/>
                                              </p:tgtEl>
                                            </p:cond>
                                          </p:endCondLst>
                                        </p:cTn>
                                        <p:tgtEl>
                                          <p:sndTgt r:embed="rId2" name="Am-thanh-tra-loi-dung-www_nhacchuongvui_com.wav"/>
                                        </p:tgtEl>
                                      </p:cMediaNode>
                                    </p:audio>
                                  </p:subTnLst>
                                </p:cTn>
                              </p:par>
                              <p:par>
                                <p:cTn id="13" presetID="32" presetClass="emph" presetSubtype="0" repeatCount="indefinite" fill="hold" grpId="0" nodeType="withEffect">
                                  <p:stCondLst>
                                    <p:cond delay="0"/>
                                  </p:stCondLst>
                                  <p:childTnLst>
                                    <p:animRot by="120000">
                                      <p:cBhvr>
                                        <p:cTn id="14" dur="100" fill="hold">
                                          <p:stCondLst>
                                            <p:cond delay="0"/>
                                          </p:stCondLst>
                                        </p:cTn>
                                        <p:tgtEl>
                                          <p:spTgt spid="7"/>
                                        </p:tgtEl>
                                        <p:attrNameLst>
                                          <p:attrName>r</p:attrName>
                                        </p:attrNameLst>
                                      </p:cBhvr>
                                    </p:animRot>
                                    <p:animRot by="-240000">
                                      <p:cBhvr>
                                        <p:cTn id="15" dur="200" fill="hold">
                                          <p:stCondLst>
                                            <p:cond delay="200"/>
                                          </p:stCondLst>
                                        </p:cTn>
                                        <p:tgtEl>
                                          <p:spTgt spid="7"/>
                                        </p:tgtEl>
                                        <p:attrNameLst>
                                          <p:attrName>r</p:attrName>
                                        </p:attrNameLst>
                                      </p:cBhvr>
                                    </p:animRot>
                                    <p:animRot by="240000">
                                      <p:cBhvr>
                                        <p:cTn id="16" dur="200" fill="hold">
                                          <p:stCondLst>
                                            <p:cond delay="400"/>
                                          </p:stCondLst>
                                        </p:cTn>
                                        <p:tgtEl>
                                          <p:spTgt spid="7"/>
                                        </p:tgtEl>
                                        <p:attrNameLst>
                                          <p:attrName>r</p:attrName>
                                        </p:attrNameLst>
                                      </p:cBhvr>
                                    </p:animRot>
                                    <p:animRot by="-240000">
                                      <p:cBhvr>
                                        <p:cTn id="17" dur="200" fill="hold">
                                          <p:stCondLst>
                                            <p:cond delay="600"/>
                                          </p:stCondLst>
                                        </p:cTn>
                                        <p:tgtEl>
                                          <p:spTgt spid="7"/>
                                        </p:tgtEl>
                                        <p:attrNameLst>
                                          <p:attrName>r</p:attrName>
                                        </p:attrNameLst>
                                      </p:cBhvr>
                                    </p:animRot>
                                    <p:animRot by="120000">
                                      <p:cBhvr>
                                        <p:cTn id="18" dur="200" fill="hold">
                                          <p:stCondLst>
                                            <p:cond delay="80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3">
            <a:extLst>
              <a:ext uri="{FF2B5EF4-FFF2-40B4-BE49-F238E27FC236}">
                <a16:creationId xmlns:a16="http://schemas.microsoft.com/office/drawing/2014/main" xmlns="" id="{6FFF76EC-EE86-4A75-BB08-06AE2B3802B5}"/>
              </a:ext>
            </a:extLst>
          </p:cNvPr>
          <p:cNvSpPr/>
          <p:nvPr/>
        </p:nvSpPr>
        <p:spPr>
          <a:xfrm>
            <a:off x="-377372" y="0"/>
            <a:ext cx="12569372" cy="6858000"/>
          </a:xfrm>
          <a:prstGeom prst="rect">
            <a:avLst/>
          </a:prstGeom>
          <a:solidFill>
            <a:srgbClr val="2AD140">
              <a:lumMod val="70000"/>
              <a:lumOff val="30000"/>
            </a:srgb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algn="ctr"/>
            <a:endParaRPr lang="zh-CN" altLang="en-US" dirty="0"/>
          </a:p>
        </p:txBody>
      </p:sp>
      <p:sp>
        <p:nvSpPr>
          <p:cNvPr id="7" name="任意多边形: 形状 4">
            <a:extLst>
              <a:ext uri="{FF2B5EF4-FFF2-40B4-BE49-F238E27FC236}">
                <a16:creationId xmlns:a16="http://schemas.microsoft.com/office/drawing/2014/main" xmlns="" id="{C3A0886F-67D1-4EAA-AD73-710A36E7783F}"/>
              </a:ext>
            </a:extLst>
          </p:cNvPr>
          <p:cNvSpPr/>
          <p:nvPr/>
        </p:nvSpPr>
        <p:spPr>
          <a:xfrm>
            <a:off x="473423" y="444578"/>
            <a:ext cx="11300854" cy="5839736"/>
          </a:xfrm>
          <a:custGeom>
            <a:avLst/>
            <a:gdLst>
              <a:gd name="connsiteX0" fmla="*/ 539589 w 11300854"/>
              <a:gd name="connsiteY0" fmla="*/ 263634 h 5839736"/>
              <a:gd name="connsiteX1" fmla="*/ 1740859 w 11300854"/>
              <a:gd name="connsiteY1" fmla="*/ 12622 h 5839736"/>
              <a:gd name="connsiteX2" fmla="*/ 2834553 w 11300854"/>
              <a:gd name="connsiteY2" fmla="*/ 469822 h 5839736"/>
              <a:gd name="connsiteX3" fmla="*/ 3874459 w 11300854"/>
              <a:gd name="connsiteY3" fmla="*/ 12622 h 5839736"/>
              <a:gd name="connsiteX4" fmla="*/ 5084695 w 11300854"/>
              <a:gd name="connsiteY4" fmla="*/ 523610 h 5839736"/>
              <a:gd name="connsiteX5" fmla="*/ 5945306 w 11300854"/>
              <a:gd name="connsiteY5" fmla="*/ 75375 h 5839736"/>
              <a:gd name="connsiteX6" fmla="*/ 7065895 w 11300854"/>
              <a:gd name="connsiteY6" fmla="*/ 595328 h 5839736"/>
              <a:gd name="connsiteX7" fmla="*/ 7594812 w 11300854"/>
              <a:gd name="connsiteY7" fmla="*/ 3657 h 5839736"/>
              <a:gd name="connsiteX8" fmla="*/ 8760224 w 11300854"/>
              <a:gd name="connsiteY8" fmla="*/ 335351 h 5839736"/>
              <a:gd name="connsiteX9" fmla="*/ 9351895 w 11300854"/>
              <a:gd name="connsiteY9" fmla="*/ 120198 h 5839736"/>
              <a:gd name="connsiteX10" fmla="*/ 10212506 w 11300854"/>
              <a:gd name="connsiteY10" fmla="*/ 532575 h 5839736"/>
              <a:gd name="connsiteX11" fmla="*/ 10893824 w 11300854"/>
              <a:gd name="connsiteY11" fmla="*/ 66410 h 5839736"/>
              <a:gd name="connsiteX12" fmla="*/ 11297236 w 11300854"/>
              <a:gd name="connsiteY12" fmla="*/ 1115281 h 5839736"/>
              <a:gd name="connsiteX13" fmla="*/ 10669706 w 11300854"/>
              <a:gd name="connsiteY13" fmla="*/ 1689022 h 5839736"/>
              <a:gd name="connsiteX14" fmla="*/ 11225518 w 11300854"/>
              <a:gd name="connsiteY14" fmla="*/ 2594457 h 5839736"/>
              <a:gd name="connsiteX15" fmla="*/ 10508342 w 11300854"/>
              <a:gd name="connsiteY15" fmla="*/ 3248881 h 5839736"/>
              <a:gd name="connsiteX16" fmla="*/ 11064153 w 11300854"/>
              <a:gd name="connsiteY16" fmla="*/ 3921234 h 5839736"/>
              <a:gd name="connsiteX17" fmla="*/ 10615918 w 11300854"/>
              <a:gd name="connsiteY17" fmla="*/ 4459116 h 5839736"/>
              <a:gd name="connsiteX18" fmla="*/ 11019330 w 11300854"/>
              <a:gd name="connsiteY18" fmla="*/ 5490057 h 5839736"/>
              <a:gd name="connsiteX19" fmla="*/ 9970459 w 11300854"/>
              <a:gd name="connsiteY19" fmla="*/ 5767963 h 5839736"/>
              <a:gd name="connsiteX20" fmla="*/ 9378789 w 11300854"/>
              <a:gd name="connsiteY20" fmla="*/ 5355587 h 5839736"/>
              <a:gd name="connsiteX21" fmla="*/ 8401636 w 11300854"/>
              <a:gd name="connsiteY21" fmla="*/ 5839681 h 5839736"/>
              <a:gd name="connsiteX22" fmla="*/ 7056930 w 11300854"/>
              <a:gd name="connsiteY22" fmla="*/ 5319728 h 5839736"/>
              <a:gd name="connsiteX23" fmla="*/ 6178389 w 11300854"/>
              <a:gd name="connsiteY23" fmla="*/ 5714175 h 5839736"/>
              <a:gd name="connsiteX24" fmla="*/ 5559824 w 11300854"/>
              <a:gd name="connsiteY24" fmla="*/ 4772881 h 5839736"/>
              <a:gd name="connsiteX25" fmla="*/ 4340624 w 11300854"/>
              <a:gd name="connsiteY25" fmla="*/ 5588669 h 5839736"/>
              <a:gd name="connsiteX26" fmla="*/ 2879377 w 11300854"/>
              <a:gd name="connsiteY26" fmla="*/ 4835634 h 5839736"/>
              <a:gd name="connsiteX27" fmla="*/ 2350459 w 11300854"/>
              <a:gd name="connsiteY27" fmla="*/ 5301798 h 5839736"/>
              <a:gd name="connsiteX28" fmla="*/ 1238836 w 11300854"/>
              <a:gd name="connsiteY28" fmla="*/ 4925281 h 5839736"/>
              <a:gd name="connsiteX29" fmla="*/ 826459 w 11300854"/>
              <a:gd name="connsiteY29" fmla="*/ 5732104 h 5839736"/>
              <a:gd name="connsiteX30" fmla="*/ 46530 w 11300854"/>
              <a:gd name="connsiteY30" fmla="*/ 4916316 h 5839736"/>
              <a:gd name="connsiteX31" fmla="*/ 620271 w 11300854"/>
              <a:gd name="connsiteY31" fmla="*/ 4181210 h 5839736"/>
              <a:gd name="connsiteX32" fmla="*/ 279612 w 11300854"/>
              <a:gd name="connsiteY32" fmla="*/ 3616434 h 5839736"/>
              <a:gd name="connsiteX33" fmla="*/ 763706 w 11300854"/>
              <a:gd name="connsiteY33" fmla="*/ 2710998 h 5839736"/>
              <a:gd name="connsiteX34" fmla="*/ 1706 w 11300854"/>
              <a:gd name="connsiteY34" fmla="*/ 1671093 h 5839736"/>
              <a:gd name="connsiteX35" fmla="*/ 548553 w 11300854"/>
              <a:gd name="connsiteY35" fmla="*/ 1321469 h 5839736"/>
              <a:gd name="connsiteX36" fmla="*/ 252718 w 11300854"/>
              <a:gd name="connsiteY36" fmla="*/ 622222 h 5839736"/>
              <a:gd name="connsiteX37" fmla="*/ 539589 w 11300854"/>
              <a:gd name="connsiteY37" fmla="*/ 263634 h 5839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1300854" h="5839736">
                <a:moveTo>
                  <a:pt x="539589" y="263634"/>
                </a:moveTo>
                <a:cubicBezTo>
                  <a:pt x="787613" y="162034"/>
                  <a:pt x="1358365" y="-21743"/>
                  <a:pt x="1740859" y="12622"/>
                </a:cubicBezTo>
                <a:cubicBezTo>
                  <a:pt x="2123353" y="46987"/>
                  <a:pt x="2478953" y="469822"/>
                  <a:pt x="2834553" y="469822"/>
                </a:cubicBezTo>
                <a:cubicBezTo>
                  <a:pt x="3190153" y="469822"/>
                  <a:pt x="3499436" y="3657"/>
                  <a:pt x="3874459" y="12622"/>
                </a:cubicBezTo>
                <a:cubicBezTo>
                  <a:pt x="4249482" y="21587"/>
                  <a:pt x="4739554" y="513151"/>
                  <a:pt x="5084695" y="523610"/>
                </a:cubicBezTo>
                <a:cubicBezTo>
                  <a:pt x="5429836" y="534069"/>
                  <a:pt x="5615106" y="63422"/>
                  <a:pt x="5945306" y="75375"/>
                </a:cubicBezTo>
                <a:cubicBezTo>
                  <a:pt x="6275506" y="87328"/>
                  <a:pt x="6790977" y="607281"/>
                  <a:pt x="7065895" y="595328"/>
                </a:cubicBezTo>
                <a:cubicBezTo>
                  <a:pt x="7340813" y="583375"/>
                  <a:pt x="7312424" y="46986"/>
                  <a:pt x="7594812" y="3657"/>
                </a:cubicBezTo>
                <a:cubicBezTo>
                  <a:pt x="7877200" y="-39672"/>
                  <a:pt x="8467377" y="315928"/>
                  <a:pt x="8760224" y="335351"/>
                </a:cubicBezTo>
                <a:cubicBezTo>
                  <a:pt x="9053071" y="354774"/>
                  <a:pt x="9109848" y="87327"/>
                  <a:pt x="9351895" y="120198"/>
                </a:cubicBezTo>
                <a:cubicBezTo>
                  <a:pt x="9593942" y="153069"/>
                  <a:pt x="9955518" y="541540"/>
                  <a:pt x="10212506" y="532575"/>
                </a:cubicBezTo>
                <a:cubicBezTo>
                  <a:pt x="10469494" y="523610"/>
                  <a:pt x="10713036" y="-30708"/>
                  <a:pt x="10893824" y="66410"/>
                </a:cubicBezTo>
                <a:cubicBezTo>
                  <a:pt x="11074612" y="163528"/>
                  <a:pt x="11334589" y="844846"/>
                  <a:pt x="11297236" y="1115281"/>
                </a:cubicBezTo>
                <a:cubicBezTo>
                  <a:pt x="11259883" y="1385716"/>
                  <a:pt x="10681659" y="1442493"/>
                  <a:pt x="10669706" y="1689022"/>
                </a:cubicBezTo>
                <a:cubicBezTo>
                  <a:pt x="10657753" y="1935551"/>
                  <a:pt x="11252412" y="2334481"/>
                  <a:pt x="11225518" y="2594457"/>
                </a:cubicBezTo>
                <a:cubicBezTo>
                  <a:pt x="11198624" y="2854434"/>
                  <a:pt x="10535236" y="3027752"/>
                  <a:pt x="10508342" y="3248881"/>
                </a:cubicBezTo>
                <a:cubicBezTo>
                  <a:pt x="10481448" y="3470010"/>
                  <a:pt x="11046224" y="3719528"/>
                  <a:pt x="11064153" y="3921234"/>
                </a:cubicBezTo>
                <a:cubicBezTo>
                  <a:pt x="11082082" y="4122940"/>
                  <a:pt x="10623388" y="4197646"/>
                  <a:pt x="10615918" y="4459116"/>
                </a:cubicBezTo>
                <a:cubicBezTo>
                  <a:pt x="10608448" y="4720586"/>
                  <a:pt x="11126906" y="5271916"/>
                  <a:pt x="11019330" y="5490057"/>
                </a:cubicBezTo>
                <a:cubicBezTo>
                  <a:pt x="10911754" y="5708198"/>
                  <a:pt x="10243882" y="5790375"/>
                  <a:pt x="9970459" y="5767963"/>
                </a:cubicBezTo>
                <a:cubicBezTo>
                  <a:pt x="9697036" y="5745551"/>
                  <a:pt x="9640259" y="5343634"/>
                  <a:pt x="9378789" y="5355587"/>
                </a:cubicBezTo>
                <a:cubicBezTo>
                  <a:pt x="9117319" y="5367540"/>
                  <a:pt x="8788612" y="5845657"/>
                  <a:pt x="8401636" y="5839681"/>
                </a:cubicBezTo>
                <a:cubicBezTo>
                  <a:pt x="8014660" y="5833705"/>
                  <a:pt x="7427471" y="5340646"/>
                  <a:pt x="7056930" y="5319728"/>
                </a:cubicBezTo>
                <a:cubicBezTo>
                  <a:pt x="6686389" y="5298810"/>
                  <a:pt x="6427907" y="5805316"/>
                  <a:pt x="6178389" y="5714175"/>
                </a:cubicBezTo>
                <a:cubicBezTo>
                  <a:pt x="5928871" y="5623034"/>
                  <a:pt x="5866118" y="4793799"/>
                  <a:pt x="5559824" y="4772881"/>
                </a:cubicBezTo>
                <a:cubicBezTo>
                  <a:pt x="5253530" y="4751963"/>
                  <a:pt x="4787365" y="5578210"/>
                  <a:pt x="4340624" y="5588669"/>
                </a:cubicBezTo>
                <a:cubicBezTo>
                  <a:pt x="3893883" y="5599128"/>
                  <a:pt x="3211071" y="4883446"/>
                  <a:pt x="2879377" y="4835634"/>
                </a:cubicBezTo>
                <a:cubicBezTo>
                  <a:pt x="2547683" y="4787822"/>
                  <a:pt x="2623882" y="5286857"/>
                  <a:pt x="2350459" y="5301798"/>
                </a:cubicBezTo>
                <a:cubicBezTo>
                  <a:pt x="2077036" y="5316739"/>
                  <a:pt x="1492836" y="4853563"/>
                  <a:pt x="1238836" y="4925281"/>
                </a:cubicBezTo>
                <a:cubicBezTo>
                  <a:pt x="984836" y="4996999"/>
                  <a:pt x="1025177" y="5733598"/>
                  <a:pt x="826459" y="5732104"/>
                </a:cubicBezTo>
                <a:cubicBezTo>
                  <a:pt x="627741" y="5730610"/>
                  <a:pt x="80895" y="5174798"/>
                  <a:pt x="46530" y="4916316"/>
                </a:cubicBezTo>
                <a:cubicBezTo>
                  <a:pt x="12165" y="4657834"/>
                  <a:pt x="581424" y="4397857"/>
                  <a:pt x="620271" y="4181210"/>
                </a:cubicBezTo>
                <a:cubicBezTo>
                  <a:pt x="659118" y="3964563"/>
                  <a:pt x="255706" y="3861469"/>
                  <a:pt x="279612" y="3616434"/>
                </a:cubicBezTo>
                <a:cubicBezTo>
                  <a:pt x="303518" y="3371399"/>
                  <a:pt x="810024" y="3035222"/>
                  <a:pt x="763706" y="2710998"/>
                </a:cubicBezTo>
                <a:cubicBezTo>
                  <a:pt x="717388" y="2386775"/>
                  <a:pt x="37565" y="1902681"/>
                  <a:pt x="1706" y="1671093"/>
                </a:cubicBezTo>
                <a:cubicBezTo>
                  <a:pt x="-34153" y="1439505"/>
                  <a:pt x="506718" y="1496281"/>
                  <a:pt x="548553" y="1321469"/>
                </a:cubicBezTo>
                <a:cubicBezTo>
                  <a:pt x="590388" y="1146657"/>
                  <a:pt x="252718" y="795540"/>
                  <a:pt x="252718" y="622222"/>
                </a:cubicBezTo>
                <a:cubicBezTo>
                  <a:pt x="252718" y="448904"/>
                  <a:pt x="291565" y="365234"/>
                  <a:pt x="539589" y="263634"/>
                </a:cubicBezTo>
                <a:close/>
              </a:path>
            </a:pathLst>
          </a:custGeom>
          <a:solidFill>
            <a:srgbClr val="F1FEF7"/>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algn="ctr"/>
            <a:endParaRPr lang="zh-CN" altLang="en-US" dirty="0"/>
          </a:p>
        </p:txBody>
      </p:sp>
      <p:pic>
        <p:nvPicPr>
          <p:cNvPr id="9" name="PA_图片 12">
            <a:extLst>
              <a:ext uri="{FF2B5EF4-FFF2-40B4-BE49-F238E27FC236}">
                <a16:creationId xmlns:a16="http://schemas.microsoft.com/office/drawing/2014/main" xmlns="" id="{D7186436-0ACD-425F-96E8-963D8C304517}"/>
              </a:ext>
            </a:extLst>
          </p:cNvPr>
          <p:cNvPicPr>
            <a:picLocks noChangeAspect="1"/>
          </p:cNvPicPr>
          <p:nvPr>
            <p:custDataLst>
              <p:tags r:id="rId1"/>
            </p:custDataLst>
          </p:nvPr>
        </p:nvPicPr>
        <p:blipFill>
          <a:blip r:embed="rId5" cstate="print">
            <a:extLst>
              <a:ext uri="{28A0092B-C50C-407E-A947-70E740481C1C}">
                <a14:useLocalDpi xmlns:a14="http://schemas.microsoft.com/office/drawing/2010/main" val="0"/>
              </a:ext>
            </a:extLst>
          </a:blip>
          <a:stretch>
            <a:fillRect/>
          </a:stretch>
        </p:blipFill>
        <p:spPr>
          <a:xfrm>
            <a:off x="-297519" y="4269758"/>
            <a:ext cx="3112584" cy="2581342"/>
          </a:xfrm>
          <a:prstGeom prst="rect">
            <a:avLst/>
          </a:prstGeom>
        </p:spPr>
      </p:pic>
      <p:pic>
        <p:nvPicPr>
          <p:cNvPr id="11" name="PA_图片 16">
            <a:extLst>
              <a:ext uri="{FF2B5EF4-FFF2-40B4-BE49-F238E27FC236}">
                <a16:creationId xmlns:a16="http://schemas.microsoft.com/office/drawing/2014/main" xmlns="" id="{FEE61974-05DD-48DC-9154-7DA6934971B4}"/>
              </a:ext>
            </a:extLst>
          </p:cNvPr>
          <p:cNvPicPr>
            <a:picLocks noChangeAspect="1"/>
          </p:cNvPicPr>
          <p:nvPr>
            <p:custDataLst>
              <p:tags r:id="rId2"/>
            </p:custDataLst>
          </p:nvPr>
        </p:nvPicPr>
        <p:blipFill>
          <a:blip r:embed="rId6" cstate="screen">
            <a:extLst>
              <a:ext uri="{28A0092B-C50C-407E-A947-70E740481C1C}">
                <a14:useLocalDpi xmlns:a14="http://schemas.microsoft.com/office/drawing/2010/main" val="0"/>
              </a:ext>
            </a:extLst>
          </a:blip>
          <a:stretch>
            <a:fillRect/>
          </a:stretch>
        </p:blipFill>
        <p:spPr>
          <a:xfrm>
            <a:off x="55700" y="25219"/>
            <a:ext cx="2825502" cy="2337821"/>
          </a:xfrm>
          <a:prstGeom prst="rect">
            <a:avLst/>
          </a:prstGeom>
        </p:spPr>
      </p:pic>
      <p:pic>
        <p:nvPicPr>
          <p:cNvPr id="12" name="PA_图片 18">
            <a:extLst>
              <a:ext uri="{FF2B5EF4-FFF2-40B4-BE49-F238E27FC236}">
                <a16:creationId xmlns:a16="http://schemas.microsoft.com/office/drawing/2014/main" xmlns="" id="{E7FCCD5F-9B33-4C53-89C7-E3181E1CCE1B}"/>
              </a:ext>
            </a:extLst>
          </p:cNvPr>
          <p:cNvPicPr>
            <a:picLocks noChangeAspect="1"/>
          </p:cNvPicPr>
          <p:nvPr>
            <p:custDataLst>
              <p:tags r:id="rId3"/>
            </p:custDataLst>
          </p:nvPr>
        </p:nvPicPr>
        <p:blipFill>
          <a:blip r:embed="rId7" cstate="screen">
            <a:extLst>
              <a:ext uri="{28A0092B-C50C-407E-A947-70E740481C1C}">
                <a14:useLocalDpi xmlns:a14="http://schemas.microsoft.com/office/drawing/2010/main" val="0"/>
              </a:ext>
            </a:extLst>
          </a:blip>
          <a:stretch>
            <a:fillRect/>
          </a:stretch>
        </p:blipFill>
        <p:spPr>
          <a:xfrm>
            <a:off x="9985829" y="25220"/>
            <a:ext cx="1997309" cy="2432976"/>
          </a:xfrm>
          <a:prstGeom prst="rect">
            <a:avLst/>
          </a:prstGeom>
        </p:spPr>
      </p:pic>
      <p:sp>
        <p:nvSpPr>
          <p:cNvPr id="19458" name="Rectangle 23"/>
          <p:cNvSpPr>
            <a:spLocks noChangeArrowheads="1"/>
          </p:cNvSpPr>
          <p:nvPr/>
        </p:nvSpPr>
        <p:spPr bwMode="auto">
          <a:xfrm>
            <a:off x="3474129" y="1939649"/>
            <a:ext cx="5243743"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fontAlgn="base">
              <a:spcBef>
                <a:spcPct val="0"/>
              </a:spcBef>
              <a:spcAft>
                <a:spcPct val="0"/>
              </a:spcAft>
              <a:buFontTx/>
              <a:buNone/>
            </a:pPr>
            <a:r>
              <a:rPr lang="en-US" sz="6600" b="1">
                <a:solidFill>
                  <a:srgbClr val="5DDEC7"/>
                </a:solidFill>
                <a:latin typeface="#9Slide04 SFU Garamond Bold" panose="00000700000000000000" pitchFamily="2" charset="0"/>
              </a:rPr>
              <a:t>Luyện từ và câu</a:t>
            </a:r>
          </a:p>
        </p:txBody>
      </p:sp>
      <p:sp>
        <p:nvSpPr>
          <p:cNvPr id="5" name="Rectangle 23"/>
          <p:cNvSpPr>
            <a:spLocks noChangeArrowheads="1"/>
          </p:cNvSpPr>
          <p:nvPr/>
        </p:nvSpPr>
        <p:spPr bwMode="auto">
          <a:xfrm>
            <a:off x="907898" y="2969043"/>
            <a:ext cx="10376203"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fontAlgn="base">
              <a:spcBef>
                <a:spcPct val="0"/>
              </a:spcBef>
              <a:spcAft>
                <a:spcPct val="0"/>
              </a:spcAft>
              <a:buFontTx/>
              <a:buNone/>
            </a:pPr>
            <a:r>
              <a:rPr lang="en-US" sz="6600" b="1">
                <a:solidFill>
                  <a:srgbClr val="337A00"/>
                </a:solidFill>
                <a:latin typeface="#9Slide04 SFU Garamond Bold" panose="00000700000000000000" pitchFamily="2" charset="0"/>
              </a:rPr>
              <a:t>Mở rộng vốn từ: Nhân dân</a:t>
            </a:r>
          </a:p>
        </p:txBody>
      </p:sp>
      <p:pic>
        <p:nvPicPr>
          <p:cNvPr id="16" name="Picture 15">
            <a:extLst>
              <a:ext uri="{FF2B5EF4-FFF2-40B4-BE49-F238E27FC236}">
                <a16:creationId xmlns:a16="http://schemas.microsoft.com/office/drawing/2014/main" xmlns="" id="{DFCE7959-B874-4D90-82D1-6BF19986E6B5}"/>
              </a:ext>
            </a:extLst>
          </p:cNvPr>
          <p:cNvPicPr>
            <a:picLocks noChangeAspect="1"/>
          </p:cNvPicPr>
          <p:nvPr/>
        </p:nvPicPr>
        <p:blipFill rotWithShape="1">
          <a:blip r:embed="rId8" cstate="print">
            <a:clrChange>
              <a:clrFrom>
                <a:srgbClr val="F5F5F5"/>
              </a:clrFrom>
              <a:clrTo>
                <a:srgbClr val="F5F5F5">
                  <a:alpha val="0"/>
                </a:srgbClr>
              </a:clrTo>
            </a:clrChange>
            <a:extLst>
              <a:ext uri="{BEBA8EAE-BF5A-486C-A8C5-ECC9F3942E4B}">
                <a14:imgProps xmlns:a14="http://schemas.microsoft.com/office/drawing/2010/main">
                  <a14:imgLayer r:embed="rId9">
                    <a14:imgEffect>
                      <a14:backgroundRemoval t="18182" b="83779" l="11750" r="83500">
                        <a14:foregroundMark x1="40333" y1="18182" x2="50167" y2="18895"/>
                        <a14:foregroundMark x1="50167" y1="18895" x2="50417" y2="19430"/>
                        <a14:foregroundMark x1="42750" y1="29590" x2="59333" y2="28105"/>
                        <a14:foregroundMark x1="49833" y1="30481" x2="43000" y2="46108"/>
                        <a14:foregroundMark x1="56083" y1="38919" x2="55167" y2="50149"/>
                        <a14:foregroundMark x1="51917" y1="40404" x2="51583" y2="50327"/>
                        <a14:foregroundMark x1="50167" y1="40404" x2="51917" y2="48901"/>
                        <a14:foregroundMark x1="51000" y1="76411" x2="51583" y2="83779"/>
                        <a14:foregroundMark x1="51583" y1="83779" x2="51583" y2="83779"/>
                        <a14:backgroundMark x1="26667" y1="72787" x2="33250" y2="85086"/>
                        <a14:backgroundMark x1="57833" y1="75520" x2="66167" y2="82709"/>
                        <a14:backgroundMark x1="46833" y1="75936" x2="46833" y2="75936"/>
                        <a14:backgroundMark x1="66667" y1="40952" x2="66667" y2="40952"/>
                        <a14:backgroundMark x1="66667" y1="40952" x2="66667" y2="40952"/>
                        <a14:backgroundMark x1="64137" y1="49418" x2="64137" y2="49418"/>
                        <a14:backgroundMark x1="64583" y1="47619" x2="66667" y2="66772"/>
                        <a14:backgroundMark x1="61458" y1="43492" x2="65625" y2="50159"/>
                        <a14:backgroundMark x1="33482" y1="52804" x2="33482" y2="52804"/>
                        <a14:backgroundMark x1="33482" y1="46138" x2="33482" y2="46138"/>
                        <a14:backgroundMark x1="33036" y1="40529" x2="33036" y2="60106"/>
                        <a14:backgroundMark x1="30952" y1="60106" x2="31399" y2="72698"/>
                        <a14:backgroundMark x1="63542" y1="20212" x2="70685" y2="37989"/>
                        <a14:backgroundMark x1="70685" y1="37989" x2="66220" y2="46455"/>
                        <a14:backgroundMark x1="47768" y1="63598" x2="47768" y2="63598"/>
                        <a14:backgroundMark x1="33256" y1="29312" x2="33256" y2="29312"/>
                      </a14:backgroundRemoval>
                    </a14:imgEffect>
                  </a14:imgLayer>
                </a14:imgProps>
              </a:ext>
              <a:ext uri="{28A0092B-C50C-407E-A947-70E740481C1C}">
                <a14:useLocalDpi xmlns:a14="http://schemas.microsoft.com/office/drawing/2010/main" val="0"/>
              </a:ext>
            </a:extLst>
          </a:blip>
          <a:srcRect l="29105" t="11200" r="32035" b="11552"/>
          <a:stretch/>
        </p:blipFill>
        <p:spPr>
          <a:xfrm>
            <a:off x="8204940" y="3939352"/>
            <a:ext cx="1390819" cy="3031696"/>
          </a:xfrm>
          <a:prstGeom prst="rect">
            <a:avLst/>
          </a:prstGeom>
        </p:spPr>
      </p:pic>
      <p:pic>
        <p:nvPicPr>
          <p:cNvPr id="17" name="Picture 16">
            <a:extLst>
              <a:ext uri="{FF2B5EF4-FFF2-40B4-BE49-F238E27FC236}">
                <a16:creationId xmlns:a16="http://schemas.microsoft.com/office/drawing/2014/main" xmlns="" id="{843F32EA-0794-49FF-8513-99B378CCAC8D}"/>
              </a:ext>
            </a:extLst>
          </p:cNvPr>
          <p:cNvPicPr>
            <a:picLocks noChangeAspect="1"/>
          </p:cNvPicPr>
          <p:nvPr/>
        </p:nvPicPr>
        <p:blipFill rotWithShape="1">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l="26746" t="10229" r="23813" b="11111"/>
          <a:stretch/>
        </p:blipFill>
        <p:spPr>
          <a:xfrm>
            <a:off x="9900807" y="3842801"/>
            <a:ext cx="1521226" cy="2369952"/>
          </a:xfrm>
          <a:prstGeom prst="rect">
            <a:avLst/>
          </a:prstGeom>
        </p:spPr>
      </p:pic>
      <p:pic>
        <p:nvPicPr>
          <p:cNvPr id="15" name="Picture 14">
            <a:extLst>
              <a:ext uri="{FF2B5EF4-FFF2-40B4-BE49-F238E27FC236}">
                <a16:creationId xmlns:a16="http://schemas.microsoft.com/office/drawing/2014/main" xmlns="" id="{D73C5A0D-1022-4259-914C-47CC6203420C}"/>
              </a:ext>
            </a:extLst>
          </p:cNvPr>
          <p:cNvPicPr>
            <a:picLocks noChangeAspect="1"/>
          </p:cNvPicPr>
          <p:nvPr/>
        </p:nvPicPr>
        <p:blipFill>
          <a:blip r:embed="rId11" cstate="print">
            <a:extLst>
              <a:ext uri="{BEBA8EAE-BF5A-486C-A8C5-ECC9F3942E4B}">
                <a14:imgProps xmlns:a14="http://schemas.microsoft.com/office/drawing/2010/main">
                  <a14:imgLayer r:embed="rId12">
                    <a14:imgEffect>
                      <a14:backgroundRemoval t="2895" b="92105" l="10000" r="90000">
                        <a14:foregroundMark x1="53556" y1="20088" x2="52444" y2="27719"/>
                        <a14:foregroundMark x1="52444" y1="27719" x2="52000" y2="28158"/>
                        <a14:foregroundMark x1="71333" y1="24561" x2="70444" y2="30877"/>
                        <a14:foregroundMark x1="52000" y1="23246" x2="54444" y2="22456"/>
                        <a14:foregroundMark x1="69667" y1="24737" x2="72667" y2="29649"/>
                        <a14:foregroundMark x1="61889" y1="2982" x2="61889" y2="17544"/>
                        <a14:foregroundMark x1="10444" y1="13947" x2="12000" y2="27544"/>
                        <a14:foregroundMark x1="45778" y1="92105" x2="57667" y2="90789"/>
                        <a14:foregroundMark x1="20333" y1="14211" x2="22000" y2="33246"/>
                        <a14:foregroundMark x1="14778" y1="14561" x2="15778" y2="27719"/>
                      </a14:backgroundRemoval>
                    </a14:imgEffect>
                  </a14:imgLayer>
                </a14:imgProps>
              </a:ext>
              <a:ext uri="{28A0092B-C50C-407E-A947-70E740481C1C}">
                <a14:useLocalDpi xmlns:a14="http://schemas.microsoft.com/office/drawing/2010/main" val="0"/>
              </a:ext>
            </a:extLst>
          </a:blip>
          <a:stretch>
            <a:fillRect/>
          </a:stretch>
        </p:blipFill>
        <p:spPr>
          <a:xfrm>
            <a:off x="8928629" y="4940769"/>
            <a:ext cx="1602850" cy="2030279"/>
          </a:xfrm>
          <a:prstGeom prst="rect">
            <a:avLst/>
          </a:prstGeom>
        </p:spPr>
      </p:pic>
      <p:pic>
        <p:nvPicPr>
          <p:cNvPr id="14" name="Picture 13">
            <a:extLst>
              <a:ext uri="{FF2B5EF4-FFF2-40B4-BE49-F238E27FC236}">
                <a16:creationId xmlns:a16="http://schemas.microsoft.com/office/drawing/2014/main" xmlns="" id="{6DDD4EB9-3F17-483E-8DD1-C930A6695553}"/>
              </a:ext>
            </a:extLst>
          </p:cNvPr>
          <p:cNvPicPr>
            <a:picLocks noChangeAspect="1"/>
          </p:cNvPicPr>
          <p:nvPr/>
        </p:nvPicPr>
        <p:blipFill>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681529" y="4597981"/>
            <a:ext cx="1614901" cy="2285238"/>
          </a:xfrm>
          <a:prstGeom prst="rect">
            <a:avLst/>
          </a:prstGeom>
        </p:spPr>
      </p:pic>
    </p:spTree>
    <p:extLst>
      <p:ext uri="{BB962C8B-B14F-4D97-AF65-F5344CB8AC3E}">
        <p14:creationId xmlns:p14="http://schemas.microsoft.com/office/powerpoint/2010/main" val="39396530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p:cTn id="13" dur="500" fill="hold"/>
                                        <p:tgtEl>
                                          <p:spTgt spid="17"/>
                                        </p:tgtEl>
                                        <p:attrNameLst>
                                          <p:attrName>ppt_w</p:attrName>
                                        </p:attrNameLst>
                                      </p:cBhvr>
                                      <p:tavLst>
                                        <p:tav tm="0">
                                          <p:val>
                                            <p:fltVal val="0"/>
                                          </p:val>
                                        </p:tav>
                                        <p:tav tm="100000">
                                          <p:val>
                                            <p:strVal val="#ppt_w"/>
                                          </p:val>
                                        </p:tav>
                                      </p:tavLst>
                                    </p:anim>
                                    <p:anim calcmode="lin" valueType="num">
                                      <p:cBhvr>
                                        <p:cTn id="14" dur="500" fill="hold"/>
                                        <p:tgtEl>
                                          <p:spTgt spid="17"/>
                                        </p:tgtEl>
                                        <p:attrNameLst>
                                          <p:attrName>ppt_h</p:attrName>
                                        </p:attrNameLst>
                                      </p:cBhvr>
                                      <p:tavLst>
                                        <p:tav tm="0">
                                          <p:val>
                                            <p:fltVal val="0"/>
                                          </p:val>
                                        </p:tav>
                                        <p:tav tm="100000">
                                          <p:val>
                                            <p:strVal val="#ppt_h"/>
                                          </p:val>
                                        </p:tav>
                                      </p:tavLst>
                                    </p:anim>
                                    <p:animEffect transition="in" filter="fade">
                                      <p:cBhvr>
                                        <p:cTn id="15" dur="500"/>
                                        <p:tgtEl>
                                          <p:spTgt spid="17"/>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p:cTn id="19" dur="500" fill="hold"/>
                                        <p:tgtEl>
                                          <p:spTgt spid="15"/>
                                        </p:tgtEl>
                                        <p:attrNameLst>
                                          <p:attrName>ppt_w</p:attrName>
                                        </p:attrNameLst>
                                      </p:cBhvr>
                                      <p:tavLst>
                                        <p:tav tm="0">
                                          <p:val>
                                            <p:fltVal val="0"/>
                                          </p:val>
                                        </p:tav>
                                        <p:tav tm="100000">
                                          <p:val>
                                            <p:strVal val="#ppt_w"/>
                                          </p:val>
                                        </p:tav>
                                      </p:tavLst>
                                    </p:anim>
                                    <p:anim calcmode="lin" valueType="num">
                                      <p:cBhvr>
                                        <p:cTn id="20" dur="500" fill="hold"/>
                                        <p:tgtEl>
                                          <p:spTgt spid="15"/>
                                        </p:tgtEl>
                                        <p:attrNameLst>
                                          <p:attrName>ppt_h</p:attrName>
                                        </p:attrNameLst>
                                      </p:cBhvr>
                                      <p:tavLst>
                                        <p:tav tm="0">
                                          <p:val>
                                            <p:fltVal val="0"/>
                                          </p:val>
                                        </p:tav>
                                        <p:tav tm="100000">
                                          <p:val>
                                            <p:strVal val="#ppt_h"/>
                                          </p:val>
                                        </p:tav>
                                      </p:tavLst>
                                    </p:anim>
                                    <p:animEffect transition="in" filter="fade">
                                      <p:cBhvr>
                                        <p:cTn id="21" dur="500"/>
                                        <p:tgtEl>
                                          <p:spTgt spid="15"/>
                                        </p:tgtEl>
                                      </p:cBhvr>
                                    </p:animEffect>
                                  </p:childTnLst>
                                </p:cTn>
                              </p:par>
                            </p:childTnLst>
                          </p:cTn>
                        </p:par>
                        <p:par>
                          <p:cTn id="22" fill="hold">
                            <p:stCondLst>
                              <p:cond delay="1500"/>
                            </p:stCondLst>
                            <p:childTnLst>
                              <p:par>
                                <p:cTn id="23" presetID="53" presetClass="entr" presetSubtype="16" fill="hold" nodeType="after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p:cTn id="25" dur="500" fill="hold"/>
                                        <p:tgtEl>
                                          <p:spTgt spid="14"/>
                                        </p:tgtEl>
                                        <p:attrNameLst>
                                          <p:attrName>ppt_w</p:attrName>
                                        </p:attrNameLst>
                                      </p:cBhvr>
                                      <p:tavLst>
                                        <p:tav tm="0">
                                          <p:val>
                                            <p:fltVal val="0"/>
                                          </p:val>
                                        </p:tav>
                                        <p:tav tm="100000">
                                          <p:val>
                                            <p:strVal val="#ppt_w"/>
                                          </p:val>
                                        </p:tav>
                                      </p:tavLst>
                                    </p:anim>
                                    <p:anim calcmode="lin" valueType="num">
                                      <p:cBhvr>
                                        <p:cTn id="26" dur="500" fill="hold"/>
                                        <p:tgtEl>
                                          <p:spTgt spid="14"/>
                                        </p:tgtEl>
                                        <p:attrNameLst>
                                          <p:attrName>ppt_h</p:attrName>
                                        </p:attrNameLst>
                                      </p:cBhvr>
                                      <p:tavLst>
                                        <p:tav tm="0">
                                          <p:val>
                                            <p:fltVal val="0"/>
                                          </p:val>
                                        </p:tav>
                                        <p:tav tm="100000">
                                          <p:val>
                                            <p:strVal val="#ppt_h"/>
                                          </p:val>
                                        </p:tav>
                                      </p:tavLst>
                                    </p:anim>
                                    <p:animEffect transition="in" filter="fade">
                                      <p:cBhvr>
                                        <p:cTn id="27" dur="500"/>
                                        <p:tgtEl>
                                          <p:spTgt spid="14"/>
                                        </p:tgtEl>
                                      </p:cBhvr>
                                    </p:animEffect>
                                  </p:childTnLst>
                                </p:cTn>
                              </p:par>
                            </p:childTnLst>
                          </p:cTn>
                        </p:par>
                        <p:par>
                          <p:cTn id="28" fill="hold">
                            <p:stCondLst>
                              <p:cond delay="2000"/>
                            </p:stCondLst>
                            <p:childTnLst>
                              <p:par>
                                <p:cTn id="29" presetID="53" presetClass="entr" presetSubtype="16" fill="hold" nodeType="after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p:cTn id="31" dur="500" fill="hold"/>
                                        <p:tgtEl>
                                          <p:spTgt spid="16"/>
                                        </p:tgtEl>
                                        <p:attrNameLst>
                                          <p:attrName>ppt_w</p:attrName>
                                        </p:attrNameLst>
                                      </p:cBhvr>
                                      <p:tavLst>
                                        <p:tav tm="0">
                                          <p:val>
                                            <p:fltVal val="0"/>
                                          </p:val>
                                        </p:tav>
                                        <p:tav tm="100000">
                                          <p:val>
                                            <p:strVal val="#ppt_w"/>
                                          </p:val>
                                        </p:tav>
                                      </p:tavLst>
                                    </p:anim>
                                    <p:anim calcmode="lin" valueType="num">
                                      <p:cBhvr>
                                        <p:cTn id="32" dur="500" fill="hold"/>
                                        <p:tgtEl>
                                          <p:spTgt spid="16"/>
                                        </p:tgtEl>
                                        <p:attrNameLst>
                                          <p:attrName>ppt_h</p:attrName>
                                        </p:attrNameLst>
                                      </p:cBhvr>
                                      <p:tavLst>
                                        <p:tav tm="0">
                                          <p:val>
                                            <p:fltVal val="0"/>
                                          </p:val>
                                        </p:tav>
                                        <p:tav tm="100000">
                                          <p:val>
                                            <p:strVal val="#ppt_h"/>
                                          </p:val>
                                        </p:tav>
                                      </p:tavLst>
                                    </p:anim>
                                    <p:animEffect transition="in" filter="fade">
                                      <p:cBhvr>
                                        <p:cTn id="33" dur="500"/>
                                        <p:tgtEl>
                                          <p:spTgt spid="16"/>
                                        </p:tgtEl>
                                      </p:cBhvr>
                                    </p:animEffect>
                                  </p:childTnLst>
                                </p:cTn>
                              </p:par>
                            </p:childTnLst>
                          </p:cTn>
                        </p:par>
                        <p:par>
                          <p:cTn id="34" fill="hold">
                            <p:stCondLst>
                              <p:cond delay="2500"/>
                            </p:stCondLst>
                            <p:childTnLst>
                              <p:par>
                                <p:cTn id="35" presetID="16" presetClass="entr" presetSubtype="21" fill="hold" grpId="0" nodeType="afterEffect">
                                  <p:stCondLst>
                                    <p:cond delay="0"/>
                                  </p:stCondLst>
                                  <p:childTnLst>
                                    <p:set>
                                      <p:cBhvr>
                                        <p:cTn id="36" dur="1" fill="hold">
                                          <p:stCondLst>
                                            <p:cond delay="0"/>
                                          </p:stCondLst>
                                        </p:cTn>
                                        <p:tgtEl>
                                          <p:spTgt spid="19458"/>
                                        </p:tgtEl>
                                        <p:attrNameLst>
                                          <p:attrName>style.visibility</p:attrName>
                                        </p:attrNameLst>
                                      </p:cBhvr>
                                      <p:to>
                                        <p:strVal val="visible"/>
                                      </p:to>
                                    </p:set>
                                    <p:animEffect transition="in" filter="barn(inVertical)">
                                      <p:cBhvr>
                                        <p:cTn id="37" dur="500"/>
                                        <p:tgtEl>
                                          <p:spTgt spid="19458"/>
                                        </p:tgtEl>
                                      </p:cBhvr>
                                    </p:animEffect>
                                  </p:childTnLst>
                                </p:cTn>
                              </p:par>
                            </p:childTnLst>
                          </p:cTn>
                        </p:par>
                        <p:par>
                          <p:cTn id="38" fill="hold">
                            <p:stCondLst>
                              <p:cond delay="3000"/>
                            </p:stCondLst>
                            <p:childTnLst>
                              <p:par>
                                <p:cTn id="39" presetID="53" presetClass="entr" presetSubtype="0" fill="hold" grpId="0" nodeType="afterEffect">
                                  <p:stCondLst>
                                    <p:cond delay="0"/>
                                  </p:stCondLst>
                                  <p:childTnLst>
                                    <p:set>
                                      <p:cBhvr>
                                        <p:cTn id="40" dur="1" fill="hold">
                                          <p:stCondLst>
                                            <p:cond delay="0"/>
                                          </p:stCondLst>
                                        </p:cTn>
                                        <p:tgtEl>
                                          <p:spTgt spid="5"/>
                                        </p:tgtEl>
                                        <p:attrNameLst>
                                          <p:attrName>style.visibility</p:attrName>
                                        </p:attrNameLst>
                                      </p:cBhvr>
                                      <p:to>
                                        <p:strVal val="visible"/>
                                      </p:to>
                                    </p:set>
                                    <p:anim calcmode="lin" valueType="num">
                                      <p:cBhvr>
                                        <p:cTn id="41" dur="500" fill="hold"/>
                                        <p:tgtEl>
                                          <p:spTgt spid="5"/>
                                        </p:tgtEl>
                                        <p:attrNameLst>
                                          <p:attrName>ppt_w</p:attrName>
                                        </p:attrNameLst>
                                      </p:cBhvr>
                                      <p:tavLst>
                                        <p:tav tm="0">
                                          <p:val>
                                            <p:fltVal val="0"/>
                                          </p:val>
                                        </p:tav>
                                        <p:tav tm="100000">
                                          <p:val>
                                            <p:strVal val="#ppt_w"/>
                                          </p:val>
                                        </p:tav>
                                      </p:tavLst>
                                    </p:anim>
                                    <p:anim calcmode="lin" valueType="num">
                                      <p:cBhvr>
                                        <p:cTn id="42" dur="500" fill="hold"/>
                                        <p:tgtEl>
                                          <p:spTgt spid="5"/>
                                        </p:tgtEl>
                                        <p:attrNameLst>
                                          <p:attrName>ppt_h</p:attrName>
                                        </p:attrNameLst>
                                      </p:cBhvr>
                                      <p:tavLst>
                                        <p:tav tm="0">
                                          <p:val>
                                            <p:fltVal val="0"/>
                                          </p:val>
                                        </p:tav>
                                        <p:tav tm="100000">
                                          <p:val>
                                            <p:strVal val="#ppt_h"/>
                                          </p:val>
                                        </p:tav>
                                      </p:tavLst>
                                    </p:anim>
                                    <p:animEffect transition="in" filter="fade">
                                      <p:cBhvr>
                                        <p:cTn id="4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8" grpId="0"/>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val 8">
            <a:extLst>
              <a:ext uri="{FF2B5EF4-FFF2-40B4-BE49-F238E27FC236}">
                <a16:creationId xmlns:a16="http://schemas.microsoft.com/office/drawing/2014/main" xmlns="" id="{18A5C948-10BA-41E4-AB9A-52FBEEC40413}"/>
              </a:ext>
            </a:extLst>
          </p:cNvPr>
          <p:cNvSpPr/>
          <p:nvPr/>
        </p:nvSpPr>
        <p:spPr>
          <a:xfrm>
            <a:off x="-3079750" y="2850610"/>
            <a:ext cx="6845300" cy="6845300"/>
          </a:xfrm>
          <a:prstGeom prst="ellipse">
            <a:avLst/>
          </a:prstGeom>
          <a:solidFill>
            <a:schemeClr val="accent6">
              <a:lumMod val="40000"/>
              <a:lumOff val="60000"/>
              <a:alpha val="4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xmlns="" id="{D4A951F3-95BD-454D-B1FE-D482DAFC97DA}"/>
              </a:ext>
            </a:extLst>
          </p:cNvPr>
          <p:cNvSpPr/>
          <p:nvPr/>
        </p:nvSpPr>
        <p:spPr>
          <a:xfrm>
            <a:off x="-1333500" y="4483100"/>
            <a:ext cx="3352800" cy="3352800"/>
          </a:xfrm>
          <a:prstGeom prst="ellipse">
            <a:avLst/>
          </a:prstGeom>
          <a:solidFill>
            <a:schemeClr val="accent6">
              <a:lumMod val="40000"/>
              <a:lumOff val="60000"/>
              <a:alpha val="4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06" name="Text Box 4"/>
          <p:cNvSpPr txBox="1">
            <a:spLocks noChangeArrowheads="1"/>
          </p:cNvSpPr>
          <p:nvPr/>
        </p:nvSpPr>
        <p:spPr bwMode="auto">
          <a:xfrm>
            <a:off x="425450" y="176897"/>
            <a:ext cx="115062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fontAlgn="base">
              <a:spcBef>
                <a:spcPct val="50000"/>
              </a:spcBef>
              <a:spcAft>
                <a:spcPct val="0"/>
              </a:spcAft>
              <a:buFontTx/>
              <a:buNone/>
            </a:pPr>
            <a:r>
              <a:rPr lang="en-US" sz="4000" b="1">
                <a:solidFill>
                  <a:prstClr val="black"/>
                </a:solidFill>
                <a:latin typeface="Times New Roman" panose="02020603050405020304" pitchFamily="18" charset="0"/>
                <a:cs typeface="Times New Roman" panose="02020603050405020304" pitchFamily="18" charset="0"/>
              </a:rPr>
              <a:t>1. Xếp các từ trong ngoặc đơn vào nhóm thích hợp:</a:t>
            </a:r>
            <a:endParaRPr lang="en-US" sz="4000" b="1">
              <a:solidFill>
                <a:srgbClr val="FF0000"/>
              </a:solidFill>
              <a:latin typeface="Times New Roman" panose="02020603050405020304" pitchFamily="18" charset="0"/>
              <a:cs typeface="Times New Roman" panose="02020603050405020304" pitchFamily="18" charset="0"/>
            </a:endParaRPr>
          </a:p>
        </p:txBody>
      </p:sp>
      <p:sp>
        <p:nvSpPr>
          <p:cNvPr id="16" name="Rectangle 15"/>
          <p:cNvSpPr>
            <a:spLocks noChangeArrowheads="1"/>
          </p:cNvSpPr>
          <p:nvPr/>
        </p:nvSpPr>
        <p:spPr bwMode="auto">
          <a:xfrm>
            <a:off x="133350" y="4007390"/>
            <a:ext cx="11925300" cy="1938992"/>
          </a:xfrm>
          <a:prstGeom prst="rect">
            <a:avLst/>
          </a:prstGeom>
          <a:solidFill>
            <a:schemeClr val="accent5">
              <a:lumMod val="20000"/>
              <a:lumOff val="80000"/>
            </a:schemeClr>
          </a:solidFill>
          <a:ln w="9525">
            <a:solidFill>
              <a:schemeClr val="accent5">
                <a:lumMod val="40000"/>
                <a:lumOff val="60000"/>
              </a:schemeClr>
            </a:solidFill>
            <a:miter lim="800000"/>
            <a:headEnd/>
            <a:tailEnd/>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fontAlgn="base">
              <a:spcBef>
                <a:spcPct val="50000"/>
              </a:spcBef>
              <a:spcAft>
                <a:spcPct val="0"/>
              </a:spcAft>
              <a:buFontTx/>
              <a:buNone/>
            </a:pPr>
            <a:r>
              <a:rPr lang="en-US" sz="4000">
                <a:solidFill>
                  <a:srgbClr val="002060"/>
                </a:solidFill>
                <a:latin typeface="Times New Roman" panose="02020603050405020304" pitchFamily="18" charset="0"/>
                <a:cs typeface="Times New Roman" panose="02020603050405020304" pitchFamily="18" charset="0"/>
              </a:rPr>
              <a:t>(giáo viên, đại uý, trung sĩ, thợ điện, thợ cơ khí, thợ cấy, thợ cày, học sinh tiểu học, học sinh trung học, bác sĩ, </a:t>
            </a:r>
            <a:br>
              <a:rPr lang="en-US" sz="4000">
                <a:solidFill>
                  <a:srgbClr val="002060"/>
                </a:solidFill>
                <a:latin typeface="Times New Roman" panose="02020603050405020304" pitchFamily="18" charset="0"/>
                <a:cs typeface="Times New Roman" panose="02020603050405020304" pitchFamily="18" charset="0"/>
              </a:rPr>
            </a:br>
            <a:r>
              <a:rPr lang="en-US" sz="4000">
                <a:solidFill>
                  <a:srgbClr val="002060"/>
                </a:solidFill>
                <a:latin typeface="Times New Roman" panose="02020603050405020304" pitchFamily="18" charset="0"/>
                <a:cs typeface="Times New Roman" panose="02020603050405020304" pitchFamily="18" charset="0"/>
              </a:rPr>
              <a:t>kĩ sư, tiểu thương, chủ tiệm)</a:t>
            </a:r>
          </a:p>
        </p:txBody>
      </p:sp>
      <p:sp>
        <p:nvSpPr>
          <p:cNvPr id="4" name="Rectangle 3"/>
          <p:cNvSpPr>
            <a:spLocks noChangeArrowheads="1"/>
          </p:cNvSpPr>
          <p:nvPr/>
        </p:nvSpPr>
        <p:spPr bwMode="auto">
          <a:xfrm>
            <a:off x="2227036" y="1310238"/>
            <a:ext cx="7737929"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742950" indent="-74295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fontAlgn="base">
              <a:spcBef>
                <a:spcPct val="50000"/>
              </a:spcBef>
              <a:spcAft>
                <a:spcPct val="0"/>
              </a:spcAft>
              <a:buFont typeface="Calibri" panose="020F0502020204030204" pitchFamily="34" charset="0"/>
              <a:buAutoNum type="alphaLcPeriod"/>
            </a:pPr>
            <a:r>
              <a:rPr lang="en-US" sz="4000">
                <a:solidFill>
                  <a:srgbClr val="0000FF"/>
                </a:solidFill>
                <a:latin typeface="Times New Roman" panose="02020603050405020304" pitchFamily="18" charset="0"/>
                <a:cs typeface="Times New Roman" panose="02020603050405020304" pitchFamily="18" charset="0"/>
              </a:rPr>
              <a:t>Công nhân		d. Quân nhân</a:t>
            </a:r>
          </a:p>
          <a:p>
            <a:pPr algn="just" fontAlgn="base">
              <a:spcBef>
                <a:spcPct val="50000"/>
              </a:spcBef>
              <a:spcAft>
                <a:spcPct val="0"/>
              </a:spcAft>
              <a:buFont typeface="Calibri" panose="020F0502020204030204" pitchFamily="34" charset="0"/>
              <a:buAutoNum type="alphaLcPeriod"/>
            </a:pPr>
            <a:r>
              <a:rPr lang="en-US" sz="4000">
                <a:solidFill>
                  <a:srgbClr val="0000FF"/>
                </a:solidFill>
                <a:latin typeface="Times New Roman" panose="02020603050405020304" pitchFamily="18" charset="0"/>
                <a:cs typeface="Times New Roman" panose="02020603050405020304" pitchFamily="18" charset="0"/>
              </a:rPr>
              <a:t> Nông dân		e. Trí thức</a:t>
            </a:r>
          </a:p>
          <a:p>
            <a:pPr algn="just" fontAlgn="base">
              <a:spcBef>
                <a:spcPct val="50000"/>
              </a:spcBef>
              <a:spcAft>
                <a:spcPct val="0"/>
              </a:spcAft>
              <a:buFont typeface="Calibri" panose="020F0502020204030204" pitchFamily="34" charset="0"/>
              <a:buAutoNum type="alphaLcPeriod"/>
            </a:pPr>
            <a:r>
              <a:rPr lang="en-US" sz="4000">
                <a:solidFill>
                  <a:srgbClr val="0000FF"/>
                </a:solidFill>
                <a:latin typeface="Times New Roman" panose="02020603050405020304" pitchFamily="18" charset="0"/>
                <a:cs typeface="Times New Roman" panose="02020603050405020304" pitchFamily="18" charset="0"/>
              </a:rPr>
              <a:t> Doanh nhân		g. Học sinh</a:t>
            </a:r>
          </a:p>
        </p:txBody>
      </p:sp>
      <p:pic>
        <p:nvPicPr>
          <p:cNvPr id="10" name="PA_图片 12">
            <a:extLst>
              <a:ext uri="{FF2B5EF4-FFF2-40B4-BE49-F238E27FC236}">
                <a16:creationId xmlns:a16="http://schemas.microsoft.com/office/drawing/2014/main" xmlns="" id="{4C4A7EB0-A6FC-46E4-B572-5023D6AE3CED}"/>
              </a:ext>
            </a:extLst>
          </p:cNvPr>
          <p:cNvPicPr>
            <a:picLocks noChangeAspect="1"/>
          </p:cNvPicPr>
          <p:nvPr>
            <p:custDataLst>
              <p:tags r:id="rId1"/>
            </p:custDataLst>
          </p:nvPr>
        </p:nvPicPr>
        <p:blipFill>
          <a:blip r:embed="rId3" cstate="print">
            <a:extLst>
              <a:ext uri="{28A0092B-C50C-407E-A947-70E740481C1C}">
                <a14:useLocalDpi xmlns:a14="http://schemas.microsoft.com/office/drawing/2010/main" val="0"/>
              </a:ext>
            </a:extLst>
          </a:blip>
          <a:stretch>
            <a:fillRect/>
          </a:stretch>
        </p:blipFill>
        <p:spPr>
          <a:xfrm flipH="1">
            <a:off x="10299138" y="5321345"/>
            <a:ext cx="1892862" cy="1569796"/>
          </a:xfrm>
          <a:prstGeom prst="rect">
            <a:avLst/>
          </a:prstGeom>
        </p:spPr>
      </p:pic>
    </p:spTree>
    <p:extLst>
      <p:ext uri="{BB962C8B-B14F-4D97-AF65-F5344CB8AC3E}">
        <p14:creationId xmlns:p14="http://schemas.microsoft.com/office/powerpoint/2010/main" val="15687389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21506"/>
                                        </p:tgtEl>
                                        <p:attrNameLst>
                                          <p:attrName>style.visibility</p:attrName>
                                        </p:attrNameLst>
                                      </p:cBhvr>
                                      <p:to>
                                        <p:strVal val="visible"/>
                                      </p:to>
                                    </p:set>
                                    <p:animEffect transition="in" filter="barn(inVertical)">
                                      <p:cBhvr>
                                        <p:cTn id="13" dur="500"/>
                                        <p:tgtEl>
                                          <p:spTgt spid="21506"/>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arn(inVertical)">
                                      <p:cBhvr>
                                        <p:cTn id="18" dur="10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wipe(left)">
                                      <p:cBhvr>
                                        <p:cTn id="2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6" grpId="0"/>
      <p:bldP spid="16" grpId="0" animBg="1"/>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矩形 4">
            <a:extLst>
              <a:ext uri="{FF2B5EF4-FFF2-40B4-BE49-F238E27FC236}">
                <a16:creationId xmlns:a16="http://schemas.microsoft.com/office/drawing/2014/main" xmlns="" id="{A1170E9E-FFCB-4E0E-9570-2640FC707E12}"/>
              </a:ext>
            </a:extLst>
          </p:cNvPr>
          <p:cNvSpPr/>
          <p:nvPr/>
        </p:nvSpPr>
        <p:spPr>
          <a:xfrm>
            <a:off x="-12700" y="8890"/>
            <a:ext cx="12215495" cy="6839585"/>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7" name="Picture 46">
            <a:extLst>
              <a:ext uri="{FF2B5EF4-FFF2-40B4-BE49-F238E27FC236}">
                <a16:creationId xmlns:a16="http://schemas.microsoft.com/office/drawing/2014/main" xmlns="" id="{B708D7CA-6D69-44A6-AD86-9E9F6526607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06359" y="3945669"/>
            <a:ext cx="1540872" cy="2883145"/>
          </a:xfrm>
          <a:prstGeom prst="rect">
            <a:avLst/>
          </a:prstGeom>
        </p:spPr>
      </p:pic>
      <p:pic>
        <p:nvPicPr>
          <p:cNvPr id="48" name="Picture 47">
            <a:extLst>
              <a:ext uri="{FF2B5EF4-FFF2-40B4-BE49-F238E27FC236}">
                <a16:creationId xmlns:a16="http://schemas.microsoft.com/office/drawing/2014/main" xmlns="" id="{115B60D6-66D0-4792-8617-C50E3D1E68E3}"/>
              </a:ext>
            </a:extLst>
          </p:cNvPr>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01149" y="3774121"/>
            <a:ext cx="2224797" cy="3148298"/>
          </a:xfrm>
          <a:prstGeom prst="rect">
            <a:avLst/>
          </a:prstGeom>
        </p:spPr>
      </p:pic>
      <p:pic>
        <p:nvPicPr>
          <p:cNvPr id="49" name="Picture 48">
            <a:extLst>
              <a:ext uri="{FF2B5EF4-FFF2-40B4-BE49-F238E27FC236}">
                <a16:creationId xmlns:a16="http://schemas.microsoft.com/office/drawing/2014/main" xmlns="" id="{FE90D0EF-5C33-412E-AE51-DC0DDECF483A}"/>
              </a:ext>
            </a:extLst>
          </p:cNvPr>
          <p:cNvPicPr>
            <a:picLocks noChangeAspect="1"/>
          </p:cNvPicPr>
          <p:nvPr/>
        </p:nvPicPr>
        <p:blipFill rotWithShape="1">
          <a:blip r:embed="rId5">
            <a:clrChange>
              <a:clrFrom>
                <a:srgbClr val="F5F5F5"/>
              </a:clrFrom>
              <a:clrTo>
                <a:srgbClr val="F5F5F5">
                  <a:alpha val="0"/>
                </a:srgbClr>
              </a:clrTo>
            </a:clrChange>
            <a:extLst>
              <a:ext uri="{28A0092B-C50C-407E-A947-70E740481C1C}">
                <a14:useLocalDpi xmlns:a14="http://schemas.microsoft.com/office/drawing/2010/main" val="0"/>
              </a:ext>
            </a:extLst>
          </a:blip>
          <a:srcRect l="28698" t="6608" r="26984"/>
          <a:stretch/>
        </p:blipFill>
        <p:spPr>
          <a:xfrm>
            <a:off x="4246747" y="4075832"/>
            <a:ext cx="1785769" cy="2846587"/>
          </a:xfrm>
          <a:prstGeom prst="rect">
            <a:avLst/>
          </a:prstGeom>
        </p:spPr>
      </p:pic>
      <p:pic>
        <p:nvPicPr>
          <p:cNvPr id="50" name="Picture 49">
            <a:extLst>
              <a:ext uri="{FF2B5EF4-FFF2-40B4-BE49-F238E27FC236}">
                <a16:creationId xmlns:a16="http://schemas.microsoft.com/office/drawing/2014/main" xmlns="" id="{D515A65C-2AF8-4992-90C8-E2DB861ABAD1}"/>
              </a:ext>
            </a:extLst>
          </p:cNvPr>
          <p:cNvPicPr>
            <a:picLocks noChangeAspect="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26746" t="10229" r="23813" b="11111"/>
          <a:stretch/>
        </p:blipFill>
        <p:spPr>
          <a:xfrm>
            <a:off x="8556782" y="3923922"/>
            <a:ext cx="1933417" cy="3012117"/>
          </a:xfrm>
          <a:prstGeom prst="rect">
            <a:avLst/>
          </a:prstGeom>
        </p:spPr>
      </p:pic>
      <p:pic>
        <p:nvPicPr>
          <p:cNvPr id="51" name="Picture 50">
            <a:extLst>
              <a:ext uri="{FF2B5EF4-FFF2-40B4-BE49-F238E27FC236}">
                <a16:creationId xmlns:a16="http://schemas.microsoft.com/office/drawing/2014/main" xmlns="" id="{71F5BF32-0E0E-469D-9411-06948DDCF301}"/>
              </a:ext>
            </a:extLst>
          </p:cNvPr>
          <p:cNvPicPr>
            <a:picLocks noChangeAspect="1"/>
          </p:cNvPicPr>
          <p:nvPr/>
        </p:nvPicPr>
        <p:blipFill>
          <a:blip r:embed="rId7" cstate="print">
            <a:extLst>
              <a:ext uri="{BEBA8EAE-BF5A-486C-A8C5-ECC9F3942E4B}">
                <a14:imgProps xmlns:a14="http://schemas.microsoft.com/office/drawing/2010/main">
                  <a14:imgLayer r:embed="rId8">
                    <a14:imgEffect>
                      <a14:backgroundRemoval t="2895" b="92105" l="10000" r="90000">
                        <a14:foregroundMark x1="53556" y1="20088" x2="52444" y2="27719"/>
                        <a14:foregroundMark x1="52444" y1="27719" x2="52000" y2="28158"/>
                        <a14:foregroundMark x1="71333" y1="24561" x2="70444" y2="30877"/>
                        <a14:foregroundMark x1="52000" y1="23246" x2="54444" y2="22456"/>
                        <a14:foregroundMark x1="69667" y1="24737" x2="72667" y2="29649"/>
                        <a14:foregroundMark x1="61889" y1="2982" x2="61889" y2="17544"/>
                        <a14:foregroundMark x1="10444" y1="13947" x2="12000" y2="27544"/>
                        <a14:foregroundMark x1="45778" y1="92105" x2="57667" y2="90789"/>
                        <a14:foregroundMark x1="20333" y1="14211" x2="22000" y2="33246"/>
                        <a14:foregroundMark x1="14778" y1="14561" x2="15778" y2="27719"/>
                      </a14:backgroundRemoval>
                    </a14:imgEffect>
                  </a14:imgLayer>
                </a14:imgProps>
              </a:ext>
              <a:ext uri="{28A0092B-C50C-407E-A947-70E740481C1C}">
                <a14:useLocalDpi xmlns:a14="http://schemas.microsoft.com/office/drawing/2010/main" val="0"/>
              </a:ext>
            </a:extLst>
          </a:blip>
          <a:stretch>
            <a:fillRect/>
          </a:stretch>
        </p:blipFill>
        <p:spPr>
          <a:xfrm>
            <a:off x="1552508" y="4005935"/>
            <a:ext cx="2343298" cy="2968177"/>
          </a:xfrm>
          <a:prstGeom prst="rect">
            <a:avLst/>
          </a:prstGeom>
        </p:spPr>
      </p:pic>
      <p:pic>
        <p:nvPicPr>
          <p:cNvPr id="52" name="Picture 51">
            <a:extLst>
              <a:ext uri="{FF2B5EF4-FFF2-40B4-BE49-F238E27FC236}">
                <a16:creationId xmlns:a16="http://schemas.microsoft.com/office/drawing/2014/main" xmlns="" id="{09AAA3F5-286D-4E37-B288-702E2ECC6F7B}"/>
              </a:ext>
            </a:extLst>
          </p:cNvPr>
          <p:cNvPicPr>
            <a:picLocks noChangeAspect="1"/>
          </p:cNvPicPr>
          <p:nvPr/>
        </p:nvPicPr>
        <p:blipFill rotWithShape="1">
          <a:blip r:embed="rId9" cstate="print">
            <a:clrChange>
              <a:clrFrom>
                <a:srgbClr val="F5F5F5"/>
              </a:clrFrom>
              <a:clrTo>
                <a:srgbClr val="F5F5F5">
                  <a:alpha val="0"/>
                </a:srgbClr>
              </a:clrTo>
            </a:clrChange>
            <a:extLst>
              <a:ext uri="{BEBA8EAE-BF5A-486C-A8C5-ECC9F3942E4B}">
                <a14:imgProps xmlns:a14="http://schemas.microsoft.com/office/drawing/2010/main">
                  <a14:imgLayer r:embed="rId10">
                    <a14:imgEffect>
                      <a14:backgroundRemoval t="18182" b="83779" l="11750" r="83500">
                        <a14:foregroundMark x1="40333" y1="18182" x2="50167" y2="18895"/>
                        <a14:foregroundMark x1="50167" y1="18895" x2="50417" y2="19430"/>
                        <a14:foregroundMark x1="42750" y1="29590" x2="59333" y2="28105"/>
                        <a14:foregroundMark x1="49833" y1="30481" x2="43000" y2="46108"/>
                        <a14:foregroundMark x1="56083" y1="38919" x2="55167" y2="50149"/>
                        <a14:foregroundMark x1="51917" y1="40404" x2="51583" y2="50327"/>
                        <a14:foregroundMark x1="50167" y1="40404" x2="51917" y2="48901"/>
                        <a14:foregroundMark x1="51000" y1="76411" x2="51583" y2="83779"/>
                        <a14:foregroundMark x1="51583" y1="83779" x2="51583" y2="83779"/>
                        <a14:backgroundMark x1="26667" y1="72787" x2="33250" y2="85086"/>
                        <a14:backgroundMark x1="57833" y1="75520" x2="66167" y2="82709"/>
                        <a14:backgroundMark x1="46833" y1="75936" x2="46833" y2="75936"/>
                        <a14:backgroundMark x1="66667" y1="40952" x2="66667" y2="40952"/>
                        <a14:backgroundMark x1="66667" y1="40952" x2="66667" y2="40952"/>
                        <a14:backgroundMark x1="64137" y1="49418" x2="64137" y2="49418"/>
                        <a14:backgroundMark x1="64583" y1="47619" x2="66667" y2="66772"/>
                        <a14:backgroundMark x1="61458" y1="43492" x2="65625" y2="50159"/>
                        <a14:backgroundMark x1="33482" y1="52804" x2="33482" y2="52804"/>
                        <a14:backgroundMark x1="33482" y1="46138" x2="33482" y2="46138"/>
                        <a14:backgroundMark x1="33036" y1="40529" x2="33036" y2="60106"/>
                        <a14:backgroundMark x1="30952" y1="60106" x2="31399" y2="72698"/>
                        <a14:backgroundMark x1="63542" y1="20212" x2="70685" y2="37989"/>
                        <a14:backgroundMark x1="70685" y1="37989" x2="66220" y2="46455"/>
                        <a14:backgroundMark x1="47768" y1="63598" x2="47768" y2="63598"/>
                        <a14:backgroundMark x1="34535" y1="27196" x2="34535" y2="27196"/>
                      </a14:backgroundRemoval>
                    </a14:imgEffect>
                  </a14:imgLayer>
                </a14:imgProps>
              </a:ext>
              <a:ext uri="{28A0092B-C50C-407E-A947-70E740481C1C}">
                <a14:useLocalDpi xmlns:a14="http://schemas.microsoft.com/office/drawing/2010/main" val="0"/>
              </a:ext>
            </a:extLst>
          </a:blip>
          <a:srcRect l="29105" t="11200" r="32035" b="11552"/>
          <a:stretch/>
        </p:blipFill>
        <p:spPr>
          <a:xfrm>
            <a:off x="6639590" y="3942416"/>
            <a:ext cx="1390819" cy="3031696"/>
          </a:xfrm>
          <a:prstGeom prst="rect">
            <a:avLst/>
          </a:prstGeom>
        </p:spPr>
      </p:pic>
      <p:sp>
        <p:nvSpPr>
          <p:cNvPr id="53" name="Text Box 32">
            <a:extLst>
              <a:ext uri="{FF2B5EF4-FFF2-40B4-BE49-F238E27FC236}">
                <a16:creationId xmlns:a16="http://schemas.microsoft.com/office/drawing/2014/main" xmlns="" id="{88DB1EDA-7D52-42D3-A28A-D9110D4F3EEE}"/>
              </a:ext>
            </a:extLst>
          </p:cNvPr>
          <p:cNvSpPr txBox="1">
            <a:spLocks noChangeArrowheads="1"/>
          </p:cNvSpPr>
          <p:nvPr/>
        </p:nvSpPr>
        <p:spPr bwMode="auto">
          <a:xfrm>
            <a:off x="178277" y="3075304"/>
            <a:ext cx="1285336" cy="101566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fontAlgn="base">
              <a:spcBef>
                <a:spcPct val="50000"/>
              </a:spcBef>
              <a:spcAft>
                <a:spcPct val="0"/>
              </a:spcAft>
              <a:buFontTx/>
              <a:buNone/>
            </a:pPr>
            <a:r>
              <a:rPr lang="en-US" sz="3000" b="1">
                <a:solidFill>
                  <a:srgbClr val="FF0000"/>
                </a:solidFill>
                <a:latin typeface="Times New Roman" panose="02020603050405020304" pitchFamily="18" charset="0"/>
                <a:cs typeface="Times New Roman" panose="02020603050405020304" pitchFamily="18" charset="0"/>
              </a:rPr>
              <a:t>Công nhân </a:t>
            </a:r>
          </a:p>
        </p:txBody>
      </p:sp>
      <p:sp>
        <p:nvSpPr>
          <p:cNvPr id="54" name="Text Box 33">
            <a:extLst>
              <a:ext uri="{FF2B5EF4-FFF2-40B4-BE49-F238E27FC236}">
                <a16:creationId xmlns:a16="http://schemas.microsoft.com/office/drawing/2014/main" xmlns="" id="{7E605A9E-159E-4532-AABE-DAF36B4E5EF3}"/>
              </a:ext>
            </a:extLst>
          </p:cNvPr>
          <p:cNvSpPr txBox="1">
            <a:spLocks noChangeArrowheads="1"/>
          </p:cNvSpPr>
          <p:nvPr/>
        </p:nvSpPr>
        <p:spPr bwMode="auto">
          <a:xfrm>
            <a:off x="2323269" y="3075304"/>
            <a:ext cx="1150382" cy="1015663"/>
          </a:xfrm>
          <a:prstGeom prst="rect">
            <a:avLst/>
          </a:prstGeom>
          <a:solidFill>
            <a:schemeClr val="accent6">
              <a:lumMod val="40000"/>
              <a:lumOff val="60000"/>
            </a:schemeClr>
          </a:solidFill>
          <a:ln>
            <a:noFill/>
          </a:ln>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50000"/>
              </a:spcBef>
              <a:spcAft>
                <a:spcPct val="0"/>
              </a:spcAft>
              <a:defRPr/>
            </a:pPr>
            <a:r>
              <a:rPr lang="en-US" sz="3000" b="1">
                <a:solidFill>
                  <a:srgbClr val="FF0000"/>
                </a:solidFill>
                <a:latin typeface="Times New Roman" panose="02020603050405020304" pitchFamily="18" charset="0"/>
                <a:cs typeface="Times New Roman" panose="02020603050405020304" pitchFamily="18" charset="0"/>
              </a:rPr>
              <a:t>Nông dân </a:t>
            </a:r>
            <a:endParaRPr lang="en-US" sz="3000" b="1" dirty="0">
              <a:solidFill>
                <a:srgbClr val="FF0000"/>
              </a:solidFill>
              <a:latin typeface="Times New Roman" panose="02020603050405020304" pitchFamily="18" charset="0"/>
              <a:cs typeface="Times New Roman" panose="02020603050405020304" pitchFamily="18" charset="0"/>
            </a:endParaRPr>
          </a:p>
        </p:txBody>
      </p:sp>
      <p:sp>
        <p:nvSpPr>
          <p:cNvPr id="55" name="Text Box 34">
            <a:extLst>
              <a:ext uri="{FF2B5EF4-FFF2-40B4-BE49-F238E27FC236}">
                <a16:creationId xmlns:a16="http://schemas.microsoft.com/office/drawing/2014/main" xmlns="" id="{F24C256C-AEF4-4F38-9E44-532890F4D8FD}"/>
              </a:ext>
            </a:extLst>
          </p:cNvPr>
          <p:cNvSpPr txBox="1">
            <a:spLocks noChangeArrowheads="1"/>
          </p:cNvSpPr>
          <p:nvPr/>
        </p:nvSpPr>
        <p:spPr bwMode="auto">
          <a:xfrm>
            <a:off x="4333307" y="3075304"/>
            <a:ext cx="1446627" cy="1015663"/>
          </a:xfrm>
          <a:prstGeom prst="rect">
            <a:avLst/>
          </a:prstGeom>
          <a:solidFill>
            <a:schemeClr val="tx2">
              <a:lumMod val="20000"/>
              <a:lumOff val="80000"/>
            </a:schemeClr>
          </a:solidFill>
          <a:ln>
            <a:noFill/>
          </a:ln>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50000"/>
              </a:spcBef>
              <a:spcAft>
                <a:spcPct val="0"/>
              </a:spcAft>
              <a:defRPr/>
            </a:pPr>
            <a:r>
              <a:rPr lang="en-US" sz="3000" b="1">
                <a:solidFill>
                  <a:srgbClr val="FF0000"/>
                </a:solidFill>
                <a:latin typeface="Times New Roman" panose="02020603050405020304" pitchFamily="18" charset="0"/>
                <a:cs typeface="Times New Roman" panose="02020603050405020304" pitchFamily="18" charset="0"/>
              </a:rPr>
              <a:t>Doanh nhân</a:t>
            </a:r>
            <a:endParaRPr lang="en-US" sz="3000" b="1" dirty="0">
              <a:solidFill>
                <a:srgbClr val="FF0000"/>
              </a:solidFill>
              <a:latin typeface="Times New Roman" panose="02020603050405020304" pitchFamily="18" charset="0"/>
              <a:cs typeface="Times New Roman" panose="02020603050405020304" pitchFamily="18" charset="0"/>
            </a:endParaRPr>
          </a:p>
        </p:txBody>
      </p:sp>
      <p:sp>
        <p:nvSpPr>
          <p:cNvPr id="56" name="Text Box 35">
            <a:extLst>
              <a:ext uri="{FF2B5EF4-FFF2-40B4-BE49-F238E27FC236}">
                <a16:creationId xmlns:a16="http://schemas.microsoft.com/office/drawing/2014/main" xmlns="" id="{F193746A-1975-4917-B83A-C70DC97FD638}"/>
              </a:ext>
            </a:extLst>
          </p:cNvPr>
          <p:cNvSpPr txBox="1">
            <a:spLocks noChangeArrowheads="1"/>
          </p:cNvSpPr>
          <p:nvPr/>
        </p:nvSpPr>
        <p:spPr bwMode="auto">
          <a:xfrm>
            <a:off x="6639590" y="3075304"/>
            <a:ext cx="1350804" cy="1015663"/>
          </a:xfrm>
          <a:prstGeom prst="rect">
            <a:avLst/>
          </a:prstGeom>
          <a:solidFill>
            <a:schemeClr val="accent4">
              <a:lumMod val="40000"/>
              <a:lumOff val="60000"/>
            </a:schemeClr>
          </a:solidFill>
          <a:ln>
            <a:noFill/>
          </a:ln>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50000"/>
              </a:spcBef>
              <a:spcAft>
                <a:spcPct val="0"/>
              </a:spcAft>
              <a:defRPr/>
            </a:pPr>
            <a:r>
              <a:rPr lang="en-US" sz="3000" b="1">
                <a:solidFill>
                  <a:srgbClr val="FF0000"/>
                </a:solidFill>
                <a:latin typeface="Times New Roman" panose="02020603050405020304" pitchFamily="18" charset="0"/>
                <a:cs typeface="Times New Roman" panose="02020603050405020304" pitchFamily="18" charset="0"/>
              </a:rPr>
              <a:t>Quân nhân</a:t>
            </a:r>
          </a:p>
        </p:txBody>
      </p:sp>
      <p:sp>
        <p:nvSpPr>
          <p:cNvPr id="57" name="Text Box 36">
            <a:extLst>
              <a:ext uri="{FF2B5EF4-FFF2-40B4-BE49-F238E27FC236}">
                <a16:creationId xmlns:a16="http://schemas.microsoft.com/office/drawing/2014/main" xmlns="" id="{49AFBEE4-00F2-40D8-BC9E-DDED15FACDB7}"/>
              </a:ext>
            </a:extLst>
          </p:cNvPr>
          <p:cNvSpPr txBox="1">
            <a:spLocks noChangeArrowheads="1"/>
          </p:cNvSpPr>
          <p:nvPr/>
        </p:nvSpPr>
        <p:spPr bwMode="auto">
          <a:xfrm>
            <a:off x="8850050" y="3075304"/>
            <a:ext cx="1126434" cy="1015663"/>
          </a:xfrm>
          <a:prstGeom prst="rect">
            <a:avLst/>
          </a:prstGeom>
          <a:solidFill>
            <a:schemeClr val="accent3">
              <a:lumMod val="60000"/>
              <a:lumOff val="40000"/>
            </a:schemeClr>
          </a:solidFill>
          <a:ln>
            <a:noFill/>
          </a:ln>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50000"/>
              </a:spcBef>
              <a:spcAft>
                <a:spcPct val="0"/>
              </a:spcAft>
              <a:defRPr/>
            </a:pPr>
            <a:r>
              <a:rPr lang="en-US" sz="3000" b="1">
                <a:solidFill>
                  <a:srgbClr val="FF0000"/>
                </a:solidFill>
                <a:latin typeface="Times New Roman" panose="02020603050405020304" pitchFamily="18" charset="0"/>
                <a:cs typeface="Times New Roman" panose="02020603050405020304" pitchFamily="18" charset="0"/>
              </a:rPr>
              <a:t>Trí thức</a:t>
            </a:r>
            <a:endParaRPr lang="en-US" sz="3000" b="1" dirty="0">
              <a:solidFill>
                <a:srgbClr val="FF0000"/>
              </a:solidFill>
              <a:latin typeface="Times New Roman" panose="02020603050405020304" pitchFamily="18" charset="0"/>
              <a:cs typeface="Times New Roman" panose="02020603050405020304" pitchFamily="18" charset="0"/>
            </a:endParaRPr>
          </a:p>
        </p:txBody>
      </p:sp>
      <p:sp>
        <p:nvSpPr>
          <p:cNvPr id="58" name="Text Box 37">
            <a:extLst>
              <a:ext uri="{FF2B5EF4-FFF2-40B4-BE49-F238E27FC236}">
                <a16:creationId xmlns:a16="http://schemas.microsoft.com/office/drawing/2014/main" xmlns="" id="{5A2E5118-F052-4F20-9870-FDBEF71FEFE8}"/>
              </a:ext>
            </a:extLst>
          </p:cNvPr>
          <p:cNvSpPr txBox="1">
            <a:spLocks noChangeArrowheads="1"/>
          </p:cNvSpPr>
          <p:nvPr/>
        </p:nvSpPr>
        <p:spPr bwMode="auto">
          <a:xfrm>
            <a:off x="10836142" y="3075304"/>
            <a:ext cx="1316651" cy="1015663"/>
          </a:xfrm>
          <a:prstGeom prst="rect">
            <a:avLst/>
          </a:prstGeom>
          <a:solidFill>
            <a:schemeClr val="accent2">
              <a:lumMod val="60000"/>
              <a:lumOff val="40000"/>
            </a:schemeClr>
          </a:solidFill>
          <a:ln>
            <a:noFill/>
          </a:ln>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50000"/>
              </a:spcBef>
              <a:spcAft>
                <a:spcPct val="0"/>
              </a:spcAft>
              <a:defRPr/>
            </a:pPr>
            <a:r>
              <a:rPr lang="en-US" sz="3000" b="1">
                <a:solidFill>
                  <a:srgbClr val="FF0000"/>
                </a:solidFill>
                <a:latin typeface="Times New Roman" panose="02020603050405020304" pitchFamily="18" charset="0"/>
                <a:cs typeface="Times New Roman" panose="02020603050405020304" pitchFamily="18" charset="0"/>
              </a:rPr>
              <a:t>Học sinh</a:t>
            </a:r>
            <a:endParaRPr lang="en-US" sz="3000" b="1" dirty="0">
              <a:solidFill>
                <a:srgbClr val="FF0000"/>
              </a:solidFill>
              <a:latin typeface="Times New Roman" panose="02020603050405020304" pitchFamily="18" charset="0"/>
              <a:cs typeface="Times New Roman" panose="02020603050405020304" pitchFamily="18" charset="0"/>
            </a:endParaRPr>
          </a:p>
        </p:txBody>
      </p:sp>
      <p:pic>
        <p:nvPicPr>
          <p:cNvPr id="28" name="Picture 27">
            <a:extLst>
              <a:ext uri="{FF2B5EF4-FFF2-40B4-BE49-F238E27FC236}">
                <a16:creationId xmlns:a16="http://schemas.microsoft.com/office/drawing/2014/main" xmlns="" id="{2355421E-2331-4533-A888-06C7F236EBC6}"/>
              </a:ext>
            </a:extLst>
          </p:cNvPr>
          <p:cNvPicPr>
            <a:picLocks noChangeAspect="1"/>
          </p:cNvPicPr>
          <p:nvPr/>
        </p:nvPicPr>
        <p:blipFill>
          <a:blip r:embed="rId11">
            <a:clrChange>
              <a:clrFrom>
                <a:srgbClr val="FFFFFF"/>
              </a:clrFrom>
              <a:clrTo>
                <a:srgbClr val="FFFFFF">
                  <a:alpha val="0"/>
                </a:srgbClr>
              </a:clrTo>
            </a:clrChange>
            <a:extLst>
              <a:ext uri="{BEBA8EAE-BF5A-486C-A8C5-ECC9F3942E4B}">
                <a14:imgProps xmlns:a14="http://schemas.microsoft.com/office/drawing/2010/main">
                  <a14:imgLayer r:embed="rId12">
                    <a14:imgEffect>
                      <a14:backgroundRemoval t="8840" b="94291" l="5863" r="89989">
                        <a14:foregroundMark x1="9790" y1="19153" x2="21350" y2="64917"/>
                        <a14:foregroundMark x1="21350" y1="64917" x2="43639" y2="77164"/>
                        <a14:foregroundMark x1="43639" y1="77164" x2="49170" y2="77440"/>
                        <a14:foregroundMark x1="5531" y1="25230" x2="12445" y2="69061"/>
                        <a14:foregroundMark x1="12445" y1="69061" x2="36449" y2="90516"/>
                        <a14:foregroundMark x1="36449" y1="90516" x2="57301" y2="90424"/>
                        <a14:foregroundMark x1="57301" y1="90424" x2="62113" y2="86740"/>
                        <a14:foregroundMark x1="7135" y1="25230" x2="6030" y2="57112"/>
                        <a14:foregroundMark x1="30254" y1="9116" x2="61560" y2="10129"/>
                        <a14:foregroundMark x1="59900" y1="9300" x2="59900" y2="9300"/>
                        <a14:foregroundMark x1="61228" y1="11326" x2="58296" y2="8932"/>
                        <a14:foregroundMark x1="26438" y1="9300" x2="28650" y2="8840"/>
                        <a14:foregroundMark x1="37389" y1="94291" x2="50498" y2="92818"/>
                        <a14:backgroundMark x1="6084" y1="58287" x2="6084" y2="58287"/>
                        <a14:backgroundMark x1="5863" y1="57182" x2="6250" y2="59669"/>
                        <a14:backgroundMark x1="84071" y1="39227" x2="79867" y2="73204"/>
                        <a14:backgroundMark x1="79867" y1="73204" x2="69856" y2="88398"/>
                        <a14:backgroundMark x1="69580" y1="87293" x2="64878" y2="92265"/>
                        <a14:backgroundMark x1="65985" y1="90608" x2="65985" y2="90608"/>
                        <a14:backgroundMark x1="65542" y1="90608" x2="65044" y2="90976"/>
                        <a14:backgroundMark x1="64878" y1="91160" x2="64878" y2="91160"/>
                        <a14:backgroundMark x1="63827" y1="91989" x2="63827" y2="91989"/>
                      </a14:backgroundRemoval>
                    </a14:imgEffect>
                  </a14:imgLayer>
                </a14:imgProps>
              </a:ext>
            </a:extLst>
          </a:blip>
          <a:stretch>
            <a:fillRect/>
          </a:stretch>
        </p:blipFill>
        <p:spPr>
          <a:xfrm>
            <a:off x="2076164" y="5623592"/>
            <a:ext cx="2112105" cy="1268665"/>
          </a:xfrm>
          <a:prstGeom prst="rect">
            <a:avLst/>
          </a:prstGeom>
        </p:spPr>
      </p:pic>
      <p:pic>
        <p:nvPicPr>
          <p:cNvPr id="39" name="Picture 38">
            <a:extLst>
              <a:ext uri="{FF2B5EF4-FFF2-40B4-BE49-F238E27FC236}">
                <a16:creationId xmlns:a16="http://schemas.microsoft.com/office/drawing/2014/main" xmlns="" id="{FD1A33FA-1236-4353-95B8-C46FE213A457}"/>
              </a:ext>
            </a:extLst>
          </p:cNvPr>
          <p:cNvPicPr>
            <a:picLocks noChangeAspect="1"/>
          </p:cNvPicPr>
          <p:nvPr/>
        </p:nvPicPr>
        <p:blipFill>
          <a:blip r:embed="rId11">
            <a:clrChange>
              <a:clrFrom>
                <a:srgbClr val="FFFFFF"/>
              </a:clrFrom>
              <a:clrTo>
                <a:srgbClr val="FFFFFF">
                  <a:alpha val="0"/>
                </a:srgbClr>
              </a:clrTo>
            </a:clrChange>
            <a:extLst>
              <a:ext uri="{BEBA8EAE-BF5A-486C-A8C5-ECC9F3942E4B}">
                <a14:imgProps xmlns:a14="http://schemas.microsoft.com/office/drawing/2010/main">
                  <a14:imgLayer r:embed="rId12">
                    <a14:imgEffect>
                      <a14:backgroundRemoval t="8840" b="94291" l="5863" r="89989">
                        <a14:foregroundMark x1="9790" y1="19153" x2="21350" y2="64917"/>
                        <a14:foregroundMark x1="21350" y1="64917" x2="43639" y2="77164"/>
                        <a14:foregroundMark x1="43639" y1="77164" x2="49170" y2="77440"/>
                        <a14:foregroundMark x1="5531" y1="25230" x2="12445" y2="69061"/>
                        <a14:foregroundMark x1="12445" y1="69061" x2="36449" y2="90516"/>
                        <a14:foregroundMark x1="36449" y1="90516" x2="57301" y2="90424"/>
                        <a14:foregroundMark x1="57301" y1="90424" x2="62113" y2="86740"/>
                        <a14:foregroundMark x1="7135" y1="25230" x2="6030" y2="57112"/>
                        <a14:foregroundMark x1="30254" y1="9116" x2="61560" y2="10129"/>
                        <a14:foregroundMark x1="59900" y1="9300" x2="59900" y2="9300"/>
                        <a14:foregroundMark x1="61228" y1="11326" x2="58296" y2="8932"/>
                        <a14:foregroundMark x1="26438" y1="9300" x2="28650" y2="8840"/>
                        <a14:foregroundMark x1="37389" y1="94291" x2="50498" y2="92818"/>
                        <a14:backgroundMark x1="6084" y1="58287" x2="6084" y2="58287"/>
                        <a14:backgroundMark x1="5863" y1="57182" x2="6250" y2="59669"/>
                        <a14:backgroundMark x1="84071" y1="39227" x2="79867" y2="73204"/>
                        <a14:backgroundMark x1="79867" y1="73204" x2="69856" y2="88398"/>
                        <a14:backgroundMark x1="69580" y1="87293" x2="64878" y2="92265"/>
                        <a14:backgroundMark x1="65985" y1="90608" x2="65985" y2="90608"/>
                        <a14:backgroundMark x1="65542" y1="90608" x2="65044" y2="90976"/>
                        <a14:backgroundMark x1="64878" y1="91160" x2="64878" y2="91160"/>
                        <a14:backgroundMark x1="63827" y1="91989" x2="63827" y2="91989"/>
                      </a14:backgroundRemoval>
                    </a14:imgEffect>
                  </a14:imgLayer>
                </a14:imgProps>
              </a:ext>
            </a:extLst>
          </a:blip>
          <a:stretch>
            <a:fillRect/>
          </a:stretch>
        </p:blipFill>
        <p:spPr>
          <a:xfrm>
            <a:off x="6337328" y="5623592"/>
            <a:ext cx="2112105" cy="1268665"/>
          </a:xfrm>
          <a:prstGeom prst="rect">
            <a:avLst/>
          </a:prstGeom>
        </p:spPr>
      </p:pic>
      <p:pic>
        <p:nvPicPr>
          <p:cNvPr id="40" name="Picture 39">
            <a:extLst>
              <a:ext uri="{FF2B5EF4-FFF2-40B4-BE49-F238E27FC236}">
                <a16:creationId xmlns:a16="http://schemas.microsoft.com/office/drawing/2014/main" xmlns="" id="{1D6CD3B0-6315-4B09-93DD-B6F107AF0FF3}"/>
              </a:ext>
            </a:extLst>
          </p:cNvPr>
          <p:cNvPicPr>
            <a:picLocks noChangeAspect="1"/>
          </p:cNvPicPr>
          <p:nvPr/>
        </p:nvPicPr>
        <p:blipFill>
          <a:blip r:embed="rId11">
            <a:clrChange>
              <a:clrFrom>
                <a:srgbClr val="FFFFFF"/>
              </a:clrFrom>
              <a:clrTo>
                <a:srgbClr val="FFFFFF">
                  <a:alpha val="0"/>
                </a:srgbClr>
              </a:clrTo>
            </a:clrChange>
            <a:extLst>
              <a:ext uri="{BEBA8EAE-BF5A-486C-A8C5-ECC9F3942E4B}">
                <a14:imgProps xmlns:a14="http://schemas.microsoft.com/office/drawing/2010/main">
                  <a14:imgLayer r:embed="rId12">
                    <a14:imgEffect>
                      <a14:backgroundRemoval t="8840" b="94291" l="5863" r="89989">
                        <a14:foregroundMark x1="9790" y1="19153" x2="21350" y2="64917"/>
                        <a14:foregroundMark x1="21350" y1="64917" x2="43639" y2="77164"/>
                        <a14:foregroundMark x1="43639" y1="77164" x2="49170" y2="77440"/>
                        <a14:foregroundMark x1="5531" y1="25230" x2="12445" y2="69061"/>
                        <a14:foregroundMark x1="12445" y1="69061" x2="36449" y2="90516"/>
                        <a14:foregroundMark x1="36449" y1="90516" x2="57301" y2="90424"/>
                        <a14:foregroundMark x1="57301" y1="90424" x2="62113" y2="86740"/>
                        <a14:foregroundMark x1="7135" y1="25230" x2="6030" y2="57112"/>
                        <a14:foregroundMark x1="30254" y1="9116" x2="61560" y2="10129"/>
                        <a14:foregroundMark x1="59900" y1="9300" x2="59900" y2="9300"/>
                        <a14:foregroundMark x1="61228" y1="11326" x2="58296" y2="8932"/>
                        <a14:foregroundMark x1="26438" y1="9300" x2="28650" y2="8840"/>
                        <a14:foregroundMark x1="37389" y1="94291" x2="50498" y2="92818"/>
                        <a14:backgroundMark x1="6084" y1="58287" x2="6084" y2="58287"/>
                        <a14:backgroundMark x1="5863" y1="57182" x2="6250" y2="59669"/>
                        <a14:backgroundMark x1="84071" y1="39227" x2="79867" y2="73204"/>
                        <a14:backgroundMark x1="79867" y1="73204" x2="69856" y2="88398"/>
                        <a14:backgroundMark x1="69580" y1="87293" x2="64878" y2="92265"/>
                        <a14:backgroundMark x1="65985" y1="90608" x2="65985" y2="90608"/>
                        <a14:backgroundMark x1="65542" y1="90608" x2="65044" y2="90976"/>
                        <a14:backgroundMark x1="64878" y1="91160" x2="64878" y2="91160"/>
                        <a14:backgroundMark x1="63827" y1="91989" x2="63827" y2="91989"/>
                      </a14:backgroundRemoval>
                    </a14:imgEffect>
                  </a14:imgLayer>
                </a14:imgProps>
              </a:ext>
            </a:extLst>
          </a:blip>
          <a:stretch>
            <a:fillRect/>
          </a:stretch>
        </p:blipFill>
        <p:spPr>
          <a:xfrm>
            <a:off x="10552775" y="5682259"/>
            <a:ext cx="2014435" cy="1209998"/>
          </a:xfrm>
          <a:prstGeom prst="rect">
            <a:avLst/>
          </a:prstGeom>
        </p:spPr>
      </p:pic>
      <p:pic>
        <p:nvPicPr>
          <p:cNvPr id="43" name="Picture 42">
            <a:extLst>
              <a:ext uri="{FF2B5EF4-FFF2-40B4-BE49-F238E27FC236}">
                <a16:creationId xmlns:a16="http://schemas.microsoft.com/office/drawing/2014/main" xmlns="" id="{AF093A3E-A0F1-48E5-B40A-227D52973301}"/>
              </a:ext>
            </a:extLst>
          </p:cNvPr>
          <p:cNvPicPr>
            <a:picLocks noChangeAspect="1"/>
          </p:cNvPicPr>
          <p:nvPr/>
        </p:nvPicPr>
        <p:blipFill>
          <a:blip r:embed="rId11">
            <a:clrChange>
              <a:clrFrom>
                <a:srgbClr val="FFFFFF"/>
              </a:clrFrom>
              <a:clrTo>
                <a:srgbClr val="FFFFFF">
                  <a:alpha val="0"/>
                </a:srgbClr>
              </a:clrTo>
            </a:clrChange>
            <a:extLst>
              <a:ext uri="{BEBA8EAE-BF5A-486C-A8C5-ECC9F3942E4B}">
                <a14:imgProps xmlns:a14="http://schemas.microsoft.com/office/drawing/2010/main">
                  <a14:imgLayer r:embed="rId12">
                    <a14:imgEffect>
                      <a14:backgroundRemoval t="8840" b="94291" l="5863" r="89989">
                        <a14:foregroundMark x1="9790" y1="19153" x2="21350" y2="64917"/>
                        <a14:foregroundMark x1="21350" y1="64917" x2="43639" y2="77164"/>
                        <a14:foregroundMark x1="43639" y1="77164" x2="49170" y2="77440"/>
                        <a14:foregroundMark x1="5531" y1="25230" x2="12445" y2="69061"/>
                        <a14:foregroundMark x1="12445" y1="69061" x2="36449" y2="90516"/>
                        <a14:foregroundMark x1="36449" y1="90516" x2="57301" y2="90424"/>
                        <a14:foregroundMark x1="57301" y1="90424" x2="62113" y2="86740"/>
                        <a14:foregroundMark x1="7135" y1="25230" x2="6030" y2="57112"/>
                        <a14:foregroundMark x1="30254" y1="9116" x2="61560" y2="10129"/>
                        <a14:foregroundMark x1="59900" y1="9300" x2="59900" y2="9300"/>
                        <a14:foregroundMark x1="61228" y1="11326" x2="58296" y2="8932"/>
                        <a14:foregroundMark x1="26438" y1="9300" x2="28650" y2="8840"/>
                        <a14:foregroundMark x1="37389" y1="94291" x2="50498" y2="92818"/>
                        <a14:backgroundMark x1="6084" y1="58287" x2="6084" y2="58287"/>
                        <a14:backgroundMark x1="5863" y1="57182" x2="6250" y2="59669"/>
                        <a14:backgroundMark x1="84071" y1="39227" x2="79867" y2="73204"/>
                        <a14:backgroundMark x1="79867" y1="73204" x2="69856" y2="88398"/>
                        <a14:backgroundMark x1="69580" y1="87293" x2="64878" y2="92265"/>
                        <a14:backgroundMark x1="65985" y1="90608" x2="65985" y2="90608"/>
                        <a14:backgroundMark x1="65542" y1="90608" x2="65044" y2="90976"/>
                        <a14:backgroundMark x1="64878" y1="91160" x2="64878" y2="91160"/>
                        <a14:backgroundMark x1="63827" y1="91989" x2="63827" y2="91989"/>
                      </a14:backgroundRemoval>
                    </a14:imgEffect>
                  </a14:imgLayer>
                </a14:imgProps>
              </a:ext>
            </a:extLst>
          </a:blip>
          <a:stretch>
            <a:fillRect/>
          </a:stretch>
        </p:blipFill>
        <p:spPr>
          <a:xfrm>
            <a:off x="8467910" y="5623592"/>
            <a:ext cx="2112105" cy="1268665"/>
          </a:xfrm>
          <a:prstGeom prst="rect">
            <a:avLst/>
          </a:prstGeom>
        </p:spPr>
      </p:pic>
      <p:pic>
        <p:nvPicPr>
          <p:cNvPr id="45" name="Picture 44">
            <a:extLst>
              <a:ext uri="{FF2B5EF4-FFF2-40B4-BE49-F238E27FC236}">
                <a16:creationId xmlns:a16="http://schemas.microsoft.com/office/drawing/2014/main" xmlns="" id="{564E0B14-4CB0-44E1-AB78-152474D0F3BC}"/>
              </a:ext>
            </a:extLst>
          </p:cNvPr>
          <p:cNvPicPr>
            <a:picLocks noChangeAspect="1"/>
          </p:cNvPicPr>
          <p:nvPr/>
        </p:nvPicPr>
        <p:blipFill>
          <a:blip r:embed="rId11">
            <a:clrChange>
              <a:clrFrom>
                <a:srgbClr val="FFFFFF"/>
              </a:clrFrom>
              <a:clrTo>
                <a:srgbClr val="FFFFFF">
                  <a:alpha val="0"/>
                </a:srgbClr>
              </a:clrTo>
            </a:clrChange>
            <a:extLst>
              <a:ext uri="{BEBA8EAE-BF5A-486C-A8C5-ECC9F3942E4B}">
                <a14:imgProps xmlns:a14="http://schemas.microsoft.com/office/drawing/2010/main">
                  <a14:imgLayer r:embed="rId12">
                    <a14:imgEffect>
                      <a14:backgroundRemoval t="8840" b="94291" l="5863" r="89989">
                        <a14:foregroundMark x1="9790" y1="19153" x2="21350" y2="64917"/>
                        <a14:foregroundMark x1="21350" y1="64917" x2="43639" y2="77164"/>
                        <a14:foregroundMark x1="43639" y1="77164" x2="49170" y2="77440"/>
                        <a14:foregroundMark x1="5531" y1="25230" x2="12445" y2="69061"/>
                        <a14:foregroundMark x1="12445" y1="69061" x2="36449" y2="90516"/>
                        <a14:foregroundMark x1="36449" y1="90516" x2="57301" y2="90424"/>
                        <a14:foregroundMark x1="57301" y1="90424" x2="62113" y2="86740"/>
                        <a14:foregroundMark x1="7135" y1="25230" x2="6030" y2="57112"/>
                        <a14:foregroundMark x1="30254" y1="9116" x2="61560" y2="10129"/>
                        <a14:foregroundMark x1="59900" y1="9300" x2="59900" y2="9300"/>
                        <a14:foregroundMark x1="61228" y1="11326" x2="58296" y2="8932"/>
                        <a14:foregroundMark x1="26438" y1="9300" x2="28650" y2="8840"/>
                        <a14:foregroundMark x1="37389" y1="94291" x2="50498" y2="92818"/>
                        <a14:backgroundMark x1="6084" y1="58287" x2="6084" y2="58287"/>
                        <a14:backgroundMark x1="5863" y1="57182" x2="6250" y2="59669"/>
                        <a14:backgroundMark x1="84071" y1="39227" x2="79867" y2="73204"/>
                        <a14:backgroundMark x1="79867" y1="73204" x2="69856" y2="88398"/>
                        <a14:backgroundMark x1="69580" y1="87293" x2="64878" y2="92265"/>
                        <a14:backgroundMark x1="65985" y1="90608" x2="65985" y2="90608"/>
                        <a14:backgroundMark x1="65542" y1="90608" x2="65044" y2="90976"/>
                        <a14:backgroundMark x1="64878" y1="91160" x2="64878" y2="91160"/>
                        <a14:backgroundMark x1="63827" y1="91989" x2="63827" y2="91989"/>
                      </a14:backgroundRemoval>
                    </a14:imgEffect>
                  </a14:imgLayer>
                </a14:imgProps>
              </a:ext>
            </a:extLst>
          </a:blip>
          <a:stretch>
            <a:fillRect/>
          </a:stretch>
        </p:blipFill>
        <p:spPr>
          <a:xfrm>
            <a:off x="-27353" y="5623592"/>
            <a:ext cx="2112105" cy="1268665"/>
          </a:xfrm>
          <a:prstGeom prst="rect">
            <a:avLst/>
          </a:prstGeom>
        </p:spPr>
      </p:pic>
      <p:pic>
        <p:nvPicPr>
          <p:cNvPr id="46" name="Picture 45">
            <a:extLst>
              <a:ext uri="{FF2B5EF4-FFF2-40B4-BE49-F238E27FC236}">
                <a16:creationId xmlns:a16="http://schemas.microsoft.com/office/drawing/2014/main" xmlns="" id="{9F6E9814-4AE9-4FD0-A107-E4A17C37394A}"/>
              </a:ext>
            </a:extLst>
          </p:cNvPr>
          <p:cNvPicPr>
            <a:picLocks noChangeAspect="1"/>
          </p:cNvPicPr>
          <p:nvPr/>
        </p:nvPicPr>
        <p:blipFill>
          <a:blip r:embed="rId11">
            <a:clrChange>
              <a:clrFrom>
                <a:srgbClr val="FFFFFF"/>
              </a:clrFrom>
              <a:clrTo>
                <a:srgbClr val="FFFFFF">
                  <a:alpha val="0"/>
                </a:srgbClr>
              </a:clrTo>
            </a:clrChange>
            <a:extLst>
              <a:ext uri="{BEBA8EAE-BF5A-486C-A8C5-ECC9F3942E4B}">
                <a14:imgProps xmlns:a14="http://schemas.microsoft.com/office/drawing/2010/main">
                  <a14:imgLayer r:embed="rId12">
                    <a14:imgEffect>
                      <a14:backgroundRemoval t="8840" b="94291" l="5863" r="89989">
                        <a14:foregroundMark x1="9790" y1="19153" x2="21350" y2="64917"/>
                        <a14:foregroundMark x1="21350" y1="64917" x2="43639" y2="77164"/>
                        <a14:foregroundMark x1="43639" y1="77164" x2="49170" y2="77440"/>
                        <a14:foregroundMark x1="5531" y1="25230" x2="12445" y2="69061"/>
                        <a14:foregroundMark x1="12445" y1="69061" x2="36449" y2="90516"/>
                        <a14:foregroundMark x1="36449" y1="90516" x2="57301" y2="90424"/>
                        <a14:foregroundMark x1="57301" y1="90424" x2="62113" y2="86740"/>
                        <a14:foregroundMark x1="7135" y1="25230" x2="6030" y2="57112"/>
                        <a14:foregroundMark x1="30254" y1="9116" x2="61560" y2="10129"/>
                        <a14:foregroundMark x1="59900" y1="9300" x2="59900" y2="9300"/>
                        <a14:foregroundMark x1="61228" y1="11326" x2="58296" y2="8932"/>
                        <a14:foregroundMark x1="26438" y1="9300" x2="28650" y2="8840"/>
                        <a14:foregroundMark x1="37389" y1="94291" x2="50498" y2="92818"/>
                        <a14:backgroundMark x1="6084" y1="58287" x2="6084" y2="58287"/>
                        <a14:backgroundMark x1="5863" y1="57182" x2="6250" y2="59669"/>
                        <a14:backgroundMark x1="84071" y1="39227" x2="79867" y2="73204"/>
                        <a14:backgroundMark x1="79867" y1="73204" x2="69856" y2="88398"/>
                        <a14:backgroundMark x1="69580" y1="87293" x2="64878" y2="92265"/>
                        <a14:backgroundMark x1="65985" y1="90608" x2="65985" y2="90608"/>
                        <a14:backgroundMark x1="65542" y1="90608" x2="65044" y2="90976"/>
                        <a14:backgroundMark x1="64878" y1="91160" x2="64878" y2="91160"/>
                        <a14:backgroundMark x1="63827" y1="91989" x2="63827" y2="91989"/>
                      </a14:backgroundRemoval>
                    </a14:imgEffect>
                  </a14:imgLayer>
                </a14:imgProps>
              </a:ext>
            </a:extLst>
          </a:blip>
          <a:stretch>
            <a:fillRect/>
          </a:stretch>
        </p:blipFill>
        <p:spPr>
          <a:xfrm>
            <a:off x="4206746" y="5623592"/>
            <a:ext cx="2112105" cy="1268665"/>
          </a:xfrm>
          <a:prstGeom prst="rect">
            <a:avLst/>
          </a:prstGeom>
        </p:spPr>
      </p:pic>
      <p:sp>
        <p:nvSpPr>
          <p:cNvPr id="11" name="Rectangle 10">
            <a:extLst>
              <a:ext uri="{FF2B5EF4-FFF2-40B4-BE49-F238E27FC236}">
                <a16:creationId xmlns:a16="http://schemas.microsoft.com/office/drawing/2014/main" xmlns="" id="{E4ACF21F-01EE-432F-B5C7-8D364476DD7C}"/>
              </a:ext>
            </a:extLst>
          </p:cNvPr>
          <p:cNvSpPr/>
          <p:nvPr/>
        </p:nvSpPr>
        <p:spPr>
          <a:xfrm>
            <a:off x="152400" y="63500"/>
            <a:ext cx="1752600" cy="762000"/>
          </a:xfrm>
          <a:prstGeom prst="rect">
            <a:avLst/>
          </a:prstGeom>
          <a:solidFill>
            <a:schemeClr val="accent4">
              <a:lumMod val="60000"/>
              <a:lumOff val="4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002060"/>
                </a:solidFill>
                <a:latin typeface="Times New Roman" panose="02020603050405020304" pitchFamily="18" charset="0"/>
                <a:cs typeface="Times New Roman" panose="02020603050405020304" pitchFamily="18" charset="0"/>
              </a:rPr>
              <a:t>giáo viên</a:t>
            </a:r>
            <a:endParaRPr lang="en-US" sz="280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12" name="Rectangle 11">
            <a:extLst>
              <a:ext uri="{FF2B5EF4-FFF2-40B4-BE49-F238E27FC236}">
                <a16:creationId xmlns:a16="http://schemas.microsoft.com/office/drawing/2014/main" xmlns="" id="{9D4F8A6E-F2E6-4219-911E-C8A5F7653ACC}"/>
              </a:ext>
            </a:extLst>
          </p:cNvPr>
          <p:cNvSpPr/>
          <p:nvPr/>
        </p:nvSpPr>
        <p:spPr>
          <a:xfrm>
            <a:off x="6740088" y="2017770"/>
            <a:ext cx="2106037" cy="762000"/>
          </a:xfrm>
          <a:prstGeom prst="rect">
            <a:avLst/>
          </a:prstGeom>
          <a:solidFill>
            <a:schemeClr val="accent4">
              <a:lumMod val="60000"/>
              <a:lumOff val="4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002060"/>
                </a:solidFill>
                <a:latin typeface="Times New Roman" panose="02020603050405020304" pitchFamily="18" charset="0"/>
                <a:cs typeface="Times New Roman" panose="02020603050405020304" pitchFamily="18" charset="0"/>
              </a:rPr>
              <a:t>tiểu thương</a:t>
            </a:r>
            <a:endParaRPr lang="en-US" sz="280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15" name="Rectangle 14">
            <a:extLst>
              <a:ext uri="{FF2B5EF4-FFF2-40B4-BE49-F238E27FC236}">
                <a16:creationId xmlns:a16="http://schemas.microsoft.com/office/drawing/2014/main" xmlns="" id="{51C8C8E3-075E-485F-A195-9E1C6291A458}"/>
              </a:ext>
            </a:extLst>
          </p:cNvPr>
          <p:cNvSpPr/>
          <p:nvPr/>
        </p:nvSpPr>
        <p:spPr>
          <a:xfrm>
            <a:off x="9946265" y="2017770"/>
            <a:ext cx="2106035" cy="762000"/>
          </a:xfrm>
          <a:prstGeom prst="rect">
            <a:avLst/>
          </a:prstGeom>
          <a:solidFill>
            <a:schemeClr val="accent4">
              <a:lumMod val="60000"/>
              <a:lumOff val="4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002060"/>
                </a:solidFill>
                <a:latin typeface="Times New Roman" panose="02020603050405020304" pitchFamily="18" charset="0"/>
                <a:cs typeface="Times New Roman" panose="02020603050405020304" pitchFamily="18" charset="0"/>
              </a:rPr>
              <a:t>chủ tiệm</a:t>
            </a:r>
            <a:endParaRPr lang="en-US" sz="280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16" name="Rectangle 15">
            <a:extLst>
              <a:ext uri="{FF2B5EF4-FFF2-40B4-BE49-F238E27FC236}">
                <a16:creationId xmlns:a16="http://schemas.microsoft.com/office/drawing/2014/main" xmlns="" id="{C9AD02C8-FB26-4729-90A2-DB43E0F78F2D}"/>
              </a:ext>
            </a:extLst>
          </p:cNvPr>
          <p:cNvSpPr/>
          <p:nvPr/>
        </p:nvSpPr>
        <p:spPr>
          <a:xfrm>
            <a:off x="10299700" y="928629"/>
            <a:ext cx="1752600" cy="848927"/>
          </a:xfrm>
          <a:prstGeom prst="rect">
            <a:avLst/>
          </a:prstGeom>
          <a:solidFill>
            <a:schemeClr val="accent4">
              <a:lumMod val="60000"/>
              <a:lumOff val="4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002060"/>
                </a:solidFill>
                <a:latin typeface="Times New Roman" panose="02020603050405020304" pitchFamily="18" charset="0"/>
                <a:cs typeface="Times New Roman" panose="02020603050405020304" pitchFamily="18" charset="0"/>
              </a:rPr>
              <a:t>kĩ sư</a:t>
            </a:r>
            <a:endParaRPr lang="en-US" sz="280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17" name="Rectangle 16">
            <a:extLst>
              <a:ext uri="{FF2B5EF4-FFF2-40B4-BE49-F238E27FC236}">
                <a16:creationId xmlns:a16="http://schemas.microsoft.com/office/drawing/2014/main" xmlns="" id="{24A53C66-8EA1-4518-A5DF-64DC9887BFA7}"/>
              </a:ext>
            </a:extLst>
          </p:cNvPr>
          <p:cNvSpPr/>
          <p:nvPr/>
        </p:nvSpPr>
        <p:spPr>
          <a:xfrm>
            <a:off x="152400" y="2017770"/>
            <a:ext cx="1752600" cy="762000"/>
          </a:xfrm>
          <a:prstGeom prst="rect">
            <a:avLst/>
          </a:prstGeom>
          <a:solidFill>
            <a:schemeClr val="accent4">
              <a:lumMod val="60000"/>
              <a:lumOff val="4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002060"/>
                </a:solidFill>
                <a:latin typeface="Times New Roman" panose="02020603050405020304" pitchFamily="18" charset="0"/>
                <a:cs typeface="Times New Roman" panose="02020603050405020304" pitchFamily="18" charset="0"/>
              </a:rPr>
              <a:t>thợ cày</a:t>
            </a:r>
            <a:endParaRPr lang="en-US" sz="280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18" name="Rectangle 17">
            <a:extLst>
              <a:ext uri="{FF2B5EF4-FFF2-40B4-BE49-F238E27FC236}">
                <a16:creationId xmlns:a16="http://schemas.microsoft.com/office/drawing/2014/main" xmlns="" id="{1DA0B789-573C-4E1D-AB32-83F3284E9D8D}"/>
              </a:ext>
            </a:extLst>
          </p:cNvPr>
          <p:cNvSpPr/>
          <p:nvPr/>
        </p:nvSpPr>
        <p:spPr>
          <a:xfrm>
            <a:off x="3280808" y="974835"/>
            <a:ext cx="1752600" cy="815863"/>
          </a:xfrm>
          <a:prstGeom prst="rect">
            <a:avLst/>
          </a:prstGeom>
          <a:solidFill>
            <a:schemeClr val="accent4">
              <a:lumMod val="60000"/>
              <a:lumOff val="4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002060"/>
                </a:solidFill>
                <a:latin typeface="Times New Roman" panose="02020603050405020304" pitchFamily="18" charset="0"/>
                <a:cs typeface="Times New Roman" panose="02020603050405020304" pitchFamily="18" charset="0"/>
              </a:rPr>
              <a:t>học sinh tiểu học</a:t>
            </a:r>
            <a:endParaRPr lang="en-US" sz="280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19" name="Rectangle 18">
            <a:extLst>
              <a:ext uri="{FF2B5EF4-FFF2-40B4-BE49-F238E27FC236}">
                <a16:creationId xmlns:a16="http://schemas.microsoft.com/office/drawing/2014/main" xmlns="" id="{55A52CA6-60D8-4A27-820A-C381F3D7841C}"/>
              </a:ext>
            </a:extLst>
          </p:cNvPr>
          <p:cNvSpPr/>
          <p:nvPr/>
        </p:nvSpPr>
        <p:spPr>
          <a:xfrm>
            <a:off x="3104090" y="1917700"/>
            <a:ext cx="2106036" cy="862070"/>
          </a:xfrm>
          <a:prstGeom prst="rect">
            <a:avLst/>
          </a:prstGeom>
          <a:solidFill>
            <a:schemeClr val="accent4">
              <a:lumMod val="60000"/>
              <a:lumOff val="4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002060"/>
                </a:solidFill>
                <a:latin typeface="Times New Roman" panose="02020603050405020304" pitchFamily="18" charset="0"/>
                <a:cs typeface="Times New Roman" panose="02020603050405020304" pitchFamily="18" charset="0"/>
              </a:rPr>
              <a:t>học sinh trung học</a:t>
            </a:r>
            <a:endParaRPr lang="en-US" sz="280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20" name="Rectangle 19">
            <a:extLst>
              <a:ext uri="{FF2B5EF4-FFF2-40B4-BE49-F238E27FC236}">
                <a16:creationId xmlns:a16="http://schemas.microsoft.com/office/drawing/2014/main" xmlns="" id="{20F8F62A-655E-4503-9683-196F7796A161}"/>
              </a:ext>
            </a:extLst>
          </p:cNvPr>
          <p:cNvSpPr/>
          <p:nvPr/>
        </p:nvSpPr>
        <p:spPr>
          <a:xfrm>
            <a:off x="152401" y="971549"/>
            <a:ext cx="2106035" cy="819150"/>
          </a:xfrm>
          <a:prstGeom prst="rect">
            <a:avLst/>
          </a:prstGeom>
          <a:solidFill>
            <a:schemeClr val="accent4">
              <a:lumMod val="60000"/>
              <a:lumOff val="4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002060"/>
                </a:solidFill>
                <a:latin typeface="Times New Roman" panose="02020603050405020304" pitchFamily="18" charset="0"/>
                <a:cs typeface="Times New Roman" panose="02020603050405020304" pitchFamily="18" charset="0"/>
              </a:rPr>
              <a:t>thợ cơ khí</a:t>
            </a:r>
            <a:endParaRPr lang="en-US" sz="280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21" name="Rectangle 20">
            <a:extLst>
              <a:ext uri="{FF2B5EF4-FFF2-40B4-BE49-F238E27FC236}">
                <a16:creationId xmlns:a16="http://schemas.microsoft.com/office/drawing/2014/main" xmlns="" id="{2E9DE88E-04C0-407D-94C5-0D416A67DD19}"/>
              </a:ext>
            </a:extLst>
          </p:cNvPr>
          <p:cNvSpPr/>
          <p:nvPr/>
        </p:nvSpPr>
        <p:spPr>
          <a:xfrm>
            <a:off x="10299700" y="75434"/>
            <a:ext cx="1752600" cy="762000"/>
          </a:xfrm>
          <a:prstGeom prst="rect">
            <a:avLst/>
          </a:prstGeom>
          <a:solidFill>
            <a:schemeClr val="accent4">
              <a:lumMod val="60000"/>
              <a:lumOff val="4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002060"/>
                </a:solidFill>
                <a:latin typeface="Times New Roman" panose="02020603050405020304" pitchFamily="18" charset="0"/>
                <a:cs typeface="Times New Roman" panose="02020603050405020304" pitchFamily="18" charset="0"/>
              </a:rPr>
              <a:t>thợ cấy</a:t>
            </a:r>
            <a:endParaRPr lang="en-US" sz="280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23" name="Rectangle 22">
            <a:extLst>
              <a:ext uri="{FF2B5EF4-FFF2-40B4-BE49-F238E27FC236}">
                <a16:creationId xmlns:a16="http://schemas.microsoft.com/office/drawing/2014/main" xmlns="" id="{A00E2681-7708-4365-8771-1C28A56A24F2}"/>
              </a:ext>
            </a:extLst>
          </p:cNvPr>
          <p:cNvSpPr/>
          <p:nvPr/>
        </p:nvSpPr>
        <p:spPr>
          <a:xfrm>
            <a:off x="7762875" y="75434"/>
            <a:ext cx="1752600" cy="762000"/>
          </a:xfrm>
          <a:prstGeom prst="rect">
            <a:avLst/>
          </a:prstGeom>
          <a:solidFill>
            <a:schemeClr val="accent4">
              <a:lumMod val="60000"/>
              <a:lumOff val="4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002060"/>
                </a:solidFill>
                <a:latin typeface="Times New Roman" panose="02020603050405020304" pitchFamily="18" charset="0"/>
                <a:cs typeface="Times New Roman" panose="02020603050405020304" pitchFamily="18" charset="0"/>
              </a:rPr>
              <a:t>thợ điện</a:t>
            </a:r>
            <a:endParaRPr lang="en-US" sz="280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24" name="Rectangle 23">
            <a:extLst>
              <a:ext uri="{FF2B5EF4-FFF2-40B4-BE49-F238E27FC236}">
                <a16:creationId xmlns:a16="http://schemas.microsoft.com/office/drawing/2014/main" xmlns="" id="{9F206BBF-C2A5-4E2C-97CA-D3F7AF52F8EC}"/>
              </a:ext>
            </a:extLst>
          </p:cNvPr>
          <p:cNvSpPr/>
          <p:nvPr/>
        </p:nvSpPr>
        <p:spPr>
          <a:xfrm>
            <a:off x="5226050" y="75434"/>
            <a:ext cx="1752600" cy="762000"/>
          </a:xfrm>
          <a:prstGeom prst="rect">
            <a:avLst/>
          </a:prstGeom>
          <a:solidFill>
            <a:schemeClr val="accent4">
              <a:lumMod val="60000"/>
              <a:lumOff val="4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002060"/>
                </a:solidFill>
                <a:latin typeface="Times New Roman" panose="02020603050405020304" pitchFamily="18" charset="0"/>
                <a:cs typeface="Times New Roman" panose="02020603050405020304" pitchFamily="18" charset="0"/>
              </a:rPr>
              <a:t>trung sĩ</a:t>
            </a:r>
            <a:endParaRPr lang="en-US" sz="280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25" name="Rectangle 24">
            <a:extLst>
              <a:ext uri="{FF2B5EF4-FFF2-40B4-BE49-F238E27FC236}">
                <a16:creationId xmlns:a16="http://schemas.microsoft.com/office/drawing/2014/main" xmlns="" id="{901BA260-9A87-4167-8FCA-D1F84587BFA2}"/>
              </a:ext>
            </a:extLst>
          </p:cNvPr>
          <p:cNvSpPr/>
          <p:nvPr/>
        </p:nvSpPr>
        <p:spPr>
          <a:xfrm>
            <a:off x="2689225" y="75434"/>
            <a:ext cx="1752600" cy="762000"/>
          </a:xfrm>
          <a:prstGeom prst="rect">
            <a:avLst/>
          </a:prstGeom>
          <a:solidFill>
            <a:schemeClr val="accent4">
              <a:lumMod val="60000"/>
              <a:lumOff val="4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002060"/>
                </a:solidFill>
                <a:latin typeface="Times New Roman" panose="02020603050405020304" pitchFamily="18" charset="0"/>
                <a:cs typeface="Times New Roman" panose="02020603050405020304" pitchFamily="18" charset="0"/>
              </a:rPr>
              <a:t>đại uý</a:t>
            </a:r>
            <a:endParaRPr lang="en-US" sz="280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13" name="Rectangle 12">
            <a:extLst>
              <a:ext uri="{FF2B5EF4-FFF2-40B4-BE49-F238E27FC236}">
                <a16:creationId xmlns:a16="http://schemas.microsoft.com/office/drawing/2014/main" xmlns="" id="{82533E7F-1B29-46B2-9784-87A8C2FFFD7B}"/>
              </a:ext>
            </a:extLst>
          </p:cNvPr>
          <p:cNvSpPr/>
          <p:nvPr/>
        </p:nvSpPr>
        <p:spPr>
          <a:xfrm>
            <a:off x="6740089" y="978806"/>
            <a:ext cx="2106035" cy="862070"/>
          </a:xfrm>
          <a:prstGeom prst="rect">
            <a:avLst/>
          </a:prstGeom>
          <a:solidFill>
            <a:schemeClr val="accent4">
              <a:lumMod val="60000"/>
              <a:lumOff val="4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002060"/>
                </a:solidFill>
                <a:latin typeface="Times New Roman" panose="02020603050405020304" pitchFamily="18" charset="0"/>
                <a:cs typeface="Times New Roman" panose="02020603050405020304" pitchFamily="18" charset="0"/>
              </a:rPr>
              <a:t>bác sĩ</a:t>
            </a:r>
            <a:endParaRPr lang="en-US" sz="2800">
              <a:solidFill>
                <a:schemeClr val="tx1">
                  <a:lumMod val="85000"/>
                  <a:lumOff val="15000"/>
                </a:schemeClr>
              </a:solidFill>
              <a:latin typeface="Times New Roman" panose="02020603050405020304" pitchFamily="18" charset="0"/>
              <a:cs typeface="Times New Roman" panose="02020603050405020304" pitchFamily="18" charset="0"/>
            </a:endParaRPr>
          </a:p>
        </p:txBody>
      </p:sp>
      <p:cxnSp>
        <p:nvCxnSpPr>
          <p:cNvPr id="59" name="Straight Connector 58">
            <a:extLst>
              <a:ext uri="{FF2B5EF4-FFF2-40B4-BE49-F238E27FC236}">
                <a16:creationId xmlns:a16="http://schemas.microsoft.com/office/drawing/2014/main" xmlns="" id="{2AD04A81-DA6C-428B-A183-593300DF10DA}"/>
              </a:ext>
            </a:extLst>
          </p:cNvPr>
          <p:cNvCxnSpPr>
            <a:cxnSpLocks/>
          </p:cNvCxnSpPr>
          <p:nvPr/>
        </p:nvCxnSpPr>
        <p:spPr>
          <a:xfrm rot="5400000">
            <a:off x="8850050" y="-3648710"/>
            <a:ext cx="0" cy="3255010"/>
          </a:xfrm>
          <a:prstGeom prst="line">
            <a:avLst/>
          </a:prstGeom>
          <a:ln w="38100">
            <a:solidFill>
              <a:srgbClr val="FF0000"/>
            </a:solidFill>
            <a:prstDash val="lgDashDot"/>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xmlns="" id="{D6BD4176-F9EB-4E16-853E-C3A5EA12C393}"/>
              </a:ext>
            </a:extLst>
          </p:cNvPr>
          <p:cNvCxnSpPr>
            <a:cxnSpLocks/>
          </p:cNvCxnSpPr>
          <p:nvPr/>
        </p:nvCxnSpPr>
        <p:spPr>
          <a:xfrm rot="5400000">
            <a:off x="10812796" y="-3648710"/>
            <a:ext cx="0" cy="3255010"/>
          </a:xfrm>
          <a:prstGeom prst="line">
            <a:avLst/>
          </a:prstGeom>
          <a:ln w="38100">
            <a:solidFill>
              <a:srgbClr val="FF0000"/>
            </a:solidFill>
            <a:prstDash val="lgDashDot"/>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xmlns="" id="{44513357-8172-408F-9E52-91D1C4E4919A}"/>
              </a:ext>
            </a:extLst>
          </p:cNvPr>
          <p:cNvCxnSpPr>
            <a:cxnSpLocks/>
          </p:cNvCxnSpPr>
          <p:nvPr/>
        </p:nvCxnSpPr>
        <p:spPr>
          <a:xfrm rot="5400000">
            <a:off x="13213096" y="-3648710"/>
            <a:ext cx="0" cy="3255010"/>
          </a:xfrm>
          <a:prstGeom prst="line">
            <a:avLst/>
          </a:prstGeom>
          <a:ln w="38100">
            <a:solidFill>
              <a:srgbClr val="FF0000"/>
            </a:solidFill>
            <a:prstDash val="lgDashDot"/>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xmlns="" id="{AE4AF35E-C71A-4B4B-8BFE-4533A027AD81}"/>
              </a:ext>
            </a:extLst>
          </p:cNvPr>
          <p:cNvCxnSpPr>
            <a:cxnSpLocks/>
          </p:cNvCxnSpPr>
          <p:nvPr/>
        </p:nvCxnSpPr>
        <p:spPr>
          <a:xfrm rot="5400000">
            <a:off x="15198464" y="-3648710"/>
            <a:ext cx="0" cy="3255010"/>
          </a:xfrm>
          <a:prstGeom prst="line">
            <a:avLst/>
          </a:prstGeom>
          <a:ln w="38100">
            <a:solidFill>
              <a:srgbClr val="FF0000"/>
            </a:solidFill>
            <a:prstDash val="lgDashDot"/>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xmlns="" id="{71191C91-7768-49B5-8873-3415E4CABED0}"/>
              </a:ext>
            </a:extLst>
          </p:cNvPr>
          <p:cNvCxnSpPr>
            <a:cxnSpLocks/>
          </p:cNvCxnSpPr>
          <p:nvPr/>
        </p:nvCxnSpPr>
        <p:spPr>
          <a:xfrm rot="5400000">
            <a:off x="17357943" y="-3648710"/>
            <a:ext cx="0" cy="3255010"/>
          </a:xfrm>
          <a:prstGeom prst="line">
            <a:avLst/>
          </a:prstGeom>
          <a:ln w="38100">
            <a:solidFill>
              <a:srgbClr val="FF0000"/>
            </a:solidFill>
            <a:prstDash val="lgDash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28572769"/>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25"/>
                                        </p:tgtEl>
                                        <p:attrNameLst>
                                          <p:attrName>style.visibility</p:attrName>
                                        </p:attrNameLst>
                                      </p:cBhvr>
                                      <p:to>
                                        <p:strVal val="visible"/>
                                      </p:to>
                                    </p:set>
                                    <p:anim calcmode="lin" valueType="num">
                                      <p:cBhvr>
                                        <p:cTn id="13" dur="500" fill="hold"/>
                                        <p:tgtEl>
                                          <p:spTgt spid="25"/>
                                        </p:tgtEl>
                                        <p:attrNameLst>
                                          <p:attrName>ppt_w</p:attrName>
                                        </p:attrNameLst>
                                      </p:cBhvr>
                                      <p:tavLst>
                                        <p:tav tm="0">
                                          <p:val>
                                            <p:fltVal val="0"/>
                                          </p:val>
                                        </p:tav>
                                        <p:tav tm="100000">
                                          <p:val>
                                            <p:strVal val="#ppt_w"/>
                                          </p:val>
                                        </p:tav>
                                      </p:tavLst>
                                    </p:anim>
                                    <p:anim calcmode="lin" valueType="num">
                                      <p:cBhvr>
                                        <p:cTn id="14" dur="500" fill="hold"/>
                                        <p:tgtEl>
                                          <p:spTgt spid="25"/>
                                        </p:tgtEl>
                                        <p:attrNameLst>
                                          <p:attrName>ppt_h</p:attrName>
                                        </p:attrNameLst>
                                      </p:cBhvr>
                                      <p:tavLst>
                                        <p:tav tm="0">
                                          <p:val>
                                            <p:fltVal val="0"/>
                                          </p:val>
                                        </p:tav>
                                        <p:tav tm="100000">
                                          <p:val>
                                            <p:strVal val="#ppt_h"/>
                                          </p:val>
                                        </p:tav>
                                      </p:tavLst>
                                    </p:anim>
                                    <p:animEffect transition="in" filter="fade">
                                      <p:cBhvr>
                                        <p:cTn id="15" dur="500"/>
                                        <p:tgtEl>
                                          <p:spTgt spid="25"/>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24"/>
                                        </p:tgtEl>
                                        <p:attrNameLst>
                                          <p:attrName>style.visibility</p:attrName>
                                        </p:attrNameLst>
                                      </p:cBhvr>
                                      <p:to>
                                        <p:strVal val="visible"/>
                                      </p:to>
                                    </p:set>
                                    <p:anim calcmode="lin" valueType="num">
                                      <p:cBhvr>
                                        <p:cTn id="19" dur="500" fill="hold"/>
                                        <p:tgtEl>
                                          <p:spTgt spid="24"/>
                                        </p:tgtEl>
                                        <p:attrNameLst>
                                          <p:attrName>ppt_w</p:attrName>
                                        </p:attrNameLst>
                                      </p:cBhvr>
                                      <p:tavLst>
                                        <p:tav tm="0">
                                          <p:val>
                                            <p:fltVal val="0"/>
                                          </p:val>
                                        </p:tav>
                                        <p:tav tm="100000">
                                          <p:val>
                                            <p:strVal val="#ppt_w"/>
                                          </p:val>
                                        </p:tav>
                                      </p:tavLst>
                                    </p:anim>
                                    <p:anim calcmode="lin" valueType="num">
                                      <p:cBhvr>
                                        <p:cTn id="20" dur="500" fill="hold"/>
                                        <p:tgtEl>
                                          <p:spTgt spid="24"/>
                                        </p:tgtEl>
                                        <p:attrNameLst>
                                          <p:attrName>ppt_h</p:attrName>
                                        </p:attrNameLst>
                                      </p:cBhvr>
                                      <p:tavLst>
                                        <p:tav tm="0">
                                          <p:val>
                                            <p:fltVal val="0"/>
                                          </p:val>
                                        </p:tav>
                                        <p:tav tm="100000">
                                          <p:val>
                                            <p:strVal val="#ppt_h"/>
                                          </p:val>
                                        </p:tav>
                                      </p:tavLst>
                                    </p:anim>
                                    <p:animEffect transition="in" filter="fade">
                                      <p:cBhvr>
                                        <p:cTn id="21" dur="500"/>
                                        <p:tgtEl>
                                          <p:spTgt spid="24"/>
                                        </p:tgtEl>
                                      </p:cBhvr>
                                    </p:animEffect>
                                  </p:childTnLst>
                                </p:cTn>
                              </p:par>
                            </p:childTnLst>
                          </p:cTn>
                        </p:par>
                        <p:par>
                          <p:cTn id="22" fill="hold">
                            <p:stCondLst>
                              <p:cond delay="1500"/>
                            </p:stCondLst>
                            <p:childTnLst>
                              <p:par>
                                <p:cTn id="23" presetID="53" presetClass="entr" presetSubtype="16" fill="hold" grpId="0" nodeType="after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p:cTn id="25" dur="500" fill="hold"/>
                                        <p:tgtEl>
                                          <p:spTgt spid="23"/>
                                        </p:tgtEl>
                                        <p:attrNameLst>
                                          <p:attrName>ppt_w</p:attrName>
                                        </p:attrNameLst>
                                      </p:cBhvr>
                                      <p:tavLst>
                                        <p:tav tm="0">
                                          <p:val>
                                            <p:fltVal val="0"/>
                                          </p:val>
                                        </p:tav>
                                        <p:tav tm="100000">
                                          <p:val>
                                            <p:strVal val="#ppt_w"/>
                                          </p:val>
                                        </p:tav>
                                      </p:tavLst>
                                    </p:anim>
                                    <p:anim calcmode="lin" valueType="num">
                                      <p:cBhvr>
                                        <p:cTn id="26" dur="500" fill="hold"/>
                                        <p:tgtEl>
                                          <p:spTgt spid="23"/>
                                        </p:tgtEl>
                                        <p:attrNameLst>
                                          <p:attrName>ppt_h</p:attrName>
                                        </p:attrNameLst>
                                      </p:cBhvr>
                                      <p:tavLst>
                                        <p:tav tm="0">
                                          <p:val>
                                            <p:fltVal val="0"/>
                                          </p:val>
                                        </p:tav>
                                        <p:tav tm="100000">
                                          <p:val>
                                            <p:strVal val="#ppt_h"/>
                                          </p:val>
                                        </p:tav>
                                      </p:tavLst>
                                    </p:anim>
                                    <p:animEffect transition="in" filter="fade">
                                      <p:cBhvr>
                                        <p:cTn id="27" dur="500"/>
                                        <p:tgtEl>
                                          <p:spTgt spid="23"/>
                                        </p:tgtEl>
                                      </p:cBhvr>
                                    </p:animEffect>
                                  </p:childTnLst>
                                </p:cTn>
                              </p:par>
                            </p:childTnLst>
                          </p:cTn>
                        </p:par>
                        <p:par>
                          <p:cTn id="28" fill="hold">
                            <p:stCondLst>
                              <p:cond delay="2000"/>
                            </p:stCondLst>
                            <p:childTnLst>
                              <p:par>
                                <p:cTn id="29" presetID="53" presetClass="entr" presetSubtype="16" fill="hold" grpId="0" nodeType="afterEffect">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cBhvr>
                                        <p:cTn id="31" dur="500" fill="hold"/>
                                        <p:tgtEl>
                                          <p:spTgt spid="21"/>
                                        </p:tgtEl>
                                        <p:attrNameLst>
                                          <p:attrName>ppt_w</p:attrName>
                                        </p:attrNameLst>
                                      </p:cBhvr>
                                      <p:tavLst>
                                        <p:tav tm="0">
                                          <p:val>
                                            <p:fltVal val="0"/>
                                          </p:val>
                                        </p:tav>
                                        <p:tav tm="100000">
                                          <p:val>
                                            <p:strVal val="#ppt_w"/>
                                          </p:val>
                                        </p:tav>
                                      </p:tavLst>
                                    </p:anim>
                                    <p:anim calcmode="lin" valueType="num">
                                      <p:cBhvr>
                                        <p:cTn id="32" dur="500" fill="hold"/>
                                        <p:tgtEl>
                                          <p:spTgt spid="21"/>
                                        </p:tgtEl>
                                        <p:attrNameLst>
                                          <p:attrName>ppt_h</p:attrName>
                                        </p:attrNameLst>
                                      </p:cBhvr>
                                      <p:tavLst>
                                        <p:tav tm="0">
                                          <p:val>
                                            <p:fltVal val="0"/>
                                          </p:val>
                                        </p:tav>
                                        <p:tav tm="100000">
                                          <p:val>
                                            <p:strVal val="#ppt_h"/>
                                          </p:val>
                                        </p:tav>
                                      </p:tavLst>
                                    </p:anim>
                                    <p:animEffect transition="in" filter="fade">
                                      <p:cBhvr>
                                        <p:cTn id="33" dur="500"/>
                                        <p:tgtEl>
                                          <p:spTgt spid="21"/>
                                        </p:tgtEl>
                                      </p:cBhvr>
                                    </p:animEffect>
                                  </p:childTnLst>
                                </p:cTn>
                              </p:par>
                            </p:childTnLst>
                          </p:cTn>
                        </p:par>
                        <p:par>
                          <p:cTn id="34" fill="hold">
                            <p:stCondLst>
                              <p:cond delay="2500"/>
                            </p:stCondLst>
                            <p:childTnLst>
                              <p:par>
                                <p:cTn id="35" presetID="53" presetClass="entr" presetSubtype="16" fill="hold" grpId="0" nodeType="afterEffect">
                                  <p:stCondLst>
                                    <p:cond delay="0"/>
                                  </p:stCondLst>
                                  <p:childTnLst>
                                    <p:set>
                                      <p:cBhvr>
                                        <p:cTn id="36" dur="1" fill="hold">
                                          <p:stCondLst>
                                            <p:cond delay="0"/>
                                          </p:stCondLst>
                                        </p:cTn>
                                        <p:tgtEl>
                                          <p:spTgt spid="20"/>
                                        </p:tgtEl>
                                        <p:attrNameLst>
                                          <p:attrName>style.visibility</p:attrName>
                                        </p:attrNameLst>
                                      </p:cBhvr>
                                      <p:to>
                                        <p:strVal val="visible"/>
                                      </p:to>
                                    </p:set>
                                    <p:anim calcmode="lin" valueType="num">
                                      <p:cBhvr>
                                        <p:cTn id="37" dur="500" fill="hold"/>
                                        <p:tgtEl>
                                          <p:spTgt spid="20"/>
                                        </p:tgtEl>
                                        <p:attrNameLst>
                                          <p:attrName>ppt_w</p:attrName>
                                        </p:attrNameLst>
                                      </p:cBhvr>
                                      <p:tavLst>
                                        <p:tav tm="0">
                                          <p:val>
                                            <p:fltVal val="0"/>
                                          </p:val>
                                        </p:tav>
                                        <p:tav tm="100000">
                                          <p:val>
                                            <p:strVal val="#ppt_w"/>
                                          </p:val>
                                        </p:tav>
                                      </p:tavLst>
                                    </p:anim>
                                    <p:anim calcmode="lin" valueType="num">
                                      <p:cBhvr>
                                        <p:cTn id="38" dur="500" fill="hold"/>
                                        <p:tgtEl>
                                          <p:spTgt spid="20"/>
                                        </p:tgtEl>
                                        <p:attrNameLst>
                                          <p:attrName>ppt_h</p:attrName>
                                        </p:attrNameLst>
                                      </p:cBhvr>
                                      <p:tavLst>
                                        <p:tav tm="0">
                                          <p:val>
                                            <p:fltVal val="0"/>
                                          </p:val>
                                        </p:tav>
                                        <p:tav tm="100000">
                                          <p:val>
                                            <p:strVal val="#ppt_h"/>
                                          </p:val>
                                        </p:tav>
                                      </p:tavLst>
                                    </p:anim>
                                    <p:animEffect transition="in" filter="fade">
                                      <p:cBhvr>
                                        <p:cTn id="39" dur="500"/>
                                        <p:tgtEl>
                                          <p:spTgt spid="20"/>
                                        </p:tgtEl>
                                      </p:cBhvr>
                                    </p:animEffect>
                                  </p:childTnLst>
                                </p:cTn>
                              </p:par>
                            </p:childTnLst>
                          </p:cTn>
                        </p:par>
                        <p:par>
                          <p:cTn id="40" fill="hold">
                            <p:stCondLst>
                              <p:cond delay="3000"/>
                            </p:stCondLst>
                            <p:childTnLst>
                              <p:par>
                                <p:cTn id="41" presetID="53" presetClass="entr" presetSubtype="16" fill="hold" grpId="0" nodeType="afterEffect">
                                  <p:stCondLst>
                                    <p:cond delay="0"/>
                                  </p:stCondLst>
                                  <p:childTnLst>
                                    <p:set>
                                      <p:cBhvr>
                                        <p:cTn id="42" dur="1" fill="hold">
                                          <p:stCondLst>
                                            <p:cond delay="0"/>
                                          </p:stCondLst>
                                        </p:cTn>
                                        <p:tgtEl>
                                          <p:spTgt spid="18"/>
                                        </p:tgtEl>
                                        <p:attrNameLst>
                                          <p:attrName>style.visibility</p:attrName>
                                        </p:attrNameLst>
                                      </p:cBhvr>
                                      <p:to>
                                        <p:strVal val="visible"/>
                                      </p:to>
                                    </p:set>
                                    <p:anim calcmode="lin" valueType="num">
                                      <p:cBhvr>
                                        <p:cTn id="43" dur="500" fill="hold"/>
                                        <p:tgtEl>
                                          <p:spTgt spid="18"/>
                                        </p:tgtEl>
                                        <p:attrNameLst>
                                          <p:attrName>ppt_w</p:attrName>
                                        </p:attrNameLst>
                                      </p:cBhvr>
                                      <p:tavLst>
                                        <p:tav tm="0">
                                          <p:val>
                                            <p:fltVal val="0"/>
                                          </p:val>
                                        </p:tav>
                                        <p:tav tm="100000">
                                          <p:val>
                                            <p:strVal val="#ppt_w"/>
                                          </p:val>
                                        </p:tav>
                                      </p:tavLst>
                                    </p:anim>
                                    <p:anim calcmode="lin" valueType="num">
                                      <p:cBhvr>
                                        <p:cTn id="44" dur="500" fill="hold"/>
                                        <p:tgtEl>
                                          <p:spTgt spid="18"/>
                                        </p:tgtEl>
                                        <p:attrNameLst>
                                          <p:attrName>ppt_h</p:attrName>
                                        </p:attrNameLst>
                                      </p:cBhvr>
                                      <p:tavLst>
                                        <p:tav tm="0">
                                          <p:val>
                                            <p:fltVal val="0"/>
                                          </p:val>
                                        </p:tav>
                                        <p:tav tm="100000">
                                          <p:val>
                                            <p:strVal val="#ppt_h"/>
                                          </p:val>
                                        </p:tav>
                                      </p:tavLst>
                                    </p:anim>
                                    <p:animEffect transition="in" filter="fade">
                                      <p:cBhvr>
                                        <p:cTn id="45" dur="500"/>
                                        <p:tgtEl>
                                          <p:spTgt spid="18"/>
                                        </p:tgtEl>
                                      </p:cBhvr>
                                    </p:animEffect>
                                  </p:childTnLst>
                                </p:cTn>
                              </p:par>
                            </p:childTnLst>
                          </p:cTn>
                        </p:par>
                        <p:par>
                          <p:cTn id="46" fill="hold">
                            <p:stCondLst>
                              <p:cond delay="3500"/>
                            </p:stCondLst>
                            <p:childTnLst>
                              <p:par>
                                <p:cTn id="47" presetID="53" presetClass="entr" presetSubtype="16" fill="hold" grpId="0" nodeType="after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p:cTn id="49" dur="500" fill="hold"/>
                                        <p:tgtEl>
                                          <p:spTgt spid="13"/>
                                        </p:tgtEl>
                                        <p:attrNameLst>
                                          <p:attrName>ppt_w</p:attrName>
                                        </p:attrNameLst>
                                      </p:cBhvr>
                                      <p:tavLst>
                                        <p:tav tm="0">
                                          <p:val>
                                            <p:fltVal val="0"/>
                                          </p:val>
                                        </p:tav>
                                        <p:tav tm="100000">
                                          <p:val>
                                            <p:strVal val="#ppt_w"/>
                                          </p:val>
                                        </p:tav>
                                      </p:tavLst>
                                    </p:anim>
                                    <p:anim calcmode="lin" valueType="num">
                                      <p:cBhvr>
                                        <p:cTn id="50" dur="500" fill="hold"/>
                                        <p:tgtEl>
                                          <p:spTgt spid="13"/>
                                        </p:tgtEl>
                                        <p:attrNameLst>
                                          <p:attrName>ppt_h</p:attrName>
                                        </p:attrNameLst>
                                      </p:cBhvr>
                                      <p:tavLst>
                                        <p:tav tm="0">
                                          <p:val>
                                            <p:fltVal val="0"/>
                                          </p:val>
                                        </p:tav>
                                        <p:tav tm="100000">
                                          <p:val>
                                            <p:strVal val="#ppt_h"/>
                                          </p:val>
                                        </p:tav>
                                      </p:tavLst>
                                    </p:anim>
                                    <p:animEffect transition="in" filter="fade">
                                      <p:cBhvr>
                                        <p:cTn id="51" dur="500"/>
                                        <p:tgtEl>
                                          <p:spTgt spid="13"/>
                                        </p:tgtEl>
                                      </p:cBhvr>
                                    </p:animEffect>
                                  </p:childTnLst>
                                </p:cTn>
                              </p:par>
                            </p:childTnLst>
                          </p:cTn>
                        </p:par>
                        <p:par>
                          <p:cTn id="52" fill="hold">
                            <p:stCondLst>
                              <p:cond delay="4000"/>
                            </p:stCondLst>
                            <p:childTnLst>
                              <p:par>
                                <p:cTn id="53" presetID="53" presetClass="entr" presetSubtype="16" fill="hold" grpId="0" nodeType="afterEffect">
                                  <p:stCondLst>
                                    <p:cond delay="0"/>
                                  </p:stCondLst>
                                  <p:childTnLst>
                                    <p:set>
                                      <p:cBhvr>
                                        <p:cTn id="54" dur="1" fill="hold">
                                          <p:stCondLst>
                                            <p:cond delay="0"/>
                                          </p:stCondLst>
                                        </p:cTn>
                                        <p:tgtEl>
                                          <p:spTgt spid="16"/>
                                        </p:tgtEl>
                                        <p:attrNameLst>
                                          <p:attrName>style.visibility</p:attrName>
                                        </p:attrNameLst>
                                      </p:cBhvr>
                                      <p:to>
                                        <p:strVal val="visible"/>
                                      </p:to>
                                    </p:set>
                                    <p:anim calcmode="lin" valueType="num">
                                      <p:cBhvr>
                                        <p:cTn id="55" dur="500" fill="hold"/>
                                        <p:tgtEl>
                                          <p:spTgt spid="16"/>
                                        </p:tgtEl>
                                        <p:attrNameLst>
                                          <p:attrName>ppt_w</p:attrName>
                                        </p:attrNameLst>
                                      </p:cBhvr>
                                      <p:tavLst>
                                        <p:tav tm="0">
                                          <p:val>
                                            <p:fltVal val="0"/>
                                          </p:val>
                                        </p:tav>
                                        <p:tav tm="100000">
                                          <p:val>
                                            <p:strVal val="#ppt_w"/>
                                          </p:val>
                                        </p:tav>
                                      </p:tavLst>
                                    </p:anim>
                                    <p:anim calcmode="lin" valueType="num">
                                      <p:cBhvr>
                                        <p:cTn id="56" dur="500" fill="hold"/>
                                        <p:tgtEl>
                                          <p:spTgt spid="16"/>
                                        </p:tgtEl>
                                        <p:attrNameLst>
                                          <p:attrName>ppt_h</p:attrName>
                                        </p:attrNameLst>
                                      </p:cBhvr>
                                      <p:tavLst>
                                        <p:tav tm="0">
                                          <p:val>
                                            <p:fltVal val="0"/>
                                          </p:val>
                                        </p:tav>
                                        <p:tav tm="100000">
                                          <p:val>
                                            <p:strVal val="#ppt_h"/>
                                          </p:val>
                                        </p:tav>
                                      </p:tavLst>
                                    </p:anim>
                                    <p:animEffect transition="in" filter="fade">
                                      <p:cBhvr>
                                        <p:cTn id="57" dur="500"/>
                                        <p:tgtEl>
                                          <p:spTgt spid="16"/>
                                        </p:tgtEl>
                                      </p:cBhvr>
                                    </p:animEffect>
                                  </p:childTnLst>
                                </p:cTn>
                              </p:par>
                            </p:childTnLst>
                          </p:cTn>
                        </p:par>
                        <p:par>
                          <p:cTn id="58" fill="hold">
                            <p:stCondLst>
                              <p:cond delay="4500"/>
                            </p:stCondLst>
                            <p:childTnLst>
                              <p:par>
                                <p:cTn id="59" presetID="53" presetClass="entr" presetSubtype="16" fill="hold" grpId="0" nodeType="afterEffect">
                                  <p:stCondLst>
                                    <p:cond delay="0"/>
                                  </p:stCondLst>
                                  <p:childTnLst>
                                    <p:set>
                                      <p:cBhvr>
                                        <p:cTn id="60" dur="1" fill="hold">
                                          <p:stCondLst>
                                            <p:cond delay="0"/>
                                          </p:stCondLst>
                                        </p:cTn>
                                        <p:tgtEl>
                                          <p:spTgt spid="17"/>
                                        </p:tgtEl>
                                        <p:attrNameLst>
                                          <p:attrName>style.visibility</p:attrName>
                                        </p:attrNameLst>
                                      </p:cBhvr>
                                      <p:to>
                                        <p:strVal val="visible"/>
                                      </p:to>
                                    </p:set>
                                    <p:anim calcmode="lin" valueType="num">
                                      <p:cBhvr>
                                        <p:cTn id="61" dur="500" fill="hold"/>
                                        <p:tgtEl>
                                          <p:spTgt spid="17"/>
                                        </p:tgtEl>
                                        <p:attrNameLst>
                                          <p:attrName>ppt_w</p:attrName>
                                        </p:attrNameLst>
                                      </p:cBhvr>
                                      <p:tavLst>
                                        <p:tav tm="0">
                                          <p:val>
                                            <p:fltVal val="0"/>
                                          </p:val>
                                        </p:tav>
                                        <p:tav tm="100000">
                                          <p:val>
                                            <p:strVal val="#ppt_w"/>
                                          </p:val>
                                        </p:tav>
                                      </p:tavLst>
                                    </p:anim>
                                    <p:anim calcmode="lin" valueType="num">
                                      <p:cBhvr>
                                        <p:cTn id="62" dur="500" fill="hold"/>
                                        <p:tgtEl>
                                          <p:spTgt spid="17"/>
                                        </p:tgtEl>
                                        <p:attrNameLst>
                                          <p:attrName>ppt_h</p:attrName>
                                        </p:attrNameLst>
                                      </p:cBhvr>
                                      <p:tavLst>
                                        <p:tav tm="0">
                                          <p:val>
                                            <p:fltVal val="0"/>
                                          </p:val>
                                        </p:tav>
                                        <p:tav tm="100000">
                                          <p:val>
                                            <p:strVal val="#ppt_h"/>
                                          </p:val>
                                        </p:tav>
                                      </p:tavLst>
                                    </p:anim>
                                    <p:animEffect transition="in" filter="fade">
                                      <p:cBhvr>
                                        <p:cTn id="63" dur="500"/>
                                        <p:tgtEl>
                                          <p:spTgt spid="17"/>
                                        </p:tgtEl>
                                      </p:cBhvr>
                                    </p:animEffect>
                                  </p:childTnLst>
                                </p:cTn>
                              </p:par>
                            </p:childTnLst>
                          </p:cTn>
                        </p:par>
                        <p:par>
                          <p:cTn id="64" fill="hold">
                            <p:stCondLst>
                              <p:cond delay="5000"/>
                            </p:stCondLst>
                            <p:childTnLst>
                              <p:par>
                                <p:cTn id="65" presetID="53" presetClass="entr" presetSubtype="16" fill="hold" grpId="0" nodeType="afterEffect">
                                  <p:stCondLst>
                                    <p:cond delay="0"/>
                                  </p:stCondLst>
                                  <p:childTnLst>
                                    <p:set>
                                      <p:cBhvr>
                                        <p:cTn id="66" dur="1" fill="hold">
                                          <p:stCondLst>
                                            <p:cond delay="0"/>
                                          </p:stCondLst>
                                        </p:cTn>
                                        <p:tgtEl>
                                          <p:spTgt spid="19"/>
                                        </p:tgtEl>
                                        <p:attrNameLst>
                                          <p:attrName>style.visibility</p:attrName>
                                        </p:attrNameLst>
                                      </p:cBhvr>
                                      <p:to>
                                        <p:strVal val="visible"/>
                                      </p:to>
                                    </p:set>
                                    <p:anim calcmode="lin" valueType="num">
                                      <p:cBhvr>
                                        <p:cTn id="67" dur="500" fill="hold"/>
                                        <p:tgtEl>
                                          <p:spTgt spid="19"/>
                                        </p:tgtEl>
                                        <p:attrNameLst>
                                          <p:attrName>ppt_w</p:attrName>
                                        </p:attrNameLst>
                                      </p:cBhvr>
                                      <p:tavLst>
                                        <p:tav tm="0">
                                          <p:val>
                                            <p:fltVal val="0"/>
                                          </p:val>
                                        </p:tav>
                                        <p:tav tm="100000">
                                          <p:val>
                                            <p:strVal val="#ppt_w"/>
                                          </p:val>
                                        </p:tav>
                                      </p:tavLst>
                                    </p:anim>
                                    <p:anim calcmode="lin" valueType="num">
                                      <p:cBhvr>
                                        <p:cTn id="68" dur="500" fill="hold"/>
                                        <p:tgtEl>
                                          <p:spTgt spid="19"/>
                                        </p:tgtEl>
                                        <p:attrNameLst>
                                          <p:attrName>ppt_h</p:attrName>
                                        </p:attrNameLst>
                                      </p:cBhvr>
                                      <p:tavLst>
                                        <p:tav tm="0">
                                          <p:val>
                                            <p:fltVal val="0"/>
                                          </p:val>
                                        </p:tav>
                                        <p:tav tm="100000">
                                          <p:val>
                                            <p:strVal val="#ppt_h"/>
                                          </p:val>
                                        </p:tav>
                                      </p:tavLst>
                                    </p:anim>
                                    <p:animEffect transition="in" filter="fade">
                                      <p:cBhvr>
                                        <p:cTn id="69" dur="500"/>
                                        <p:tgtEl>
                                          <p:spTgt spid="19"/>
                                        </p:tgtEl>
                                      </p:cBhvr>
                                    </p:animEffect>
                                  </p:childTnLst>
                                </p:cTn>
                              </p:par>
                            </p:childTnLst>
                          </p:cTn>
                        </p:par>
                        <p:par>
                          <p:cTn id="70" fill="hold">
                            <p:stCondLst>
                              <p:cond delay="5500"/>
                            </p:stCondLst>
                            <p:childTnLst>
                              <p:par>
                                <p:cTn id="71" presetID="53" presetClass="entr" presetSubtype="16" fill="hold" grpId="0" nodeType="afterEffect">
                                  <p:stCondLst>
                                    <p:cond delay="0"/>
                                  </p:stCondLst>
                                  <p:childTnLst>
                                    <p:set>
                                      <p:cBhvr>
                                        <p:cTn id="72" dur="1" fill="hold">
                                          <p:stCondLst>
                                            <p:cond delay="0"/>
                                          </p:stCondLst>
                                        </p:cTn>
                                        <p:tgtEl>
                                          <p:spTgt spid="12"/>
                                        </p:tgtEl>
                                        <p:attrNameLst>
                                          <p:attrName>style.visibility</p:attrName>
                                        </p:attrNameLst>
                                      </p:cBhvr>
                                      <p:to>
                                        <p:strVal val="visible"/>
                                      </p:to>
                                    </p:set>
                                    <p:anim calcmode="lin" valueType="num">
                                      <p:cBhvr>
                                        <p:cTn id="73" dur="500" fill="hold"/>
                                        <p:tgtEl>
                                          <p:spTgt spid="12"/>
                                        </p:tgtEl>
                                        <p:attrNameLst>
                                          <p:attrName>ppt_w</p:attrName>
                                        </p:attrNameLst>
                                      </p:cBhvr>
                                      <p:tavLst>
                                        <p:tav tm="0">
                                          <p:val>
                                            <p:fltVal val="0"/>
                                          </p:val>
                                        </p:tav>
                                        <p:tav tm="100000">
                                          <p:val>
                                            <p:strVal val="#ppt_w"/>
                                          </p:val>
                                        </p:tav>
                                      </p:tavLst>
                                    </p:anim>
                                    <p:anim calcmode="lin" valueType="num">
                                      <p:cBhvr>
                                        <p:cTn id="74" dur="500" fill="hold"/>
                                        <p:tgtEl>
                                          <p:spTgt spid="12"/>
                                        </p:tgtEl>
                                        <p:attrNameLst>
                                          <p:attrName>ppt_h</p:attrName>
                                        </p:attrNameLst>
                                      </p:cBhvr>
                                      <p:tavLst>
                                        <p:tav tm="0">
                                          <p:val>
                                            <p:fltVal val="0"/>
                                          </p:val>
                                        </p:tav>
                                        <p:tav tm="100000">
                                          <p:val>
                                            <p:strVal val="#ppt_h"/>
                                          </p:val>
                                        </p:tav>
                                      </p:tavLst>
                                    </p:anim>
                                    <p:animEffect transition="in" filter="fade">
                                      <p:cBhvr>
                                        <p:cTn id="75" dur="500"/>
                                        <p:tgtEl>
                                          <p:spTgt spid="12"/>
                                        </p:tgtEl>
                                      </p:cBhvr>
                                    </p:animEffect>
                                  </p:childTnLst>
                                </p:cTn>
                              </p:par>
                            </p:childTnLst>
                          </p:cTn>
                        </p:par>
                        <p:par>
                          <p:cTn id="76" fill="hold">
                            <p:stCondLst>
                              <p:cond delay="6000"/>
                            </p:stCondLst>
                            <p:childTnLst>
                              <p:par>
                                <p:cTn id="77" presetID="53" presetClass="entr" presetSubtype="16" fill="hold" grpId="0" nodeType="afterEffect">
                                  <p:stCondLst>
                                    <p:cond delay="0"/>
                                  </p:stCondLst>
                                  <p:childTnLst>
                                    <p:set>
                                      <p:cBhvr>
                                        <p:cTn id="78" dur="1" fill="hold">
                                          <p:stCondLst>
                                            <p:cond delay="0"/>
                                          </p:stCondLst>
                                        </p:cTn>
                                        <p:tgtEl>
                                          <p:spTgt spid="15"/>
                                        </p:tgtEl>
                                        <p:attrNameLst>
                                          <p:attrName>style.visibility</p:attrName>
                                        </p:attrNameLst>
                                      </p:cBhvr>
                                      <p:to>
                                        <p:strVal val="visible"/>
                                      </p:to>
                                    </p:set>
                                    <p:anim calcmode="lin" valueType="num">
                                      <p:cBhvr>
                                        <p:cTn id="79" dur="500" fill="hold"/>
                                        <p:tgtEl>
                                          <p:spTgt spid="15"/>
                                        </p:tgtEl>
                                        <p:attrNameLst>
                                          <p:attrName>ppt_w</p:attrName>
                                        </p:attrNameLst>
                                      </p:cBhvr>
                                      <p:tavLst>
                                        <p:tav tm="0">
                                          <p:val>
                                            <p:fltVal val="0"/>
                                          </p:val>
                                        </p:tav>
                                        <p:tav tm="100000">
                                          <p:val>
                                            <p:strVal val="#ppt_w"/>
                                          </p:val>
                                        </p:tav>
                                      </p:tavLst>
                                    </p:anim>
                                    <p:anim calcmode="lin" valueType="num">
                                      <p:cBhvr>
                                        <p:cTn id="80" dur="500" fill="hold"/>
                                        <p:tgtEl>
                                          <p:spTgt spid="15"/>
                                        </p:tgtEl>
                                        <p:attrNameLst>
                                          <p:attrName>ppt_h</p:attrName>
                                        </p:attrNameLst>
                                      </p:cBhvr>
                                      <p:tavLst>
                                        <p:tav tm="0">
                                          <p:val>
                                            <p:fltVal val="0"/>
                                          </p:val>
                                        </p:tav>
                                        <p:tav tm="100000">
                                          <p:val>
                                            <p:strVal val="#ppt_h"/>
                                          </p:val>
                                        </p:tav>
                                      </p:tavLst>
                                    </p:anim>
                                    <p:animEffect transition="in" filter="fade">
                                      <p:cBhvr>
                                        <p:cTn id="81" dur="500"/>
                                        <p:tgtEl>
                                          <p:spTgt spid="15"/>
                                        </p:tgtEl>
                                      </p:cBhvr>
                                    </p:animEffect>
                                  </p:childTnLst>
                                </p:cTn>
                              </p:par>
                            </p:childTnLst>
                          </p:cTn>
                        </p:par>
                      </p:childTnLst>
                    </p:cTn>
                  </p:par>
                  <p:par>
                    <p:cTn id="82" fill="hold">
                      <p:stCondLst>
                        <p:cond delay="indefinite"/>
                      </p:stCondLst>
                      <p:childTnLst>
                        <p:par>
                          <p:cTn id="83" fill="hold">
                            <p:stCondLst>
                              <p:cond delay="0"/>
                            </p:stCondLst>
                            <p:childTnLst>
                              <p:par>
                                <p:cTn id="84" presetID="8" presetClass="entr" presetSubtype="16" fill="hold" grpId="0" nodeType="clickEffect">
                                  <p:stCondLst>
                                    <p:cond delay="0"/>
                                  </p:stCondLst>
                                  <p:childTnLst>
                                    <p:set>
                                      <p:cBhvr>
                                        <p:cTn id="85" dur="1" fill="hold">
                                          <p:stCondLst>
                                            <p:cond delay="0"/>
                                          </p:stCondLst>
                                        </p:cTn>
                                        <p:tgtEl>
                                          <p:spTgt spid="53"/>
                                        </p:tgtEl>
                                        <p:attrNameLst>
                                          <p:attrName>style.visibility</p:attrName>
                                        </p:attrNameLst>
                                      </p:cBhvr>
                                      <p:to>
                                        <p:strVal val="visible"/>
                                      </p:to>
                                    </p:set>
                                    <p:animEffect transition="in" filter="diamond(in)">
                                      <p:cBhvr>
                                        <p:cTn id="86" dur="1000"/>
                                        <p:tgtEl>
                                          <p:spTgt spid="53"/>
                                        </p:tgtEl>
                                      </p:cBhvr>
                                    </p:animEffect>
                                  </p:childTnLst>
                                </p:cTn>
                              </p:par>
                            </p:childTnLst>
                          </p:cTn>
                        </p:par>
                        <p:par>
                          <p:cTn id="87" fill="hold">
                            <p:stCondLst>
                              <p:cond delay="1000"/>
                            </p:stCondLst>
                            <p:childTnLst>
                              <p:par>
                                <p:cTn id="88" presetID="8" presetClass="entr" presetSubtype="16" fill="hold" grpId="0" nodeType="afterEffect">
                                  <p:stCondLst>
                                    <p:cond delay="0"/>
                                  </p:stCondLst>
                                  <p:childTnLst>
                                    <p:set>
                                      <p:cBhvr>
                                        <p:cTn id="89" dur="1" fill="hold">
                                          <p:stCondLst>
                                            <p:cond delay="0"/>
                                          </p:stCondLst>
                                        </p:cTn>
                                        <p:tgtEl>
                                          <p:spTgt spid="54"/>
                                        </p:tgtEl>
                                        <p:attrNameLst>
                                          <p:attrName>style.visibility</p:attrName>
                                        </p:attrNameLst>
                                      </p:cBhvr>
                                      <p:to>
                                        <p:strVal val="visible"/>
                                      </p:to>
                                    </p:set>
                                    <p:animEffect transition="in" filter="diamond(in)">
                                      <p:cBhvr>
                                        <p:cTn id="90" dur="500"/>
                                        <p:tgtEl>
                                          <p:spTgt spid="54"/>
                                        </p:tgtEl>
                                      </p:cBhvr>
                                    </p:animEffect>
                                  </p:childTnLst>
                                </p:cTn>
                              </p:par>
                            </p:childTnLst>
                          </p:cTn>
                        </p:par>
                        <p:par>
                          <p:cTn id="91" fill="hold">
                            <p:stCondLst>
                              <p:cond delay="1500"/>
                            </p:stCondLst>
                            <p:childTnLst>
                              <p:par>
                                <p:cTn id="92" presetID="8" presetClass="entr" presetSubtype="16" fill="hold" grpId="0" nodeType="afterEffect">
                                  <p:stCondLst>
                                    <p:cond delay="0"/>
                                  </p:stCondLst>
                                  <p:childTnLst>
                                    <p:set>
                                      <p:cBhvr>
                                        <p:cTn id="93" dur="1" fill="hold">
                                          <p:stCondLst>
                                            <p:cond delay="0"/>
                                          </p:stCondLst>
                                        </p:cTn>
                                        <p:tgtEl>
                                          <p:spTgt spid="55"/>
                                        </p:tgtEl>
                                        <p:attrNameLst>
                                          <p:attrName>style.visibility</p:attrName>
                                        </p:attrNameLst>
                                      </p:cBhvr>
                                      <p:to>
                                        <p:strVal val="visible"/>
                                      </p:to>
                                    </p:set>
                                    <p:animEffect transition="in" filter="diamond(in)">
                                      <p:cBhvr>
                                        <p:cTn id="94" dur="500"/>
                                        <p:tgtEl>
                                          <p:spTgt spid="55"/>
                                        </p:tgtEl>
                                      </p:cBhvr>
                                    </p:animEffect>
                                  </p:childTnLst>
                                </p:cTn>
                              </p:par>
                            </p:childTnLst>
                          </p:cTn>
                        </p:par>
                        <p:par>
                          <p:cTn id="95" fill="hold">
                            <p:stCondLst>
                              <p:cond delay="2000"/>
                            </p:stCondLst>
                            <p:childTnLst>
                              <p:par>
                                <p:cTn id="96" presetID="8" presetClass="entr" presetSubtype="16" fill="hold" grpId="0" nodeType="afterEffect">
                                  <p:stCondLst>
                                    <p:cond delay="0"/>
                                  </p:stCondLst>
                                  <p:childTnLst>
                                    <p:set>
                                      <p:cBhvr>
                                        <p:cTn id="97" dur="1" fill="hold">
                                          <p:stCondLst>
                                            <p:cond delay="0"/>
                                          </p:stCondLst>
                                        </p:cTn>
                                        <p:tgtEl>
                                          <p:spTgt spid="56"/>
                                        </p:tgtEl>
                                        <p:attrNameLst>
                                          <p:attrName>style.visibility</p:attrName>
                                        </p:attrNameLst>
                                      </p:cBhvr>
                                      <p:to>
                                        <p:strVal val="visible"/>
                                      </p:to>
                                    </p:set>
                                    <p:animEffect transition="in" filter="diamond(in)">
                                      <p:cBhvr>
                                        <p:cTn id="98" dur="500"/>
                                        <p:tgtEl>
                                          <p:spTgt spid="56"/>
                                        </p:tgtEl>
                                      </p:cBhvr>
                                    </p:animEffect>
                                  </p:childTnLst>
                                </p:cTn>
                              </p:par>
                            </p:childTnLst>
                          </p:cTn>
                        </p:par>
                        <p:par>
                          <p:cTn id="99" fill="hold">
                            <p:stCondLst>
                              <p:cond delay="2500"/>
                            </p:stCondLst>
                            <p:childTnLst>
                              <p:par>
                                <p:cTn id="100" presetID="8" presetClass="entr" presetSubtype="16" fill="hold" grpId="0" nodeType="afterEffect">
                                  <p:stCondLst>
                                    <p:cond delay="0"/>
                                  </p:stCondLst>
                                  <p:childTnLst>
                                    <p:set>
                                      <p:cBhvr>
                                        <p:cTn id="101" dur="1" fill="hold">
                                          <p:stCondLst>
                                            <p:cond delay="0"/>
                                          </p:stCondLst>
                                        </p:cTn>
                                        <p:tgtEl>
                                          <p:spTgt spid="57"/>
                                        </p:tgtEl>
                                        <p:attrNameLst>
                                          <p:attrName>style.visibility</p:attrName>
                                        </p:attrNameLst>
                                      </p:cBhvr>
                                      <p:to>
                                        <p:strVal val="visible"/>
                                      </p:to>
                                    </p:set>
                                    <p:animEffect transition="in" filter="diamond(in)">
                                      <p:cBhvr>
                                        <p:cTn id="102" dur="500"/>
                                        <p:tgtEl>
                                          <p:spTgt spid="57"/>
                                        </p:tgtEl>
                                      </p:cBhvr>
                                    </p:animEffect>
                                  </p:childTnLst>
                                </p:cTn>
                              </p:par>
                            </p:childTnLst>
                          </p:cTn>
                        </p:par>
                        <p:par>
                          <p:cTn id="103" fill="hold">
                            <p:stCondLst>
                              <p:cond delay="3000"/>
                            </p:stCondLst>
                            <p:childTnLst>
                              <p:par>
                                <p:cTn id="104" presetID="8" presetClass="entr" presetSubtype="16" fill="hold" grpId="0" nodeType="afterEffect">
                                  <p:stCondLst>
                                    <p:cond delay="0"/>
                                  </p:stCondLst>
                                  <p:childTnLst>
                                    <p:set>
                                      <p:cBhvr>
                                        <p:cTn id="105" dur="1" fill="hold">
                                          <p:stCondLst>
                                            <p:cond delay="0"/>
                                          </p:stCondLst>
                                        </p:cTn>
                                        <p:tgtEl>
                                          <p:spTgt spid="58"/>
                                        </p:tgtEl>
                                        <p:attrNameLst>
                                          <p:attrName>style.visibility</p:attrName>
                                        </p:attrNameLst>
                                      </p:cBhvr>
                                      <p:to>
                                        <p:strVal val="visible"/>
                                      </p:to>
                                    </p:set>
                                    <p:animEffect transition="in" filter="diamond(in)">
                                      <p:cBhvr>
                                        <p:cTn id="106" dur="500"/>
                                        <p:tgtEl>
                                          <p:spTgt spid="58"/>
                                        </p:tgtEl>
                                      </p:cBhvr>
                                    </p:animEffect>
                                  </p:childTnLst>
                                </p:cTn>
                              </p:par>
                            </p:childTnLst>
                          </p:cTn>
                        </p:par>
                      </p:childTnLst>
                    </p:cTn>
                  </p:par>
                  <p:par>
                    <p:cTn id="107" fill="hold">
                      <p:stCondLst>
                        <p:cond delay="indefinite"/>
                      </p:stCondLst>
                      <p:childTnLst>
                        <p:par>
                          <p:cTn id="108" fill="hold">
                            <p:stCondLst>
                              <p:cond delay="0"/>
                            </p:stCondLst>
                            <p:childTnLst>
                              <p:par>
                                <p:cTn id="109" presetID="2" presetClass="entr" presetSubtype="4" fill="hold" nodeType="clickEffect">
                                  <p:stCondLst>
                                    <p:cond delay="0"/>
                                  </p:stCondLst>
                                  <p:childTnLst>
                                    <p:set>
                                      <p:cBhvr>
                                        <p:cTn id="110" dur="1" fill="hold">
                                          <p:stCondLst>
                                            <p:cond delay="0"/>
                                          </p:stCondLst>
                                        </p:cTn>
                                        <p:tgtEl>
                                          <p:spTgt spid="45"/>
                                        </p:tgtEl>
                                        <p:attrNameLst>
                                          <p:attrName>style.visibility</p:attrName>
                                        </p:attrNameLst>
                                      </p:cBhvr>
                                      <p:to>
                                        <p:strVal val="visible"/>
                                      </p:to>
                                    </p:set>
                                    <p:anim calcmode="lin" valueType="num">
                                      <p:cBhvr additive="base">
                                        <p:cTn id="111" dur="250" fill="hold"/>
                                        <p:tgtEl>
                                          <p:spTgt spid="45"/>
                                        </p:tgtEl>
                                        <p:attrNameLst>
                                          <p:attrName>ppt_x</p:attrName>
                                        </p:attrNameLst>
                                      </p:cBhvr>
                                      <p:tavLst>
                                        <p:tav tm="0">
                                          <p:val>
                                            <p:strVal val="#ppt_x"/>
                                          </p:val>
                                        </p:tav>
                                        <p:tav tm="100000">
                                          <p:val>
                                            <p:strVal val="#ppt_x"/>
                                          </p:val>
                                        </p:tav>
                                      </p:tavLst>
                                    </p:anim>
                                    <p:anim calcmode="lin" valueType="num">
                                      <p:cBhvr additive="base">
                                        <p:cTn id="112" dur="250" fill="hold"/>
                                        <p:tgtEl>
                                          <p:spTgt spid="45"/>
                                        </p:tgtEl>
                                        <p:attrNameLst>
                                          <p:attrName>ppt_y</p:attrName>
                                        </p:attrNameLst>
                                      </p:cBhvr>
                                      <p:tavLst>
                                        <p:tav tm="0">
                                          <p:val>
                                            <p:strVal val="1+#ppt_h/2"/>
                                          </p:val>
                                        </p:tav>
                                        <p:tav tm="100000">
                                          <p:val>
                                            <p:strVal val="#ppt_y"/>
                                          </p:val>
                                        </p:tav>
                                      </p:tavLst>
                                    </p:anim>
                                  </p:childTnLst>
                                </p:cTn>
                              </p:par>
                              <p:par>
                                <p:cTn id="113" presetID="2" presetClass="entr" presetSubtype="4" fill="hold" nodeType="withEffect">
                                  <p:stCondLst>
                                    <p:cond delay="0"/>
                                  </p:stCondLst>
                                  <p:childTnLst>
                                    <p:set>
                                      <p:cBhvr>
                                        <p:cTn id="114" dur="1" fill="hold">
                                          <p:stCondLst>
                                            <p:cond delay="0"/>
                                          </p:stCondLst>
                                        </p:cTn>
                                        <p:tgtEl>
                                          <p:spTgt spid="28"/>
                                        </p:tgtEl>
                                        <p:attrNameLst>
                                          <p:attrName>style.visibility</p:attrName>
                                        </p:attrNameLst>
                                      </p:cBhvr>
                                      <p:to>
                                        <p:strVal val="visible"/>
                                      </p:to>
                                    </p:set>
                                    <p:anim calcmode="lin" valueType="num">
                                      <p:cBhvr additive="base">
                                        <p:cTn id="115" dur="500" fill="hold"/>
                                        <p:tgtEl>
                                          <p:spTgt spid="28"/>
                                        </p:tgtEl>
                                        <p:attrNameLst>
                                          <p:attrName>ppt_x</p:attrName>
                                        </p:attrNameLst>
                                      </p:cBhvr>
                                      <p:tavLst>
                                        <p:tav tm="0">
                                          <p:val>
                                            <p:strVal val="#ppt_x"/>
                                          </p:val>
                                        </p:tav>
                                        <p:tav tm="100000">
                                          <p:val>
                                            <p:strVal val="#ppt_x"/>
                                          </p:val>
                                        </p:tav>
                                      </p:tavLst>
                                    </p:anim>
                                    <p:anim calcmode="lin" valueType="num">
                                      <p:cBhvr additive="base">
                                        <p:cTn id="116" dur="500" fill="hold"/>
                                        <p:tgtEl>
                                          <p:spTgt spid="28"/>
                                        </p:tgtEl>
                                        <p:attrNameLst>
                                          <p:attrName>ppt_y</p:attrName>
                                        </p:attrNameLst>
                                      </p:cBhvr>
                                      <p:tavLst>
                                        <p:tav tm="0">
                                          <p:val>
                                            <p:strVal val="1+#ppt_h/2"/>
                                          </p:val>
                                        </p:tav>
                                        <p:tav tm="100000">
                                          <p:val>
                                            <p:strVal val="#ppt_y"/>
                                          </p:val>
                                        </p:tav>
                                      </p:tavLst>
                                    </p:anim>
                                  </p:childTnLst>
                                </p:cTn>
                              </p:par>
                              <p:par>
                                <p:cTn id="117" presetID="2" presetClass="entr" presetSubtype="4" fill="hold" nodeType="withEffect">
                                  <p:stCondLst>
                                    <p:cond delay="0"/>
                                  </p:stCondLst>
                                  <p:childTnLst>
                                    <p:set>
                                      <p:cBhvr>
                                        <p:cTn id="118" dur="1" fill="hold">
                                          <p:stCondLst>
                                            <p:cond delay="0"/>
                                          </p:stCondLst>
                                        </p:cTn>
                                        <p:tgtEl>
                                          <p:spTgt spid="46"/>
                                        </p:tgtEl>
                                        <p:attrNameLst>
                                          <p:attrName>style.visibility</p:attrName>
                                        </p:attrNameLst>
                                      </p:cBhvr>
                                      <p:to>
                                        <p:strVal val="visible"/>
                                      </p:to>
                                    </p:set>
                                    <p:anim calcmode="lin" valueType="num">
                                      <p:cBhvr additive="base">
                                        <p:cTn id="119" dur="500" fill="hold"/>
                                        <p:tgtEl>
                                          <p:spTgt spid="46"/>
                                        </p:tgtEl>
                                        <p:attrNameLst>
                                          <p:attrName>ppt_x</p:attrName>
                                        </p:attrNameLst>
                                      </p:cBhvr>
                                      <p:tavLst>
                                        <p:tav tm="0">
                                          <p:val>
                                            <p:strVal val="#ppt_x"/>
                                          </p:val>
                                        </p:tav>
                                        <p:tav tm="100000">
                                          <p:val>
                                            <p:strVal val="#ppt_x"/>
                                          </p:val>
                                        </p:tav>
                                      </p:tavLst>
                                    </p:anim>
                                    <p:anim calcmode="lin" valueType="num">
                                      <p:cBhvr additive="base">
                                        <p:cTn id="120" dur="500" fill="hold"/>
                                        <p:tgtEl>
                                          <p:spTgt spid="46"/>
                                        </p:tgtEl>
                                        <p:attrNameLst>
                                          <p:attrName>ppt_y</p:attrName>
                                        </p:attrNameLst>
                                      </p:cBhvr>
                                      <p:tavLst>
                                        <p:tav tm="0">
                                          <p:val>
                                            <p:strVal val="1+#ppt_h/2"/>
                                          </p:val>
                                        </p:tav>
                                        <p:tav tm="100000">
                                          <p:val>
                                            <p:strVal val="#ppt_y"/>
                                          </p:val>
                                        </p:tav>
                                      </p:tavLst>
                                    </p:anim>
                                  </p:childTnLst>
                                </p:cTn>
                              </p:par>
                              <p:par>
                                <p:cTn id="121" presetID="2" presetClass="entr" presetSubtype="4" fill="hold" nodeType="withEffect">
                                  <p:stCondLst>
                                    <p:cond delay="0"/>
                                  </p:stCondLst>
                                  <p:childTnLst>
                                    <p:set>
                                      <p:cBhvr>
                                        <p:cTn id="122" dur="1" fill="hold">
                                          <p:stCondLst>
                                            <p:cond delay="0"/>
                                          </p:stCondLst>
                                        </p:cTn>
                                        <p:tgtEl>
                                          <p:spTgt spid="39"/>
                                        </p:tgtEl>
                                        <p:attrNameLst>
                                          <p:attrName>style.visibility</p:attrName>
                                        </p:attrNameLst>
                                      </p:cBhvr>
                                      <p:to>
                                        <p:strVal val="visible"/>
                                      </p:to>
                                    </p:set>
                                    <p:anim calcmode="lin" valueType="num">
                                      <p:cBhvr additive="base">
                                        <p:cTn id="123" dur="500" fill="hold"/>
                                        <p:tgtEl>
                                          <p:spTgt spid="39"/>
                                        </p:tgtEl>
                                        <p:attrNameLst>
                                          <p:attrName>ppt_x</p:attrName>
                                        </p:attrNameLst>
                                      </p:cBhvr>
                                      <p:tavLst>
                                        <p:tav tm="0">
                                          <p:val>
                                            <p:strVal val="#ppt_x"/>
                                          </p:val>
                                        </p:tav>
                                        <p:tav tm="100000">
                                          <p:val>
                                            <p:strVal val="#ppt_x"/>
                                          </p:val>
                                        </p:tav>
                                      </p:tavLst>
                                    </p:anim>
                                    <p:anim calcmode="lin" valueType="num">
                                      <p:cBhvr additive="base">
                                        <p:cTn id="124" dur="500" fill="hold"/>
                                        <p:tgtEl>
                                          <p:spTgt spid="39"/>
                                        </p:tgtEl>
                                        <p:attrNameLst>
                                          <p:attrName>ppt_y</p:attrName>
                                        </p:attrNameLst>
                                      </p:cBhvr>
                                      <p:tavLst>
                                        <p:tav tm="0">
                                          <p:val>
                                            <p:strVal val="1+#ppt_h/2"/>
                                          </p:val>
                                        </p:tav>
                                        <p:tav tm="100000">
                                          <p:val>
                                            <p:strVal val="#ppt_y"/>
                                          </p:val>
                                        </p:tav>
                                      </p:tavLst>
                                    </p:anim>
                                  </p:childTnLst>
                                </p:cTn>
                              </p:par>
                              <p:par>
                                <p:cTn id="125" presetID="2" presetClass="entr" presetSubtype="4" fill="hold" nodeType="withEffect">
                                  <p:stCondLst>
                                    <p:cond delay="0"/>
                                  </p:stCondLst>
                                  <p:childTnLst>
                                    <p:set>
                                      <p:cBhvr>
                                        <p:cTn id="126" dur="1" fill="hold">
                                          <p:stCondLst>
                                            <p:cond delay="0"/>
                                          </p:stCondLst>
                                        </p:cTn>
                                        <p:tgtEl>
                                          <p:spTgt spid="43"/>
                                        </p:tgtEl>
                                        <p:attrNameLst>
                                          <p:attrName>style.visibility</p:attrName>
                                        </p:attrNameLst>
                                      </p:cBhvr>
                                      <p:to>
                                        <p:strVal val="visible"/>
                                      </p:to>
                                    </p:set>
                                    <p:anim calcmode="lin" valueType="num">
                                      <p:cBhvr additive="base">
                                        <p:cTn id="127" dur="500" fill="hold"/>
                                        <p:tgtEl>
                                          <p:spTgt spid="43"/>
                                        </p:tgtEl>
                                        <p:attrNameLst>
                                          <p:attrName>ppt_x</p:attrName>
                                        </p:attrNameLst>
                                      </p:cBhvr>
                                      <p:tavLst>
                                        <p:tav tm="0">
                                          <p:val>
                                            <p:strVal val="#ppt_x"/>
                                          </p:val>
                                        </p:tav>
                                        <p:tav tm="100000">
                                          <p:val>
                                            <p:strVal val="#ppt_x"/>
                                          </p:val>
                                        </p:tav>
                                      </p:tavLst>
                                    </p:anim>
                                    <p:anim calcmode="lin" valueType="num">
                                      <p:cBhvr additive="base">
                                        <p:cTn id="128" dur="500" fill="hold"/>
                                        <p:tgtEl>
                                          <p:spTgt spid="43"/>
                                        </p:tgtEl>
                                        <p:attrNameLst>
                                          <p:attrName>ppt_y</p:attrName>
                                        </p:attrNameLst>
                                      </p:cBhvr>
                                      <p:tavLst>
                                        <p:tav tm="0">
                                          <p:val>
                                            <p:strVal val="1+#ppt_h/2"/>
                                          </p:val>
                                        </p:tav>
                                        <p:tav tm="100000">
                                          <p:val>
                                            <p:strVal val="#ppt_y"/>
                                          </p:val>
                                        </p:tav>
                                      </p:tavLst>
                                    </p:anim>
                                  </p:childTnLst>
                                </p:cTn>
                              </p:par>
                              <p:par>
                                <p:cTn id="129" presetID="2" presetClass="entr" presetSubtype="4" fill="hold" nodeType="withEffect">
                                  <p:stCondLst>
                                    <p:cond delay="0"/>
                                  </p:stCondLst>
                                  <p:childTnLst>
                                    <p:set>
                                      <p:cBhvr>
                                        <p:cTn id="130" dur="1" fill="hold">
                                          <p:stCondLst>
                                            <p:cond delay="0"/>
                                          </p:stCondLst>
                                        </p:cTn>
                                        <p:tgtEl>
                                          <p:spTgt spid="40"/>
                                        </p:tgtEl>
                                        <p:attrNameLst>
                                          <p:attrName>style.visibility</p:attrName>
                                        </p:attrNameLst>
                                      </p:cBhvr>
                                      <p:to>
                                        <p:strVal val="visible"/>
                                      </p:to>
                                    </p:set>
                                    <p:anim calcmode="lin" valueType="num">
                                      <p:cBhvr additive="base">
                                        <p:cTn id="131" dur="500" fill="hold"/>
                                        <p:tgtEl>
                                          <p:spTgt spid="40"/>
                                        </p:tgtEl>
                                        <p:attrNameLst>
                                          <p:attrName>ppt_x</p:attrName>
                                        </p:attrNameLst>
                                      </p:cBhvr>
                                      <p:tavLst>
                                        <p:tav tm="0">
                                          <p:val>
                                            <p:strVal val="#ppt_x"/>
                                          </p:val>
                                        </p:tav>
                                        <p:tav tm="100000">
                                          <p:val>
                                            <p:strVal val="#ppt_x"/>
                                          </p:val>
                                        </p:tav>
                                      </p:tavLst>
                                    </p:anim>
                                    <p:anim calcmode="lin" valueType="num">
                                      <p:cBhvr additive="base">
                                        <p:cTn id="132"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3" restart="whenNotActive" fill="hold" evtFilter="cancelBubble" nodeType="interactiveSeq">
                <p:stCondLst>
                  <p:cond evt="onClick" delay="0">
                    <p:tgtEl>
                      <p:spTgt spid="11"/>
                    </p:tgtEl>
                  </p:cond>
                </p:stCondLst>
                <p:endSync evt="end" delay="0">
                  <p:rtn val="all"/>
                </p:endSync>
                <p:childTnLst>
                  <p:par>
                    <p:cTn id="134" fill="hold">
                      <p:stCondLst>
                        <p:cond delay="0"/>
                      </p:stCondLst>
                      <p:childTnLst>
                        <p:par>
                          <p:cTn id="135" fill="hold">
                            <p:stCondLst>
                              <p:cond delay="0"/>
                            </p:stCondLst>
                            <p:childTnLst>
                              <p:par>
                                <p:cTn id="136" presetID="0" presetClass="path" presetSubtype="0" accel="50000" decel="50000" fill="hold" grpId="1" nodeType="clickEffect">
                                  <p:stCondLst>
                                    <p:cond delay="0"/>
                                  </p:stCondLst>
                                  <p:childTnLst>
                                    <p:animMotion origin="layout" path="M 5E-6 -4.81481E-6 L 5E-6 0.00024 L 0.06394 0.09538 L 0.13933 0.20718 C 0.16433 0.24491 0.18985 0.28288 0.21472 0.3213 C 0.2306 0.34607 0.24376 0.37338 0.2612 0.39653 C 0.27982 0.42153 0.29987 0.44538 0.31732 0.472 C 0.44271 0.66598 0.27188 0.42454 0.38139 0.58195 C 0.39102 0.59584 0.39857 0.61413 0.41185 0.62246 C 0.43112 0.63473 0.40704 0.61899 0.42305 0.63056 C 0.42501 0.63195 0.42748 0.63264 0.4293 0.63473 C 0.43191 0.63704 0.43347 0.64051 0.43594 0.64283 C 0.44545 0.65348 0.45652 0.6625 0.46641 0.67338 C 0.4892 0.69931 0.5142 0.72246 0.53373 0.75278 C 0.5405 0.76343 0.54636 0.7757 0.55456 0.78542 C 0.56355 0.79607 0.57435 0.80487 0.58503 0.81389 C 0.59467 0.82176 0.60652 0.82663 0.61394 0.8382 C 0.6181 0.84491 0.62136 0.85301 0.6267 0.85857 C 0.63217 0.86413 0.6392 0.86737 0.64597 0.87084 C 0.64935 0.87223 0.65339 0.872 0.65717 0.87269 C 0.68646 0.87871 0.67722 0.87338 0.68933 0.88079 L 0.68933 0.88149 L 0.68933 0.88079 " pathEditMode="relative" rAng="0" ptsTypes="AAAAAAAAAAAAAAAAAAAAAAA">
                                      <p:cBhvr>
                                        <p:cTn id="137" dur="2000" fill="hold"/>
                                        <p:tgtEl>
                                          <p:spTgt spid="11"/>
                                        </p:tgtEl>
                                        <p:attrNameLst>
                                          <p:attrName>ppt_x</p:attrName>
                                          <p:attrName>ppt_y</p:attrName>
                                        </p:attrNameLst>
                                      </p:cBhvr>
                                      <p:rCtr x="34466" y="44074"/>
                                    </p:animMotion>
                                  </p:childTnLst>
                                </p:cTn>
                              </p:par>
                            </p:childTnLst>
                          </p:cTn>
                        </p:par>
                      </p:childTnLst>
                    </p:cTn>
                  </p:par>
                  <p:par>
                    <p:cTn id="138" fill="hold">
                      <p:stCondLst>
                        <p:cond delay="indefinite"/>
                      </p:stCondLst>
                      <p:childTnLst>
                        <p:par>
                          <p:cTn id="139" fill="hold">
                            <p:stCondLst>
                              <p:cond delay="0"/>
                            </p:stCondLst>
                            <p:childTnLst>
                              <p:par>
                                <p:cTn id="140" presetID="10" presetClass="exit" presetSubtype="0" fill="hold" grpId="2" nodeType="clickEffect">
                                  <p:stCondLst>
                                    <p:cond delay="0"/>
                                  </p:stCondLst>
                                  <p:childTnLst>
                                    <p:animEffect transition="out" filter="fade">
                                      <p:cBhvr>
                                        <p:cTn id="141" dur="500"/>
                                        <p:tgtEl>
                                          <p:spTgt spid="11"/>
                                        </p:tgtEl>
                                      </p:cBhvr>
                                    </p:animEffect>
                                    <p:set>
                                      <p:cBhvr>
                                        <p:cTn id="142"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143" restart="whenNotActive" fill="hold" evtFilter="cancelBubble" nodeType="interactiveSeq">
                <p:stCondLst>
                  <p:cond evt="onClick" delay="0">
                    <p:tgtEl>
                      <p:spTgt spid="25"/>
                    </p:tgtEl>
                  </p:cond>
                </p:stCondLst>
                <p:endSync evt="end" delay="0">
                  <p:rtn val="all"/>
                </p:endSync>
                <p:childTnLst>
                  <p:par>
                    <p:cTn id="144" fill="hold">
                      <p:stCondLst>
                        <p:cond delay="0"/>
                      </p:stCondLst>
                      <p:childTnLst>
                        <p:par>
                          <p:cTn id="145" fill="hold">
                            <p:stCondLst>
                              <p:cond delay="0"/>
                            </p:stCondLst>
                            <p:childTnLst>
                              <p:par>
                                <p:cTn id="146" presetID="0" presetClass="path" presetSubtype="0" accel="50000" decel="50000" fill="hold" grpId="1" nodeType="clickEffect">
                                  <p:stCondLst>
                                    <p:cond delay="0"/>
                                  </p:stCondLst>
                                  <p:childTnLst>
                                    <p:animMotion origin="layout" path="M 2.08333E-6 3.33333E-6 L 2.08333E-6 0.00023 C 0.04127 0.05532 0.07109 0.09259 0.10338 0.15115 C 0.25273 0.42014 0.02122 0.0368 0.2069 0.39074 C 0.21719 0.41064 0.22695 0.43032 0.23789 0.45 C 0.25156 0.47338 0.26836 0.49583 0.27929 0.52014 C 0.29544 0.55301 0.3026 0.58819 0.31041 0.62152 C 0.30911 0.66273 0.30911 0.70509 0.30521 0.74676 C 0.30521 0.74884 0.30065 0.75139 0.3 0.75393 C 0.2987 0.76227 0.3 0.76944 0.3 0.77824 L 0.3 0.77824 " pathEditMode="relative" rAng="0" ptsTypes="AAAAAAAAAAA">
                                      <p:cBhvr>
                                        <p:cTn id="147" dur="2000" fill="hold"/>
                                        <p:tgtEl>
                                          <p:spTgt spid="25"/>
                                        </p:tgtEl>
                                        <p:attrNameLst>
                                          <p:attrName>ppt_x</p:attrName>
                                          <p:attrName>ppt_y</p:attrName>
                                        </p:attrNameLst>
                                      </p:cBhvr>
                                      <p:rCtr x="15521" y="38912"/>
                                    </p:animMotion>
                                  </p:childTnLst>
                                </p:cTn>
                              </p:par>
                            </p:childTnLst>
                          </p:cTn>
                        </p:par>
                      </p:childTnLst>
                    </p:cTn>
                  </p:par>
                  <p:par>
                    <p:cTn id="148" fill="hold">
                      <p:stCondLst>
                        <p:cond delay="indefinite"/>
                      </p:stCondLst>
                      <p:childTnLst>
                        <p:par>
                          <p:cTn id="149" fill="hold">
                            <p:stCondLst>
                              <p:cond delay="0"/>
                            </p:stCondLst>
                            <p:childTnLst>
                              <p:par>
                                <p:cTn id="150" presetID="10" presetClass="exit" presetSubtype="0" fill="hold" grpId="2" nodeType="clickEffect">
                                  <p:stCondLst>
                                    <p:cond delay="0"/>
                                  </p:stCondLst>
                                  <p:childTnLst>
                                    <p:animEffect transition="out" filter="fade">
                                      <p:cBhvr>
                                        <p:cTn id="151" dur="500"/>
                                        <p:tgtEl>
                                          <p:spTgt spid="25"/>
                                        </p:tgtEl>
                                      </p:cBhvr>
                                    </p:animEffect>
                                    <p:set>
                                      <p:cBhvr>
                                        <p:cTn id="152"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153" restart="whenNotActive" fill="hold" evtFilter="cancelBubble" nodeType="interactiveSeq">
                <p:stCondLst>
                  <p:cond evt="onClick" delay="0">
                    <p:tgtEl>
                      <p:spTgt spid="24"/>
                    </p:tgtEl>
                  </p:cond>
                </p:stCondLst>
                <p:endSync evt="end" delay="0">
                  <p:rtn val="all"/>
                </p:endSync>
                <p:childTnLst>
                  <p:par>
                    <p:cTn id="154" fill="hold">
                      <p:stCondLst>
                        <p:cond delay="0"/>
                      </p:stCondLst>
                      <p:childTnLst>
                        <p:par>
                          <p:cTn id="155" fill="hold">
                            <p:stCondLst>
                              <p:cond delay="0"/>
                            </p:stCondLst>
                            <p:childTnLst>
                              <p:par>
                                <p:cTn id="156" presetID="42" presetClass="path" presetSubtype="0" accel="50000" decel="50000" fill="hold" grpId="1" nodeType="clickEffect">
                                  <p:stCondLst>
                                    <p:cond delay="0"/>
                                  </p:stCondLst>
                                  <p:childTnLst>
                                    <p:animMotion origin="layout" path="M -8.33333E-7 3.33333E-6 L 0.09063 0.84259 " pathEditMode="relative" rAng="0" ptsTypes="AA">
                                      <p:cBhvr>
                                        <p:cTn id="157" dur="2000" fill="hold"/>
                                        <p:tgtEl>
                                          <p:spTgt spid="24"/>
                                        </p:tgtEl>
                                        <p:attrNameLst>
                                          <p:attrName>ppt_x</p:attrName>
                                          <p:attrName>ppt_y</p:attrName>
                                        </p:attrNameLst>
                                      </p:cBhvr>
                                      <p:rCtr x="4531" y="42130"/>
                                    </p:animMotion>
                                  </p:childTnLst>
                                </p:cTn>
                              </p:par>
                            </p:childTnLst>
                          </p:cTn>
                        </p:par>
                      </p:childTnLst>
                    </p:cTn>
                  </p:par>
                  <p:par>
                    <p:cTn id="158" fill="hold">
                      <p:stCondLst>
                        <p:cond delay="indefinite"/>
                      </p:stCondLst>
                      <p:childTnLst>
                        <p:par>
                          <p:cTn id="159" fill="hold">
                            <p:stCondLst>
                              <p:cond delay="0"/>
                            </p:stCondLst>
                            <p:childTnLst>
                              <p:par>
                                <p:cTn id="160" presetID="10" presetClass="exit" presetSubtype="0" fill="hold" grpId="2" nodeType="clickEffect">
                                  <p:stCondLst>
                                    <p:cond delay="0"/>
                                  </p:stCondLst>
                                  <p:childTnLst>
                                    <p:animEffect transition="out" filter="fade">
                                      <p:cBhvr>
                                        <p:cTn id="161" dur="500"/>
                                        <p:tgtEl>
                                          <p:spTgt spid="24"/>
                                        </p:tgtEl>
                                      </p:cBhvr>
                                    </p:animEffect>
                                    <p:set>
                                      <p:cBhvr>
                                        <p:cTn id="162"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163" restart="whenNotActive" fill="hold" evtFilter="cancelBubble" nodeType="interactiveSeq">
                <p:stCondLst>
                  <p:cond evt="onClick" delay="0">
                    <p:tgtEl>
                      <p:spTgt spid="23"/>
                    </p:tgtEl>
                  </p:cond>
                </p:stCondLst>
                <p:endSync evt="end" delay="0">
                  <p:rtn val="all"/>
                </p:endSync>
                <p:childTnLst>
                  <p:par>
                    <p:cTn id="164" fill="hold">
                      <p:stCondLst>
                        <p:cond delay="0"/>
                      </p:stCondLst>
                      <p:childTnLst>
                        <p:par>
                          <p:cTn id="165" fill="hold">
                            <p:stCondLst>
                              <p:cond delay="0"/>
                            </p:stCondLst>
                            <p:childTnLst>
                              <p:par>
                                <p:cTn id="166" presetID="42" presetClass="path" presetSubtype="0" accel="50000" decel="50000" fill="hold" grpId="1" nodeType="clickEffect">
                                  <p:stCondLst>
                                    <p:cond delay="0"/>
                                  </p:stCondLst>
                                  <p:childTnLst>
                                    <p:animMotion origin="layout" path="M -3.75E-6 3.33333E-6 L -0.63463 0.87407 " pathEditMode="relative" rAng="0" ptsTypes="AA">
                                      <p:cBhvr>
                                        <p:cTn id="167" dur="2000" fill="hold"/>
                                        <p:tgtEl>
                                          <p:spTgt spid="23"/>
                                        </p:tgtEl>
                                        <p:attrNameLst>
                                          <p:attrName>ppt_x</p:attrName>
                                          <p:attrName>ppt_y</p:attrName>
                                        </p:attrNameLst>
                                      </p:cBhvr>
                                      <p:rCtr x="-31732" y="43704"/>
                                    </p:animMotion>
                                  </p:childTnLst>
                                </p:cTn>
                              </p:par>
                            </p:childTnLst>
                          </p:cTn>
                        </p:par>
                      </p:childTnLst>
                    </p:cTn>
                  </p:par>
                  <p:par>
                    <p:cTn id="168" fill="hold">
                      <p:stCondLst>
                        <p:cond delay="indefinite"/>
                      </p:stCondLst>
                      <p:childTnLst>
                        <p:par>
                          <p:cTn id="169" fill="hold">
                            <p:stCondLst>
                              <p:cond delay="0"/>
                            </p:stCondLst>
                            <p:childTnLst>
                              <p:par>
                                <p:cTn id="170" presetID="10" presetClass="exit" presetSubtype="0" fill="hold" grpId="2" nodeType="clickEffect">
                                  <p:stCondLst>
                                    <p:cond delay="0"/>
                                  </p:stCondLst>
                                  <p:childTnLst>
                                    <p:animEffect transition="out" filter="fade">
                                      <p:cBhvr>
                                        <p:cTn id="171" dur="500"/>
                                        <p:tgtEl>
                                          <p:spTgt spid="23"/>
                                        </p:tgtEl>
                                      </p:cBhvr>
                                    </p:animEffect>
                                    <p:set>
                                      <p:cBhvr>
                                        <p:cTn id="172" dur="1" fill="hold">
                                          <p:stCondLst>
                                            <p:cond delay="4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173" restart="whenNotActive" fill="hold" evtFilter="cancelBubble" nodeType="interactiveSeq">
                <p:stCondLst>
                  <p:cond evt="onClick" delay="0">
                    <p:tgtEl>
                      <p:spTgt spid="21"/>
                    </p:tgtEl>
                  </p:cond>
                </p:stCondLst>
                <p:endSync evt="end" delay="0">
                  <p:rtn val="all"/>
                </p:endSync>
                <p:childTnLst>
                  <p:par>
                    <p:cTn id="174" fill="hold">
                      <p:stCondLst>
                        <p:cond delay="0"/>
                      </p:stCondLst>
                      <p:childTnLst>
                        <p:par>
                          <p:cTn id="175" fill="hold">
                            <p:stCondLst>
                              <p:cond delay="0"/>
                            </p:stCondLst>
                            <p:childTnLst>
                              <p:par>
                                <p:cTn id="176" presetID="42" presetClass="path" presetSubtype="0" accel="50000" decel="50000" fill="hold" grpId="1" nodeType="clickEffect">
                                  <p:stCondLst>
                                    <p:cond delay="0"/>
                                  </p:stCondLst>
                                  <p:childTnLst>
                                    <p:animMotion origin="layout" path="M 3.33333E-6 3.33333E-6 L -0.66823 0.88333 " pathEditMode="relative" rAng="0" ptsTypes="AA">
                                      <p:cBhvr>
                                        <p:cTn id="177" dur="2000" fill="hold"/>
                                        <p:tgtEl>
                                          <p:spTgt spid="21"/>
                                        </p:tgtEl>
                                        <p:attrNameLst>
                                          <p:attrName>ppt_x</p:attrName>
                                          <p:attrName>ppt_y</p:attrName>
                                        </p:attrNameLst>
                                      </p:cBhvr>
                                      <p:rCtr x="-33411" y="44167"/>
                                    </p:animMotion>
                                  </p:childTnLst>
                                </p:cTn>
                              </p:par>
                            </p:childTnLst>
                          </p:cTn>
                        </p:par>
                      </p:childTnLst>
                    </p:cTn>
                  </p:par>
                  <p:par>
                    <p:cTn id="178" fill="hold">
                      <p:stCondLst>
                        <p:cond delay="indefinite"/>
                      </p:stCondLst>
                      <p:childTnLst>
                        <p:par>
                          <p:cTn id="179" fill="hold">
                            <p:stCondLst>
                              <p:cond delay="0"/>
                            </p:stCondLst>
                            <p:childTnLst>
                              <p:par>
                                <p:cTn id="180" presetID="10" presetClass="exit" presetSubtype="0" fill="hold" grpId="2" nodeType="clickEffect">
                                  <p:stCondLst>
                                    <p:cond delay="0"/>
                                  </p:stCondLst>
                                  <p:childTnLst>
                                    <p:animEffect transition="out" filter="fade">
                                      <p:cBhvr>
                                        <p:cTn id="181" dur="500"/>
                                        <p:tgtEl>
                                          <p:spTgt spid="21"/>
                                        </p:tgtEl>
                                      </p:cBhvr>
                                    </p:animEffect>
                                    <p:set>
                                      <p:cBhvr>
                                        <p:cTn id="182"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183" restart="whenNotActive" fill="hold" evtFilter="cancelBubble" nodeType="interactiveSeq">
                <p:stCondLst>
                  <p:cond evt="onClick" delay="0">
                    <p:tgtEl>
                      <p:spTgt spid="20"/>
                    </p:tgtEl>
                  </p:cond>
                </p:stCondLst>
                <p:endSync evt="end" delay="0">
                  <p:rtn val="all"/>
                </p:endSync>
                <p:childTnLst>
                  <p:par>
                    <p:cTn id="184" fill="hold">
                      <p:stCondLst>
                        <p:cond delay="0"/>
                      </p:stCondLst>
                      <p:childTnLst>
                        <p:par>
                          <p:cTn id="185" fill="hold">
                            <p:stCondLst>
                              <p:cond delay="0"/>
                            </p:stCondLst>
                            <p:childTnLst>
                              <p:par>
                                <p:cTn id="186" presetID="42" presetClass="path" presetSubtype="0" accel="50000" decel="50000" fill="hold" grpId="1" nodeType="clickEffect">
                                  <p:stCondLst>
                                    <p:cond delay="0"/>
                                  </p:stCondLst>
                                  <p:childTnLst>
                                    <p:animMotion origin="layout" path="M 1.875E-6 1.11111E-6 L -0.02695 0.68194 " pathEditMode="relative" rAng="0" ptsTypes="AA">
                                      <p:cBhvr>
                                        <p:cTn id="187" dur="2000" fill="hold"/>
                                        <p:tgtEl>
                                          <p:spTgt spid="20"/>
                                        </p:tgtEl>
                                        <p:attrNameLst>
                                          <p:attrName>ppt_x</p:attrName>
                                          <p:attrName>ppt_y</p:attrName>
                                        </p:attrNameLst>
                                      </p:cBhvr>
                                      <p:rCtr x="-1354" y="34097"/>
                                    </p:animMotion>
                                  </p:childTnLst>
                                </p:cTn>
                              </p:par>
                            </p:childTnLst>
                          </p:cTn>
                        </p:par>
                      </p:childTnLst>
                    </p:cTn>
                  </p:par>
                  <p:par>
                    <p:cTn id="188" fill="hold">
                      <p:stCondLst>
                        <p:cond delay="indefinite"/>
                      </p:stCondLst>
                      <p:childTnLst>
                        <p:par>
                          <p:cTn id="189" fill="hold">
                            <p:stCondLst>
                              <p:cond delay="0"/>
                            </p:stCondLst>
                            <p:childTnLst>
                              <p:par>
                                <p:cTn id="190" presetID="10" presetClass="exit" presetSubtype="0" fill="hold" grpId="2" nodeType="clickEffect">
                                  <p:stCondLst>
                                    <p:cond delay="0"/>
                                  </p:stCondLst>
                                  <p:childTnLst>
                                    <p:animEffect transition="out" filter="fade">
                                      <p:cBhvr>
                                        <p:cTn id="191" dur="500"/>
                                        <p:tgtEl>
                                          <p:spTgt spid="20"/>
                                        </p:tgtEl>
                                      </p:cBhvr>
                                    </p:animEffect>
                                    <p:set>
                                      <p:cBhvr>
                                        <p:cTn id="192" dur="1" fill="hold">
                                          <p:stCondLst>
                                            <p:cond delay="499"/>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193" restart="whenNotActive" fill="hold" evtFilter="cancelBubble" nodeType="interactiveSeq">
                <p:stCondLst>
                  <p:cond evt="onClick" delay="0">
                    <p:tgtEl>
                      <p:spTgt spid="18"/>
                    </p:tgtEl>
                  </p:cond>
                </p:stCondLst>
                <p:endSync evt="end" delay="0">
                  <p:rtn val="all"/>
                </p:endSync>
                <p:childTnLst>
                  <p:par>
                    <p:cTn id="194" fill="hold">
                      <p:stCondLst>
                        <p:cond delay="0"/>
                      </p:stCondLst>
                      <p:childTnLst>
                        <p:par>
                          <p:cTn id="195" fill="hold">
                            <p:stCondLst>
                              <p:cond delay="0"/>
                            </p:stCondLst>
                            <p:childTnLst>
                              <p:par>
                                <p:cTn id="196" presetID="42" presetClass="path" presetSubtype="0" accel="50000" decel="50000" fill="hold" grpId="1" nodeType="clickEffect">
                                  <p:stCondLst>
                                    <p:cond delay="0"/>
                                  </p:stCondLst>
                                  <p:childTnLst>
                                    <p:animMotion origin="layout" path="M 4.375E-6 -3.7037E-7 L 0.55533 0.71134 " pathEditMode="relative" rAng="0" ptsTypes="AA">
                                      <p:cBhvr>
                                        <p:cTn id="197" dur="2000" fill="hold"/>
                                        <p:tgtEl>
                                          <p:spTgt spid="18"/>
                                        </p:tgtEl>
                                        <p:attrNameLst>
                                          <p:attrName>ppt_x</p:attrName>
                                          <p:attrName>ppt_y</p:attrName>
                                        </p:attrNameLst>
                                      </p:cBhvr>
                                      <p:rCtr x="27760" y="35556"/>
                                    </p:animMotion>
                                  </p:childTnLst>
                                </p:cTn>
                              </p:par>
                            </p:childTnLst>
                          </p:cTn>
                        </p:par>
                      </p:childTnLst>
                    </p:cTn>
                  </p:par>
                  <p:par>
                    <p:cTn id="198" fill="hold">
                      <p:stCondLst>
                        <p:cond delay="indefinite"/>
                      </p:stCondLst>
                      <p:childTnLst>
                        <p:par>
                          <p:cTn id="199" fill="hold">
                            <p:stCondLst>
                              <p:cond delay="0"/>
                            </p:stCondLst>
                            <p:childTnLst>
                              <p:par>
                                <p:cTn id="200" presetID="10" presetClass="exit" presetSubtype="0" fill="hold" grpId="2" nodeType="clickEffect">
                                  <p:stCondLst>
                                    <p:cond delay="0"/>
                                  </p:stCondLst>
                                  <p:childTnLst>
                                    <p:animEffect transition="out" filter="fade">
                                      <p:cBhvr>
                                        <p:cTn id="201" dur="500"/>
                                        <p:tgtEl>
                                          <p:spTgt spid="18"/>
                                        </p:tgtEl>
                                      </p:cBhvr>
                                    </p:animEffect>
                                    <p:set>
                                      <p:cBhvr>
                                        <p:cTn id="202" dur="1" fill="hold">
                                          <p:stCondLst>
                                            <p:cond delay="4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203" restart="whenNotActive" fill="hold" evtFilter="cancelBubble" nodeType="interactiveSeq">
                <p:stCondLst>
                  <p:cond evt="onClick" delay="0">
                    <p:tgtEl>
                      <p:spTgt spid="13"/>
                    </p:tgtEl>
                  </p:cond>
                </p:stCondLst>
                <p:endSync evt="end" delay="0">
                  <p:rtn val="all"/>
                </p:endSync>
                <p:childTnLst>
                  <p:par>
                    <p:cTn id="204" fill="hold">
                      <p:stCondLst>
                        <p:cond delay="0"/>
                      </p:stCondLst>
                      <p:childTnLst>
                        <p:par>
                          <p:cTn id="205" fill="hold">
                            <p:stCondLst>
                              <p:cond delay="0"/>
                            </p:stCondLst>
                            <p:childTnLst>
                              <p:par>
                                <p:cTn id="206" presetID="42" presetClass="path" presetSubtype="0" accel="50000" decel="50000" fill="hold" grpId="1" nodeType="clickEffect">
                                  <p:stCondLst>
                                    <p:cond delay="0"/>
                                  </p:stCondLst>
                                  <p:childTnLst>
                                    <p:animMotion origin="layout" path="M -2.70833E-6 4.44444E-6 L 0.11628 0.73333 " pathEditMode="relative" rAng="0" ptsTypes="AA">
                                      <p:cBhvr>
                                        <p:cTn id="207" dur="2000" fill="hold"/>
                                        <p:tgtEl>
                                          <p:spTgt spid="13"/>
                                        </p:tgtEl>
                                        <p:attrNameLst>
                                          <p:attrName>ppt_x</p:attrName>
                                          <p:attrName>ppt_y</p:attrName>
                                        </p:attrNameLst>
                                      </p:cBhvr>
                                      <p:rCtr x="5807" y="36667"/>
                                    </p:animMotion>
                                  </p:childTnLst>
                                </p:cTn>
                              </p:par>
                            </p:childTnLst>
                          </p:cTn>
                        </p:par>
                      </p:childTnLst>
                    </p:cTn>
                  </p:par>
                  <p:par>
                    <p:cTn id="208" fill="hold">
                      <p:stCondLst>
                        <p:cond delay="indefinite"/>
                      </p:stCondLst>
                      <p:childTnLst>
                        <p:par>
                          <p:cTn id="209" fill="hold">
                            <p:stCondLst>
                              <p:cond delay="0"/>
                            </p:stCondLst>
                            <p:childTnLst>
                              <p:par>
                                <p:cTn id="210" presetID="10" presetClass="exit" presetSubtype="0" fill="hold" grpId="2" nodeType="clickEffect">
                                  <p:stCondLst>
                                    <p:cond delay="0"/>
                                  </p:stCondLst>
                                  <p:childTnLst>
                                    <p:animEffect transition="out" filter="fade">
                                      <p:cBhvr>
                                        <p:cTn id="211" dur="500"/>
                                        <p:tgtEl>
                                          <p:spTgt spid="13"/>
                                        </p:tgtEl>
                                      </p:cBhvr>
                                    </p:animEffect>
                                    <p:set>
                                      <p:cBhvr>
                                        <p:cTn id="212"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213" restart="whenNotActive" fill="hold" evtFilter="cancelBubble" nodeType="interactiveSeq">
                <p:stCondLst>
                  <p:cond evt="onClick" delay="0">
                    <p:tgtEl>
                      <p:spTgt spid="12"/>
                    </p:tgtEl>
                  </p:cond>
                </p:stCondLst>
                <p:endSync evt="end" delay="0">
                  <p:rtn val="all"/>
                </p:endSync>
                <p:childTnLst>
                  <p:par>
                    <p:cTn id="214" fill="hold">
                      <p:stCondLst>
                        <p:cond delay="0"/>
                      </p:stCondLst>
                      <p:childTnLst>
                        <p:par>
                          <p:cTn id="215" fill="hold">
                            <p:stCondLst>
                              <p:cond delay="0"/>
                            </p:stCondLst>
                            <p:childTnLst>
                              <p:par>
                                <p:cTn id="216" presetID="42" presetClass="path" presetSubtype="0" accel="50000" decel="50000" fill="hold" grpId="1" nodeType="clickEffect">
                                  <p:stCondLst>
                                    <p:cond delay="0"/>
                                  </p:stCondLst>
                                  <p:childTnLst>
                                    <p:animMotion origin="layout" path="M -2.70833E-6 1.48148E-6 L -0.20651 0.59282 " pathEditMode="relative" rAng="0" ptsTypes="AA">
                                      <p:cBhvr>
                                        <p:cTn id="217" dur="2000" fill="hold"/>
                                        <p:tgtEl>
                                          <p:spTgt spid="12"/>
                                        </p:tgtEl>
                                        <p:attrNameLst>
                                          <p:attrName>ppt_x</p:attrName>
                                          <p:attrName>ppt_y</p:attrName>
                                        </p:attrNameLst>
                                      </p:cBhvr>
                                      <p:rCtr x="-10326" y="29630"/>
                                    </p:animMotion>
                                  </p:childTnLst>
                                </p:cTn>
                              </p:par>
                            </p:childTnLst>
                          </p:cTn>
                        </p:par>
                      </p:childTnLst>
                    </p:cTn>
                  </p:par>
                  <p:par>
                    <p:cTn id="218" fill="hold">
                      <p:stCondLst>
                        <p:cond delay="indefinite"/>
                      </p:stCondLst>
                      <p:childTnLst>
                        <p:par>
                          <p:cTn id="219" fill="hold">
                            <p:stCondLst>
                              <p:cond delay="0"/>
                            </p:stCondLst>
                            <p:childTnLst>
                              <p:par>
                                <p:cTn id="220" presetID="10" presetClass="exit" presetSubtype="0" fill="hold" grpId="2" nodeType="clickEffect">
                                  <p:stCondLst>
                                    <p:cond delay="0"/>
                                  </p:stCondLst>
                                  <p:childTnLst>
                                    <p:animEffect transition="out" filter="fade">
                                      <p:cBhvr>
                                        <p:cTn id="221" dur="500"/>
                                        <p:tgtEl>
                                          <p:spTgt spid="12"/>
                                        </p:tgtEl>
                                      </p:cBhvr>
                                    </p:animEffect>
                                    <p:set>
                                      <p:cBhvr>
                                        <p:cTn id="222"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223" restart="whenNotActive" fill="hold" evtFilter="cancelBubble" nodeType="interactiveSeq">
                <p:stCondLst>
                  <p:cond evt="onClick" delay="0">
                    <p:tgtEl>
                      <p:spTgt spid="16"/>
                    </p:tgtEl>
                  </p:cond>
                </p:stCondLst>
                <p:endSync evt="end" delay="0">
                  <p:rtn val="all"/>
                </p:endSync>
                <p:childTnLst>
                  <p:par>
                    <p:cTn id="224" fill="hold">
                      <p:stCondLst>
                        <p:cond delay="0"/>
                      </p:stCondLst>
                      <p:childTnLst>
                        <p:par>
                          <p:cTn id="225" fill="hold">
                            <p:stCondLst>
                              <p:cond delay="0"/>
                            </p:stCondLst>
                            <p:childTnLst>
                              <p:par>
                                <p:cTn id="226" presetID="42" presetClass="path" presetSubtype="0" accel="50000" decel="50000" fill="hold" grpId="1" nodeType="clickEffect">
                                  <p:stCondLst>
                                    <p:cond delay="0"/>
                                  </p:stCondLst>
                                  <p:childTnLst>
                                    <p:animMotion origin="layout" path="M 3.33333E-6 -2.22222E-6 L -0.15183 0.68889 " pathEditMode="relative" rAng="0" ptsTypes="AA">
                                      <p:cBhvr>
                                        <p:cTn id="227" dur="2000" fill="hold"/>
                                        <p:tgtEl>
                                          <p:spTgt spid="16"/>
                                        </p:tgtEl>
                                        <p:attrNameLst>
                                          <p:attrName>ppt_x</p:attrName>
                                          <p:attrName>ppt_y</p:attrName>
                                        </p:attrNameLst>
                                      </p:cBhvr>
                                      <p:rCtr x="-7591" y="34444"/>
                                    </p:animMotion>
                                  </p:childTnLst>
                                </p:cTn>
                              </p:par>
                            </p:childTnLst>
                          </p:cTn>
                        </p:par>
                      </p:childTnLst>
                    </p:cTn>
                  </p:par>
                  <p:par>
                    <p:cTn id="228" fill="hold">
                      <p:stCondLst>
                        <p:cond delay="indefinite"/>
                      </p:stCondLst>
                      <p:childTnLst>
                        <p:par>
                          <p:cTn id="229" fill="hold">
                            <p:stCondLst>
                              <p:cond delay="0"/>
                            </p:stCondLst>
                            <p:childTnLst>
                              <p:par>
                                <p:cTn id="230" presetID="10" presetClass="exit" presetSubtype="0" fill="hold" grpId="2" nodeType="clickEffect">
                                  <p:stCondLst>
                                    <p:cond delay="0"/>
                                  </p:stCondLst>
                                  <p:childTnLst>
                                    <p:animEffect transition="out" filter="fade">
                                      <p:cBhvr>
                                        <p:cTn id="231" dur="500"/>
                                        <p:tgtEl>
                                          <p:spTgt spid="16"/>
                                        </p:tgtEl>
                                      </p:cBhvr>
                                    </p:animEffect>
                                    <p:set>
                                      <p:cBhvr>
                                        <p:cTn id="232"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233" restart="whenNotActive" fill="hold" evtFilter="cancelBubble" nodeType="interactiveSeq">
                <p:stCondLst>
                  <p:cond evt="onClick" delay="0">
                    <p:tgtEl>
                      <p:spTgt spid="15"/>
                    </p:tgtEl>
                  </p:cond>
                </p:stCondLst>
                <p:endSync evt="end" delay="0">
                  <p:rtn val="all"/>
                </p:endSync>
                <p:childTnLst>
                  <p:par>
                    <p:cTn id="234" fill="hold">
                      <p:stCondLst>
                        <p:cond delay="0"/>
                      </p:stCondLst>
                      <p:childTnLst>
                        <p:par>
                          <p:cTn id="235" fill="hold">
                            <p:stCondLst>
                              <p:cond delay="0"/>
                            </p:stCondLst>
                            <p:childTnLst>
                              <p:par>
                                <p:cTn id="236" presetID="42" presetClass="path" presetSubtype="0" accel="50000" decel="50000" fill="hold" grpId="1" nodeType="clickEffect">
                                  <p:stCondLst>
                                    <p:cond delay="0"/>
                                  </p:stCondLst>
                                  <p:childTnLst>
                                    <p:animMotion origin="layout" path="M -3.33333E-6 1.48148E-6 L -0.47669 0.52153 " pathEditMode="relative" rAng="0" ptsTypes="AA">
                                      <p:cBhvr>
                                        <p:cTn id="237" dur="2000" fill="hold"/>
                                        <p:tgtEl>
                                          <p:spTgt spid="15"/>
                                        </p:tgtEl>
                                        <p:attrNameLst>
                                          <p:attrName>ppt_x</p:attrName>
                                          <p:attrName>ppt_y</p:attrName>
                                        </p:attrNameLst>
                                      </p:cBhvr>
                                      <p:rCtr x="-23841" y="26065"/>
                                    </p:animMotion>
                                  </p:childTnLst>
                                </p:cTn>
                              </p:par>
                            </p:childTnLst>
                          </p:cTn>
                        </p:par>
                      </p:childTnLst>
                    </p:cTn>
                  </p:par>
                  <p:par>
                    <p:cTn id="238" fill="hold">
                      <p:stCondLst>
                        <p:cond delay="indefinite"/>
                      </p:stCondLst>
                      <p:childTnLst>
                        <p:par>
                          <p:cTn id="239" fill="hold">
                            <p:stCondLst>
                              <p:cond delay="0"/>
                            </p:stCondLst>
                            <p:childTnLst>
                              <p:par>
                                <p:cTn id="240" presetID="10" presetClass="exit" presetSubtype="0" fill="hold" grpId="2" nodeType="clickEffect">
                                  <p:stCondLst>
                                    <p:cond delay="0"/>
                                  </p:stCondLst>
                                  <p:childTnLst>
                                    <p:animEffect transition="out" filter="fade">
                                      <p:cBhvr>
                                        <p:cTn id="241" dur="500"/>
                                        <p:tgtEl>
                                          <p:spTgt spid="15"/>
                                        </p:tgtEl>
                                      </p:cBhvr>
                                    </p:animEffect>
                                    <p:set>
                                      <p:cBhvr>
                                        <p:cTn id="242"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243" restart="whenNotActive" fill="hold" evtFilter="cancelBubble" nodeType="interactiveSeq">
                <p:stCondLst>
                  <p:cond evt="onClick" delay="0">
                    <p:tgtEl>
                      <p:spTgt spid="19"/>
                    </p:tgtEl>
                  </p:cond>
                </p:stCondLst>
                <p:endSync evt="end" delay="0">
                  <p:rtn val="all"/>
                </p:endSync>
                <p:childTnLst>
                  <p:par>
                    <p:cTn id="244" fill="hold">
                      <p:stCondLst>
                        <p:cond delay="0"/>
                      </p:stCondLst>
                      <p:childTnLst>
                        <p:par>
                          <p:cTn id="245" fill="hold">
                            <p:stCondLst>
                              <p:cond delay="0"/>
                            </p:stCondLst>
                            <p:childTnLst>
                              <p:par>
                                <p:cTn id="246" presetID="42" presetClass="path" presetSubtype="0" accel="50000" decel="50000" fill="hold" grpId="1" nodeType="clickEffect">
                                  <p:stCondLst>
                                    <p:cond delay="0"/>
                                  </p:stCondLst>
                                  <p:childTnLst>
                                    <p:animMotion origin="layout" path="M 4.58333E-6 -1.11111E-6 L 0.57643 0.52338 " pathEditMode="relative" rAng="0" ptsTypes="AA">
                                      <p:cBhvr>
                                        <p:cTn id="247" dur="2000" fill="hold"/>
                                        <p:tgtEl>
                                          <p:spTgt spid="19"/>
                                        </p:tgtEl>
                                        <p:attrNameLst>
                                          <p:attrName>ppt_x</p:attrName>
                                          <p:attrName>ppt_y</p:attrName>
                                        </p:attrNameLst>
                                      </p:cBhvr>
                                      <p:rCtr x="28815" y="26157"/>
                                    </p:animMotion>
                                  </p:childTnLst>
                                </p:cTn>
                              </p:par>
                            </p:childTnLst>
                          </p:cTn>
                        </p:par>
                      </p:childTnLst>
                    </p:cTn>
                  </p:par>
                  <p:par>
                    <p:cTn id="248" fill="hold">
                      <p:stCondLst>
                        <p:cond delay="indefinite"/>
                      </p:stCondLst>
                      <p:childTnLst>
                        <p:par>
                          <p:cTn id="249" fill="hold">
                            <p:stCondLst>
                              <p:cond delay="0"/>
                            </p:stCondLst>
                            <p:childTnLst>
                              <p:par>
                                <p:cTn id="250" presetID="10" presetClass="exit" presetSubtype="0" fill="hold" grpId="2" nodeType="clickEffect">
                                  <p:stCondLst>
                                    <p:cond delay="0"/>
                                  </p:stCondLst>
                                  <p:childTnLst>
                                    <p:animEffect transition="out" filter="fade">
                                      <p:cBhvr>
                                        <p:cTn id="251" dur="500"/>
                                        <p:tgtEl>
                                          <p:spTgt spid="19"/>
                                        </p:tgtEl>
                                      </p:cBhvr>
                                    </p:animEffect>
                                    <p:set>
                                      <p:cBhvr>
                                        <p:cTn id="252" dur="1" fill="hold">
                                          <p:stCondLst>
                                            <p:cond delay="4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19"/>
                  </p:tgtEl>
                </p:cond>
              </p:nextCondLst>
            </p:seq>
            <p:seq concurrent="1" nextAc="seek">
              <p:cTn id="253" restart="whenNotActive" fill="hold" evtFilter="cancelBubble" nodeType="interactiveSeq">
                <p:stCondLst>
                  <p:cond evt="onClick" delay="0">
                    <p:tgtEl>
                      <p:spTgt spid="17"/>
                    </p:tgtEl>
                  </p:cond>
                </p:stCondLst>
                <p:endSync evt="end" delay="0">
                  <p:rtn val="all"/>
                </p:endSync>
                <p:childTnLst>
                  <p:par>
                    <p:cTn id="254" fill="hold">
                      <p:stCondLst>
                        <p:cond delay="0"/>
                      </p:stCondLst>
                      <p:childTnLst>
                        <p:par>
                          <p:cTn id="255" fill="hold">
                            <p:stCondLst>
                              <p:cond delay="0"/>
                            </p:stCondLst>
                            <p:childTnLst>
                              <p:par>
                                <p:cTn id="256" presetID="42" presetClass="path" presetSubtype="0" accel="50000" decel="50000" fill="hold" grpId="1" nodeType="clickEffect">
                                  <p:stCondLst>
                                    <p:cond delay="0"/>
                                  </p:stCondLst>
                                  <p:childTnLst>
                                    <p:animMotion origin="layout" path="M 5E-6 1.48148E-6 L 0.16133 0.52616 " pathEditMode="relative" rAng="0" ptsTypes="AA">
                                      <p:cBhvr>
                                        <p:cTn id="257" dur="2000" fill="hold"/>
                                        <p:tgtEl>
                                          <p:spTgt spid="17"/>
                                        </p:tgtEl>
                                        <p:attrNameLst>
                                          <p:attrName>ppt_x</p:attrName>
                                          <p:attrName>ppt_y</p:attrName>
                                        </p:attrNameLst>
                                      </p:cBhvr>
                                      <p:rCtr x="8060" y="26296"/>
                                    </p:animMotion>
                                  </p:childTnLst>
                                </p:cTn>
                              </p:par>
                            </p:childTnLst>
                          </p:cTn>
                        </p:par>
                      </p:childTnLst>
                    </p:cTn>
                  </p:par>
                  <p:par>
                    <p:cTn id="258" fill="hold">
                      <p:stCondLst>
                        <p:cond delay="indefinite"/>
                      </p:stCondLst>
                      <p:childTnLst>
                        <p:par>
                          <p:cTn id="259" fill="hold">
                            <p:stCondLst>
                              <p:cond delay="0"/>
                            </p:stCondLst>
                            <p:childTnLst>
                              <p:par>
                                <p:cTn id="260" presetID="10" presetClass="exit" presetSubtype="0" fill="hold" grpId="2" nodeType="clickEffect">
                                  <p:stCondLst>
                                    <p:cond delay="0"/>
                                  </p:stCondLst>
                                  <p:childTnLst>
                                    <p:animEffect transition="out" filter="fade">
                                      <p:cBhvr>
                                        <p:cTn id="261" dur="500"/>
                                        <p:tgtEl>
                                          <p:spTgt spid="17"/>
                                        </p:tgtEl>
                                      </p:cBhvr>
                                    </p:animEffect>
                                    <p:set>
                                      <p:cBhvr>
                                        <p:cTn id="262"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childTnLst>
        </p:cTn>
      </p:par>
    </p:tnLst>
    <p:bldLst>
      <p:bldP spid="53" grpId="0" animBg="1"/>
      <p:bldP spid="54" grpId="0" animBg="1"/>
      <p:bldP spid="55" grpId="0" animBg="1"/>
      <p:bldP spid="56" grpId="0" animBg="1"/>
      <p:bldP spid="57" grpId="0" animBg="1"/>
      <p:bldP spid="58" grpId="0" animBg="1"/>
      <p:bldP spid="11" grpId="0" animBg="1"/>
      <p:bldP spid="11" grpId="1" animBg="1"/>
      <p:bldP spid="11" grpId="2" animBg="1"/>
      <p:bldP spid="12" grpId="0" animBg="1"/>
      <p:bldP spid="12" grpId="1" animBg="1"/>
      <p:bldP spid="12" grpId="2" animBg="1"/>
      <p:bldP spid="15" grpId="0" animBg="1"/>
      <p:bldP spid="15" grpId="1" animBg="1"/>
      <p:bldP spid="15" grpId="2" animBg="1"/>
      <p:bldP spid="16" grpId="0" animBg="1"/>
      <p:bldP spid="16" grpId="1" animBg="1"/>
      <p:bldP spid="16" grpId="2" animBg="1"/>
      <p:bldP spid="17" grpId="0" animBg="1"/>
      <p:bldP spid="17" grpId="1" animBg="1"/>
      <p:bldP spid="17" grpId="2" animBg="1"/>
      <p:bldP spid="18" grpId="0" animBg="1"/>
      <p:bldP spid="18" grpId="1" animBg="1"/>
      <p:bldP spid="18" grpId="2" animBg="1"/>
      <p:bldP spid="19" grpId="0" animBg="1"/>
      <p:bldP spid="19" grpId="1" animBg="1"/>
      <p:bldP spid="19" grpId="2" animBg="1"/>
      <p:bldP spid="20" grpId="0" animBg="1"/>
      <p:bldP spid="20" grpId="1" animBg="1"/>
      <p:bldP spid="20" grpId="2" animBg="1"/>
      <p:bldP spid="21" grpId="0" animBg="1"/>
      <p:bldP spid="21" grpId="1" animBg="1"/>
      <p:bldP spid="21" grpId="2" animBg="1"/>
      <p:bldP spid="23" grpId="0" animBg="1"/>
      <p:bldP spid="23" grpId="1" animBg="1"/>
      <p:bldP spid="23" grpId="2" animBg="1"/>
      <p:bldP spid="24" grpId="0" animBg="1"/>
      <p:bldP spid="24" grpId="1" animBg="1"/>
      <p:bldP spid="24" grpId="2" animBg="1"/>
      <p:bldP spid="25" grpId="0" animBg="1"/>
      <p:bldP spid="25" grpId="1" animBg="1"/>
      <p:bldP spid="25" grpId="2" animBg="1"/>
      <p:bldP spid="13" grpId="0" animBg="1"/>
      <p:bldP spid="13" grpId="1" animBg="1"/>
      <p:bldP spid="13" grpId="2"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4">
            <a:extLst>
              <a:ext uri="{FF2B5EF4-FFF2-40B4-BE49-F238E27FC236}">
                <a16:creationId xmlns:a16="http://schemas.microsoft.com/office/drawing/2014/main" xmlns="" id="{1E512AAB-8C38-4BDF-A26F-A9D66E22FD19}"/>
              </a:ext>
            </a:extLst>
          </p:cNvPr>
          <p:cNvSpPr/>
          <p:nvPr/>
        </p:nvSpPr>
        <p:spPr>
          <a:xfrm>
            <a:off x="-12700" y="8890"/>
            <a:ext cx="12215495" cy="6839585"/>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 name="Picture 1">
            <a:extLst>
              <a:ext uri="{FF2B5EF4-FFF2-40B4-BE49-F238E27FC236}">
                <a16:creationId xmlns:a16="http://schemas.microsoft.com/office/drawing/2014/main" xmlns="" id="{C301823F-6C63-4483-8428-512AA228586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61707" y="2825799"/>
            <a:ext cx="1540872" cy="3132031"/>
          </a:xfrm>
          <a:prstGeom prst="rect">
            <a:avLst/>
          </a:prstGeom>
        </p:spPr>
      </p:pic>
      <p:pic>
        <p:nvPicPr>
          <p:cNvPr id="4" name="Picture 3">
            <a:extLst>
              <a:ext uri="{FF2B5EF4-FFF2-40B4-BE49-F238E27FC236}">
                <a16:creationId xmlns:a16="http://schemas.microsoft.com/office/drawing/2014/main" xmlns="" id="{C0E79FC0-7949-4571-88E9-3BBDB9E07166}"/>
              </a:ext>
            </a:extLst>
          </p:cNvPr>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06686" y="2757839"/>
            <a:ext cx="2224797" cy="3148298"/>
          </a:xfrm>
          <a:prstGeom prst="rect">
            <a:avLst/>
          </a:prstGeom>
        </p:spPr>
      </p:pic>
      <p:pic>
        <p:nvPicPr>
          <p:cNvPr id="6" name="Picture 5">
            <a:extLst>
              <a:ext uri="{FF2B5EF4-FFF2-40B4-BE49-F238E27FC236}">
                <a16:creationId xmlns:a16="http://schemas.microsoft.com/office/drawing/2014/main" xmlns="" id="{CBC39468-373F-4C2C-B4D3-2BA6964830CF}"/>
              </a:ext>
            </a:extLst>
          </p:cNvPr>
          <p:cNvPicPr>
            <a:picLocks noChangeAspect="1"/>
          </p:cNvPicPr>
          <p:nvPr/>
        </p:nvPicPr>
        <p:blipFill rotWithShape="1">
          <a:blip r:embed="rId5">
            <a:clrChange>
              <a:clrFrom>
                <a:srgbClr val="F5F5F5"/>
              </a:clrFrom>
              <a:clrTo>
                <a:srgbClr val="F5F5F5">
                  <a:alpha val="0"/>
                </a:srgbClr>
              </a:clrTo>
            </a:clrChange>
            <a:extLst>
              <a:ext uri="{28A0092B-C50C-407E-A947-70E740481C1C}">
                <a14:useLocalDpi xmlns:a14="http://schemas.microsoft.com/office/drawing/2010/main" val="0"/>
              </a:ext>
            </a:extLst>
          </a:blip>
          <a:srcRect l="28698" t="6608" r="26984"/>
          <a:stretch/>
        </p:blipFill>
        <p:spPr>
          <a:xfrm>
            <a:off x="4241210" y="3059550"/>
            <a:ext cx="1533187" cy="2846587"/>
          </a:xfrm>
          <a:prstGeom prst="rect">
            <a:avLst/>
          </a:prstGeom>
        </p:spPr>
      </p:pic>
      <p:pic>
        <p:nvPicPr>
          <p:cNvPr id="8" name="Picture 7">
            <a:extLst>
              <a:ext uri="{FF2B5EF4-FFF2-40B4-BE49-F238E27FC236}">
                <a16:creationId xmlns:a16="http://schemas.microsoft.com/office/drawing/2014/main" xmlns="" id="{E831D23A-77CF-4BC1-A412-2E517AE84527}"/>
              </a:ext>
            </a:extLst>
          </p:cNvPr>
          <p:cNvPicPr>
            <a:picLocks noChangeAspect="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26746" t="10229" r="23813" b="11111"/>
          <a:stretch/>
        </p:blipFill>
        <p:spPr>
          <a:xfrm>
            <a:off x="8551245" y="2907640"/>
            <a:ext cx="1933417" cy="3012117"/>
          </a:xfrm>
          <a:prstGeom prst="rect">
            <a:avLst/>
          </a:prstGeom>
        </p:spPr>
      </p:pic>
      <p:pic>
        <p:nvPicPr>
          <p:cNvPr id="10" name="Picture 9">
            <a:extLst>
              <a:ext uri="{FF2B5EF4-FFF2-40B4-BE49-F238E27FC236}">
                <a16:creationId xmlns:a16="http://schemas.microsoft.com/office/drawing/2014/main" xmlns="" id="{4225869F-6D67-42DE-B174-87C76E026D81}"/>
              </a:ext>
            </a:extLst>
          </p:cNvPr>
          <p:cNvPicPr>
            <a:picLocks noChangeAspect="1"/>
          </p:cNvPicPr>
          <p:nvPr/>
        </p:nvPicPr>
        <p:blipFill>
          <a:blip r:embed="rId7" cstate="print">
            <a:extLst>
              <a:ext uri="{BEBA8EAE-BF5A-486C-A8C5-ECC9F3942E4B}">
                <a14:imgProps xmlns:a14="http://schemas.microsoft.com/office/drawing/2010/main">
                  <a14:imgLayer r:embed="rId8">
                    <a14:imgEffect>
                      <a14:backgroundRemoval t="2895" b="92105" l="10000" r="90000">
                        <a14:foregroundMark x1="53556" y1="20088" x2="52444" y2="27719"/>
                        <a14:foregroundMark x1="52444" y1="27719" x2="52000" y2="28158"/>
                        <a14:foregroundMark x1="71333" y1="24561" x2="70444" y2="30877"/>
                        <a14:foregroundMark x1="52000" y1="23246" x2="54444" y2="22456"/>
                        <a14:foregroundMark x1="69667" y1="24737" x2="72667" y2="29649"/>
                        <a14:foregroundMark x1="61889" y1="2982" x2="61889" y2="17544"/>
                        <a14:foregroundMark x1="10444" y1="13947" x2="12000" y2="27544"/>
                        <a14:foregroundMark x1="45778" y1="92105" x2="57667" y2="90789"/>
                        <a14:foregroundMark x1="20333" y1="14211" x2="22000" y2="33246"/>
                        <a14:foregroundMark x1="14778" y1="14561" x2="15778" y2="27719"/>
                      </a14:backgroundRemoval>
                    </a14:imgEffect>
                  </a14:imgLayer>
                </a14:imgProps>
              </a:ext>
              <a:ext uri="{28A0092B-C50C-407E-A947-70E740481C1C}">
                <a14:useLocalDpi xmlns:a14="http://schemas.microsoft.com/office/drawing/2010/main" val="0"/>
              </a:ext>
            </a:extLst>
          </a:blip>
          <a:stretch>
            <a:fillRect/>
          </a:stretch>
        </p:blipFill>
        <p:spPr>
          <a:xfrm>
            <a:off x="1546971" y="3139754"/>
            <a:ext cx="2224797" cy="2818076"/>
          </a:xfrm>
          <a:prstGeom prst="rect">
            <a:avLst/>
          </a:prstGeom>
        </p:spPr>
      </p:pic>
      <p:pic>
        <p:nvPicPr>
          <p:cNvPr id="14" name="Picture 13">
            <a:extLst>
              <a:ext uri="{FF2B5EF4-FFF2-40B4-BE49-F238E27FC236}">
                <a16:creationId xmlns:a16="http://schemas.microsoft.com/office/drawing/2014/main" xmlns="" id="{C50947EF-B3D7-4919-A802-CD03225C54E6}"/>
              </a:ext>
            </a:extLst>
          </p:cNvPr>
          <p:cNvPicPr>
            <a:picLocks noChangeAspect="1"/>
          </p:cNvPicPr>
          <p:nvPr/>
        </p:nvPicPr>
        <p:blipFill rotWithShape="1">
          <a:blip r:embed="rId9" cstate="print">
            <a:clrChange>
              <a:clrFrom>
                <a:srgbClr val="F5F5F5"/>
              </a:clrFrom>
              <a:clrTo>
                <a:srgbClr val="F5F5F5">
                  <a:alpha val="0"/>
                </a:srgbClr>
              </a:clrTo>
            </a:clrChange>
            <a:extLst>
              <a:ext uri="{BEBA8EAE-BF5A-486C-A8C5-ECC9F3942E4B}">
                <a14:imgProps xmlns:a14="http://schemas.microsoft.com/office/drawing/2010/main">
                  <a14:imgLayer r:embed="rId10">
                    <a14:imgEffect>
                      <a14:backgroundRemoval t="18182" b="83779" l="11750" r="83500">
                        <a14:foregroundMark x1="40333" y1="18182" x2="50167" y2="18895"/>
                        <a14:foregroundMark x1="50167" y1="18895" x2="50417" y2="19430"/>
                        <a14:foregroundMark x1="42750" y1="29590" x2="59333" y2="28105"/>
                        <a14:foregroundMark x1="49833" y1="30481" x2="43000" y2="46108"/>
                        <a14:foregroundMark x1="56083" y1="38919" x2="55167" y2="50149"/>
                        <a14:foregroundMark x1="51917" y1="40404" x2="51583" y2="50327"/>
                        <a14:foregroundMark x1="50167" y1="40404" x2="51917" y2="48901"/>
                        <a14:foregroundMark x1="51000" y1="76411" x2="51583" y2="83779"/>
                        <a14:foregroundMark x1="51583" y1="83779" x2="51583" y2="83779"/>
                        <a14:backgroundMark x1="26667" y1="72787" x2="33250" y2="85086"/>
                        <a14:backgroundMark x1="57833" y1="75520" x2="66167" y2="82709"/>
                        <a14:backgroundMark x1="46833" y1="75936" x2="46833" y2="75936"/>
                        <a14:backgroundMark x1="66667" y1="40952" x2="66667" y2="40952"/>
                        <a14:backgroundMark x1="66667" y1="40952" x2="66667" y2="40952"/>
                        <a14:backgroundMark x1="64137" y1="49418" x2="64137" y2="49418"/>
                        <a14:backgroundMark x1="64583" y1="47619" x2="66667" y2="66772"/>
                        <a14:backgroundMark x1="61458" y1="43492" x2="65625" y2="50159"/>
                        <a14:backgroundMark x1="33482" y1="52804" x2="33482" y2="52804"/>
                        <a14:backgroundMark x1="33482" y1="46138" x2="33482" y2="46138"/>
                        <a14:backgroundMark x1="33036" y1="40529" x2="33036" y2="60106"/>
                        <a14:backgroundMark x1="30952" y1="60106" x2="31399" y2="72698"/>
                        <a14:backgroundMark x1="63542" y1="20212" x2="70685" y2="37989"/>
                        <a14:backgroundMark x1="70685" y1="37989" x2="66220" y2="46455"/>
                        <a14:backgroundMark x1="47768" y1="63598" x2="47768" y2="63598"/>
                        <a14:backgroundMark x1="32209" y1="30159" x2="32209" y2="30159"/>
                      </a14:backgroundRemoval>
                    </a14:imgEffect>
                  </a14:imgLayer>
                </a14:imgProps>
              </a:ext>
              <a:ext uri="{28A0092B-C50C-407E-A947-70E740481C1C}">
                <a14:useLocalDpi xmlns:a14="http://schemas.microsoft.com/office/drawing/2010/main" val="0"/>
              </a:ext>
            </a:extLst>
          </a:blip>
          <a:srcRect l="29105" t="11200" r="32035" b="11552"/>
          <a:stretch/>
        </p:blipFill>
        <p:spPr>
          <a:xfrm>
            <a:off x="6634053" y="2926134"/>
            <a:ext cx="1390819" cy="3031696"/>
          </a:xfrm>
          <a:prstGeom prst="rect">
            <a:avLst/>
          </a:prstGeom>
        </p:spPr>
      </p:pic>
      <p:sp>
        <p:nvSpPr>
          <p:cNvPr id="15" name="Text Box 32">
            <a:extLst>
              <a:ext uri="{FF2B5EF4-FFF2-40B4-BE49-F238E27FC236}">
                <a16:creationId xmlns:a16="http://schemas.microsoft.com/office/drawing/2014/main" xmlns="" id="{0FF3F899-8E89-4914-8025-658422C8EB26}"/>
              </a:ext>
            </a:extLst>
          </p:cNvPr>
          <p:cNvSpPr txBox="1">
            <a:spLocks noChangeArrowheads="1"/>
          </p:cNvSpPr>
          <p:nvPr/>
        </p:nvSpPr>
        <p:spPr bwMode="auto">
          <a:xfrm>
            <a:off x="178277" y="5780782"/>
            <a:ext cx="1523524" cy="107721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fontAlgn="base">
              <a:spcBef>
                <a:spcPct val="50000"/>
              </a:spcBef>
              <a:spcAft>
                <a:spcPct val="0"/>
              </a:spcAft>
              <a:buFontTx/>
              <a:buNone/>
            </a:pPr>
            <a:r>
              <a:rPr lang="en-US" b="1">
                <a:solidFill>
                  <a:srgbClr val="FF0000"/>
                </a:solidFill>
                <a:latin typeface="Times New Roman" panose="02020603050405020304" pitchFamily="18" charset="0"/>
                <a:cs typeface="Times New Roman" panose="02020603050405020304" pitchFamily="18" charset="0"/>
              </a:rPr>
              <a:t>Công nhân </a:t>
            </a:r>
          </a:p>
        </p:txBody>
      </p:sp>
      <p:sp>
        <p:nvSpPr>
          <p:cNvPr id="16" name="Text Box 33">
            <a:extLst>
              <a:ext uri="{FF2B5EF4-FFF2-40B4-BE49-F238E27FC236}">
                <a16:creationId xmlns:a16="http://schemas.microsoft.com/office/drawing/2014/main" xmlns="" id="{12C16395-907E-44CD-B0E3-E3AE3D3AEFA5}"/>
              </a:ext>
            </a:extLst>
          </p:cNvPr>
          <p:cNvSpPr txBox="1">
            <a:spLocks noChangeArrowheads="1"/>
          </p:cNvSpPr>
          <p:nvPr/>
        </p:nvSpPr>
        <p:spPr bwMode="auto">
          <a:xfrm>
            <a:off x="2323268" y="5780782"/>
            <a:ext cx="1363561" cy="1077218"/>
          </a:xfrm>
          <a:prstGeom prst="rect">
            <a:avLst/>
          </a:prstGeom>
          <a:solidFill>
            <a:schemeClr val="accent6">
              <a:lumMod val="40000"/>
              <a:lumOff val="60000"/>
            </a:schemeClr>
          </a:solidFill>
          <a:ln>
            <a:noFill/>
          </a:ln>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50000"/>
              </a:spcBef>
              <a:spcAft>
                <a:spcPct val="0"/>
              </a:spcAft>
              <a:defRPr/>
            </a:pPr>
            <a:r>
              <a:rPr lang="en-US" sz="3200" b="1">
                <a:solidFill>
                  <a:srgbClr val="FF0000"/>
                </a:solidFill>
                <a:latin typeface="Times New Roman" panose="02020603050405020304" pitchFamily="18" charset="0"/>
                <a:cs typeface="Times New Roman" panose="02020603050405020304" pitchFamily="18" charset="0"/>
              </a:rPr>
              <a:t>Nông dân </a:t>
            </a:r>
            <a:endParaRPr lang="en-US" sz="3200" b="1" dirty="0">
              <a:solidFill>
                <a:srgbClr val="FF0000"/>
              </a:solidFill>
              <a:latin typeface="Times New Roman" panose="02020603050405020304" pitchFamily="18" charset="0"/>
              <a:cs typeface="Times New Roman" panose="02020603050405020304" pitchFamily="18" charset="0"/>
            </a:endParaRPr>
          </a:p>
        </p:txBody>
      </p:sp>
      <p:sp>
        <p:nvSpPr>
          <p:cNvPr id="17" name="Text Box 34">
            <a:extLst>
              <a:ext uri="{FF2B5EF4-FFF2-40B4-BE49-F238E27FC236}">
                <a16:creationId xmlns:a16="http://schemas.microsoft.com/office/drawing/2014/main" xmlns="" id="{0DDA926B-7DA6-4529-B9BF-E238E64CA7BC}"/>
              </a:ext>
            </a:extLst>
          </p:cNvPr>
          <p:cNvSpPr txBox="1">
            <a:spLocks noChangeArrowheads="1"/>
          </p:cNvSpPr>
          <p:nvPr/>
        </p:nvSpPr>
        <p:spPr bwMode="auto">
          <a:xfrm>
            <a:off x="4333307" y="5780782"/>
            <a:ext cx="1714704" cy="1077218"/>
          </a:xfrm>
          <a:prstGeom prst="rect">
            <a:avLst/>
          </a:prstGeom>
          <a:solidFill>
            <a:schemeClr val="tx2">
              <a:lumMod val="20000"/>
              <a:lumOff val="80000"/>
            </a:schemeClr>
          </a:solidFill>
          <a:ln>
            <a:noFill/>
          </a:ln>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50000"/>
              </a:spcBef>
              <a:spcAft>
                <a:spcPct val="0"/>
              </a:spcAft>
              <a:defRPr/>
            </a:pPr>
            <a:r>
              <a:rPr lang="en-US" sz="3200" b="1">
                <a:solidFill>
                  <a:srgbClr val="FF0000"/>
                </a:solidFill>
                <a:latin typeface="Times New Roman" panose="02020603050405020304" pitchFamily="18" charset="0"/>
                <a:cs typeface="Times New Roman" panose="02020603050405020304" pitchFamily="18" charset="0"/>
              </a:rPr>
              <a:t>Doanh nhân</a:t>
            </a:r>
            <a:endParaRPr lang="en-US" sz="3200" b="1" dirty="0">
              <a:solidFill>
                <a:srgbClr val="FF0000"/>
              </a:solidFill>
              <a:latin typeface="Times New Roman" panose="02020603050405020304" pitchFamily="18" charset="0"/>
              <a:cs typeface="Times New Roman" panose="02020603050405020304" pitchFamily="18" charset="0"/>
            </a:endParaRPr>
          </a:p>
        </p:txBody>
      </p:sp>
      <p:sp>
        <p:nvSpPr>
          <p:cNvPr id="18" name="Text Box 35">
            <a:extLst>
              <a:ext uri="{FF2B5EF4-FFF2-40B4-BE49-F238E27FC236}">
                <a16:creationId xmlns:a16="http://schemas.microsoft.com/office/drawing/2014/main" xmlns="" id="{B8AC0C7F-0D72-47A4-9C06-4FA57BB1A2C8}"/>
              </a:ext>
            </a:extLst>
          </p:cNvPr>
          <p:cNvSpPr txBox="1">
            <a:spLocks noChangeArrowheads="1"/>
          </p:cNvSpPr>
          <p:nvPr/>
        </p:nvSpPr>
        <p:spPr bwMode="auto">
          <a:xfrm>
            <a:off x="6639590" y="5780782"/>
            <a:ext cx="1601124" cy="1077218"/>
          </a:xfrm>
          <a:prstGeom prst="rect">
            <a:avLst/>
          </a:prstGeom>
          <a:solidFill>
            <a:schemeClr val="accent4">
              <a:lumMod val="40000"/>
              <a:lumOff val="60000"/>
            </a:schemeClr>
          </a:solidFill>
          <a:ln>
            <a:noFill/>
          </a:ln>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50000"/>
              </a:spcBef>
              <a:spcAft>
                <a:spcPct val="0"/>
              </a:spcAft>
              <a:defRPr/>
            </a:pPr>
            <a:r>
              <a:rPr lang="en-US" sz="3200" b="1">
                <a:solidFill>
                  <a:srgbClr val="FF0000"/>
                </a:solidFill>
                <a:latin typeface="Times New Roman" panose="02020603050405020304" pitchFamily="18" charset="0"/>
                <a:cs typeface="Times New Roman" panose="02020603050405020304" pitchFamily="18" charset="0"/>
              </a:rPr>
              <a:t>Quân nhân</a:t>
            </a:r>
          </a:p>
        </p:txBody>
      </p:sp>
      <p:sp>
        <p:nvSpPr>
          <p:cNvPr id="19" name="Text Box 36">
            <a:extLst>
              <a:ext uri="{FF2B5EF4-FFF2-40B4-BE49-F238E27FC236}">
                <a16:creationId xmlns:a16="http://schemas.microsoft.com/office/drawing/2014/main" xmlns="" id="{A60F0533-E857-44BA-A840-2EC95111F4D1}"/>
              </a:ext>
            </a:extLst>
          </p:cNvPr>
          <p:cNvSpPr txBox="1">
            <a:spLocks noChangeArrowheads="1"/>
          </p:cNvSpPr>
          <p:nvPr/>
        </p:nvSpPr>
        <p:spPr bwMode="auto">
          <a:xfrm>
            <a:off x="8850050" y="5780782"/>
            <a:ext cx="1335176" cy="1077218"/>
          </a:xfrm>
          <a:prstGeom prst="rect">
            <a:avLst/>
          </a:prstGeom>
          <a:solidFill>
            <a:schemeClr val="accent3">
              <a:lumMod val="60000"/>
              <a:lumOff val="40000"/>
            </a:schemeClr>
          </a:solidFill>
          <a:ln>
            <a:noFill/>
          </a:ln>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50000"/>
              </a:spcBef>
              <a:spcAft>
                <a:spcPct val="0"/>
              </a:spcAft>
              <a:defRPr/>
            </a:pPr>
            <a:r>
              <a:rPr lang="en-US" sz="3200" b="1">
                <a:solidFill>
                  <a:srgbClr val="FF0000"/>
                </a:solidFill>
                <a:latin typeface="Times New Roman" panose="02020603050405020304" pitchFamily="18" charset="0"/>
                <a:cs typeface="Times New Roman" panose="02020603050405020304" pitchFamily="18" charset="0"/>
              </a:rPr>
              <a:t>Trí thức</a:t>
            </a:r>
            <a:endParaRPr lang="en-US" sz="3200" b="1" dirty="0">
              <a:solidFill>
                <a:srgbClr val="FF0000"/>
              </a:solidFill>
              <a:latin typeface="Times New Roman" panose="02020603050405020304" pitchFamily="18" charset="0"/>
              <a:cs typeface="Times New Roman" panose="02020603050405020304" pitchFamily="18" charset="0"/>
            </a:endParaRPr>
          </a:p>
        </p:txBody>
      </p:sp>
      <p:sp>
        <p:nvSpPr>
          <p:cNvPr id="20" name="Text Box 37">
            <a:extLst>
              <a:ext uri="{FF2B5EF4-FFF2-40B4-BE49-F238E27FC236}">
                <a16:creationId xmlns:a16="http://schemas.microsoft.com/office/drawing/2014/main" xmlns="" id="{59E23B67-D15C-440A-9385-C9D6D088535E}"/>
              </a:ext>
            </a:extLst>
          </p:cNvPr>
          <p:cNvSpPr txBox="1">
            <a:spLocks noChangeArrowheads="1"/>
          </p:cNvSpPr>
          <p:nvPr/>
        </p:nvSpPr>
        <p:spPr bwMode="auto">
          <a:xfrm>
            <a:off x="10641308" y="5780782"/>
            <a:ext cx="1560642" cy="1077218"/>
          </a:xfrm>
          <a:prstGeom prst="rect">
            <a:avLst/>
          </a:prstGeom>
          <a:solidFill>
            <a:schemeClr val="accent2">
              <a:lumMod val="60000"/>
              <a:lumOff val="40000"/>
            </a:schemeClr>
          </a:solidFill>
          <a:ln>
            <a:noFill/>
          </a:ln>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50000"/>
              </a:spcBef>
              <a:spcAft>
                <a:spcPct val="0"/>
              </a:spcAft>
              <a:defRPr/>
            </a:pPr>
            <a:r>
              <a:rPr lang="en-US" sz="3200" b="1">
                <a:solidFill>
                  <a:srgbClr val="FF0000"/>
                </a:solidFill>
                <a:latin typeface="Times New Roman" panose="02020603050405020304" pitchFamily="18" charset="0"/>
                <a:cs typeface="Times New Roman" panose="02020603050405020304" pitchFamily="18" charset="0"/>
              </a:rPr>
              <a:t>Học sinh</a:t>
            </a:r>
            <a:endParaRPr lang="en-US" sz="3200" b="1" dirty="0">
              <a:solidFill>
                <a:srgbClr val="FF0000"/>
              </a:solidFill>
              <a:latin typeface="Times New Roman" panose="02020603050405020304" pitchFamily="18" charset="0"/>
              <a:cs typeface="Times New Roman" panose="02020603050405020304" pitchFamily="18" charset="0"/>
            </a:endParaRPr>
          </a:p>
        </p:txBody>
      </p:sp>
      <p:sp>
        <p:nvSpPr>
          <p:cNvPr id="21" name="Rectangle 20">
            <a:extLst>
              <a:ext uri="{FF2B5EF4-FFF2-40B4-BE49-F238E27FC236}">
                <a16:creationId xmlns:a16="http://schemas.microsoft.com/office/drawing/2014/main" xmlns="" id="{DE7E3851-66B5-4BD7-9152-FB291CCDACCC}"/>
              </a:ext>
            </a:extLst>
          </p:cNvPr>
          <p:cNvSpPr/>
          <p:nvPr/>
        </p:nvSpPr>
        <p:spPr>
          <a:xfrm>
            <a:off x="1" y="1938689"/>
            <a:ext cx="1752600" cy="819150"/>
          </a:xfrm>
          <a:prstGeom prst="rect">
            <a:avLst/>
          </a:prstGeom>
          <a:solidFill>
            <a:srgbClr val="FFFF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002060"/>
                </a:solidFill>
                <a:latin typeface="Times New Roman" panose="02020603050405020304" pitchFamily="18" charset="0"/>
                <a:cs typeface="Times New Roman" panose="02020603050405020304" pitchFamily="18" charset="0"/>
              </a:rPr>
              <a:t>thợ cơ khí</a:t>
            </a:r>
            <a:endParaRPr lang="en-US" sz="280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22" name="Rectangle 21">
            <a:extLst>
              <a:ext uri="{FF2B5EF4-FFF2-40B4-BE49-F238E27FC236}">
                <a16:creationId xmlns:a16="http://schemas.microsoft.com/office/drawing/2014/main" xmlns="" id="{612BE73A-F0D3-4411-9201-CE1387AD340A}"/>
              </a:ext>
            </a:extLst>
          </p:cNvPr>
          <p:cNvSpPr/>
          <p:nvPr/>
        </p:nvSpPr>
        <p:spPr>
          <a:xfrm>
            <a:off x="0" y="880548"/>
            <a:ext cx="1752600" cy="762000"/>
          </a:xfrm>
          <a:prstGeom prst="rect">
            <a:avLst/>
          </a:prstGeom>
          <a:solidFill>
            <a:srgbClr val="FFFF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002060"/>
                </a:solidFill>
                <a:latin typeface="Times New Roman" panose="02020603050405020304" pitchFamily="18" charset="0"/>
                <a:cs typeface="Times New Roman" panose="02020603050405020304" pitchFamily="18" charset="0"/>
              </a:rPr>
              <a:t>thợ điện</a:t>
            </a:r>
            <a:endParaRPr lang="en-US" sz="280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23" name="Rectangle 22">
            <a:extLst>
              <a:ext uri="{FF2B5EF4-FFF2-40B4-BE49-F238E27FC236}">
                <a16:creationId xmlns:a16="http://schemas.microsoft.com/office/drawing/2014/main" xmlns="" id="{BF5D44A7-6AB9-48DC-892F-4FBCC2F60CF3}"/>
              </a:ext>
            </a:extLst>
          </p:cNvPr>
          <p:cNvSpPr/>
          <p:nvPr/>
        </p:nvSpPr>
        <p:spPr>
          <a:xfrm>
            <a:off x="2026246" y="1995839"/>
            <a:ext cx="1752600" cy="762000"/>
          </a:xfrm>
          <a:prstGeom prst="rect">
            <a:avLst/>
          </a:prstGeom>
          <a:solidFill>
            <a:srgbClr val="C5E0B4"/>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002060"/>
                </a:solidFill>
                <a:latin typeface="Times New Roman" panose="02020603050405020304" pitchFamily="18" charset="0"/>
                <a:cs typeface="Times New Roman" panose="02020603050405020304" pitchFamily="18" charset="0"/>
              </a:rPr>
              <a:t>thợ cày</a:t>
            </a:r>
            <a:endParaRPr lang="en-US" sz="280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24" name="Rectangle 23">
            <a:extLst>
              <a:ext uri="{FF2B5EF4-FFF2-40B4-BE49-F238E27FC236}">
                <a16:creationId xmlns:a16="http://schemas.microsoft.com/office/drawing/2014/main" xmlns="" id="{3824DC9C-35E6-4DD9-AFE9-62A2787C8D16}"/>
              </a:ext>
            </a:extLst>
          </p:cNvPr>
          <p:cNvSpPr/>
          <p:nvPr/>
        </p:nvSpPr>
        <p:spPr>
          <a:xfrm>
            <a:off x="2007201" y="880548"/>
            <a:ext cx="1752600" cy="762000"/>
          </a:xfrm>
          <a:prstGeom prst="rect">
            <a:avLst/>
          </a:prstGeom>
          <a:solidFill>
            <a:srgbClr val="C5E0B4"/>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002060"/>
                </a:solidFill>
                <a:latin typeface="Times New Roman" panose="02020603050405020304" pitchFamily="18" charset="0"/>
                <a:cs typeface="Times New Roman" panose="02020603050405020304" pitchFamily="18" charset="0"/>
              </a:rPr>
              <a:t>thợ cấy</a:t>
            </a:r>
            <a:endParaRPr lang="en-US" sz="280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25" name="Rectangle 24">
            <a:extLst>
              <a:ext uri="{FF2B5EF4-FFF2-40B4-BE49-F238E27FC236}">
                <a16:creationId xmlns:a16="http://schemas.microsoft.com/office/drawing/2014/main" xmlns="" id="{713DD185-0CA9-496F-869E-35706CFFB742}"/>
              </a:ext>
            </a:extLst>
          </p:cNvPr>
          <p:cNvSpPr/>
          <p:nvPr/>
        </p:nvSpPr>
        <p:spPr>
          <a:xfrm>
            <a:off x="4052491" y="1995839"/>
            <a:ext cx="2106037" cy="762000"/>
          </a:xfrm>
          <a:prstGeom prst="rect">
            <a:avLst/>
          </a:prstGeom>
          <a:solidFill>
            <a:srgbClr val="D6DCE5"/>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002060"/>
                </a:solidFill>
                <a:latin typeface="Times New Roman" panose="02020603050405020304" pitchFamily="18" charset="0"/>
                <a:cs typeface="Times New Roman" panose="02020603050405020304" pitchFamily="18" charset="0"/>
              </a:rPr>
              <a:t>tiểu thương</a:t>
            </a:r>
            <a:endParaRPr lang="en-US" sz="280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26" name="Rectangle 25">
            <a:extLst>
              <a:ext uri="{FF2B5EF4-FFF2-40B4-BE49-F238E27FC236}">
                <a16:creationId xmlns:a16="http://schemas.microsoft.com/office/drawing/2014/main" xmlns="" id="{698C1608-44A0-4B33-8C7B-931824AEBE3D}"/>
              </a:ext>
            </a:extLst>
          </p:cNvPr>
          <p:cNvSpPr/>
          <p:nvPr/>
        </p:nvSpPr>
        <p:spPr>
          <a:xfrm>
            <a:off x="4014402" y="880548"/>
            <a:ext cx="2106035" cy="762000"/>
          </a:xfrm>
          <a:prstGeom prst="rect">
            <a:avLst/>
          </a:prstGeom>
          <a:solidFill>
            <a:srgbClr val="D6DCE5"/>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002060"/>
                </a:solidFill>
                <a:latin typeface="Times New Roman" panose="02020603050405020304" pitchFamily="18" charset="0"/>
                <a:cs typeface="Times New Roman" panose="02020603050405020304" pitchFamily="18" charset="0"/>
              </a:rPr>
              <a:t>chủ tiệm</a:t>
            </a:r>
            <a:endParaRPr lang="en-US" sz="280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27" name="Rectangle 26">
            <a:extLst>
              <a:ext uri="{FF2B5EF4-FFF2-40B4-BE49-F238E27FC236}">
                <a16:creationId xmlns:a16="http://schemas.microsoft.com/office/drawing/2014/main" xmlns="" id="{20D08811-520D-42B8-A246-CCE83B300117}"/>
              </a:ext>
            </a:extLst>
          </p:cNvPr>
          <p:cNvSpPr/>
          <p:nvPr/>
        </p:nvSpPr>
        <p:spPr>
          <a:xfrm>
            <a:off x="6432173" y="1995839"/>
            <a:ext cx="1752600" cy="762000"/>
          </a:xfrm>
          <a:prstGeom prst="rect">
            <a:avLst/>
          </a:prstGeom>
          <a:solidFill>
            <a:srgbClr val="FFE699"/>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002060"/>
                </a:solidFill>
                <a:latin typeface="Times New Roman" panose="02020603050405020304" pitchFamily="18" charset="0"/>
                <a:cs typeface="Times New Roman" panose="02020603050405020304" pitchFamily="18" charset="0"/>
              </a:rPr>
              <a:t>trung sĩ</a:t>
            </a:r>
            <a:endParaRPr lang="en-US" sz="280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28" name="Rectangle 27">
            <a:extLst>
              <a:ext uri="{FF2B5EF4-FFF2-40B4-BE49-F238E27FC236}">
                <a16:creationId xmlns:a16="http://schemas.microsoft.com/office/drawing/2014/main" xmlns="" id="{54A8CDFD-5F96-4A95-B81B-2D799920E90B}"/>
              </a:ext>
            </a:extLst>
          </p:cNvPr>
          <p:cNvSpPr/>
          <p:nvPr/>
        </p:nvSpPr>
        <p:spPr>
          <a:xfrm>
            <a:off x="6375038" y="880548"/>
            <a:ext cx="1752600" cy="762000"/>
          </a:xfrm>
          <a:prstGeom prst="rect">
            <a:avLst/>
          </a:prstGeom>
          <a:solidFill>
            <a:srgbClr val="FFE699"/>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002060"/>
                </a:solidFill>
                <a:latin typeface="Times New Roman" panose="02020603050405020304" pitchFamily="18" charset="0"/>
                <a:cs typeface="Times New Roman" panose="02020603050405020304" pitchFamily="18" charset="0"/>
              </a:rPr>
              <a:t>đại uý</a:t>
            </a:r>
            <a:endParaRPr lang="en-US" sz="280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29" name="Rectangle 28">
            <a:extLst>
              <a:ext uri="{FF2B5EF4-FFF2-40B4-BE49-F238E27FC236}">
                <a16:creationId xmlns:a16="http://schemas.microsoft.com/office/drawing/2014/main" xmlns="" id="{4613B22B-7F8C-425D-B573-78A2D678EDB0}"/>
              </a:ext>
            </a:extLst>
          </p:cNvPr>
          <p:cNvSpPr/>
          <p:nvPr/>
        </p:nvSpPr>
        <p:spPr>
          <a:xfrm>
            <a:off x="8459603" y="14962"/>
            <a:ext cx="1752600" cy="762000"/>
          </a:xfrm>
          <a:prstGeom prst="rect">
            <a:avLst/>
          </a:prstGeom>
          <a:solidFill>
            <a:srgbClr val="C9C9C9"/>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002060"/>
                </a:solidFill>
                <a:latin typeface="Times New Roman" panose="02020603050405020304" pitchFamily="18" charset="0"/>
                <a:cs typeface="Times New Roman" panose="02020603050405020304" pitchFamily="18" charset="0"/>
              </a:rPr>
              <a:t>giáo viên</a:t>
            </a:r>
            <a:endParaRPr lang="en-US" sz="280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30" name="Rectangle 29">
            <a:extLst>
              <a:ext uri="{FF2B5EF4-FFF2-40B4-BE49-F238E27FC236}">
                <a16:creationId xmlns:a16="http://schemas.microsoft.com/office/drawing/2014/main" xmlns="" id="{EB1F087C-47FD-4207-A979-6F4E7447248E}"/>
              </a:ext>
            </a:extLst>
          </p:cNvPr>
          <p:cNvSpPr/>
          <p:nvPr/>
        </p:nvSpPr>
        <p:spPr>
          <a:xfrm>
            <a:off x="8454228" y="880548"/>
            <a:ext cx="1763351" cy="862070"/>
          </a:xfrm>
          <a:prstGeom prst="rect">
            <a:avLst/>
          </a:prstGeom>
          <a:solidFill>
            <a:srgbClr val="C9C9C9"/>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002060"/>
                </a:solidFill>
                <a:latin typeface="Times New Roman" panose="02020603050405020304" pitchFamily="18" charset="0"/>
                <a:cs typeface="Times New Roman" panose="02020603050405020304" pitchFamily="18" charset="0"/>
              </a:rPr>
              <a:t>bác sĩ</a:t>
            </a:r>
            <a:endParaRPr lang="en-US" sz="280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31" name="Rectangle 30">
            <a:extLst>
              <a:ext uri="{FF2B5EF4-FFF2-40B4-BE49-F238E27FC236}">
                <a16:creationId xmlns:a16="http://schemas.microsoft.com/office/drawing/2014/main" xmlns="" id="{EEA100AE-16A3-4BBB-927E-E3A38F5ACC13}"/>
              </a:ext>
            </a:extLst>
          </p:cNvPr>
          <p:cNvSpPr/>
          <p:nvPr/>
        </p:nvSpPr>
        <p:spPr>
          <a:xfrm>
            <a:off x="8458418" y="1908912"/>
            <a:ext cx="1752600" cy="848927"/>
          </a:xfrm>
          <a:prstGeom prst="rect">
            <a:avLst/>
          </a:prstGeom>
          <a:solidFill>
            <a:srgbClr val="C9C9C9"/>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002060"/>
                </a:solidFill>
                <a:latin typeface="Times New Roman" panose="02020603050405020304" pitchFamily="18" charset="0"/>
                <a:cs typeface="Times New Roman" panose="02020603050405020304" pitchFamily="18" charset="0"/>
              </a:rPr>
              <a:t>kĩ sư</a:t>
            </a:r>
            <a:endParaRPr lang="en-US" sz="280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32" name="Rectangle 31">
            <a:extLst>
              <a:ext uri="{FF2B5EF4-FFF2-40B4-BE49-F238E27FC236}">
                <a16:creationId xmlns:a16="http://schemas.microsoft.com/office/drawing/2014/main" xmlns="" id="{3DB42A2B-1EF2-491E-8819-B8D2E96F4222}"/>
              </a:ext>
            </a:extLst>
          </p:cNvPr>
          <p:cNvSpPr/>
          <p:nvPr/>
        </p:nvSpPr>
        <p:spPr>
          <a:xfrm>
            <a:off x="10484661" y="880548"/>
            <a:ext cx="1668132" cy="815863"/>
          </a:xfrm>
          <a:prstGeom prst="rect">
            <a:avLst/>
          </a:prstGeom>
          <a:solidFill>
            <a:srgbClr val="F4B183"/>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002060"/>
                </a:solidFill>
                <a:latin typeface="Times New Roman" panose="02020603050405020304" pitchFamily="18" charset="0"/>
                <a:cs typeface="Times New Roman" panose="02020603050405020304" pitchFamily="18" charset="0"/>
              </a:rPr>
              <a:t>học sinh tiểu học</a:t>
            </a:r>
            <a:endParaRPr lang="en-US" sz="280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33" name="Rectangle 32">
            <a:extLst>
              <a:ext uri="{FF2B5EF4-FFF2-40B4-BE49-F238E27FC236}">
                <a16:creationId xmlns:a16="http://schemas.microsoft.com/office/drawing/2014/main" xmlns="" id="{3865F14F-1741-4D41-808B-98FAE810E0E1}"/>
              </a:ext>
            </a:extLst>
          </p:cNvPr>
          <p:cNvSpPr/>
          <p:nvPr/>
        </p:nvSpPr>
        <p:spPr>
          <a:xfrm>
            <a:off x="10484662" y="1865697"/>
            <a:ext cx="1668131" cy="892142"/>
          </a:xfrm>
          <a:prstGeom prst="rect">
            <a:avLst/>
          </a:prstGeom>
          <a:solidFill>
            <a:srgbClr val="F4B183"/>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002060"/>
                </a:solidFill>
                <a:latin typeface="Times New Roman" panose="02020603050405020304" pitchFamily="18" charset="0"/>
                <a:cs typeface="Times New Roman" panose="02020603050405020304" pitchFamily="18" charset="0"/>
              </a:rPr>
              <a:t>học sinh trung học</a:t>
            </a:r>
            <a:endParaRPr lang="en-US" sz="2800">
              <a:solidFill>
                <a:schemeClr val="tx1">
                  <a:lumMod val="85000"/>
                  <a:lumOff val="15000"/>
                </a:schemeClr>
              </a:solidFill>
              <a:latin typeface="Times New Roman" panose="02020603050405020304" pitchFamily="18" charset="0"/>
              <a:cs typeface="Times New Roman" panose="02020603050405020304" pitchFamily="18" charset="0"/>
            </a:endParaRPr>
          </a:p>
        </p:txBody>
      </p:sp>
      <p:pic>
        <p:nvPicPr>
          <p:cNvPr id="34" name="Picture 33">
            <a:extLst>
              <a:ext uri="{FF2B5EF4-FFF2-40B4-BE49-F238E27FC236}">
                <a16:creationId xmlns:a16="http://schemas.microsoft.com/office/drawing/2014/main" xmlns="" id="{87064D56-265D-46B9-A86A-4131C36A127B}"/>
              </a:ext>
            </a:extLst>
          </p:cNvPr>
          <p:cNvPicPr>
            <a:picLocks noChangeAspect="1"/>
          </p:cNvPicPr>
          <p:nvPr/>
        </p:nvPicPr>
        <p:blipFill>
          <a:blip r:embed="rId11">
            <a:clrChange>
              <a:clrFrom>
                <a:srgbClr val="FFFFFF"/>
              </a:clrFrom>
              <a:clrTo>
                <a:srgbClr val="FFFFFF">
                  <a:alpha val="0"/>
                </a:srgbClr>
              </a:clrTo>
            </a:clrChange>
            <a:extLst>
              <a:ext uri="{BEBA8EAE-BF5A-486C-A8C5-ECC9F3942E4B}">
                <a14:imgProps xmlns:a14="http://schemas.microsoft.com/office/drawing/2010/main">
                  <a14:imgLayer r:embed="rId12">
                    <a14:imgEffect>
                      <a14:backgroundRemoval t="8840" b="94291" l="5863" r="89989">
                        <a14:foregroundMark x1="9790" y1="19153" x2="21350" y2="64917"/>
                        <a14:foregroundMark x1="21350" y1="64917" x2="43639" y2="77164"/>
                        <a14:foregroundMark x1="43639" y1="77164" x2="49170" y2="77440"/>
                        <a14:foregroundMark x1="5531" y1="25230" x2="12445" y2="69061"/>
                        <a14:foregroundMark x1="12445" y1="69061" x2="36449" y2="90516"/>
                        <a14:foregroundMark x1="36449" y1="90516" x2="57301" y2="90424"/>
                        <a14:foregroundMark x1="57301" y1="90424" x2="62113" y2="86740"/>
                        <a14:foregroundMark x1="7135" y1="25230" x2="6030" y2="57112"/>
                        <a14:foregroundMark x1="30254" y1="9116" x2="61560" y2="10129"/>
                        <a14:foregroundMark x1="59900" y1="9300" x2="59900" y2="9300"/>
                        <a14:foregroundMark x1="61228" y1="11326" x2="58296" y2="8932"/>
                        <a14:foregroundMark x1="26438" y1="9300" x2="28650" y2="8840"/>
                        <a14:foregroundMark x1="37389" y1="94291" x2="50498" y2="92818"/>
                        <a14:backgroundMark x1="6084" y1="58287" x2="6084" y2="58287"/>
                        <a14:backgroundMark x1="5863" y1="57182" x2="6250" y2="59669"/>
                        <a14:backgroundMark x1="84071" y1="39227" x2="79867" y2="73204"/>
                        <a14:backgroundMark x1="79867" y1="73204" x2="69856" y2="88398"/>
                        <a14:backgroundMark x1="69580" y1="87293" x2="64878" y2="92265"/>
                        <a14:backgroundMark x1="65985" y1="90608" x2="65985" y2="90608"/>
                        <a14:backgroundMark x1="65542" y1="90608" x2="65044" y2="90976"/>
                        <a14:backgroundMark x1="64878" y1="91160" x2="64878" y2="91160"/>
                        <a14:backgroundMark x1="63827" y1="91989" x2="63827" y2="91989"/>
                      </a14:backgroundRemoval>
                    </a14:imgEffect>
                  </a14:imgLayer>
                </a14:imgProps>
              </a:ext>
            </a:extLst>
          </a:blip>
          <a:stretch>
            <a:fillRect/>
          </a:stretch>
        </p:blipFill>
        <p:spPr>
          <a:xfrm>
            <a:off x="2567456" y="7987296"/>
            <a:ext cx="939022" cy="564036"/>
          </a:xfrm>
          <a:prstGeom prst="rect">
            <a:avLst/>
          </a:prstGeom>
        </p:spPr>
      </p:pic>
      <p:pic>
        <p:nvPicPr>
          <p:cNvPr id="35" name="Picture 34">
            <a:extLst>
              <a:ext uri="{FF2B5EF4-FFF2-40B4-BE49-F238E27FC236}">
                <a16:creationId xmlns:a16="http://schemas.microsoft.com/office/drawing/2014/main" xmlns="" id="{5675E60F-E242-425B-9C4B-5740A71009AC}"/>
              </a:ext>
            </a:extLst>
          </p:cNvPr>
          <p:cNvPicPr>
            <a:picLocks noChangeAspect="1"/>
          </p:cNvPicPr>
          <p:nvPr/>
        </p:nvPicPr>
        <p:blipFill>
          <a:blip r:embed="rId11">
            <a:clrChange>
              <a:clrFrom>
                <a:srgbClr val="FFFFFF"/>
              </a:clrFrom>
              <a:clrTo>
                <a:srgbClr val="FFFFFF">
                  <a:alpha val="0"/>
                </a:srgbClr>
              </a:clrTo>
            </a:clrChange>
            <a:extLst>
              <a:ext uri="{BEBA8EAE-BF5A-486C-A8C5-ECC9F3942E4B}">
                <a14:imgProps xmlns:a14="http://schemas.microsoft.com/office/drawing/2010/main">
                  <a14:imgLayer r:embed="rId12">
                    <a14:imgEffect>
                      <a14:backgroundRemoval t="8840" b="94291" l="5863" r="89989">
                        <a14:foregroundMark x1="9790" y1="19153" x2="21350" y2="64917"/>
                        <a14:foregroundMark x1="21350" y1="64917" x2="43639" y2="77164"/>
                        <a14:foregroundMark x1="43639" y1="77164" x2="49170" y2="77440"/>
                        <a14:foregroundMark x1="5531" y1="25230" x2="12445" y2="69061"/>
                        <a14:foregroundMark x1="12445" y1="69061" x2="36449" y2="90516"/>
                        <a14:foregroundMark x1="36449" y1="90516" x2="57301" y2="90424"/>
                        <a14:foregroundMark x1="57301" y1="90424" x2="62113" y2="86740"/>
                        <a14:foregroundMark x1="7135" y1="25230" x2="6030" y2="57112"/>
                        <a14:foregroundMark x1="30254" y1="9116" x2="61560" y2="10129"/>
                        <a14:foregroundMark x1="59900" y1="9300" x2="59900" y2="9300"/>
                        <a14:foregroundMark x1="61228" y1="11326" x2="58296" y2="8932"/>
                        <a14:foregroundMark x1="26438" y1="9300" x2="28650" y2="8840"/>
                        <a14:foregroundMark x1="37389" y1="94291" x2="50498" y2="92818"/>
                        <a14:backgroundMark x1="6084" y1="58287" x2="6084" y2="58287"/>
                        <a14:backgroundMark x1="5863" y1="57182" x2="6250" y2="59669"/>
                        <a14:backgroundMark x1="84071" y1="39227" x2="79867" y2="73204"/>
                        <a14:backgroundMark x1="79867" y1="73204" x2="69856" y2="88398"/>
                        <a14:backgroundMark x1="69580" y1="87293" x2="64878" y2="92265"/>
                        <a14:backgroundMark x1="65985" y1="90608" x2="65985" y2="90608"/>
                        <a14:backgroundMark x1="65542" y1="90608" x2="65044" y2="90976"/>
                        <a14:backgroundMark x1="64878" y1="91160" x2="64878" y2="91160"/>
                        <a14:backgroundMark x1="63827" y1="91989" x2="63827" y2="91989"/>
                      </a14:backgroundRemoval>
                    </a14:imgEffect>
                  </a14:imgLayer>
                </a14:imgProps>
              </a:ext>
            </a:extLst>
          </a:blip>
          <a:stretch>
            <a:fillRect/>
          </a:stretch>
        </p:blipFill>
        <p:spPr>
          <a:xfrm>
            <a:off x="6990600" y="8010620"/>
            <a:ext cx="939022" cy="564036"/>
          </a:xfrm>
          <a:prstGeom prst="rect">
            <a:avLst/>
          </a:prstGeom>
        </p:spPr>
      </p:pic>
      <p:pic>
        <p:nvPicPr>
          <p:cNvPr id="36" name="Picture 35">
            <a:extLst>
              <a:ext uri="{FF2B5EF4-FFF2-40B4-BE49-F238E27FC236}">
                <a16:creationId xmlns:a16="http://schemas.microsoft.com/office/drawing/2014/main" xmlns="" id="{8342A842-1656-423F-8F3C-2B1CD01381F4}"/>
              </a:ext>
            </a:extLst>
          </p:cNvPr>
          <p:cNvPicPr>
            <a:picLocks noChangeAspect="1"/>
          </p:cNvPicPr>
          <p:nvPr/>
        </p:nvPicPr>
        <p:blipFill>
          <a:blip r:embed="rId11">
            <a:clrChange>
              <a:clrFrom>
                <a:srgbClr val="FFFFFF"/>
              </a:clrFrom>
              <a:clrTo>
                <a:srgbClr val="FFFFFF">
                  <a:alpha val="0"/>
                </a:srgbClr>
              </a:clrTo>
            </a:clrChange>
            <a:extLst>
              <a:ext uri="{BEBA8EAE-BF5A-486C-A8C5-ECC9F3942E4B}">
                <a14:imgProps xmlns:a14="http://schemas.microsoft.com/office/drawing/2010/main">
                  <a14:imgLayer r:embed="rId12">
                    <a14:imgEffect>
                      <a14:backgroundRemoval t="8840" b="94291" l="5863" r="89989">
                        <a14:foregroundMark x1="9790" y1="19153" x2="21350" y2="64917"/>
                        <a14:foregroundMark x1="21350" y1="64917" x2="43639" y2="77164"/>
                        <a14:foregroundMark x1="43639" y1="77164" x2="49170" y2="77440"/>
                        <a14:foregroundMark x1="5531" y1="25230" x2="12445" y2="69061"/>
                        <a14:foregroundMark x1="12445" y1="69061" x2="36449" y2="90516"/>
                        <a14:foregroundMark x1="36449" y1="90516" x2="57301" y2="90424"/>
                        <a14:foregroundMark x1="57301" y1="90424" x2="62113" y2="86740"/>
                        <a14:foregroundMark x1="7135" y1="25230" x2="6030" y2="57112"/>
                        <a14:foregroundMark x1="30254" y1="9116" x2="61560" y2="10129"/>
                        <a14:foregroundMark x1="59900" y1="9300" x2="59900" y2="9300"/>
                        <a14:foregroundMark x1="61228" y1="11326" x2="58296" y2="8932"/>
                        <a14:foregroundMark x1="26438" y1="9300" x2="28650" y2="8840"/>
                        <a14:foregroundMark x1="37389" y1="94291" x2="50498" y2="92818"/>
                        <a14:backgroundMark x1="6084" y1="58287" x2="6084" y2="58287"/>
                        <a14:backgroundMark x1="5863" y1="57182" x2="6250" y2="59669"/>
                        <a14:backgroundMark x1="84071" y1="39227" x2="79867" y2="73204"/>
                        <a14:backgroundMark x1="79867" y1="73204" x2="69856" y2="88398"/>
                        <a14:backgroundMark x1="69580" y1="87293" x2="64878" y2="92265"/>
                        <a14:backgroundMark x1="65985" y1="90608" x2="65985" y2="90608"/>
                        <a14:backgroundMark x1="65542" y1="90608" x2="65044" y2="90976"/>
                        <a14:backgroundMark x1="64878" y1="91160" x2="64878" y2="91160"/>
                        <a14:backgroundMark x1="63827" y1="91989" x2="63827" y2="91989"/>
                      </a14:backgroundRemoval>
                    </a14:imgEffect>
                  </a14:imgLayer>
                </a14:imgProps>
              </a:ext>
            </a:extLst>
          </a:blip>
          <a:stretch>
            <a:fillRect/>
          </a:stretch>
        </p:blipFill>
        <p:spPr>
          <a:xfrm>
            <a:off x="11062661" y="8010620"/>
            <a:ext cx="895600" cy="537954"/>
          </a:xfrm>
          <a:prstGeom prst="rect">
            <a:avLst/>
          </a:prstGeom>
        </p:spPr>
      </p:pic>
      <p:pic>
        <p:nvPicPr>
          <p:cNvPr id="37" name="Picture 36">
            <a:extLst>
              <a:ext uri="{FF2B5EF4-FFF2-40B4-BE49-F238E27FC236}">
                <a16:creationId xmlns:a16="http://schemas.microsoft.com/office/drawing/2014/main" xmlns="" id="{358CB258-A10E-4570-945A-CD2276C12641}"/>
              </a:ext>
            </a:extLst>
          </p:cNvPr>
          <p:cNvPicPr>
            <a:picLocks noChangeAspect="1"/>
          </p:cNvPicPr>
          <p:nvPr/>
        </p:nvPicPr>
        <p:blipFill>
          <a:blip r:embed="rId11">
            <a:clrChange>
              <a:clrFrom>
                <a:srgbClr val="FFFFFF"/>
              </a:clrFrom>
              <a:clrTo>
                <a:srgbClr val="FFFFFF">
                  <a:alpha val="0"/>
                </a:srgbClr>
              </a:clrTo>
            </a:clrChange>
            <a:extLst>
              <a:ext uri="{BEBA8EAE-BF5A-486C-A8C5-ECC9F3942E4B}">
                <a14:imgProps xmlns:a14="http://schemas.microsoft.com/office/drawing/2010/main">
                  <a14:imgLayer r:embed="rId12">
                    <a14:imgEffect>
                      <a14:backgroundRemoval t="8840" b="94291" l="5863" r="89989">
                        <a14:foregroundMark x1="9790" y1="19153" x2="21350" y2="64917"/>
                        <a14:foregroundMark x1="21350" y1="64917" x2="43639" y2="77164"/>
                        <a14:foregroundMark x1="43639" y1="77164" x2="49170" y2="77440"/>
                        <a14:foregroundMark x1="5531" y1="25230" x2="12445" y2="69061"/>
                        <a14:foregroundMark x1="12445" y1="69061" x2="36449" y2="90516"/>
                        <a14:foregroundMark x1="36449" y1="90516" x2="57301" y2="90424"/>
                        <a14:foregroundMark x1="57301" y1="90424" x2="62113" y2="86740"/>
                        <a14:foregroundMark x1="7135" y1="25230" x2="6030" y2="57112"/>
                        <a14:foregroundMark x1="30254" y1="9116" x2="61560" y2="10129"/>
                        <a14:foregroundMark x1="59900" y1="9300" x2="59900" y2="9300"/>
                        <a14:foregroundMark x1="61228" y1="11326" x2="58296" y2="8932"/>
                        <a14:foregroundMark x1="26438" y1="9300" x2="28650" y2="8840"/>
                        <a14:foregroundMark x1="37389" y1="94291" x2="50498" y2="92818"/>
                        <a14:backgroundMark x1="6084" y1="58287" x2="6084" y2="58287"/>
                        <a14:backgroundMark x1="5863" y1="57182" x2="6250" y2="59669"/>
                        <a14:backgroundMark x1="84071" y1="39227" x2="79867" y2="73204"/>
                        <a14:backgroundMark x1="79867" y1="73204" x2="69856" y2="88398"/>
                        <a14:backgroundMark x1="69580" y1="87293" x2="64878" y2="92265"/>
                        <a14:backgroundMark x1="65985" y1="90608" x2="65985" y2="90608"/>
                        <a14:backgroundMark x1="65542" y1="90608" x2="65044" y2="90976"/>
                        <a14:backgroundMark x1="64878" y1="91160" x2="64878" y2="91160"/>
                        <a14:backgroundMark x1="63827" y1="91989" x2="63827" y2="91989"/>
                      </a14:backgroundRemoval>
                    </a14:imgEffect>
                  </a14:imgLayer>
                </a14:imgProps>
              </a:ext>
            </a:extLst>
          </a:blip>
          <a:stretch>
            <a:fillRect/>
          </a:stretch>
        </p:blipFill>
        <p:spPr>
          <a:xfrm>
            <a:off x="8959202" y="8026913"/>
            <a:ext cx="939022" cy="564036"/>
          </a:xfrm>
          <a:prstGeom prst="rect">
            <a:avLst/>
          </a:prstGeom>
        </p:spPr>
      </p:pic>
      <p:pic>
        <p:nvPicPr>
          <p:cNvPr id="38" name="Picture 37">
            <a:extLst>
              <a:ext uri="{FF2B5EF4-FFF2-40B4-BE49-F238E27FC236}">
                <a16:creationId xmlns:a16="http://schemas.microsoft.com/office/drawing/2014/main" xmlns="" id="{8D91548C-1D6B-4BBB-9400-419936BF5761}"/>
              </a:ext>
            </a:extLst>
          </p:cNvPr>
          <p:cNvPicPr>
            <a:picLocks noChangeAspect="1"/>
          </p:cNvPicPr>
          <p:nvPr/>
        </p:nvPicPr>
        <p:blipFill>
          <a:blip r:embed="rId11">
            <a:clrChange>
              <a:clrFrom>
                <a:srgbClr val="FFFFFF"/>
              </a:clrFrom>
              <a:clrTo>
                <a:srgbClr val="FFFFFF">
                  <a:alpha val="0"/>
                </a:srgbClr>
              </a:clrTo>
            </a:clrChange>
            <a:extLst>
              <a:ext uri="{BEBA8EAE-BF5A-486C-A8C5-ECC9F3942E4B}">
                <a14:imgProps xmlns:a14="http://schemas.microsoft.com/office/drawing/2010/main">
                  <a14:imgLayer r:embed="rId12">
                    <a14:imgEffect>
                      <a14:backgroundRemoval t="8840" b="94291" l="5863" r="89989">
                        <a14:foregroundMark x1="9790" y1="19153" x2="21350" y2="64917"/>
                        <a14:foregroundMark x1="21350" y1="64917" x2="43639" y2="77164"/>
                        <a14:foregroundMark x1="43639" y1="77164" x2="49170" y2="77440"/>
                        <a14:foregroundMark x1="5531" y1="25230" x2="12445" y2="69061"/>
                        <a14:foregroundMark x1="12445" y1="69061" x2="36449" y2="90516"/>
                        <a14:foregroundMark x1="36449" y1="90516" x2="57301" y2="90424"/>
                        <a14:foregroundMark x1="57301" y1="90424" x2="62113" y2="86740"/>
                        <a14:foregroundMark x1="7135" y1="25230" x2="6030" y2="57112"/>
                        <a14:foregroundMark x1="30254" y1="9116" x2="61560" y2="10129"/>
                        <a14:foregroundMark x1="59900" y1="9300" x2="59900" y2="9300"/>
                        <a14:foregroundMark x1="61228" y1="11326" x2="58296" y2="8932"/>
                        <a14:foregroundMark x1="26438" y1="9300" x2="28650" y2="8840"/>
                        <a14:foregroundMark x1="37389" y1="94291" x2="50498" y2="92818"/>
                        <a14:backgroundMark x1="6084" y1="58287" x2="6084" y2="58287"/>
                        <a14:backgroundMark x1="5863" y1="57182" x2="6250" y2="59669"/>
                        <a14:backgroundMark x1="84071" y1="39227" x2="79867" y2="73204"/>
                        <a14:backgroundMark x1="79867" y1="73204" x2="69856" y2="88398"/>
                        <a14:backgroundMark x1="69580" y1="87293" x2="64878" y2="92265"/>
                        <a14:backgroundMark x1="65985" y1="90608" x2="65985" y2="90608"/>
                        <a14:backgroundMark x1="65542" y1="90608" x2="65044" y2="90976"/>
                        <a14:backgroundMark x1="64878" y1="91160" x2="64878" y2="91160"/>
                        <a14:backgroundMark x1="63827" y1="91989" x2="63827" y2="91989"/>
                      </a14:backgroundRemoval>
                    </a14:imgEffect>
                  </a14:imgLayer>
                </a14:imgProps>
              </a:ext>
            </a:extLst>
          </a:blip>
          <a:stretch>
            <a:fillRect/>
          </a:stretch>
        </p:blipFill>
        <p:spPr>
          <a:xfrm>
            <a:off x="436874" y="7949210"/>
            <a:ext cx="939022" cy="564036"/>
          </a:xfrm>
          <a:prstGeom prst="rect">
            <a:avLst/>
          </a:prstGeom>
        </p:spPr>
      </p:pic>
      <p:pic>
        <p:nvPicPr>
          <p:cNvPr id="39" name="Picture 38">
            <a:extLst>
              <a:ext uri="{FF2B5EF4-FFF2-40B4-BE49-F238E27FC236}">
                <a16:creationId xmlns:a16="http://schemas.microsoft.com/office/drawing/2014/main" xmlns="" id="{DE51AADF-F711-48A4-9C49-6633229BEA7A}"/>
              </a:ext>
            </a:extLst>
          </p:cNvPr>
          <p:cNvPicPr>
            <a:picLocks noChangeAspect="1"/>
          </p:cNvPicPr>
          <p:nvPr/>
        </p:nvPicPr>
        <p:blipFill>
          <a:blip r:embed="rId11">
            <a:clrChange>
              <a:clrFrom>
                <a:srgbClr val="FFFFFF"/>
              </a:clrFrom>
              <a:clrTo>
                <a:srgbClr val="FFFFFF">
                  <a:alpha val="0"/>
                </a:srgbClr>
              </a:clrTo>
            </a:clrChange>
            <a:extLst>
              <a:ext uri="{BEBA8EAE-BF5A-486C-A8C5-ECC9F3942E4B}">
                <a14:imgProps xmlns:a14="http://schemas.microsoft.com/office/drawing/2010/main">
                  <a14:imgLayer r:embed="rId12">
                    <a14:imgEffect>
                      <a14:backgroundRemoval t="8840" b="94291" l="5863" r="89989">
                        <a14:foregroundMark x1="9790" y1="19153" x2="21350" y2="64917"/>
                        <a14:foregroundMark x1="21350" y1="64917" x2="43639" y2="77164"/>
                        <a14:foregroundMark x1="43639" y1="77164" x2="49170" y2="77440"/>
                        <a14:foregroundMark x1="5531" y1="25230" x2="12445" y2="69061"/>
                        <a14:foregroundMark x1="12445" y1="69061" x2="36449" y2="90516"/>
                        <a14:foregroundMark x1="36449" y1="90516" x2="57301" y2="90424"/>
                        <a14:foregroundMark x1="57301" y1="90424" x2="62113" y2="86740"/>
                        <a14:foregroundMark x1="7135" y1="25230" x2="6030" y2="57112"/>
                        <a14:foregroundMark x1="30254" y1="9116" x2="61560" y2="10129"/>
                        <a14:foregroundMark x1="59900" y1="9300" x2="59900" y2="9300"/>
                        <a14:foregroundMark x1="61228" y1="11326" x2="58296" y2="8932"/>
                        <a14:foregroundMark x1="26438" y1="9300" x2="28650" y2="8840"/>
                        <a14:foregroundMark x1="37389" y1="94291" x2="50498" y2="92818"/>
                        <a14:backgroundMark x1="6084" y1="58287" x2="6084" y2="58287"/>
                        <a14:backgroundMark x1="5863" y1="57182" x2="6250" y2="59669"/>
                        <a14:backgroundMark x1="84071" y1="39227" x2="79867" y2="73204"/>
                        <a14:backgroundMark x1="79867" y1="73204" x2="69856" y2="88398"/>
                        <a14:backgroundMark x1="69580" y1="87293" x2="64878" y2="92265"/>
                        <a14:backgroundMark x1="65985" y1="90608" x2="65985" y2="90608"/>
                        <a14:backgroundMark x1="65542" y1="90608" x2="65044" y2="90976"/>
                        <a14:backgroundMark x1="64878" y1="91160" x2="64878" y2="91160"/>
                        <a14:backgroundMark x1="63827" y1="91989" x2="63827" y2="91989"/>
                      </a14:backgroundRemoval>
                    </a14:imgEffect>
                  </a14:imgLayer>
                </a14:imgProps>
              </a:ext>
            </a:extLst>
          </a:blip>
          <a:stretch>
            <a:fillRect/>
          </a:stretch>
        </p:blipFill>
        <p:spPr>
          <a:xfrm>
            <a:off x="4698038" y="7968246"/>
            <a:ext cx="939022" cy="564036"/>
          </a:xfrm>
          <a:prstGeom prst="rect">
            <a:avLst/>
          </a:prstGeom>
        </p:spPr>
      </p:pic>
      <p:cxnSp>
        <p:nvCxnSpPr>
          <p:cNvPr id="42" name="Straight Connector 41">
            <a:extLst>
              <a:ext uri="{FF2B5EF4-FFF2-40B4-BE49-F238E27FC236}">
                <a16:creationId xmlns:a16="http://schemas.microsoft.com/office/drawing/2014/main" xmlns="" id="{16CB5E1B-3267-4B07-AB02-0741A632FDE5}"/>
              </a:ext>
            </a:extLst>
          </p:cNvPr>
          <p:cNvCxnSpPr/>
          <p:nvPr/>
        </p:nvCxnSpPr>
        <p:spPr>
          <a:xfrm>
            <a:off x="1892300" y="8890"/>
            <a:ext cx="0" cy="3255010"/>
          </a:xfrm>
          <a:prstGeom prst="line">
            <a:avLst/>
          </a:prstGeom>
          <a:ln w="38100">
            <a:solidFill>
              <a:srgbClr val="FF0000"/>
            </a:solidFill>
            <a:prstDash val="lgDashDot"/>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xmlns="" id="{02B40853-E70E-4E9D-8800-A9A5310252C0}"/>
              </a:ext>
            </a:extLst>
          </p:cNvPr>
          <p:cNvCxnSpPr/>
          <p:nvPr/>
        </p:nvCxnSpPr>
        <p:spPr>
          <a:xfrm>
            <a:off x="3855046" y="8890"/>
            <a:ext cx="0" cy="3255010"/>
          </a:xfrm>
          <a:prstGeom prst="line">
            <a:avLst/>
          </a:prstGeom>
          <a:ln w="38100">
            <a:solidFill>
              <a:srgbClr val="FF0000"/>
            </a:solidFill>
            <a:prstDash val="lgDashDot"/>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xmlns="" id="{997FEE5B-FE2D-489B-904E-8DDB3CF8363E}"/>
              </a:ext>
            </a:extLst>
          </p:cNvPr>
          <p:cNvCxnSpPr/>
          <p:nvPr/>
        </p:nvCxnSpPr>
        <p:spPr>
          <a:xfrm>
            <a:off x="6255346" y="8890"/>
            <a:ext cx="0" cy="3255010"/>
          </a:xfrm>
          <a:prstGeom prst="line">
            <a:avLst/>
          </a:prstGeom>
          <a:ln w="38100">
            <a:solidFill>
              <a:srgbClr val="FF0000"/>
            </a:solidFill>
            <a:prstDash val="lgDashDot"/>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xmlns="" id="{30FB2BA9-1325-4896-B1BF-80406AEFD482}"/>
              </a:ext>
            </a:extLst>
          </p:cNvPr>
          <p:cNvCxnSpPr/>
          <p:nvPr/>
        </p:nvCxnSpPr>
        <p:spPr>
          <a:xfrm>
            <a:off x="8240714" y="8890"/>
            <a:ext cx="0" cy="3255010"/>
          </a:xfrm>
          <a:prstGeom prst="line">
            <a:avLst/>
          </a:prstGeom>
          <a:ln w="38100">
            <a:solidFill>
              <a:srgbClr val="FF0000"/>
            </a:solidFill>
            <a:prstDash val="lgDashDot"/>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xmlns="" id="{F8B66927-0C06-432B-9136-25524DD0468A}"/>
              </a:ext>
            </a:extLst>
          </p:cNvPr>
          <p:cNvCxnSpPr/>
          <p:nvPr/>
        </p:nvCxnSpPr>
        <p:spPr>
          <a:xfrm>
            <a:off x="10400193" y="8890"/>
            <a:ext cx="0" cy="3255010"/>
          </a:xfrm>
          <a:prstGeom prst="line">
            <a:avLst/>
          </a:prstGeom>
          <a:ln w="38100">
            <a:solidFill>
              <a:srgbClr val="FF0000"/>
            </a:solidFill>
            <a:prstDash val="lgDash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14801344"/>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FILL" val="a1"/>
</p:tagLst>
</file>

<file path=ppt/tags/tag10.xml><?xml version="1.0" encoding="utf-8"?>
<p:tagLst xmlns:a="http://schemas.openxmlformats.org/drawingml/2006/main" xmlns:r="http://schemas.openxmlformats.org/officeDocument/2006/relationships" xmlns:p="http://schemas.openxmlformats.org/presentationml/2006/main">
  <p:tag name="PA" val="v4.1.3"/>
</p:tagLst>
</file>

<file path=ppt/tags/tag11.xml><?xml version="1.0" encoding="utf-8"?>
<p:tagLst xmlns:a="http://schemas.openxmlformats.org/drawingml/2006/main" xmlns:r="http://schemas.openxmlformats.org/officeDocument/2006/relationships" xmlns:p="http://schemas.openxmlformats.org/presentationml/2006/main">
  <p:tag name="PA" val="v4.1.3"/>
</p:tagLst>
</file>

<file path=ppt/tags/tag12.xml><?xml version="1.0" encoding="utf-8"?>
<p:tagLst xmlns:a="http://schemas.openxmlformats.org/drawingml/2006/main" xmlns:r="http://schemas.openxmlformats.org/officeDocument/2006/relationships" xmlns:p="http://schemas.openxmlformats.org/presentationml/2006/main">
  <p:tag name="PA" val="v4.1.3"/>
</p:tagLst>
</file>

<file path=ppt/tags/tag13.xml><?xml version="1.0" encoding="utf-8"?>
<p:tagLst xmlns:a="http://schemas.openxmlformats.org/drawingml/2006/main" xmlns:r="http://schemas.openxmlformats.org/officeDocument/2006/relationships" xmlns:p="http://schemas.openxmlformats.org/presentationml/2006/main">
  <p:tag name="PA" val="v4.1.3"/>
</p:tagLst>
</file>

<file path=ppt/tags/tag14.xml><?xml version="1.0" encoding="utf-8"?>
<p:tagLst xmlns:a="http://schemas.openxmlformats.org/drawingml/2006/main" xmlns:r="http://schemas.openxmlformats.org/officeDocument/2006/relationships" xmlns:p="http://schemas.openxmlformats.org/presentationml/2006/main">
  <p:tag name="PA" val="v4.1.3"/>
</p:tagLst>
</file>

<file path=ppt/tags/tag15.xml><?xml version="1.0" encoding="utf-8"?>
<p:tagLst xmlns:a="http://schemas.openxmlformats.org/drawingml/2006/main" xmlns:r="http://schemas.openxmlformats.org/officeDocument/2006/relationships" xmlns:p="http://schemas.openxmlformats.org/presentationml/2006/main">
  <p:tag name="PA" val="v4.1.3"/>
</p:tagLst>
</file>

<file path=ppt/tags/tag16.xml><?xml version="1.0" encoding="utf-8"?>
<p:tagLst xmlns:a="http://schemas.openxmlformats.org/drawingml/2006/main" xmlns:r="http://schemas.openxmlformats.org/officeDocument/2006/relationships" xmlns:p="http://schemas.openxmlformats.org/presentationml/2006/main">
  <p:tag name="PA" val="v4.1.3"/>
</p:tagLst>
</file>

<file path=ppt/tags/tag17.xml><?xml version="1.0" encoding="utf-8"?>
<p:tagLst xmlns:a="http://schemas.openxmlformats.org/drawingml/2006/main" xmlns:r="http://schemas.openxmlformats.org/officeDocument/2006/relationships" xmlns:p="http://schemas.openxmlformats.org/presentationml/2006/main">
  <p:tag name="PA" val="v4.1.3"/>
</p:tagLst>
</file>

<file path=ppt/tags/tag18.xml><?xml version="1.0" encoding="utf-8"?>
<p:tagLst xmlns:a="http://schemas.openxmlformats.org/drawingml/2006/main" xmlns:r="http://schemas.openxmlformats.org/officeDocument/2006/relationships" xmlns:p="http://schemas.openxmlformats.org/presentationml/2006/main">
  <p:tag name="FILL" val="a1"/>
</p:tagLst>
</file>

<file path=ppt/tags/tag19.xml><?xml version="1.0" encoding="utf-8"?>
<p:tagLst xmlns:a="http://schemas.openxmlformats.org/drawingml/2006/main" xmlns:r="http://schemas.openxmlformats.org/officeDocument/2006/relationships" xmlns:p="http://schemas.openxmlformats.org/presentationml/2006/main">
  <p:tag name="FILL" val="a1"/>
</p:tagLst>
</file>

<file path=ppt/tags/tag2.xml><?xml version="1.0" encoding="utf-8"?>
<p:tagLst xmlns:a="http://schemas.openxmlformats.org/drawingml/2006/main" xmlns:r="http://schemas.openxmlformats.org/officeDocument/2006/relationships" xmlns:p="http://schemas.openxmlformats.org/presentationml/2006/main">
  <p:tag name="FILL" val="a1"/>
</p:tagLst>
</file>

<file path=ppt/tags/tag20.xml><?xml version="1.0" encoding="utf-8"?>
<p:tagLst xmlns:a="http://schemas.openxmlformats.org/drawingml/2006/main" xmlns:r="http://schemas.openxmlformats.org/officeDocument/2006/relationships" xmlns:p="http://schemas.openxmlformats.org/presentationml/2006/main">
  <p:tag name="FILL" val="a1"/>
</p:tagLst>
</file>

<file path=ppt/tags/tag21.xml><?xml version="1.0" encoding="utf-8"?>
<p:tagLst xmlns:a="http://schemas.openxmlformats.org/drawingml/2006/main" xmlns:r="http://schemas.openxmlformats.org/officeDocument/2006/relationships" xmlns:p="http://schemas.openxmlformats.org/presentationml/2006/main">
  <p:tag name="FILL" val="a1"/>
</p:tagLst>
</file>

<file path=ppt/tags/tag22.xml><?xml version="1.0" encoding="utf-8"?>
<p:tagLst xmlns:a="http://schemas.openxmlformats.org/drawingml/2006/main" xmlns:r="http://schemas.openxmlformats.org/officeDocument/2006/relationships" xmlns:p="http://schemas.openxmlformats.org/presentationml/2006/main">
  <p:tag name="PA" val="v4.1.3"/>
</p:tagLst>
</file>

<file path=ppt/tags/tag23.xml><?xml version="1.0" encoding="utf-8"?>
<p:tagLst xmlns:a="http://schemas.openxmlformats.org/drawingml/2006/main" xmlns:r="http://schemas.openxmlformats.org/officeDocument/2006/relationships" xmlns:p="http://schemas.openxmlformats.org/presentationml/2006/main">
  <p:tag name="FILL" val="a1"/>
</p:tagLst>
</file>

<file path=ppt/tags/tag24.xml><?xml version="1.0" encoding="utf-8"?>
<p:tagLst xmlns:a="http://schemas.openxmlformats.org/drawingml/2006/main" xmlns:r="http://schemas.openxmlformats.org/officeDocument/2006/relationships" xmlns:p="http://schemas.openxmlformats.org/presentationml/2006/main">
  <p:tag name="FILL" val="a1"/>
</p:tagLst>
</file>

<file path=ppt/tags/tag25.xml><?xml version="1.0" encoding="utf-8"?>
<p:tagLst xmlns:a="http://schemas.openxmlformats.org/drawingml/2006/main" xmlns:r="http://schemas.openxmlformats.org/officeDocument/2006/relationships" xmlns:p="http://schemas.openxmlformats.org/presentationml/2006/main">
  <p:tag name="PA" val="v4.1.3"/>
</p:tagLst>
</file>

<file path=ppt/tags/tag26.xml><?xml version="1.0" encoding="utf-8"?>
<p:tagLst xmlns:a="http://schemas.openxmlformats.org/drawingml/2006/main" xmlns:r="http://schemas.openxmlformats.org/officeDocument/2006/relationships" xmlns:p="http://schemas.openxmlformats.org/presentationml/2006/main">
  <p:tag name="PA" val="v4.1.3"/>
</p:tagLst>
</file>

<file path=ppt/tags/tag27.xml><?xml version="1.0" encoding="utf-8"?>
<p:tagLst xmlns:a="http://schemas.openxmlformats.org/drawingml/2006/main" xmlns:r="http://schemas.openxmlformats.org/officeDocument/2006/relationships" xmlns:p="http://schemas.openxmlformats.org/presentationml/2006/main">
  <p:tag name="FILL" val="a1"/>
</p:tagLst>
</file>

<file path=ppt/tags/tag28.xml><?xml version="1.0" encoding="utf-8"?>
<p:tagLst xmlns:a="http://schemas.openxmlformats.org/drawingml/2006/main" xmlns:r="http://schemas.openxmlformats.org/officeDocument/2006/relationships" xmlns:p="http://schemas.openxmlformats.org/presentationml/2006/main">
  <p:tag name="PA" val="v4.1.3"/>
</p:tagLst>
</file>

<file path=ppt/tags/tag29.xml><?xml version="1.0" encoding="utf-8"?>
<p:tagLst xmlns:a="http://schemas.openxmlformats.org/drawingml/2006/main" xmlns:r="http://schemas.openxmlformats.org/officeDocument/2006/relationships" xmlns:p="http://schemas.openxmlformats.org/presentationml/2006/main">
  <p:tag name="PA" val="v4.1.3"/>
</p:tagLst>
</file>

<file path=ppt/tags/tag3.xml><?xml version="1.0" encoding="utf-8"?>
<p:tagLst xmlns:a="http://schemas.openxmlformats.org/drawingml/2006/main" xmlns:r="http://schemas.openxmlformats.org/officeDocument/2006/relationships" xmlns:p="http://schemas.openxmlformats.org/presentationml/2006/main">
  <p:tag name="FILL" val="a1"/>
</p:tagLst>
</file>

<file path=ppt/tags/tag30.xml><?xml version="1.0" encoding="utf-8"?>
<p:tagLst xmlns:a="http://schemas.openxmlformats.org/drawingml/2006/main" xmlns:r="http://schemas.openxmlformats.org/officeDocument/2006/relationships" xmlns:p="http://schemas.openxmlformats.org/presentationml/2006/main">
  <p:tag name="PA" val="v4.1.3"/>
</p:tagLst>
</file>

<file path=ppt/tags/tag31.xml><?xml version="1.0" encoding="utf-8"?>
<p:tagLst xmlns:a="http://schemas.openxmlformats.org/drawingml/2006/main" xmlns:r="http://schemas.openxmlformats.org/officeDocument/2006/relationships" xmlns:p="http://schemas.openxmlformats.org/presentationml/2006/main">
  <p:tag name="PA" val="v4.1.3"/>
</p:tagLst>
</file>

<file path=ppt/tags/tag32.xml><?xml version="1.0" encoding="utf-8"?>
<p:tagLst xmlns:a="http://schemas.openxmlformats.org/drawingml/2006/main" xmlns:r="http://schemas.openxmlformats.org/officeDocument/2006/relationships" xmlns:p="http://schemas.openxmlformats.org/presentationml/2006/main">
  <p:tag name="PA" val="v4.1.3"/>
</p:tagLst>
</file>

<file path=ppt/tags/tag4.xml><?xml version="1.0" encoding="utf-8"?>
<p:tagLst xmlns:a="http://schemas.openxmlformats.org/drawingml/2006/main" xmlns:r="http://schemas.openxmlformats.org/officeDocument/2006/relationships" xmlns:p="http://schemas.openxmlformats.org/presentationml/2006/main">
  <p:tag name="FILL" val="a1"/>
</p:tagLst>
</file>

<file path=ppt/tags/tag5.xml><?xml version="1.0" encoding="utf-8"?>
<p:tagLst xmlns:a="http://schemas.openxmlformats.org/drawingml/2006/main" xmlns:r="http://schemas.openxmlformats.org/officeDocument/2006/relationships" xmlns:p="http://schemas.openxmlformats.org/presentationml/2006/main">
  <p:tag name="FILL" val="a1"/>
</p:tagLst>
</file>

<file path=ppt/tags/tag6.xml><?xml version="1.0" encoding="utf-8"?>
<p:tagLst xmlns:a="http://schemas.openxmlformats.org/drawingml/2006/main" xmlns:r="http://schemas.openxmlformats.org/officeDocument/2006/relationships" xmlns:p="http://schemas.openxmlformats.org/presentationml/2006/main">
  <p:tag name="FILL" val="a1"/>
</p:tagLst>
</file>

<file path=ppt/tags/tag7.xml><?xml version="1.0" encoding="utf-8"?>
<p:tagLst xmlns:a="http://schemas.openxmlformats.org/drawingml/2006/main" xmlns:r="http://schemas.openxmlformats.org/officeDocument/2006/relationships" xmlns:p="http://schemas.openxmlformats.org/presentationml/2006/main">
  <p:tag name="PA" val="v4.1.3"/>
</p:tagLst>
</file>

<file path=ppt/tags/tag8.xml><?xml version="1.0" encoding="utf-8"?>
<p:tagLst xmlns:a="http://schemas.openxmlformats.org/drawingml/2006/main" xmlns:r="http://schemas.openxmlformats.org/officeDocument/2006/relationships" xmlns:p="http://schemas.openxmlformats.org/presentationml/2006/main">
  <p:tag name="PA" val="v4.1.3"/>
</p:tagLst>
</file>

<file path=ppt/tags/tag9.xml><?xml version="1.0" encoding="utf-8"?>
<p:tagLst xmlns:a="http://schemas.openxmlformats.org/drawingml/2006/main" xmlns:r="http://schemas.openxmlformats.org/officeDocument/2006/relationships" xmlns:p="http://schemas.openxmlformats.org/presentationml/2006/main">
  <p:tag name="PA" val="v4.1.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838</TotalTime>
  <Words>1012</Words>
  <Application>Microsoft Office PowerPoint</Application>
  <PresentationFormat>Custom</PresentationFormat>
  <Paragraphs>136</Paragraphs>
  <Slides>23</Slides>
  <Notes>1</Notes>
  <HiddenSlides>1</HiddenSlides>
  <MMClips>1</MMClips>
  <ScaleCrop>false</ScaleCrop>
  <HeadingPairs>
    <vt:vector size="4" baseType="variant">
      <vt:variant>
        <vt:lpstr>Theme</vt:lpstr>
      </vt:variant>
      <vt:variant>
        <vt:i4>3</vt:i4>
      </vt:variant>
      <vt:variant>
        <vt:lpstr>Slide Titles</vt:lpstr>
      </vt:variant>
      <vt:variant>
        <vt:i4>23</vt:i4>
      </vt:variant>
    </vt:vector>
  </HeadingPairs>
  <TitlesOfParts>
    <vt:vector size="26" baseType="lpstr">
      <vt:lpstr>Office Theme</vt:lpstr>
      <vt:lpstr>Custom Design</vt:lpstr>
      <vt:lpstr>1_Custom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DẶN DÒ</vt:lpstr>
    </vt:vector>
  </TitlesOfParts>
  <Manager>9Slide.vn</Manager>
  <Company>9Slide.vn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9Slide.vn</dc:subject>
  <dc:creator>HP</dc:creator>
  <dc:description>9Slide.vn</dc:description>
  <cp:lastModifiedBy>Trà My</cp:lastModifiedBy>
  <cp:revision>28</cp:revision>
  <dcterms:created xsi:type="dcterms:W3CDTF">2021-09-14T13:47:22Z</dcterms:created>
  <dcterms:modified xsi:type="dcterms:W3CDTF">2023-07-19T16:38:10Z</dcterms:modified>
  <cp:category>9Slide.vn</cp:category>
</cp:coreProperties>
</file>