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8"/>
  </p:notesMasterIdLst>
  <p:handoutMasterIdLst>
    <p:handoutMasterId r:id="rId29"/>
  </p:handoutMasterIdLst>
  <p:sldIdLst>
    <p:sldId id="553" r:id="rId3"/>
    <p:sldId id="564" r:id="rId4"/>
    <p:sldId id="572" r:id="rId5"/>
    <p:sldId id="602" r:id="rId6"/>
    <p:sldId id="609" r:id="rId7"/>
    <p:sldId id="610" r:id="rId8"/>
    <p:sldId id="573" r:id="rId9"/>
    <p:sldId id="558" r:id="rId10"/>
    <p:sldId id="592" r:id="rId11"/>
    <p:sldId id="593" r:id="rId12"/>
    <p:sldId id="594" r:id="rId13"/>
    <p:sldId id="608" r:id="rId14"/>
    <p:sldId id="604" r:id="rId15"/>
    <p:sldId id="595" r:id="rId16"/>
    <p:sldId id="596" r:id="rId17"/>
    <p:sldId id="597" r:id="rId18"/>
    <p:sldId id="607" r:id="rId19"/>
    <p:sldId id="561" r:id="rId20"/>
    <p:sldId id="574" r:id="rId21"/>
    <p:sldId id="598" r:id="rId22"/>
    <p:sldId id="599" r:id="rId23"/>
    <p:sldId id="600" r:id="rId24"/>
    <p:sldId id="557" r:id="rId25"/>
    <p:sldId id="562" r:id="rId26"/>
    <p:sldId id="601" r:id="rId27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SVN-Dancing Script" panose="02040603050506020204" pitchFamily="18" charset="0"/>
      <p:regular r:id="rId40"/>
    </p:embeddedFont>
    <p:embeddedFont>
      <p:font typeface="UTM Americana" panose="02040603050506020204" pitchFamily="18" charset="0"/>
      <p:regular r:id="rId41"/>
      <p:bold r:id="rId42"/>
      <p:italic r:id="rId43"/>
    </p:embeddedFont>
    <p:embeddedFont>
      <p:font typeface="UTM Avo" panose="02040603050506020204" pitchFamily="18" charset="0"/>
      <p:regular r:id="rId44"/>
      <p:bold r:id="rId45"/>
      <p:italic r:id="rId46"/>
      <p:boldItalic r:id="rId4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50C2F3"/>
    <a:srgbClr val="4D93CC"/>
    <a:srgbClr val="254312"/>
    <a:srgbClr val="659323"/>
    <a:srgbClr val="FFE6D9"/>
    <a:srgbClr val="D9F6FF"/>
    <a:srgbClr val="B73738"/>
    <a:srgbClr val="9EC508"/>
    <a:srgbClr val="FFB6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>
        <p:scale>
          <a:sx n="70" d="100"/>
          <a:sy n="70" d="100"/>
        </p:scale>
        <p:origin x="38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A24336-CE8E-4EDD-BBB8-FC8620E34B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70C845-2E28-E215-1AB6-480F54A2FC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03D4F-9D75-4E93-932D-D36241E3F432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846CF-E97E-5E41-32C1-D6097F6A189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6DBBCC-5AEF-E356-4D98-B51C90BE48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589B8-1DC7-4D3B-8ADF-707003C3C4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039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7D69B-2E20-4C9B-9758-49F92E845BD5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06175-7E95-4C45-919A-AA39B643631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269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4330-D65E-433C-A90B-DC730FD555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4330-D65E-433C-A90B-DC730FD555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4330-D65E-433C-A90B-DC730FD555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 </a:t>
            </a:r>
            <a:r>
              <a:rPr lang="en-US" dirty="0" err="1"/>
              <a:t>youtube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video </a:t>
            </a:r>
            <a:r>
              <a:rPr lang="en-US" dirty="0" err="1"/>
              <a:t>được:https</a:t>
            </a:r>
            <a:r>
              <a:rPr lang="en-US" dirty="0"/>
              <a:t>://www.youtube.com/watch?v=89ZOzWXFyT8&amp;ab_channel=Tr%E1%BA%A7n%C4%90%E1%BA%B7ng%C4%90%C4%83ngKhoa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06175-7E95-4C45-919A-AA39B6436318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0754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4330-D65E-433C-A90B-DC730FD555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4330-D65E-433C-A90B-DC730FD555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45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28EDE-F864-40E4-9CB4-8F2FC5E99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837E6-E93C-407A-8F6B-B33F16F30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A9405-53C7-437A-9E31-E00E9D72E5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96C7A-6804-498A-B9B5-F9AA52CBC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1D3EF-466E-47B7-9BB5-E6CE8994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2425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142A6-A95A-4CA3-A393-28DCA595C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3984EA-0440-4A1B-AE5F-5A7F90BBF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F02A1-2572-4907-8469-7C73D1A7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5E998-7AAD-4A70-B3AF-6A096215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DC96F-DA99-4D8D-ADC5-300C54A35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398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7D9EF0-BE6D-499A-83EA-078A6C879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31F9B9-32D9-4670-8B0B-4C67AAA95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89ABD-7CD3-4207-9DDB-E879212F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30E48-C137-41D5-910A-92E615B53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FBD49-CD29-4F86-B780-D32EE4E7C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7673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rgbClr val="50C2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5314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3" name="对角圆角矩形 2"/>
          <p:cNvSpPr/>
          <p:nvPr userDrawn="1"/>
        </p:nvSpPr>
        <p:spPr>
          <a:xfrm>
            <a:off x="253220" y="444137"/>
            <a:ext cx="11692201" cy="6205192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456113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326571"/>
            <a:ext cx="11692201" cy="632275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561467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0" y="0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235131"/>
            <a:ext cx="11692201" cy="6414198"/>
          </a:xfrm>
          <a:prstGeom prst="round2DiagRect">
            <a:avLst>
              <a:gd name="adj1" fmla="val 2155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4063473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404949"/>
            <a:ext cx="11692201" cy="624438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107455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草地6"/>
          <p:cNvPicPr>
            <a:picLocks noChangeAspect="1"/>
          </p:cNvPicPr>
          <p:nvPr userDrawn="1"/>
        </p:nvPicPr>
        <p:blipFill>
          <a:blip r:embed="rId2"/>
          <a:srcRect t="55599" b="21541"/>
          <a:stretch>
            <a:fillRect/>
          </a:stretch>
        </p:blipFill>
        <p:spPr>
          <a:xfrm>
            <a:off x="1" y="1"/>
            <a:ext cx="12191153" cy="2004060"/>
          </a:xfrm>
          <a:prstGeom prst="rect">
            <a:avLst/>
          </a:prstGeom>
        </p:spPr>
      </p:pic>
      <p:sp>
        <p:nvSpPr>
          <p:cNvPr id="4" name="对角圆角矩形 3"/>
          <p:cNvSpPr/>
          <p:nvPr userDrawn="1"/>
        </p:nvSpPr>
        <p:spPr>
          <a:xfrm>
            <a:off x="253220" y="444137"/>
            <a:ext cx="11692201" cy="6205192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179155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305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80054-57EC-40A8-9B9F-2EF79F0A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0BB99-9FDB-4B31-A4BA-B04FB6939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F8BAF-AD03-429E-AB4F-151C716E0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19291-933E-4A36-AB32-728F2E9F4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8D128-12E3-4CDE-9130-03FC4565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810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A14A2-E154-4E83-9F66-08A655D21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9262D-3F07-4544-969B-564FD9BA2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3443C-2E38-4CAB-AF7C-D0FED9B9BC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2008-5EA3-42FE-B39D-A3B5434C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B00E7-2F28-4084-9438-D30CBD2E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3D06E-D0AB-4DC1-AF8B-7A1C7F3109EE}"/>
              </a:ext>
            </a:extLst>
          </p:cNvPr>
          <p:cNvSpPr txBox="1"/>
          <p:nvPr userDrawn="1"/>
        </p:nvSpPr>
        <p:spPr>
          <a:xfrm>
            <a:off x="10721503" y="-39189"/>
            <a:ext cx="1482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000" dirty="0">
                <a:solidFill>
                  <a:srgbClr val="50C2F3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Măng non</a:t>
            </a:r>
            <a:endParaRPr lang="vi-VN" sz="2800" dirty="0">
              <a:solidFill>
                <a:srgbClr val="50C2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21B8C-D157-4015-89A1-D4D1DF878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6E04-2210-48AD-9A82-533DF837C0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EF65E-A38C-43DC-A07F-28941BC9D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10FC4-AD9F-4D61-BED3-575A2AFC9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AFF81-2961-4C62-9577-9DAC71EEF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B14E6-B5D9-4EB5-8D0A-FC9F822FC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9645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AB91-9AF6-4B7E-BA7A-ADE58CE37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53C37-F034-4A28-A1A0-AC4ED62CE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E29CA-1208-41A5-97EB-23A795C12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9D1C2F-5030-4FE5-B687-53EBCE7B0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F612F3-C3BA-4DD7-B9DF-50C1BD6A4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389229-EC44-4A21-82A2-D0A8EC21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5C85AC-24F2-4323-B2BF-FDDA64840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37BD1-0015-41FF-85B3-EF66F8A2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6378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7A43B-4D0F-4347-BF0A-664D9383A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0984B9-AC17-4DCB-A9EA-403A6E521B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57FCF6-73BA-4340-A5B7-880E4C244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DFDC3D-085A-4AB4-A84D-F5277A5F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3095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C75EBA-B360-401D-974C-2DFFA26A3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13949-57B6-4959-9485-070BC4B2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87526-A7FA-431D-8D8B-2B0172BC4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69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C2B41-5D52-4FFD-94AE-88D9C41A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7C096-9431-44CF-9494-FF91C0B31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52033-9ABF-406E-9F43-639C07096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494B0-F9EB-4889-B1B0-CB38A5FC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65DD71-8CCE-409C-8506-1F89482A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C37CD-4F54-4EFE-9C61-2B1C27AB7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667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A2E4F-1601-4110-A02D-1ED8ABCE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9E5113-8B25-425E-9873-3AB5CDB013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F5B0C-65FE-4E5B-A56E-A62CA581B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83DD3-7545-4F33-90DD-C02201A1A3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B185B1-437A-4D63-B3DD-C0D3269D6C23}" type="datetimeFigureOut">
              <a:rPr lang="vi-VN" smtClean="0"/>
              <a:t>10/04/2023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5152C-A563-4BB1-AEFF-6A6FB4EA3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82201-C9F9-4176-8C0A-2DA73DAE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72BEF-442E-4956-B20B-BC39FF0F97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936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22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27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草地6"/>
          <p:cNvPicPr>
            <a:picLocks noChangeAspect="1"/>
          </p:cNvPicPr>
          <p:nvPr/>
        </p:nvPicPr>
        <p:blipFill>
          <a:blip r:embed="rId3"/>
          <a:srcRect b="19962"/>
          <a:stretch>
            <a:fillRect/>
          </a:stretch>
        </p:blipFill>
        <p:spPr>
          <a:xfrm>
            <a:off x="-847" y="1336887"/>
            <a:ext cx="12192000" cy="5360247"/>
          </a:xfrm>
          <a:prstGeom prst="rect">
            <a:avLst/>
          </a:prstGeom>
        </p:spPr>
      </p:pic>
      <p:pic>
        <p:nvPicPr>
          <p:cNvPr id="8" name="图片 7" descr="草地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1153" cy="6697133"/>
          </a:xfrm>
          <a:prstGeom prst="rect">
            <a:avLst/>
          </a:prstGeom>
        </p:spPr>
      </p:pic>
      <p:pic>
        <p:nvPicPr>
          <p:cNvPr id="12" name="图片 11" descr="草地4"/>
          <p:cNvPicPr>
            <a:picLocks noChangeAspect="1"/>
          </p:cNvPicPr>
          <p:nvPr/>
        </p:nvPicPr>
        <p:blipFill>
          <a:blip r:embed="rId5"/>
          <a:srcRect b="16456"/>
          <a:stretch>
            <a:fillRect/>
          </a:stretch>
        </p:blipFill>
        <p:spPr>
          <a:xfrm>
            <a:off x="12700" y="1269154"/>
            <a:ext cx="12178453" cy="5588847"/>
          </a:xfrm>
          <a:prstGeom prst="rect">
            <a:avLst/>
          </a:prstGeom>
        </p:spPr>
      </p:pic>
      <p:pic>
        <p:nvPicPr>
          <p:cNvPr id="9" name="图片 8" descr="草地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0" y="6773"/>
            <a:ext cx="12178453" cy="6690360"/>
          </a:xfrm>
          <a:prstGeom prst="rect">
            <a:avLst/>
          </a:prstGeom>
        </p:spPr>
      </p:pic>
      <p:pic>
        <p:nvPicPr>
          <p:cNvPr id="3" name="图片 2" descr="千库网_春天夏天四季春夏旅游旅行外出活动自驾游_元素编号13056854"/>
          <p:cNvPicPr>
            <a:picLocks noChangeAspect="1"/>
          </p:cNvPicPr>
          <p:nvPr/>
        </p:nvPicPr>
        <p:blipFill>
          <a:blip r:embed="rId7"/>
          <a:srcRect b="20855"/>
          <a:stretch>
            <a:fillRect/>
          </a:stretch>
        </p:blipFill>
        <p:spPr>
          <a:xfrm>
            <a:off x="7378247" y="3025656"/>
            <a:ext cx="5078791" cy="4019878"/>
          </a:xfrm>
          <a:prstGeom prst="rect">
            <a:avLst/>
          </a:prstGeom>
        </p:spPr>
      </p:pic>
      <p:pic>
        <p:nvPicPr>
          <p:cNvPr id="15" name="图片 14" descr="千库网_帐篷免扣png_元素编号121703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431352" y="4650993"/>
            <a:ext cx="3681010" cy="2170101"/>
          </a:xfrm>
          <a:prstGeom prst="rect">
            <a:avLst/>
          </a:prstGeom>
        </p:spPr>
      </p:pic>
      <p:sp>
        <p:nvSpPr>
          <p:cNvPr id="16" name="圆角矩形 15"/>
          <p:cNvSpPr/>
          <p:nvPr/>
        </p:nvSpPr>
        <p:spPr>
          <a:xfrm>
            <a:off x="2517009" y="927475"/>
            <a:ext cx="7416800" cy="3329940"/>
          </a:xfrm>
          <a:prstGeom prst="roundRect">
            <a:avLst/>
          </a:prstGeom>
          <a:gradFill>
            <a:gsLst>
              <a:gs pos="0">
                <a:srgbClr val="599CD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CN" altLang="en-US" sz="2400" dirty="0">
              <a:solidFill>
                <a:srgbClr val="FFFFFF"/>
              </a:solidFill>
              <a:latin typeface="Calibri"/>
              <a:ea typeface="思源黑体 CN"/>
            </a:endParaRPr>
          </a:p>
        </p:txBody>
      </p:sp>
      <p:pic>
        <p:nvPicPr>
          <p:cNvPr id="17" name="图片 16" descr="草地3"/>
          <p:cNvPicPr>
            <a:picLocks noChangeAspect="1"/>
          </p:cNvPicPr>
          <p:nvPr/>
        </p:nvPicPr>
        <p:blipFill>
          <a:blip r:embed="rId9"/>
          <a:srcRect l="40883" t="6408" r="8360" b="65362"/>
          <a:stretch>
            <a:fillRect/>
          </a:stretch>
        </p:blipFill>
        <p:spPr>
          <a:xfrm>
            <a:off x="6992652" y="-305249"/>
            <a:ext cx="5957993" cy="1820333"/>
          </a:xfrm>
          <a:prstGeom prst="rect">
            <a:avLst/>
          </a:prstGeom>
        </p:spPr>
      </p:pic>
      <p:pic>
        <p:nvPicPr>
          <p:cNvPr id="14" name="图片 13" descr="千库网_蓝色卡通飞机交通工具_元素编号12804870"/>
          <p:cNvPicPr>
            <a:picLocks noChangeAspect="1"/>
          </p:cNvPicPr>
          <p:nvPr/>
        </p:nvPicPr>
        <p:blipFill>
          <a:blip r:embed="rId10"/>
          <a:srcRect t="17139" b="16339"/>
          <a:stretch>
            <a:fillRect/>
          </a:stretch>
        </p:blipFill>
        <p:spPr>
          <a:xfrm>
            <a:off x="787531" y="239141"/>
            <a:ext cx="2941320" cy="195664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B34688-2A1C-4C27-9918-ED4B0AF4DE61}"/>
              </a:ext>
            </a:extLst>
          </p:cNvPr>
          <p:cNvGrpSpPr/>
          <p:nvPr/>
        </p:nvGrpSpPr>
        <p:grpSpPr>
          <a:xfrm>
            <a:off x="2602263" y="1297048"/>
            <a:ext cx="7369386" cy="2840567"/>
            <a:chOff x="2602263" y="1297048"/>
            <a:chExt cx="7369386" cy="2840567"/>
          </a:xfrm>
        </p:grpSpPr>
        <p:grpSp>
          <p:nvGrpSpPr>
            <p:cNvPr id="13" name="组合 12"/>
            <p:cNvGrpSpPr/>
            <p:nvPr/>
          </p:nvGrpSpPr>
          <p:grpSpPr>
            <a:xfrm>
              <a:off x="2602263" y="1297048"/>
              <a:ext cx="7369386" cy="2840567"/>
              <a:chOff x="1112" y="1082"/>
              <a:chExt cx="8704" cy="3355"/>
            </a:xfrm>
          </p:grpSpPr>
          <p:sp>
            <p:nvSpPr>
              <p:cNvPr id="10" name="TextBox 4"/>
              <p:cNvSpPr txBox="1"/>
              <p:nvPr/>
            </p:nvSpPr>
            <p:spPr>
              <a:xfrm>
                <a:off x="1112" y="1082"/>
                <a:ext cx="8704" cy="981"/>
              </a:xfrm>
              <a:prstGeom prst="rect">
                <a:avLst/>
              </a:prstGeom>
              <a:noFill/>
            </p:spPr>
            <p:txBody>
              <a:bodyPr wrap="none" lIns="91375" tIns="45685" rIns="91375" bIns="45685" numCol="1" rtlCol="0">
                <a:spAutoFit/>
              </a:bodyPr>
              <a:lstStyle>
                <a:defPPr>
                  <a:defRPr lang="zh-CN"/>
                </a:defPPr>
                <a:lvl1pPr algn="ctr">
                  <a:defRPr sz="4000" b="1">
                    <a:gradFill flip="none" rotWithShape="1">
                      <a:gsLst>
                        <a:gs pos="0">
                          <a:srgbClr val="FBD04E">
                            <a:lumMod val="65000"/>
                            <a:lumOff val="35000"/>
                          </a:srgbClr>
                        </a:gs>
                        <a:gs pos="51000">
                          <a:srgbClr val="B87600">
                            <a:lumMod val="98000"/>
                            <a:lumOff val="2000"/>
                          </a:srgbClr>
                        </a:gs>
                        <a:gs pos="78000">
                          <a:srgbClr val="F4CF68">
                            <a:lumMod val="90000"/>
                            <a:lumOff val="10000"/>
                          </a:srgbClr>
                        </a:gs>
                        <a:gs pos="28000">
                          <a:srgbClr val="F4CF68">
                            <a:lumMod val="93000"/>
                            <a:lumOff val="7000"/>
                          </a:srgbClr>
                        </a:gs>
                        <a:gs pos="100000">
                          <a:srgbClr val="FBD04E">
                            <a:lumMod val="64000"/>
                            <a:lumOff val="36000"/>
                          </a:srgbClr>
                        </a:gs>
                      </a:gsLst>
                      <a:lin ang="2700000" scaled="1"/>
                      <a:tileRect/>
                    </a:gradFill>
                    <a:effectLst>
                      <a:outerShdw blurRad="317500" dist="38100" dir="2700000" algn="tl" rotWithShape="0">
                        <a:prstClr val="black">
                          <a:alpha val="59000"/>
                        </a:prst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defTabSz="913530">
                  <a:defRPr/>
                </a:pPr>
                <a:r>
                  <a:rPr lang="en-US" altLang="zh-CN" sz="4800" kern="0" spc="800" dirty="0">
                    <a:ln w="28575">
                      <a:solidFill>
                        <a:srgbClr val="FFFFFF"/>
                      </a:solidFill>
                    </a:ln>
                    <a:solidFill>
                      <a:srgbClr val="599CD1"/>
                    </a:solidFill>
                    <a:effectLst>
                      <a:outerShdw blurRad="63500" sx="102000" sy="102000" algn="ctr" rotWithShape="0">
                        <a:srgbClr val="000000">
                          <a:lumMod val="50000"/>
                          <a:lumOff val="50000"/>
                          <a:alpha val="40000"/>
                        </a:srgbClr>
                      </a:outerShdw>
                      <a:reflection blurRad="6350" stA="60000" endA="900" endPos="60000" dist="29997" dir="5400000" sy="-100000" algn="bl" rotWithShape="0"/>
                    </a:effectLst>
                    <a:latin typeface="UTM Avo" panose="02040603050506020204" pitchFamily="18" charset="0"/>
                    <a:ea typeface="思源黑体 CN Heavy" panose="020B0A00000000000000" charset="-122"/>
                  </a:rPr>
                  <a:t>MỞ RỘNG VỐN TỪ</a:t>
                </a:r>
                <a:endParaRPr lang="zh-CN" altLang="en-US" sz="4800" kern="0" spc="800" dirty="0">
                  <a:ln w="28575">
                    <a:solidFill>
                      <a:srgbClr val="FFFFFF"/>
                    </a:solidFill>
                  </a:ln>
                  <a:solidFill>
                    <a:srgbClr val="599CD1"/>
                  </a:solidFill>
                  <a:effectLst>
                    <a:outerShdw blurRad="63500" sx="102000" sy="102000" algn="ctr" rotWithShape="0">
                      <a:srgbClr val="000000">
                        <a:lumMod val="50000"/>
                        <a:lumOff val="50000"/>
                        <a:alpha val="40000"/>
                      </a:srgbClr>
                    </a:outerShdw>
                    <a:reflection blurRad="6350" stA="60000" endA="900" endPos="60000" dist="29997" dir="5400000" sy="-100000" algn="bl" rotWithShape="0"/>
                  </a:effectLst>
                  <a:latin typeface="UTM Avo" panose="02040603050506020204" pitchFamily="18" charset="0"/>
                  <a:ea typeface="思源黑体 CN Heavy" panose="020B0A00000000000000" charset="-122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 flipH="1">
                <a:off x="1465" y="2365"/>
                <a:ext cx="8204" cy="207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 defTabSz="1219170">
                  <a:defRPr/>
                </a:pPr>
                <a:r>
                  <a:rPr lang="en-US" altLang="zh-CN" sz="5400" b="1" spc="800" dirty="0">
                    <a:solidFill>
                      <a:srgbClr val="50C2F3"/>
                    </a:solidFill>
                    <a:latin typeface="UTM Avo" panose="02040603050506020204" pitchFamily="18" charset="0"/>
                    <a:ea typeface="思源黑体 CN Bold" panose="020B0800000000000000" charset="-122"/>
                  </a:rPr>
                  <a:t>DU LỊCH </a:t>
                </a:r>
              </a:p>
              <a:p>
                <a:pPr algn="ctr" defTabSz="1219170">
                  <a:defRPr/>
                </a:pPr>
                <a:endParaRPr lang="en-US" altLang="zh-CN" sz="5400" b="1" spc="800" dirty="0">
                  <a:solidFill>
                    <a:srgbClr val="50C2F3"/>
                  </a:solidFill>
                  <a:latin typeface="UTM Avo" panose="02040603050506020204" pitchFamily="18" charset="0"/>
                  <a:ea typeface="思源黑体 CN Bold" panose="020B0800000000000000" charset="-122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68FAA0-5CCA-4968-BCE3-8AEAC3C14861}"/>
                </a:ext>
              </a:extLst>
            </p:cNvPr>
            <p:cNvSpPr txBox="1"/>
            <p:nvPr/>
          </p:nvSpPr>
          <p:spPr>
            <a:xfrm>
              <a:off x="3076006" y="3214285"/>
              <a:ext cx="642190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800" normalizeH="0" baseline="0" noProof="0" dirty="0">
                  <a:ln>
                    <a:noFill/>
                  </a:ln>
                  <a:solidFill>
                    <a:srgbClr val="50C2F3"/>
                  </a:solidFill>
                  <a:effectLst/>
                  <a:uLnTx/>
                  <a:uFillTx/>
                  <a:latin typeface="UTM Avo" panose="02040603050506020204" pitchFamily="18" charset="0"/>
                  <a:ea typeface="思源黑体 CN Bold" panose="020B0800000000000000" charset="-122"/>
                  <a:cs typeface="+mn-cs"/>
                </a:rPr>
                <a:t>THÁM HIỂM</a:t>
              </a:r>
              <a:endParaRPr kumimoji="0" lang="zh-CN" altLang="en-US" sz="5400" b="1" i="0" u="none" strike="noStrike" kern="1200" cap="none" spc="800" normalizeH="0" baseline="0" noProof="0" dirty="0">
                <a:ln>
                  <a:noFill/>
                </a:ln>
                <a:solidFill>
                  <a:srgbClr val="50C2F3"/>
                </a:solidFill>
                <a:effectLst/>
                <a:uLnTx/>
                <a:uFillTx/>
                <a:latin typeface="UTM Avo" panose="02040603050506020204" pitchFamily="18" charset="0"/>
                <a:ea typeface="思源黑体 CN Bold" panose="020B0800000000000000" charset="-122"/>
                <a:cs typeface="+mn-cs"/>
              </a:endParaRPr>
            </a:p>
          </p:txBody>
        </p:sp>
      </p:grpSp>
      <p:pic>
        <p:nvPicPr>
          <p:cNvPr id="2" name="图片 1" descr="千库网_春天春季踏青出游放风筝_元素编号13044806"/>
          <p:cNvPicPr>
            <a:picLocks noChangeAspect="1"/>
          </p:cNvPicPr>
          <p:nvPr/>
        </p:nvPicPr>
        <p:blipFill>
          <a:blip r:embed="rId11"/>
          <a:srcRect b="5274"/>
          <a:stretch>
            <a:fillRect/>
          </a:stretch>
        </p:blipFill>
        <p:spPr>
          <a:xfrm>
            <a:off x="-64606" y="2744046"/>
            <a:ext cx="4296833" cy="41410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2C4630-60A1-42E5-A48F-85E13C327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956" y="1731566"/>
            <a:ext cx="83499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</a:t>
            </a:r>
            <a:r>
              <a:rPr lang="en-US" altLang="vi-VN" sz="36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sạn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dẫn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6D5761-808A-4448-8414-368C2A8E4910}"/>
              </a:ext>
            </a:extLst>
          </p:cNvPr>
          <p:cNvGrpSpPr/>
          <p:nvPr/>
        </p:nvGrpSpPr>
        <p:grpSpPr>
          <a:xfrm>
            <a:off x="474785" y="719667"/>
            <a:ext cx="10149672" cy="887171"/>
            <a:chOff x="474785" y="719667"/>
            <a:chExt cx="10149672" cy="887171"/>
          </a:xfrm>
        </p:grpSpPr>
        <p:sp>
          <p:nvSpPr>
            <p:cNvPr id="2" name="Text Box 34">
              <a:extLst>
                <a:ext uri="{FF2B5EF4-FFF2-40B4-BE49-F238E27FC236}">
                  <a16:creationId xmlns:a16="http://schemas.microsoft.com/office/drawing/2014/main" id="{3F8EBC5D-3208-4697-A4B7-ED947E7300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785" y="844395"/>
              <a:ext cx="101496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Tổ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chức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phục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vụ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du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lịch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  <a:endParaRPr lang="en-US" altLang="vi-VN" sz="3600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8D6F484-4DBC-441A-99F5-F2492D358DDD}"/>
                </a:ext>
              </a:extLst>
            </p:cNvPr>
            <p:cNvSpPr/>
            <p:nvPr/>
          </p:nvSpPr>
          <p:spPr>
            <a:xfrm>
              <a:off x="1004165" y="719667"/>
              <a:ext cx="9402578" cy="887171"/>
            </a:xfrm>
            <a:prstGeom prst="roundRect">
              <a:avLst/>
            </a:prstGeom>
            <a:noFill/>
            <a:ln w="38100">
              <a:solidFill>
                <a:srgbClr val="008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FCDEEE8-0A51-40A0-881A-FF39D9654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85" y="2618737"/>
            <a:ext cx="3918280" cy="35195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3995CD-7E97-4B65-9A55-159737880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121" y="6055938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sạn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95E3BB-6854-45E8-A7E5-3EADBDF07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307" y="2000818"/>
            <a:ext cx="1856934" cy="24682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16A811-566E-4F2F-A9F9-BDE9DDC83A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23" t="66138" r="-1912" b="-1876"/>
          <a:stretch/>
        </p:blipFill>
        <p:spPr>
          <a:xfrm>
            <a:off x="4314584" y="3986579"/>
            <a:ext cx="2114381" cy="28102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095FA3-7A74-4D10-BB92-3CDC876FC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8566" y="2550531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Lễ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tân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41F000-B677-4A98-9776-2B29F021A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8965" y="5391707"/>
            <a:ext cx="185693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buồng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phòng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B70BA2-EB82-42B4-9E7A-A8D12937A1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0827"/>
          <a:stretch/>
        </p:blipFill>
        <p:spPr>
          <a:xfrm>
            <a:off x="7104982" y="2377897"/>
            <a:ext cx="4624144" cy="24682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1DD354-4039-413F-A853-7DF31D72F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6043" y="4841986"/>
            <a:ext cx="34895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dẫn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lịch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50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955C7B-6C8B-49D2-85F7-E209D66F3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327" y="1803065"/>
            <a:ext cx="63541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096840-6230-44C1-BB54-8BEDB95FA477}"/>
              </a:ext>
            </a:extLst>
          </p:cNvPr>
          <p:cNvGrpSpPr/>
          <p:nvPr/>
        </p:nvGrpSpPr>
        <p:grpSpPr>
          <a:xfrm>
            <a:off x="1239520" y="740228"/>
            <a:ext cx="7634515" cy="837581"/>
            <a:chOff x="1004165" y="769257"/>
            <a:chExt cx="7634515" cy="837581"/>
          </a:xfrm>
        </p:grpSpPr>
        <p:sp>
          <p:nvSpPr>
            <p:cNvPr id="2" name="Text Box 35">
              <a:extLst>
                <a:ext uri="{FF2B5EF4-FFF2-40B4-BE49-F238E27FC236}">
                  <a16:creationId xmlns:a16="http://schemas.microsoft.com/office/drawing/2014/main" id="{CC1EF127-FB11-43DF-BEFF-8A959393C7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4165" y="864881"/>
              <a:ext cx="763451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d.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du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lịch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  <a:endParaRPr lang="en-US" altLang="vi-VN" sz="3600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C1F7984-C4FA-4EC4-A560-96F8E27C0899}"/>
                </a:ext>
              </a:extLst>
            </p:cNvPr>
            <p:cNvSpPr/>
            <p:nvPr/>
          </p:nvSpPr>
          <p:spPr>
            <a:xfrm>
              <a:off x="1004166" y="769257"/>
              <a:ext cx="7634514" cy="837581"/>
            </a:xfrm>
            <a:prstGeom prst="roundRect">
              <a:avLst/>
            </a:prstGeom>
            <a:noFill/>
            <a:ln w="38100">
              <a:solidFill>
                <a:srgbClr val="008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F6DA253-4DAE-40F1-A179-292EEC144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07" y="2770278"/>
            <a:ext cx="4604154" cy="29612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1E921B-3FBE-4FD9-B368-27E38B8657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8" b="6246"/>
          <a:stretch/>
        </p:blipFill>
        <p:spPr>
          <a:xfrm>
            <a:off x="5056777" y="2921247"/>
            <a:ext cx="4266014" cy="2810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AD7D4D-555D-401B-8B02-4567B9933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833" y="593555"/>
            <a:ext cx="2416564" cy="22986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C3AB99-33F2-44CD-BD5C-115536925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9893" y="2770278"/>
            <a:ext cx="2810500" cy="36944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B04EF7-C5FD-4B32-8F26-A175B1C2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520" y="5760538"/>
            <a:ext cx="2067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Lăng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Hồ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E22202-3982-43D8-AD04-EF449B8E2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052" y="5760538"/>
            <a:ext cx="2067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biển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07A16E-0821-4D80-BA3D-CE00BAC8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9119" y="2808964"/>
            <a:ext cx="2067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tàng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A3B172-EE5C-4F0E-A685-53750698B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933" y="6022148"/>
            <a:ext cx="2067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Thư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viện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323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62B7C1-C786-46D9-943C-ADA23BC302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20"/>
          <a:stretch/>
        </p:blipFill>
        <p:spPr>
          <a:xfrm>
            <a:off x="0" y="0"/>
            <a:ext cx="5785425" cy="32443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21F415-046C-405E-B3F6-01DB9B20A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19" b="26786"/>
          <a:stretch/>
        </p:blipFill>
        <p:spPr>
          <a:xfrm>
            <a:off x="5739617" y="0"/>
            <a:ext cx="6456161" cy="32443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2CCBF1-85BA-410F-AA88-6E088263E612}"/>
              </a:ext>
            </a:extLst>
          </p:cNvPr>
          <p:cNvSpPr txBox="1"/>
          <p:nvPr/>
        </p:nvSpPr>
        <p:spPr>
          <a:xfrm>
            <a:off x="82148" y="3244334"/>
            <a:ext cx="5703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Tháp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Eiffel, Paris,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CF62C0-AFF4-41A2-8802-AFE32E5171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514"/>
          <a:stretch/>
        </p:blipFill>
        <p:spPr>
          <a:xfrm>
            <a:off x="0" y="3613667"/>
            <a:ext cx="5905500" cy="28750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4B3895-2164-4AC7-A1A4-41FEEE8A3DE8}"/>
              </a:ext>
            </a:extLst>
          </p:cNvPr>
          <p:cNvSpPr txBox="1"/>
          <p:nvPr/>
        </p:nvSpPr>
        <p:spPr>
          <a:xfrm>
            <a:off x="1698673" y="6488668"/>
            <a:ext cx="2184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Bali, Indonesia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7DD427-9625-40EB-9EE1-97283A215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6" t="10801" r="-2196" b="16642"/>
          <a:stretch/>
        </p:blipFill>
        <p:spPr>
          <a:xfrm>
            <a:off x="5905499" y="3613667"/>
            <a:ext cx="6403731" cy="28750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EC2058-1C39-40C6-A869-FAD02D6529DC}"/>
              </a:ext>
            </a:extLst>
          </p:cNvPr>
          <p:cNvSpPr txBox="1"/>
          <p:nvPr/>
        </p:nvSpPr>
        <p:spPr>
          <a:xfrm>
            <a:off x="6096000" y="3281846"/>
            <a:ext cx="5703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Một địa điểm du lịch nổi tiếng ở Cinque Terre, Italy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71B6C-9E27-451F-B717-17F899350D90}"/>
              </a:ext>
            </a:extLst>
          </p:cNvPr>
          <p:cNvSpPr txBox="1"/>
          <p:nvPr/>
        </p:nvSpPr>
        <p:spPr>
          <a:xfrm>
            <a:off x="6327591" y="6491018"/>
            <a:ext cx="5703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Nẵng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90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2">
            <a:extLst>
              <a:ext uri="{FF2B5EF4-FFF2-40B4-BE49-F238E27FC236}">
                <a16:creationId xmlns:a16="http://schemas.microsoft.com/office/drawing/2014/main" id="{B79D8415-1310-4EC5-8888-F50D76B04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110563"/>
              </p:ext>
            </p:extLst>
          </p:nvPr>
        </p:nvGraphicFramePr>
        <p:xfrm>
          <a:off x="624114" y="1551298"/>
          <a:ext cx="10943771" cy="4624559"/>
        </p:xfrm>
        <a:graphic>
          <a:graphicData uri="http://schemas.openxmlformats.org/drawingml/2006/table">
            <a:tbl>
              <a:tblPr/>
              <a:tblGrid>
                <a:gridCol w="2553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1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7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1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3488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Đồ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dùng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cần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dùng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chuyến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du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lịch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mericana" panose="02040603050506020204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tiện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giao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liên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tiện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giao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Tổ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chức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viên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phục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vụ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du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lịch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tham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 du </a:t>
                      </a:r>
                      <a:r>
                        <a:rPr kumimoji="0" lang="en-US" sz="2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lịch</a:t>
                      </a:r>
                      <a:r>
                        <a:rPr kumimoji="0" lang="en-US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mericana" panose="02040603050506020204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9673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CD4FABDF-8ABB-439E-A702-9E7D14BA6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099" y="3715524"/>
            <a:ext cx="2399322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Vali,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áo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giày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lều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trại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thoại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…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2172AC2-201A-4D2F-A2BB-A3F9942F1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667" y="3728182"/>
            <a:ext cx="3302627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Tàu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ô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tô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bay,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tàu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hỏa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đạp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xích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lô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cáp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treo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…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vi-VN" sz="26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619FE17E-1BC5-4A0A-9204-0AF530753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7181" y="3288421"/>
            <a:ext cx="20574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Tua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sạn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nghỉ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dẫn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ty du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…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vi-VN" sz="26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48C5211-E967-4CA2-9E45-5ACA042C1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9143" y="3288421"/>
            <a:ext cx="2278742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bãi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thác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lưu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tàng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chùa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khu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di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368828-80B5-4C58-BE35-1EEAF4A04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94" y="818298"/>
            <a:ext cx="114042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200" b="1" u="sng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200" b="1" u="sng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1: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ngữ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altLang="vi-VN" sz="3200" b="1" u="sng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852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AE782C-6FEA-48A1-9158-41A44EEC6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611" y="553965"/>
            <a:ext cx="1046524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u="sng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600" b="1" u="sng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ngữ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thám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altLang="vi-VN" sz="3600" b="1" u="sng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F75A19-624B-4F01-A7CE-594EBB6E3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326" y="2782669"/>
            <a:ext cx="5566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 </a:t>
            </a:r>
            <a:r>
              <a:rPr lang="en-US" altLang="vi-VN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Lều</a:t>
            </a:r>
            <a:r>
              <a:rPr lang="en-US" alt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trại</a:t>
            </a:r>
            <a:r>
              <a:rPr lang="en-US" alt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la </a:t>
            </a:r>
            <a:r>
              <a:rPr lang="en-US" altLang="vi-VN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</a:t>
            </a:r>
            <a:r>
              <a:rPr lang="en-US" alt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01DC2F-D354-4A50-A218-6E1AADE7E6EA}"/>
              </a:ext>
            </a:extLst>
          </p:cNvPr>
          <p:cNvGrpSpPr/>
          <p:nvPr/>
        </p:nvGrpSpPr>
        <p:grpSpPr>
          <a:xfrm>
            <a:off x="1439504" y="1785861"/>
            <a:ext cx="9388510" cy="757049"/>
            <a:chOff x="1262521" y="1884549"/>
            <a:chExt cx="9335773" cy="75704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8E38EE1-7C13-4936-ABCB-DADFEDDF7EBB}"/>
                </a:ext>
              </a:extLst>
            </p:cNvPr>
            <p:cNvSpPr/>
            <p:nvPr/>
          </p:nvSpPr>
          <p:spPr>
            <a:xfrm>
              <a:off x="1323219" y="1884549"/>
              <a:ext cx="9275075" cy="75704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A288396-E649-4D5E-8CB8-BB7791804CFB}"/>
                </a:ext>
              </a:extLst>
            </p:cNvPr>
            <p:cNvSpPr txBox="1"/>
            <p:nvPr/>
          </p:nvSpPr>
          <p:spPr>
            <a:xfrm>
              <a:off x="1262521" y="1939909"/>
              <a:ext cx="927507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a.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dùng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cần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dùng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cho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chuyến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thám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hiểm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662AC43-C813-4EF2-B404-6071550A3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7" y="3420222"/>
            <a:ext cx="2374380" cy="23368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7EF2FC-08CC-45A6-BF99-16E4B7E60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765" y="3429000"/>
            <a:ext cx="1880659" cy="243630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C6DE86-009D-419B-BE1A-8A4DD3A1D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5479" y="5757031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đồ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3B51D-E96B-4E85-AF8E-5AA1346AA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84" y="5603699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La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bàn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 descr="千库网_帐篷免扣png_元素编号12170324">
            <a:extLst>
              <a:ext uri="{FF2B5EF4-FFF2-40B4-BE49-F238E27FC236}">
                <a16:creationId xmlns:a16="http://schemas.microsoft.com/office/drawing/2014/main" id="{6BC6FCEC-3EA4-482F-A590-10E58145C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596362" y="3740797"/>
            <a:ext cx="3074796" cy="18127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E2D4CE0-710D-4EE0-AE07-D6DED75E6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9018" y="5495421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Lều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trại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E60061-DCD8-4D4A-8E11-FB3F52334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1157" y="4452915"/>
            <a:ext cx="2462997" cy="10425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DA809A0-32F7-4699-8447-7F64C5D756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4735" y="2971459"/>
            <a:ext cx="1896020" cy="14814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C742C2E-33EF-457B-A586-18FC8B696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7914" y="5335494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>
                <a:latin typeface="SVN-Dancing Script" panose="02040603050506020204" pitchFamily="18" charset="0"/>
                <a:cs typeface="Times New Roman" panose="02020603050405020304" pitchFamily="18" charset="0"/>
              </a:rPr>
              <a:t>Đèn 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pin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72B621-D1FA-4802-BEFB-BD2A4A95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1272" y="4385544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Ống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nhòm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42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/>
      <p:bldP spid="14" grpId="0"/>
      <p:bldP spid="16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17C2E3-9064-4035-8858-108227525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961" y="1790113"/>
            <a:ext cx="53650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</a:t>
            </a:r>
            <a:r>
              <a:rPr lang="en-US" altLang="vi-VN" sz="36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Bão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thú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dữ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9E3032-CF55-4501-BB43-F4C0AE0D8795}"/>
              </a:ext>
            </a:extLst>
          </p:cNvPr>
          <p:cNvGrpSpPr/>
          <p:nvPr/>
        </p:nvGrpSpPr>
        <p:grpSpPr>
          <a:xfrm>
            <a:off x="740005" y="844379"/>
            <a:ext cx="11074624" cy="757049"/>
            <a:chOff x="1262520" y="1884551"/>
            <a:chExt cx="9275075" cy="75704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E20FB02-E169-42BD-946C-E42761446EB7}"/>
                </a:ext>
              </a:extLst>
            </p:cNvPr>
            <p:cNvSpPr/>
            <p:nvPr/>
          </p:nvSpPr>
          <p:spPr>
            <a:xfrm>
              <a:off x="1262520" y="1884551"/>
              <a:ext cx="9275075" cy="75704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6914B9-FA94-4658-8E51-376948004229}"/>
                </a:ext>
              </a:extLst>
            </p:cNvPr>
            <p:cNvSpPr txBox="1"/>
            <p:nvPr/>
          </p:nvSpPr>
          <p:spPr>
            <a:xfrm>
              <a:off x="1262520" y="1939909"/>
              <a:ext cx="904653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b. N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hững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kh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ó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khăn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nguy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hiểm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cần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vượt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qua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C795E07-F6BE-4388-9546-2424CD5D5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04" y="3024201"/>
            <a:ext cx="3532494" cy="2156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B21A06-DFFD-43F6-9BBE-D6553EF314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2" t="50074" r="75872" b="23890"/>
          <a:stretch/>
        </p:blipFill>
        <p:spPr>
          <a:xfrm>
            <a:off x="4278726" y="2183202"/>
            <a:ext cx="2690012" cy="21565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A71E1F-E006-4273-8B64-2CF13B4DD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312" y="4305682"/>
            <a:ext cx="3219331" cy="2342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D9F2D3-CF43-4947-9C7D-630A7EB47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0729" y="2188707"/>
            <a:ext cx="3060457" cy="27373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27343F-76C6-4E06-BC62-190DB6D130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3557" y="3251878"/>
            <a:ext cx="3261643" cy="29446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5A8972-E14A-4024-8A64-65FAE520C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17" y="4988504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Thú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dữ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98F3A1-9B61-44BC-A611-7DEA0E338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6442" y="6124843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Bão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619F01-BCBD-4F81-9DF3-01E20A4EE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6530" y="3898337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Sấm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chớp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3A9A08-DBEF-4C03-B5E4-9A540E1A2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716" y="4746019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Lốc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xoáy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92D731-F909-4C42-95E2-D6146FED9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9" y="5720024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Núi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cao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953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024999-FE13-488A-9340-ADBB72952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359" y="2132942"/>
            <a:ext cx="65397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</a:t>
            </a:r>
            <a:r>
              <a:rPr lang="en-US" altLang="vi-VN" sz="36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Kiên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dũng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539C78-02A9-4791-B185-B5AD42996E0C}"/>
              </a:ext>
            </a:extLst>
          </p:cNvPr>
          <p:cNvGrpSpPr/>
          <p:nvPr/>
        </p:nvGrpSpPr>
        <p:grpSpPr>
          <a:xfrm>
            <a:off x="561059" y="632764"/>
            <a:ext cx="10586768" cy="1363020"/>
            <a:chOff x="641362" y="1884551"/>
            <a:chExt cx="9279192" cy="136302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AF82722-0690-4538-A1C3-938DC1E28925}"/>
                </a:ext>
              </a:extLst>
            </p:cNvPr>
            <p:cNvSpPr/>
            <p:nvPr/>
          </p:nvSpPr>
          <p:spPr>
            <a:xfrm>
              <a:off x="1262519" y="1884551"/>
              <a:ext cx="8209111" cy="136302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2B1E52-6115-4147-9F1E-2F7E7E9C899F}"/>
                </a:ext>
              </a:extLst>
            </p:cNvPr>
            <p:cNvSpPr txBox="1"/>
            <p:nvPr/>
          </p:nvSpPr>
          <p:spPr>
            <a:xfrm>
              <a:off x="641362" y="1965896"/>
              <a:ext cx="927919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c.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đức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tính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cần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thiết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tham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gia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thám</a:t>
              </a:r>
              <a:r>
                <a:rPr lang="en-US" sz="3600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hiểm</a:t>
              </a:r>
              <a:endParaRPr lang="en-US" sz="36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E86B5F4-4AC6-43CA-ACB9-8A5E727E360E}"/>
              </a:ext>
            </a:extLst>
          </p:cNvPr>
          <p:cNvGrpSpPr/>
          <p:nvPr/>
        </p:nvGrpSpPr>
        <p:grpSpPr>
          <a:xfrm>
            <a:off x="760043" y="3060988"/>
            <a:ext cx="3385073" cy="736023"/>
            <a:chOff x="3344617" y="2503129"/>
            <a:chExt cx="3385073" cy="736023"/>
          </a:xfrm>
        </p:grpSpPr>
        <p:sp>
          <p:nvSpPr>
            <p:cNvPr id="10" name="圆角矩形 13">
              <a:extLst>
                <a:ext uri="{FF2B5EF4-FFF2-40B4-BE49-F238E27FC236}">
                  <a16:creationId xmlns:a16="http://schemas.microsoft.com/office/drawing/2014/main" id="{931144DA-FAE9-436A-BFD8-66345C1556C2}"/>
                </a:ext>
              </a:extLst>
            </p:cNvPr>
            <p:cNvSpPr/>
            <p:nvPr/>
          </p:nvSpPr>
          <p:spPr>
            <a:xfrm>
              <a:off x="3344617" y="2503129"/>
              <a:ext cx="3356936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6FAD59-049C-451E-9AA0-DE9F15DA3D98}"/>
                </a:ext>
              </a:extLst>
            </p:cNvPr>
            <p:cNvSpPr txBox="1"/>
            <p:nvPr/>
          </p:nvSpPr>
          <p:spPr>
            <a:xfrm>
              <a:off x="3424304" y="2531266"/>
              <a:ext cx="330538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Thông minh</a:t>
              </a:r>
              <a:endParaRPr lang="vi-VN" sz="4800" b="1" dirty="0">
                <a:solidFill>
                  <a:srgbClr val="4D93CC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C1A396-537A-4109-8F58-EAFBB0463F8F}"/>
              </a:ext>
            </a:extLst>
          </p:cNvPr>
          <p:cNvGrpSpPr/>
          <p:nvPr/>
        </p:nvGrpSpPr>
        <p:grpSpPr>
          <a:xfrm>
            <a:off x="5627439" y="3032852"/>
            <a:ext cx="3615773" cy="721907"/>
            <a:chOff x="3344617" y="2503129"/>
            <a:chExt cx="3423536" cy="721907"/>
          </a:xfrm>
        </p:grpSpPr>
        <p:sp>
          <p:nvSpPr>
            <p:cNvPr id="13" name="圆角矩形 13">
              <a:extLst>
                <a:ext uri="{FF2B5EF4-FFF2-40B4-BE49-F238E27FC236}">
                  <a16:creationId xmlns:a16="http://schemas.microsoft.com/office/drawing/2014/main" id="{FFE46E52-A95A-4E10-9DBC-A4D61AFD5FA2}"/>
                </a:ext>
              </a:extLst>
            </p:cNvPr>
            <p:cNvSpPr/>
            <p:nvPr/>
          </p:nvSpPr>
          <p:spPr>
            <a:xfrm>
              <a:off x="3344617" y="2503129"/>
              <a:ext cx="3356936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E7BB61-5C2B-4E7A-8403-7C98F5CF74E2}"/>
                </a:ext>
              </a:extLst>
            </p:cNvPr>
            <p:cNvSpPr txBox="1"/>
            <p:nvPr/>
          </p:nvSpPr>
          <p:spPr>
            <a:xfrm>
              <a:off x="3462767" y="2517150"/>
              <a:ext cx="330538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Nhanh nhẹn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5EC93C-3076-4BE2-817C-97979F0CD6EB}"/>
              </a:ext>
            </a:extLst>
          </p:cNvPr>
          <p:cNvGrpSpPr/>
          <p:nvPr/>
        </p:nvGrpSpPr>
        <p:grpSpPr>
          <a:xfrm>
            <a:off x="529968" y="4248672"/>
            <a:ext cx="2683966" cy="707887"/>
            <a:chOff x="3344618" y="2503129"/>
            <a:chExt cx="2541270" cy="707887"/>
          </a:xfrm>
        </p:grpSpPr>
        <p:sp>
          <p:nvSpPr>
            <p:cNvPr id="16" name="圆角矩形 13">
              <a:extLst>
                <a:ext uri="{FF2B5EF4-FFF2-40B4-BE49-F238E27FC236}">
                  <a16:creationId xmlns:a16="http://schemas.microsoft.com/office/drawing/2014/main" id="{44942276-F23E-43F6-A2C1-0D19901F4842}"/>
                </a:ext>
              </a:extLst>
            </p:cNvPr>
            <p:cNvSpPr/>
            <p:nvPr/>
          </p:nvSpPr>
          <p:spPr>
            <a:xfrm>
              <a:off x="3344618" y="2503129"/>
              <a:ext cx="2541270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F1AE0A-2BA0-43EB-87D8-7F15182017C9}"/>
                </a:ext>
              </a:extLst>
            </p:cNvPr>
            <p:cNvSpPr txBox="1"/>
            <p:nvPr/>
          </p:nvSpPr>
          <p:spPr>
            <a:xfrm>
              <a:off x="3424304" y="2503130"/>
              <a:ext cx="246158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Sáng tạo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5E0C0E9-A07C-4654-887B-F0BAF6754147}"/>
              </a:ext>
            </a:extLst>
          </p:cNvPr>
          <p:cNvGrpSpPr/>
          <p:nvPr/>
        </p:nvGrpSpPr>
        <p:grpSpPr>
          <a:xfrm>
            <a:off x="3878071" y="4220537"/>
            <a:ext cx="4756837" cy="736022"/>
            <a:chOff x="3344617" y="2503129"/>
            <a:chExt cx="4503934" cy="736022"/>
          </a:xfrm>
        </p:grpSpPr>
        <p:sp>
          <p:nvSpPr>
            <p:cNvPr id="19" name="圆角矩形 13">
              <a:extLst>
                <a:ext uri="{FF2B5EF4-FFF2-40B4-BE49-F238E27FC236}">
                  <a16:creationId xmlns:a16="http://schemas.microsoft.com/office/drawing/2014/main" id="{19CDEC87-5E33-4EDD-A369-EBEAC8D1AB6B}"/>
                </a:ext>
              </a:extLst>
            </p:cNvPr>
            <p:cNvSpPr/>
            <p:nvPr/>
          </p:nvSpPr>
          <p:spPr>
            <a:xfrm>
              <a:off x="3344617" y="2503129"/>
              <a:ext cx="4424246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F049BD-30A9-4EF9-A1BB-686005B9E755}"/>
                </a:ext>
              </a:extLst>
            </p:cNvPr>
            <p:cNvSpPr txBox="1"/>
            <p:nvPr/>
          </p:nvSpPr>
          <p:spPr>
            <a:xfrm>
              <a:off x="3424305" y="2531265"/>
              <a:ext cx="442424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Thích khám phá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46A5AD-391B-433A-8363-80CC9436C323}"/>
              </a:ext>
            </a:extLst>
          </p:cNvPr>
          <p:cNvGrpSpPr/>
          <p:nvPr/>
        </p:nvGrpSpPr>
        <p:grpSpPr>
          <a:xfrm>
            <a:off x="6111067" y="5221747"/>
            <a:ext cx="3489768" cy="736022"/>
            <a:chOff x="3344617" y="2503129"/>
            <a:chExt cx="3304231" cy="736022"/>
          </a:xfrm>
        </p:grpSpPr>
        <p:sp>
          <p:nvSpPr>
            <p:cNvPr id="22" name="圆角矩形 13">
              <a:extLst>
                <a:ext uri="{FF2B5EF4-FFF2-40B4-BE49-F238E27FC236}">
                  <a16:creationId xmlns:a16="http://schemas.microsoft.com/office/drawing/2014/main" id="{F9B60D8F-E064-41EA-B55B-AE4A534C9D4F}"/>
                </a:ext>
              </a:extLst>
            </p:cNvPr>
            <p:cNvSpPr/>
            <p:nvPr/>
          </p:nvSpPr>
          <p:spPr>
            <a:xfrm>
              <a:off x="3344617" y="2503129"/>
              <a:ext cx="3304231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D565F5-04D1-4ADE-ACD3-38B72A8D43B6}"/>
                </a:ext>
              </a:extLst>
            </p:cNvPr>
            <p:cNvSpPr txBox="1"/>
            <p:nvPr/>
          </p:nvSpPr>
          <p:spPr>
            <a:xfrm>
              <a:off x="3424305" y="2531265"/>
              <a:ext cx="322454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Thích tìm tòi</a:t>
              </a:r>
              <a:endParaRPr lang="nl-NL" sz="4000" b="1" dirty="0">
                <a:solidFill>
                  <a:srgbClr val="4D93C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A06C10-7317-469F-A9B4-D6185DC9F5F5}"/>
              </a:ext>
            </a:extLst>
          </p:cNvPr>
          <p:cNvGrpSpPr/>
          <p:nvPr/>
        </p:nvGrpSpPr>
        <p:grpSpPr>
          <a:xfrm>
            <a:off x="9003324" y="4062199"/>
            <a:ext cx="2836301" cy="707887"/>
            <a:chOff x="3344618" y="2503129"/>
            <a:chExt cx="2685506" cy="707887"/>
          </a:xfrm>
        </p:grpSpPr>
        <p:sp>
          <p:nvSpPr>
            <p:cNvPr id="25" name="圆角矩形 13">
              <a:extLst>
                <a:ext uri="{FF2B5EF4-FFF2-40B4-BE49-F238E27FC236}">
                  <a16:creationId xmlns:a16="http://schemas.microsoft.com/office/drawing/2014/main" id="{7DC92F2D-ECE1-49A5-813E-0DEF9B7D96E9}"/>
                </a:ext>
              </a:extLst>
            </p:cNvPr>
            <p:cNvSpPr/>
            <p:nvPr/>
          </p:nvSpPr>
          <p:spPr>
            <a:xfrm>
              <a:off x="3344618" y="2503129"/>
              <a:ext cx="2541270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45FA72-22BE-4A9B-B68C-D6E7DBB8FB02}"/>
                </a:ext>
              </a:extLst>
            </p:cNvPr>
            <p:cNvSpPr txBox="1"/>
            <p:nvPr/>
          </p:nvSpPr>
          <p:spPr>
            <a:xfrm>
              <a:off x="3424304" y="2503130"/>
              <a:ext cx="260582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Mạnh mẽ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F56008B-BCF9-454C-AAED-64E6573DB821}"/>
              </a:ext>
            </a:extLst>
          </p:cNvPr>
          <p:cNvGrpSpPr/>
          <p:nvPr/>
        </p:nvGrpSpPr>
        <p:grpSpPr>
          <a:xfrm>
            <a:off x="1652085" y="5408220"/>
            <a:ext cx="2830897" cy="736023"/>
            <a:chOff x="3344618" y="2474993"/>
            <a:chExt cx="2680389" cy="736023"/>
          </a:xfrm>
        </p:grpSpPr>
        <p:sp>
          <p:nvSpPr>
            <p:cNvPr id="28" name="圆角矩形 13">
              <a:extLst>
                <a:ext uri="{FF2B5EF4-FFF2-40B4-BE49-F238E27FC236}">
                  <a16:creationId xmlns:a16="http://schemas.microsoft.com/office/drawing/2014/main" id="{3C03F6D3-2192-4872-B070-A71429A1866C}"/>
                </a:ext>
              </a:extLst>
            </p:cNvPr>
            <p:cNvSpPr/>
            <p:nvPr/>
          </p:nvSpPr>
          <p:spPr>
            <a:xfrm>
              <a:off x="3344618" y="2503129"/>
              <a:ext cx="2541270" cy="70788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mbria" panose="0204050305040603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A09EDB8-8428-47D7-A83E-DF2E03EBB1AA}"/>
                </a:ext>
              </a:extLst>
            </p:cNvPr>
            <p:cNvSpPr txBox="1"/>
            <p:nvPr/>
          </p:nvSpPr>
          <p:spPr>
            <a:xfrm>
              <a:off x="3419187" y="2474993"/>
              <a:ext cx="260582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4000" b="1" dirty="0">
                  <a:solidFill>
                    <a:srgbClr val="4D93CC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Gan dạ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949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2">
            <a:extLst>
              <a:ext uri="{FF2B5EF4-FFF2-40B4-BE49-F238E27FC236}">
                <a16:creationId xmlns:a16="http://schemas.microsoft.com/office/drawing/2014/main" id="{E9753415-F083-4868-8C88-5B34E3B64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170909"/>
              </p:ext>
            </p:extLst>
          </p:nvPr>
        </p:nvGraphicFramePr>
        <p:xfrm>
          <a:off x="558799" y="1802359"/>
          <a:ext cx="11074400" cy="4130064"/>
        </p:xfrm>
        <a:graphic>
          <a:graphicData uri="http://schemas.openxmlformats.org/drawingml/2006/table">
            <a:tbl>
              <a:tblPr/>
              <a:tblGrid>
                <a:gridCol w="3323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49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2633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Đồ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dùng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cần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dùng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cuộc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thám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hiểm</a:t>
                      </a:r>
                      <a:endParaRPr kumimoji="0" lang="en-US" sz="25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5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khó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khăn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nguy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hiểm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cần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vượt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qua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đức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tính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cần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thiết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tham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đoàn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thám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hiểm</a:t>
                      </a:r>
                      <a:endParaRPr kumimoji="0" lang="en-US" sz="25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1328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209937E-D069-40B3-9D81-28EFF47C2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457" y="3429000"/>
            <a:ext cx="319314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Lều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trại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la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bàn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đèn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pin,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04C675-2DD2-46EC-89C2-60E7CD13D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257" y="3013866"/>
            <a:ext cx="338462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Bão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thú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dữ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mưa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gió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sóng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thần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đói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khát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núi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vực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sâu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rậm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sa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mạc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…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4038BC-D5D0-4A52-B34B-D6415ACA2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270" y="3130215"/>
            <a:ext cx="385354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Kiên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trì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minh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nhanh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nhẹn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sáng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khám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phá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tòi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mẽ</a:t>
            </a:r>
            <a:r>
              <a:rPr lang="en-US" altLang="vi-VN" b="1" dirty="0">
                <a:solidFill>
                  <a:schemeClr val="accent6">
                    <a:lumMod val="50000"/>
                  </a:schemeClr>
                </a:solidFill>
                <a:latin typeface="UTM Americana" panose="020406030505060202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F80AE8-8750-4564-9247-8E4D77050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0" y="969921"/>
            <a:ext cx="1153885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000" b="1" u="sng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000" b="1" u="sng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ngữ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thám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vi-VN" sz="3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altLang="vi-VN" sz="3000" b="1" u="sng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607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2ABE84A5-77C3-425E-A46E-A778C7E6E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651" y="186434"/>
            <a:ext cx="702472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Thám</a:t>
            </a:r>
            <a:r>
              <a:rPr lang="en-US" altLang="vi-VN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vi-VN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hang </a:t>
            </a:r>
            <a:r>
              <a:rPr lang="en-US" altLang="vi-VN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altLang="vi-VN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Đoòng</a:t>
            </a:r>
            <a:r>
              <a:rPr lang="en-US" altLang="vi-VN" sz="2400" b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Khám </a:t>
            </a:r>
            <a:r>
              <a:rPr lang="en-US" altLang="vi-VN" sz="2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</a:t>
            </a:r>
            <a:r>
              <a:rPr lang="en-US" altLang="vi-VN" sz="24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hang </a:t>
            </a:r>
            <a:r>
              <a:rPr lang="en-US" altLang="vi-VN" sz="2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4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altLang="vi-VN" sz="24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4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giới</a:t>
            </a:r>
            <a:endParaRPr lang="en-US" altLang="vi-VN" sz="2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Video Hành trình Chinh phục hang Sơn Đoòng T1-2021 - EXPLORING SON DOONG CAVE">
            <a:hlinkClick r:id="" action="ppaction://media"/>
            <a:extLst>
              <a:ext uri="{FF2B5EF4-FFF2-40B4-BE49-F238E27FC236}">
                <a16:creationId xmlns:a16="http://schemas.microsoft.com/office/drawing/2014/main" id="{97CD98C3-BA5E-4824-9C9E-A81B3AE70E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5950" y="1202097"/>
            <a:ext cx="9580098" cy="5388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57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草地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73"/>
            <a:ext cx="12178453" cy="6690360"/>
          </a:xfrm>
          <a:prstGeom prst="rect">
            <a:avLst/>
          </a:prstGeom>
        </p:spPr>
      </p:pic>
      <p:pic>
        <p:nvPicPr>
          <p:cNvPr id="10" name="图片 9" descr="草地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1" y="0"/>
            <a:ext cx="12191153" cy="6697133"/>
          </a:xfrm>
          <a:prstGeom prst="rect">
            <a:avLst/>
          </a:prstGeom>
        </p:spPr>
      </p:pic>
      <p:pic>
        <p:nvPicPr>
          <p:cNvPr id="12" name="图片 11" descr="草地4"/>
          <p:cNvPicPr>
            <a:picLocks noChangeAspect="1"/>
          </p:cNvPicPr>
          <p:nvPr/>
        </p:nvPicPr>
        <p:blipFill>
          <a:blip r:embed="rId6"/>
          <a:srcRect b="16456"/>
          <a:stretch>
            <a:fillRect/>
          </a:stretch>
        </p:blipFill>
        <p:spPr>
          <a:xfrm>
            <a:off x="12700" y="1269154"/>
            <a:ext cx="12178453" cy="5588847"/>
          </a:xfrm>
          <a:prstGeom prst="rect">
            <a:avLst/>
          </a:prstGeom>
        </p:spPr>
      </p:pic>
      <p:pic>
        <p:nvPicPr>
          <p:cNvPr id="4" name="图片 3" descr="草地1"/>
          <p:cNvPicPr>
            <a:picLocks noChangeAspect="1"/>
          </p:cNvPicPr>
          <p:nvPr/>
        </p:nvPicPr>
        <p:blipFill>
          <a:blip r:embed="rId7"/>
          <a:srcRect l="4132" t="58698"/>
          <a:stretch>
            <a:fillRect/>
          </a:stretch>
        </p:blipFill>
        <p:spPr>
          <a:xfrm>
            <a:off x="406401" y="4031827"/>
            <a:ext cx="11688233" cy="2766060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569E38AA-C144-487D-8DEF-4BCA034DFEB7}"/>
              </a:ext>
            </a:extLst>
          </p:cNvPr>
          <p:cNvSpPr txBox="1"/>
          <p:nvPr/>
        </p:nvSpPr>
        <p:spPr>
          <a:xfrm>
            <a:off x="486832" y="768537"/>
            <a:ext cx="9031458" cy="1861978"/>
          </a:xfrm>
          <a:prstGeom prst="rect">
            <a:avLst/>
          </a:prstGeom>
          <a:noFill/>
        </p:spPr>
        <p:txBody>
          <a:bodyPr wrap="squar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11500" kern="0" dirty="0">
                <a:ln w="28575">
                  <a:solidFill>
                    <a:srgbClr val="FFFFFF"/>
                  </a:solidFill>
                </a:ln>
                <a:solidFill>
                  <a:srgbClr val="B73738"/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UTM Avo" panose="02040603050506020204" pitchFamily="18" charset="0"/>
                <a:ea typeface="思源黑体 CN Heavy" panose="020B0A00000000000000" charset="-122"/>
              </a:rPr>
              <a:t>VẬN DỤNG</a:t>
            </a:r>
            <a:endParaRPr lang="zh-CN" altLang="en-US" sz="11500" kern="0" dirty="0">
              <a:ln w="28575">
                <a:solidFill>
                  <a:srgbClr val="FFFFFF"/>
                </a:solidFill>
              </a:ln>
              <a:solidFill>
                <a:srgbClr val="B73738"/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UTM Avo" panose="02040603050506020204" pitchFamily="18" charset="0"/>
              <a:ea typeface="思源黑体 CN Heavy" panose="020B0A00000000000000" charset="-122"/>
            </a:endParaRPr>
          </a:p>
        </p:txBody>
      </p:sp>
      <p:pic>
        <p:nvPicPr>
          <p:cNvPr id="3" name="图片 2" descr="千库网_全家人旅游出行游玩假期旅行植物太阳_元素编号1253735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112001" y="2209801"/>
            <a:ext cx="4593167" cy="45931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千库网_建军节黄色军号插画_元素编号10858664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165" y="5167268"/>
            <a:ext cx="2732570" cy="2201565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F9DB9591-AD52-458C-91B4-382770D254B7}"/>
              </a:ext>
            </a:extLst>
          </p:cNvPr>
          <p:cNvSpPr txBox="1"/>
          <p:nvPr/>
        </p:nvSpPr>
        <p:spPr>
          <a:xfrm>
            <a:off x="3441331" y="644653"/>
            <a:ext cx="5309336" cy="830926"/>
          </a:xfrm>
          <a:prstGeom prst="rect">
            <a:avLst/>
          </a:prstGeom>
          <a:noFill/>
        </p:spPr>
        <p:txBody>
          <a:bodyPr wrap="non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4800" kern="0" dirty="0">
                <a:ln w="2857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YÊU CẦU CẦN ĐẠT</a:t>
            </a:r>
            <a:endParaRPr lang="zh-CN" altLang="en-US" sz="4800" kern="0" dirty="0">
              <a:ln w="28575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anose="02040503050406030204" pitchFamily="18" charset="0"/>
              <a:ea typeface="思源黑体 CN Heavy" panose="020B0A00000000000000" charset="-122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0646D41E-0092-4D33-9277-0F7EC1FD3712}"/>
              </a:ext>
            </a:extLst>
          </p:cNvPr>
          <p:cNvSpPr txBox="1"/>
          <p:nvPr/>
        </p:nvSpPr>
        <p:spPr>
          <a:xfrm>
            <a:off x="918015" y="1722711"/>
            <a:ext cx="2173862" cy="584705"/>
          </a:xfrm>
          <a:prstGeom prst="rect">
            <a:avLst/>
          </a:prstGeom>
          <a:noFill/>
        </p:spPr>
        <p:txBody>
          <a:bodyPr wrap="squar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altLang="zh-CN" sz="3200" kern="0" dirty="0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endParaRPr lang="zh-CN" altLang="en-US" sz="3200" kern="0" dirty="0">
              <a:ln w="12700">
                <a:solidFill>
                  <a:srgbClr val="FFFFFF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anose="02040503050406030204" pitchFamily="18" charset="0"/>
              <a:ea typeface="思源黑体 CN Heavy" panose="020B0A00000000000000" charset="-122"/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E10D5323-0A71-4AE7-824D-46ED8A9E873C}"/>
              </a:ext>
            </a:extLst>
          </p:cNvPr>
          <p:cNvSpPr txBox="1"/>
          <p:nvPr/>
        </p:nvSpPr>
        <p:spPr>
          <a:xfrm>
            <a:off x="3888581" y="1707632"/>
            <a:ext cx="1820034" cy="584705"/>
          </a:xfrm>
          <a:prstGeom prst="rect">
            <a:avLst/>
          </a:prstGeom>
          <a:noFill/>
        </p:spPr>
        <p:txBody>
          <a:bodyPr wrap="squar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Kĩ</a:t>
            </a:r>
            <a:r>
              <a:rPr lang="en-US" altLang="zh-CN" sz="3200" kern="0" dirty="0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endParaRPr lang="zh-CN" altLang="en-US" sz="3200" kern="0" dirty="0">
              <a:ln w="12700">
                <a:solidFill>
                  <a:srgbClr val="FFFFFF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anose="02040503050406030204" pitchFamily="18" charset="0"/>
              <a:ea typeface="思源黑体 CN Heavy" panose="020B0A00000000000000" charset="-122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AF8B6B0D-82F7-4098-BA20-AEB8C8A78809}"/>
              </a:ext>
            </a:extLst>
          </p:cNvPr>
          <p:cNvSpPr txBox="1"/>
          <p:nvPr/>
        </p:nvSpPr>
        <p:spPr>
          <a:xfrm>
            <a:off x="6443350" y="1734053"/>
            <a:ext cx="2164243" cy="584705"/>
          </a:xfrm>
          <a:prstGeom prst="rect">
            <a:avLst/>
          </a:prstGeom>
          <a:noFill/>
        </p:spPr>
        <p:txBody>
          <a:bodyPr wrap="non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altLang="zh-CN" sz="3200" kern="0" dirty="0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endParaRPr lang="zh-CN" altLang="en-US" sz="3200" kern="0" dirty="0">
              <a:ln w="12700">
                <a:solidFill>
                  <a:srgbClr val="FFFFFF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anose="02040503050406030204" pitchFamily="18" charset="0"/>
              <a:ea typeface="思源黑体 CN Heavy" panose="020B0A00000000000000" charset="-122"/>
            </a:endParaRP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6E1ADC63-BEB8-47ED-BEC4-A377256DD412}"/>
              </a:ext>
            </a:extLst>
          </p:cNvPr>
          <p:cNvSpPr txBox="1"/>
          <p:nvPr/>
        </p:nvSpPr>
        <p:spPr>
          <a:xfrm>
            <a:off x="9457275" y="1722712"/>
            <a:ext cx="1842040" cy="584705"/>
          </a:xfrm>
          <a:prstGeom prst="rect">
            <a:avLst/>
          </a:prstGeom>
          <a:noFill/>
        </p:spPr>
        <p:txBody>
          <a:bodyPr wrap="non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altLang="zh-CN" sz="3200" kern="0" dirty="0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kern="0" dirty="0" err="1">
                <a:ln w="12700">
                  <a:solidFill>
                    <a:srgbClr val="FFFFFF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endParaRPr lang="zh-CN" altLang="en-US" sz="3200" kern="0" dirty="0">
              <a:ln w="12700">
                <a:solidFill>
                  <a:srgbClr val="FFFFFF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anose="02040503050406030204" pitchFamily="18" charset="0"/>
              <a:ea typeface="思源黑体 CN Heavy" panose="020B0A00000000000000" charset="-122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CDFDEF-E2A6-4D70-904D-F229A0ED7B9C}"/>
              </a:ext>
            </a:extLst>
          </p:cNvPr>
          <p:cNvGrpSpPr/>
          <p:nvPr/>
        </p:nvGrpSpPr>
        <p:grpSpPr>
          <a:xfrm>
            <a:off x="545340" y="2492782"/>
            <a:ext cx="2781504" cy="3634204"/>
            <a:chOff x="351215" y="2208311"/>
            <a:chExt cx="2781504" cy="3634204"/>
          </a:xfrm>
        </p:grpSpPr>
        <p:sp>
          <p:nvSpPr>
            <p:cNvPr id="14" name="圆角矩形 13"/>
            <p:cNvSpPr/>
            <p:nvPr/>
          </p:nvSpPr>
          <p:spPr>
            <a:xfrm>
              <a:off x="359926" y="2208311"/>
              <a:ext cx="2772793" cy="3634204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libri" panose="020F0502020204030204"/>
                <a:ea typeface="思源黑体 CN" panose="020B0500000000000000" pitchFamily="34" charset="-122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B3124E-9BAD-4873-80AF-D0F3C1852E65}"/>
                </a:ext>
              </a:extLst>
            </p:cNvPr>
            <p:cNvSpPr txBox="1"/>
            <p:nvPr/>
          </p:nvSpPr>
          <p:spPr>
            <a:xfrm>
              <a:off x="351215" y="2440363"/>
              <a:ext cx="2732571" cy="3170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000" dirty="0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  Biết được một số từ ngữ liên quan đến hoạt động du lịch và thám hiểm; bước đầu vận dụng vốn từ đã học theo chủ điểm du lịch, thám hiểm để viết được đoạn văn nói về du lịch hay thám hiểm. </a:t>
              </a:r>
              <a:endParaRPr lang="vi-VN" sz="28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30BDBD6-592B-4877-B996-CF7C621B68E9}"/>
              </a:ext>
            </a:extLst>
          </p:cNvPr>
          <p:cNvGrpSpPr/>
          <p:nvPr/>
        </p:nvGrpSpPr>
        <p:grpSpPr>
          <a:xfrm>
            <a:off x="3622519" y="2492782"/>
            <a:ext cx="2368062" cy="2026067"/>
            <a:chOff x="3344617" y="2208310"/>
            <a:chExt cx="2368062" cy="2026067"/>
          </a:xfrm>
        </p:grpSpPr>
        <p:sp>
          <p:nvSpPr>
            <p:cNvPr id="8" name="圆角矩形 13">
              <a:extLst>
                <a:ext uri="{FF2B5EF4-FFF2-40B4-BE49-F238E27FC236}">
                  <a16:creationId xmlns:a16="http://schemas.microsoft.com/office/drawing/2014/main" id="{45C6078A-68D5-4A60-A1F7-8B9A1CAF0845}"/>
                </a:ext>
              </a:extLst>
            </p:cNvPr>
            <p:cNvSpPr/>
            <p:nvPr/>
          </p:nvSpPr>
          <p:spPr>
            <a:xfrm>
              <a:off x="3344617" y="2208310"/>
              <a:ext cx="2368062" cy="2026067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libri" panose="020F0502020204030204"/>
                <a:ea typeface="思源黑体 CN" panose="020B0500000000000000" pitchFamily="34" charset="-122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87B812-894D-447A-AF4F-C58522EFCBA0}"/>
                </a:ext>
              </a:extLst>
            </p:cNvPr>
            <p:cNvSpPr txBox="1"/>
            <p:nvPr/>
          </p:nvSpPr>
          <p:spPr>
            <a:xfrm>
              <a:off x="3396168" y="2503130"/>
              <a:ext cx="218955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000" dirty="0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  Có kĩ năng sử dụng các từ ngữ thuộc chủ để Thám hiểm.</a:t>
              </a:r>
              <a:endParaRPr lang="vi-VN" sz="28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4E7BF55-9F30-45FB-9DCA-ED856F5580B0}"/>
              </a:ext>
            </a:extLst>
          </p:cNvPr>
          <p:cNvGrpSpPr/>
          <p:nvPr/>
        </p:nvGrpSpPr>
        <p:grpSpPr>
          <a:xfrm>
            <a:off x="6286256" y="2492782"/>
            <a:ext cx="2426868" cy="1618258"/>
            <a:chOff x="6147565" y="2208312"/>
            <a:chExt cx="2426868" cy="1618258"/>
          </a:xfrm>
        </p:grpSpPr>
        <p:sp>
          <p:nvSpPr>
            <p:cNvPr id="12" name="圆角矩形 13">
              <a:extLst>
                <a:ext uri="{FF2B5EF4-FFF2-40B4-BE49-F238E27FC236}">
                  <a16:creationId xmlns:a16="http://schemas.microsoft.com/office/drawing/2014/main" id="{6B7FBFB4-BE00-4F74-A2A4-DD0E3CC78E67}"/>
                </a:ext>
              </a:extLst>
            </p:cNvPr>
            <p:cNvSpPr/>
            <p:nvPr/>
          </p:nvSpPr>
          <p:spPr>
            <a:xfrm>
              <a:off x="6147565" y="2208312"/>
              <a:ext cx="2426868" cy="1618258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libri" panose="020F0502020204030204"/>
                <a:ea typeface="思源黑体 CN" panose="020B0500000000000000" pitchFamily="34" charset="-122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28E9F1-5C97-43E4-852B-8BF02BB673F9}"/>
                </a:ext>
              </a:extLst>
            </p:cNvPr>
            <p:cNvSpPr txBox="1"/>
            <p:nvPr/>
          </p:nvSpPr>
          <p:spPr>
            <a:xfrm>
              <a:off x="6178562" y="2366422"/>
              <a:ext cx="2290189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000" dirty="0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Có ý thức tham gia tích cực các hoạt động học tập.</a:t>
              </a:r>
              <a:endParaRPr lang="vi-VN" sz="28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C9E7F4-FC17-4C09-8C02-E9822AF86A3F}"/>
              </a:ext>
            </a:extLst>
          </p:cNvPr>
          <p:cNvGrpSpPr/>
          <p:nvPr/>
        </p:nvGrpSpPr>
        <p:grpSpPr>
          <a:xfrm>
            <a:off x="9100122" y="2492782"/>
            <a:ext cx="2473744" cy="2283710"/>
            <a:chOff x="9122961" y="2883559"/>
            <a:chExt cx="2473744" cy="2283710"/>
          </a:xfrm>
        </p:grpSpPr>
        <p:sp>
          <p:nvSpPr>
            <p:cNvPr id="16" name="圆角矩形 13">
              <a:extLst>
                <a:ext uri="{FF2B5EF4-FFF2-40B4-BE49-F238E27FC236}">
                  <a16:creationId xmlns:a16="http://schemas.microsoft.com/office/drawing/2014/main" id="{7D5DDE06-8C8D-4477-B5D4-EA780D8BB65F}"/>
                </a:ext>
              </a:extLst>
            </p:cNvPr>
            <p:cNvSpPr/>
            <p:nvPr/>
          </p:nvSpPr>
          <p:spPr>
            <a:xfrm>
              <a:off x="9122961" y="2883559"/>
              <a:ext cx="2473744" cy="2283710"/>
            </a:xfrm>
            <a:prstGeom prst="roundRect">
              <a:avLst>
                <a:gd name="adj" fmla="val 926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libri" panose="020F0502020204030204"/>
                <a:ea typeface="思源黑体 CN" panose="020B0500000000000000" pitchFamily="34" charset="-12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B99E7B-2645-4545-83E0-6CA21D41CA40}"/>
                </a:ext>
              </a:extLst>
            </p:cNvPr>
            <p:cNvSpPr txBox="1"/>
            <p:nvPr/>
          </p:nvSpPr>
          <p:spPr>
            <a:xfrm>
              <a:off x="9319804" y="3073206"/>
              <a:ext cx="209852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000" dirty="0">
                  <a:latin typeface="UTM Avo" panose="02040603050506020204" pitchFamily="18" charset="0"/>
                  <a:ea typeface="Times New Roman" panose="02020603050405020304" pitchFamily="18" charset="0"/>
                </a:rPr>
                <a:t>Năng lực </a:t>
              </a:r>
              <a:r>
                <a:rPr lang="nl-NL" sz="2000" dirty="0"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tự học, năng lực ngôn ngữ, năng lực sáng tạo, năng lực giao tiếp.</a:t>
              </a:r>
              <a:endParaRPr lang="vi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5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5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5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">
            <a:extLst>
              <a:ext uri="{FF2B5EF4-FFF2-40B4-BE49-F238E27FC236}">
                <a16:creationId xmlns:a16="http://schemas.microsoft.com/office/drawing/2014/main" id="{7B65A293-250D-42E7-83DE-78F6825CC4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1064485" y="-671340"/>
            <a:ext cx="10541329" cy="8538305"/>
          </a:xfrm>
          <a:prstGeom prst="rect">
            <a:avLst/>
          </a:prstGeom>
        </p:spPr>
      </p:pic>
      <p:sp>
        <p:nvSpPr>
          <p:cNvPr id="2" name="Text Box 7">
            <a:extLst>
              <a:ext uri="{FF2B5EF4-FFF2-40B4-BE49-F238E27FC236}">
                <a16:creationId xmlns:a16="http://schemas.microsoft.com/office/drawing/2014/main" id="{77356940-CFCB-40B4-AA0A-0B0F97381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034" y="1958031"/>
            <a:ext cx="762238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thám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ngữ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2.</a:t>
            </a:r>
            <a:endParaRPr lang="en-US" altLang="vi-VN" sz="48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540A9269-A9BC-4D76-A86A-4993AD0AE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90" y="1025495"/>
            <a:ext cx="36881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6000" b="1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 3</a:t>
            </a:r>
            <a:endParaRPr lang="en-US" altLang="vi-VN" sz="6000" dirty="0">
              <a:solidFill>
                <a:srgbClr val="0070C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E7093CEA-70E4-47C1-BA41-97B129BD4A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1" y="3737316"/>
            <a:ext cx="2865994" cy="332331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D12EDD-5E96-49DD-8BC9-F612457B291E}"/>
              </a:ext>
            </a:extLst>
          </p:cNvPr>
          <p:cNvCxnSpPr>
            <a:cxnSpLocks/>
          </p:cNvCxnSpPr>
          <p:nvPr/>
        </p:nvCxnSpPr>
        <p:spPr>
          <a:xfrm>
            <a:off x="6375004" y="3429000"/>
            <a:ext cx="1966557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9DFCF3-156D-4707-9A05-3C64CD84BBBE}"/>
              </a:ext>
            </a:extLst>
          </p:cNvPr>
          <p:cNvCxnSpPr>
            <a:cxnSpLocks/>
          </p:cNvCxnSpPr>
          <p:nvPr/>
        </p:nvCxnSpPr>
        <p:spPr>
          <a:xfrm>
            <a:off x="2865995" y="4189492"/>
            <a:ext cx="2659954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7F0C7D-87D3-4C54-93CE-666DEF33DAD6}"/>
              </a:ext>
            </a:extLst>
          </p:cNvPr>
          <p:cNvCxnSpPr>
            <a:cxnSpLocks/>
          </p:cNvCxnSpPr>
          <p:nvPr/>
        </p:nvCxnSpPr>
        <p:spPr>
          <a:xfrm>
            <a:off x="7589335" y="5603119"/>
            <a:ext cx="2227905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36809E5-6854-4A37-B666-1A7F615AFCED}"/>
              </a:ext>
            </a:extLst>
          </p:cNvPr>
          <p:cNvCxnSpPr>
            <a:cxnSpLocks/>
          </p:cNvCxnSpPr>
          <p:nvPr/>
        </p:nvCxnSpPr>
        <p:spPr>
          <a:xfrm>
            <a:off x="5870943" y="6340556"/>
            <a:ext cx="2308262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935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06ABF6C-15C1-4459-961B-53DF79F5C934}"/>
              </a:ext>
            </a:extLst>
          </p:cNvPr>
          <p:cNvGrpSpPr/>
          <p:nvPr/>
        </p:nvGrpSpPr>
        <p:grpSpPr>
          <a:xfrm>
            <a:off x="517520" y="1440873"/>
            <a:ext cx="11156960" cy="4742727"/>
            <a:chOff x="619404" y="1163782"/>
            <a:chExt cx="11156960" cy="4742727"/>
          </a:xfrm>
        </p:grpSpPr>
        <p:sp>
          <p:nvSpPr>
            <p:cNvPr id="2" name="Rectangle: Diagonal Corners Rounded 1">
              <a:extLst>
                <a:ext uri="{FF2B5EF4-FFF2-40B4-BE49-F238E27FC236}">
                  <a16:creationId xmlns:a16="http://schemas.microsoft.com/office/drawing/2014/main" id="{6B300DBF-81AA-4599-9161-C55976DC0B9F}"/>
                </a:ext>
              </a:extLst>
            </p:cNvPr>
            <p:cNvSpPr/>
            <p:nvPr/>
          </p:nvSpPr>
          <p:spPr>
            <a:xfrm>
              <a:off x="619404" y="1163782"/>
              <a:ext cx="11156960" cy="4742727"/>
            </a:xfrm>
            <a:prstGeom prst="round2DiagRect">
              <a:avLst/>
            </a:prstGeom>
            <a:solidFill>
              <a:srgbClr val="D9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7DC40A9-21E9-4D98-A981-8D5C7EB5F98A}"/>
                </a:ext>
              </a:extLst>
            </p:cNvPr>
            <p:cNvSpPr txBox="1"/>
            <p:nvPr/>
          </p:nvSpPr>
          <p:spPr>
            <a:xfrm>
              <a:off x="619404" y="1351224"/>
              <a:ext cx="10953191" cy="4524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 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Tuần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vừa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qua,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lớp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trao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đổi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thảo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luận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nên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tổ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chức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tham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quan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du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lịch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ở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đâu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?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Địa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phương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chúng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rất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nhiều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địa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điểm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thú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vị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như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: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Đại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Nội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Chùa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Thiên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Mụ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Lăng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Tự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Đức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Lăng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Khải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Định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Đền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Huyền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Trân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Công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Chúa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…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Cuối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cùng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chúng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quyết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định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tham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quan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Đại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Nội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.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Chúng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công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nhau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chuẩn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bị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đầy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đủ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đồ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dùng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cho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cuộc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tham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quan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như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: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Đồ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ăn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nước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uống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…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mỗi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cá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nhân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mang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theo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quần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áo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máy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ảnh</a:t>
              </a:r>
              <a:r>
                <a:rPr kumimoji="0" lang="en-US" altLang="vi-VN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rPr>
                <a:t>…</a:t>
              </a:r>
              <a:endParaRPr lang="vi-VN" sz="20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A4EA784-0A1B-4FDA-BF43-F5C89A7E0CA4}"/>
              </a:ext>
            </a:extLst>
          </p:cNvPr>
          <p:cNvGrpSpPr/>
          <p:nvPr/>
        </p:nvGrpSpPr>
        <p:grpSpPr>
          <a:xfrm>
            <a:off x="0" y="334265"/>
            <a:ext cx="3874616" cy="1200329"/>
            <a:chOff x="0" y="334265"/>
            <a:chExt cx="3874616" cy="1200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E83E67-92DF-4C1A-9EFE-DF98FE7C0C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4265"/>
              <a:ext cx="3874616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vi-VN" sz="7200" b="1" dirty="0" err="1">
                  <a:latin typeface="SVN-Dancing Script" panose="02040603050506020204" pitchFamily="18" charset="0"/>
                  <a:cs typeface="Times New Roman" panose="02020603050405020304" pitchFamily="18" charset="0"/>
                </a:rPr>
                <a:t>Gợi</a:t>
              </a:r>
              <a:r>
                <a:rPr lang="en-US" altLang="vi-VN" sz="7200" b="1" dirty="0">
                  <a:latin typeface="SVN-Dancing Script" panose="02040603050506020204" pitchFamily="18" charset="0"/>
                  <a:cs typeface="Times New Roman" panose="02020603050405020304" pitchFamily="18" charset="0"/>
                </a:rPr>
                <a:t> ý</a:t>
              </a:r>
            </a:p>
          </p:txBody>
        </p:sp>
        <p:pic>
          <p:nvPicPr>
            <p:cNvPr id="6" name="图片 33">
              <a:extLst>
                <a:ext uri="{FF2B5EF4-FFF2-40B4-BE49-F238E27FC236}">
                  <a16:creationId xmlns:a16="http://schemas.microsoft.com/office/drawing/2014/main" id="{4BBB36D2-0021-41D5-B95F-26BC4E43B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05" t="18450" r="20439" b="16744"/>
            <a:stretch/>
          </p:blipFill>
          <p:spPr>
            <a:xfrm rot="2647756">
              <a:off x="2687415" y="487423"/>
              <a:ext cx="872624" cy="894012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E602C1D-C477-42D2-969C-13EF18B96245}"/>
              </a:ext>
            </a:extLst>
          </p:cNvPr>
          <p:cNvSpPr txBox="1"/>
          <p:nvPr/>
        </p:nvSpPr>
        <p:spPr>
          <a:xfrm>
            <a:off x="10721503" y="-39189"/>
            <a:ext cx="1482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000" dirty="0">
                <a:solidFill>
                  <a:srgbClr val="50C2F3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Măng non</a:t>
            </a:r>
            <a:endParaRPr lang="vi-VN" sz="2800" dirty="0">
              <a:solidFill>
                <a:srgbClr val="50C2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14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5FB9F52-A80C-48EE-9E61-1AD9873F96B3}"/>
              </a:ext>
            </a:extLst>
          </p:cNvPr>
          <p:cNvGrpSpPr/>
          <p:nvPr/>
        </p:nvGrpSpPr>
        <p:grpSpPr>
          <a:xfrm>
            <a:off x="707493" y="1567062"/>
            <a:ext cx="10777013" cy="4742727"/>
            <a:chOff x="897466" y="1228395"/>
            <a:chExt cx="10777013" cy="4742727"/>
          </a:xfrm>
        </p:grpSpPr>
        <p:sp>
          <p:nvSpPr>
            <p:cNvPr id="4" name="Rectangle: Diagonal Corners Rounded 3">
              <a:extLst>
                <a:ext uri="{FF2B5EF4-FFF2-40B4-BE49-F238E27FC236}">
                  <a16:creationId xmlns:a16="http://schemas.microsoft.com/office/drawing/2014/main" id="{21C062E3-2A45-469D-AC97-E65CC25F8EF9}"/>
                </a:ext>
              </a:extLst>
            </p:cNvPr>
            <p:cNvSpPr/>
            <p:nvPr/>
          </p:nvSpPr>
          <p:spPr>
            <a:xfrm>
              <a:off x="897466" y="1228395"/>
              <a:ext cx="10777013" cy="4742727"/>
            </a:xfrm>
            <a:prstGeom prst="round2DiagRect">
              <a:avLst/>
            </a:prstGeom>
            <a:solidFill>
              <a:srgbClr val="FFE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996B5E2-16AA-49A0-BCCA-DEF6C52E91A2}"/>
                </a:ext>
              </a:extLst>
            </p:cNvPr>
            <p:cNvSpPr txBox="1"/>
            <p:nvPr/>
          </p:nvSpPr>
          <p:spPr>
            <a:xfrm>
              <a:off x="1107303" y="1399155"/>
              <a:ext cx="10357338" cy="4524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Với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kết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quả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học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sinh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giỏi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năm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học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vừa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rồi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bố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mẹ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đã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quyết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định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thưởng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cho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một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chuyến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du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lịch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biển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đến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Nha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Trang.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Trước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đường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mẹ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và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đã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chuẩn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bị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rất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nhiều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thứ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: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nào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vé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máy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bay,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một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vali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quần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áo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cho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cả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nhà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túi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xách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cá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nhân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quần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áo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bơi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chống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nắng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cần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cá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của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bố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và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chiếc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máy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ảnh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để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thể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lưu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lại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những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cảnh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đẹp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tại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Nha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Trang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và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chia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sẻ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cùng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bạn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bè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quay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về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Cuối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tuần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này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gia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đình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mới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khởi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hành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đường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vi-VN" sz="3200" dirty="0" err="1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Nhưng</a:t>
              </a:r>
              <a:r>
                <a:rPr lang="en-US" altLang="vi-VN" sz="32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c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hắc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chắn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gia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đình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sẽ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một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chuyến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du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lịch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tuyệt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i="0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vời</a:t>
              </a:r>
              <a:r>
                <a:rPr kumimoji="0" lang="en-US" altLang="vi-VN" sz="3200" i="0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9A7DBC-3F1C-4FD0-A506-3FCA55A7DD6B}"/>
              </a:ext>
            </a:extLst>
          </p:cNvPr>
          <p:cNvGrpSpPr/>
          <p:nvPr/>
        </p:nvGrpSpPr>
        <p:grpSpPr>
          <a:xfrm>
            <a:off x="220134" y="366731"/>
            <a:ext cx="3874616" cy="1200329"/>
            <a:chOff x="0" y="334265"/>
            <a:chExt cx="3874616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26862C-B94E-4819-A1A2-F9A27FBC87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4265"/>
              <a:ext cx="3874616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vi-VN" sz="7200" b="1" dirty="0" err="1">
                  <a:latin typeface="SVN-Dancing Script" panose="02040603050506020204" pitchFamily="18" charset="0"/>
                  <a:cs typeface="Times New Roman" panose="02020603050405020304" pitchFamily="18" charset="0"/>
                </a:rPr>
                <a:t>Gợi</a:t>
              </a:r>
              <a:r>
                <a:rPr lang="en-US" altLang="vi-VN" sz="7200" b="1" dirty="0">
                  <a:latin typeface="SVN-Dancing Script" panose="02040603050506020204" pitchFamily="18" charset="0"/>
                  <a:cs typeface="Times New Roman" panose="02020603050405020304" pitchFamily="18" charset="0"/>
                </a:rPr>
                <a:t> ý</a:t>
              </a:r>
            </a:p>
          </p:txBody>
        </p:sp>
        <p:pic>
          <p:nvPicPr>
            <p:cNvPr id="8" name="图片 33">
              <a:extLst>
                <a:ext uri="{FF2B5EF4-FFF2-40B4-BE49-F238E27FC236}">
                  <a16:creationId xmlns:a16="http://schemas.microsoft.com/office/drawing/2014/main" id="{DD853438-7F2A-48D4-B3D8-3B3FBDA792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05" t="18450" r="20439" b="16744"/>
            <a:stretch/>
          </p:blipFill>
          <p:spPr>
            <a:xfrm rot="2647756">
              <a:off x="2687415" y="487423"/>
              <a:ext cx="872624" cy="894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4211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F9B7586-B930-4233-A0CC-EFD04182D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89" y="2820481"/>
            <a:ext cx="1119099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trưởng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lòng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dũng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khả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lập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khó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khăn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tin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bè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thêm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gắn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bó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err="1">
                <a:latin typeface="UTM Americana" panose="02040603050506020204" pitchFamily="18" charset="0"/>
                <a:cs typeface="Times New Roman" panose="02020603050405020304" pitchFamily="18" charset="0"/>
              </a:rPr>
              <a:t>mến</a:t>
            </a:r>
            <a:r>
              <a:rPr lang="en-US" altLang="vi-VN" sz="3600">
                <a:latin typeface="UTM Americana" panose="02040603050506020204" pitchFamily="18" charset="0"/>
                <a:cs typeface="Times New Roman" panose="02020603050405020304" pitchFamily="18" charset="0"/>
              </a:rPr>
              <a:t> quê hương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latin typeface="UTM Americana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3600" dirty="0">
                <a:latin typeface="UTM Americana" panose="020406030505060202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37C67B81-8F17-4E1D-9A22-0A6E2E5E1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2902" y="621199"/>
            <a:ext cx="102597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Sau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du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thám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4000" b="1" dirty="0">
                <a:solidFill>
                  <a:srgbClr val="65932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887788" y="1199051"/>
            <a:ext cx="3751945" cy="1488924"/>
            <a:chOff x="6304547" y="1530636"/>
            <a:chExt cx="1925053" cy="1116693"/>
          </a:xfrm>
        </p:grpSpPr>
        <p:sp>
          <p:nvSpPr>
            <p:cNvPr id="20" name="圆角矩形 19"/>
            <p:cNvSpPr/>
            <p:nvPr/>
          </p:nvSpPr>
          <p:spPr>
            <a:xfrm>
              <a:off x="6400800" y="1530636"/>
              <a:ext cx="1828800" cy="1116693"/>
            </a:xfrm>
            <a:prstGeom prst="roundRect">
              <a:avLst>
                <a:gd name="adj" fmla="val 2032"/>
              </a:avLst>
            </a:prstGeom>
            <a:noFill/>
            <a:ln>
              <a:solidFill>
                <a:srgbClr val="2543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zh-CN" altLang="en-US" sz="3200" dirty="0">
                <a:solidFill>
                  <a:prstClr val="white"/>
                </a:solidFill>
                <a:latin typeface="Calibri" panose="020F0502020204030204"/>
                <a:ea typeface="思源黑体 CN" panose="020B0500000000000000" pitchFamily="34" charset="-122"/>
              </a:endParaRPr>
            </a:p>
          </p:txBody>
        </p:sp>
        <p:sp>
          <p:nvSpPr>
            <p:cNvPr id="21" name="TextBox 28"/>
            <p:cNvSpPr txBox="1">
              <a:spLocks noChangeArrowheads="1"/>
            </p:cNvSpPr>
            <p:nvPr/>
          </p:nvSpPr>
          <p:spPr bwMode="auto">
            <a:xfrm>
              <a:off x="6304547" y="1530636"/>
              <a:ext cx="1925053" cy="101721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123971" tIns="61985" rIns="123971" bIns="61985">
              <a:spAutoFit/>
            </a:bodyPr>
            <a:lstStyle/>
            <a:p>
              <a:pPr algn="ctr" defTabSz="1239489">
                <a:defRPr/>
              </a:pPr>
              <a:r>
                <a:rPr lang="en-US" altLang="zh-CN" sz="8000" b="1" dirty="0" err="1">
                  <a:solidFill>
                    <a:srgbClr val="254312"/>
                  </a:solidFill>
                  <a:latin typeface="SVN-Dancing Script" panose="02040603050506020204" pitchFamily="18" charset="0"/>
                  <a:ea typeface="思源黑体 CN" panose="020B0500000000000000" pitchFamily="34" charset="-122"/>
                </a:rPr>
                <a:t>Dặn</a:t>
              </a:r>
              <a:r>
                <a:rPr lang="en-US" altLang="zh-CN" sz="8000" b="1" dirty="0">
                  <a:solidFill>
                    <a:srgbClr val="254312"/>
                  </a:solidFill>
                  <a:latin typeface="SVN-Dancing Script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8000" b="1" dirty="0" err="1">
                  <a:solidFill>
                    <a:srgbClr val="254312"/>
                  </a:solidFill>
                  <a:latin typeface="SVN-Dancing Script" panose="02040603050506020204" pitchFamily="18" charset="0"/>
                  <a:ea typeface="思源黑体 CN" panose="020B0500000000000000" pitchFamily="34" charset="-122"/>
                </a:rPr>
                <a:t>dò</a:t>
              </a:r>
              <a:endParaRPr lang="en-US" altLang="zh-CN" sz="80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424B0A0-1576-46ED-B45E-9378BFAE5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7974"/>
            <a:ext cx="6742760" cy="4170025"/>
          </a:xfrm>
          <a:prstGeom prst="rect">
            <a:avLst/>
          </a:prstGeom>
        </p:spPr>
      </p:pic>
      <p:pic>
        <p:nvPicPr>
          <p:cNvPr id="6" name="图片 1" descr="C:/Users/Administrator/AppData/Local/Temp/picturecompress_20211013162840/output_1.pngoutput_1">
            <a:extLst>
              <a:ext uri="{FF2B5EF4-FFF2-40B4-BE49-F238E27FC236}">
                <a16:creationId xmlns:a16="http://schemas.microsoft.com/office/drawing/2014/main" id="{74557F27-7576-4648-8BF4-D5CBBE71D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2973">
            <a:off x="10427117" y="-1058"/>
            <a:ext cx="1754190" cy="1754190"/>
          </a:xfrm>
          <a:prstGeom prst="rect">
            <a:avLst/>
          </a:prstGeom>
        </p:spPr>
      </p:pic>
      <p:sp>
        <p:nvSpPr>
          <p:cNvPr id="8" name="TextBox 28">
            <a:extLst>
              <a:ext uri="{FF2B5EF4-FFF2-40B4-BE49-F238E27FC236}">
                <a16:creationId xmlns:a16="http://schemas.microsoft.com/office/drawing/2014/main" id="{C573EAE3-ED2F-4900-8577-38690AEE4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971" y="1581456"/>
            <a:ext cx="6476883" cy="11408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3971" tIns="61985" rIns="123971" bIns="61985">
            <a:spAutoFit/>
          </a:bodyPr>
          <a:lstStyle/>
          <a:p>
            <a:pPr algn="ctr" defTabSz="1239489">
              <a:defRPr/>
            </a:pP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Hoàn</a:t>
            </a:r>
            <a:r>
              <a:rPr lang="en-US" altLang="zh-CN" sz="66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thành</a:t>
            </a:r>
            <a:r>
              <a:rPr lang="en-US" altLang="zh-CN" sz="66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bài</a:t>
            </a:r>
            <a:r>
              <a:rPr lang="en-US" altLang="zh-CN" sz="66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tập</a:t>
            </a:r>
            <a:endParaRPr lang="en-US" altLang="zh-CN" sz="6600" b="1" dirty="0">
              <a:solidFill>
                <a:srgbClr val="254312"/>
              </a:solidFill>
              <a:latin typeface="SVN-Dancing Script" panose="02040603050506020204" pitchFamily="18" charset="0"/>
              <a:ea typeface="思源黑体 CN" panose="020B0500000000000000" pitchFamily="34" charset="-122"/>
            </a:endParaRPr>
          </a:p>
        </p:txBody>
      </p:sp>
      <p:sp>
        <p:nvSpPr>
          <p:cNvPr id="9" name="TextBox 28">
            <a:extLst>
              <a:ext uri="{FF2B5EF4-FFF2-40B4-BE49-F238E27FC236}">
                <a16:creationId xmlns:a16="http://schemas.microsoft.com/office/drawing/2014/main" id="{68C875C9-F357-480D-8DD1-4C89775C3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805" y="2870519"/>
            <a:ext cx="6476883" cy="11408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3971" tIns="61985" rIns="123971" bIns="61985">
            <a:spAutoFit/>
          </a:bodyPr>
          <a:lstStyle/>
          <a:p>
            <a:pPr algn="ctr" defTabSz="1239489">
              <a:defRPr/>
            </a:pP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Chuẩn</a:t>
            </a:r>
            <a:r>
              <a:rPr lang="en-US" altLang="zh-CN" sz="66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bị</a:t>
            </a:r>
            <a:r>
              <a:rPr lang="en-US" altLang="zh-CN" sz="66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bài</a:t>
            </a:r>
            <a:r>
              <a:rPr lang="en-US" altLang="zh-CN" sz="6600" b="1" dirty="0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lang="en-US" altLang="zh-CN" sz="6600" b="1" dirty="0" err="1">
                <a:solidFill>
                  <a:srgbClr val="254312"/>
                </a:solidFill>
                <a:latin typeface="SVN-Dancing Script" panose="02040603050506020204" pitchFamily="18" charset="0"/>
                <a:ea typeface="思源黑体 CN" panose="020B0500000000000000" pitchFamily="34" charset="-122"/>
              </a:rPr>
              <a:t>mới</a:t>
            </a:r>
            <a:endParaRPr lang="en-US" altLang="zh-CN" sz="6600" b="1" dirty="0">
              <a:solidFill>
                <a:srgbClr val="254312"/>
              </a:solidFill>
              <a:latin typeface="SVN-Dancing Script" panose="02040603050506020204" pitchFamily="18" charset="0"/>
              <a:ea typeface="思源黑体 CN" panose="020B0500000000000000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7E2DC6-04F7-4DF6-B79A-5BA8D5F2BEDE}"/>
              </a:ext>
            </a:extLst>
          </p:cNvPr>
          <p:cNvSpPr txBox="1"/>
          <p:nvPr/>
        </p:nvSpPr>
        <p:spPr>
          <a:xfrm>
            <a:off x="10721503" y="-39189"/>
            <a:ext cx="1482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000" dirty="0">
                <a:solidFill>
                  <a:srgbClr val="50C2F3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Măng non</a:t>
            </a:r>
            <a:endParaRPr lang="vi-VN" sz="2800" dirty="0">
              <a:solidFill>
                <a:srgbClr val="50C2F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草地6"/>
          <p:cNvPicPr>
            <a:picLocks noChangeAspect="1"/>
          </p:cNvPicPr>
          <p:nvPr/>
        </p:nvPicPr>
        <p:blipFill>
          <a:blip r:embed="rId3"/>
          <a:srcRect b="19962"/>
          <a:stretch>
            <a:fillRect/>
          </a:stretch>
        </p:blipFill>
        <p:spPr>
          <a:xfrm>
            <a:off x="-847" y="1336887"/>
            <a:ext cx="12192000" cy="5360247"/>
          </a:xfrm>
          <a:prstGeom prst="rect">
            <a:avLst/>
          </a:prstGeom>
        </p:spPr>
      </p:pic>
      <p:pic>
        <p:nvPicPr>
          <p:cNvPr id="8" name="图片 7" descr="草地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1153" cy="6697133"/>
          </a:xfrm>
          <a:prstGeom prst="rect">
            <a:avLst/>
          </a:prstGeom>
        </p:spPr>
      </p:pic>
      <p:pic>
        <p:nvPicPr>
          <p:cNvPr id="12" name="图片 11" descr="草地4"/>
          <p:cNvPicPr>
            <a:picLocks noChangeAspect="1"/>
          </p:cNvPicPr>
          <p:nvPr/>
        </p:nvPicPr>
        <p:blipFill>
          <a:blip r:embed="rId5"/>
          <a:srcRect b="16456"/>
          <a:stretch>
            <a:fillRect/>
          </a:stretch>
        </p:blipFill>
        <p:spPr>
          <a:xfrm>
            <a:off x="12700" y="1269154"/>
            <a:ext cx="12178453" cy="5588847"/>
          </a:xfrm>
          <a:prstGeom prst="rect">
            <a:avLst/>
          </a:prstGeom>
        </p:spPr>
      </p:pic>
      <p:pic>
        <p:nvPicPr>
          <p:cNvPr id="9" name="图片 8" descr="草地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0" y="6773"/>
            <a:ext cx="12178453" cy="6690360"/>
          </a:xfrm>
          <a:prstGeom prst="rect">
            <a:avLst/>
          </a:prstGeom>
        </p:spPr>
      </p:pic>
      <p:pic>
        <p:nvPicPr>
          <p:cNvPr id="3" name="图片 2" descr="千库网_春天夏天四季春夏旅游旅行外出活动自驾游_元素编号13056854"/>
          <p:cNvPicPr>
            <a:picLocks noChangeAspect="1"/>
          </p:cNvPicPr>
          <p:nvPr/>
        </p:nvPicPr>
        <p:blipFill>
          <a:blip r:embed="rId7"/>
          <a:srcRect b="20855"/>
          <a:stretch>
            <a:fillRect/>
          </a:stretch>
        </p:blipFill>
        <p:spPr>
          <a:xfrm>
            <a:off x="7158261" y="2863522"/>
            <a:ext cx="5078791" cy="4019878"/>
          </a:xfrm>
          <a:prstGeom prst="rect">
            <a:avLst/>
          </a:prstGeom>
        </p:spPr>
      </p:pic>
      <p:pic>
        <p:nvPicPr>
          <p:cNvPr id="15" name="图片 14" descr="千库网_帐篷免扣png_元素编号121703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212160" y="4682489"/>
            <a:ext cx="3074796" cy="1812714"/>
          </a:xfrm>
          <a:prstGeom prst="rect">
            <a:avLst/>
          </a:prstGeom>
        </p:spPr>
      </p:pic>
      <p:pic>
        <p:nvPicPr>
          <p:cNvPr id="2" name="图片 1" descr="千库网_春天春季踏青出游放风筝_元素编号13044806"/>
          <p:cNvPicPr>
            <a:picLocks noChangeAspect="1"/>
          </p:cNvPicPr>
          <p:nvPr/>
        </p:nvPicPr>
        <p:blipFill>
          <a:blip r:embed="rId9"/>
          <a:srcRect b="5274"/>
          <a:stretch>
            <a:fillRect/>
          </a:stretch>
        </p:blipFill>
        <p:spPr>
          <a:xfrm>
            <a:off x="-846" y="2720341"/>
            <a:ext cx="4296833" cy="4141047"/>
          </a:xfrm>
          <a:prstGeom prst="rect">
            <a:avLst/>
          </a:prstGeom>
        </p:spPr>
      </p:pic>
      <p:sp>
        <p:nvSpPr>
          <p:cNvPr id="16" name="圆角矩形 15"/>
          <p:cNvSpPr/>
          <p:nvPr/>
        </p:nvSpPr>
        <p:spPr>
          <a:xfrm>
            <a:off x="2116714" y="1230321"/>
            <a:ext cx="8628283" cy="2833256"/>
          </a:xfrm>
          <a:prstGeom prst="roundRect">
            <a:avLst/>
          </a:prstGeom>
          <a:gradFill>
            <a:gsLst>
              <a:gs pos="0">
                <a:srgbClr val="599CD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思源黑体 CN"/>
              <a:cs typeface="+mn-cs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2147569" y="1311488"/>
            <a:ext cx="8628283" cy="2308254"/>
          </a:xfrm>
          <a:prstGeom prst="rect">
            <a:avLst/>
          </a:prstGeom>
          <a:noFill/>
        </p:spPr>
        <p:txBody>
          <a:bodyPr wrap="squar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35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0" cap="none" spc="800" normalizeH="0" baseline="0" noProof="0" dirty="0">
                <a:ln w="57150">
                  <a:solidFill>
                    <a:schemeClr val="bg1"/>
                  </a:solidFill>
                </a:ln>
                <a:solidFill>
                  <a:srgbClr val="599CD1"/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思源黑体 CN Heavy" panose="020B0A00000000000000" charset="-122"/>
                <a:cs typeface="+mn-cs"/>
              </a:rPr>
              <a:t>CHÚC CÁC EM HỌC TỐT</a:t>
            </a:r>
            <a:endParaRPr kumimoji="0" lang="zh-CN" altLang="en-US" sz="7200" b="1" i="0" u="none" strike="noStrike" kern="0" cap="none" spc="800" normalizeH="0" baseline="0" noProof="0" dirty="0">
              <a:ln w="57150">
                <a:solidFill>
                  <a:schemeClr val="bg1"/>
                </a:solidFill>
              </a:ln>
              <a:solidFill>
                <a:srgbClr val="599CD1"/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uLnTx/>
              <a:uFillTx/>
              <a:latin typeface="UTM Avo" panose="02040603050506020204" pitchFamily="18" charset="0"/>
              <a:ea typeface="思源黑体 CN Heavy" panose="020B0A00000000000000" charset="-122"/>
              <a:cs typeface="+mn-cs"/>
            </a:endParaRPr>
          </a:p>
        </p:txBody>
      </p:sp>
      <p:pic>
        <p:nvPicPr>
          <p:cNvPr id="17" name="图片 16" descr="草地3"/>
          <p:cNvPicPr>
            <a:picLocks noChangeAspect="1"/>
          </p:cNvPicPr>
          <p:nvPr/>
        </p:nvPicPr>
        <p:blipFill>
          <a:blip r:embed="rId10"/>
          <a:srcRect l="40883" t="6408" r="8360" b="65362"/>
          <a:stretch>
            <a:fillRect/>
          </a:stretch>
        </p:blipFill>
        <p:spPr>
          <a:xfrm>
            <a:off x="8661603" y="-1005040"/>
            <a:ext cx="5957993" cy="1820333"/>
          </a:xfrm>
          <a:prstGeom prst="rect">
            <a:avLst/>
          </a:prstGeom>
        </p:spPr>
      </p:pic>
      <p:pic>
        <p:nvPicPr>
          <p:cNvPr id="14" name="图片 13" descr="千库网_蓝色卡通飞机交通工具_元素编号12804870"/>
          <p:cNvPicPr>
            <a:picLocks noChangeAspect="1"/>
          </p:cNvPicPr>
          <p:nvPr/>
        </p:nvPicPr>
        <p:blipFill>
          <a:blip r:embed="rId11"/>
          <a:srcRect t="17139" b="16339"/>
          <a:stretch>
            <a:fillRect/>
          </a:stretch>
        </p:blipFill>
        <p:spPr>
          <a:xfrm>
            <a:off x="589079" y="561764"/>
            <a:ext cx="2941320" cy="1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48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草地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1" y="0"/>
            <a:ext cx="12191153" cy="6697133"/>
          </a:xfrm>
          <a:prstGeom prst="rect">
            <a:avLst/>
          </a:prstGeom>
        </p:spPr>
      </p:pic>
      <p:pic>
        <p:nvPicPr>
          <p:cNvPr id="9" name="图片 8" descr="草地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78453" cy="6690360"/>
          </a:xfrm>
          <a:prstGeom prst="rect">
            <a:avLst/>
          </a:prstGeom>
        </p:spPr>
      </p:pic>
      <p:pic>
        <p:nvPicPr>
          <p:cNvPr id="7" name="图片 6" descr="草地6"/>
          <p:cNvPicPr>
            <a:picLocks noChangeAspect="1"/>
          </p:cNvPicPr>
          <p:nvPr userDrawn="1"/>
        </p:nvPicPr>
        <p:blipFill>
          <a:blip r:embed="rId5"/>
          <a:srcRect t="22386" b="9672"/>
          <a:stretch>
            <a:fillRect/>
          </a:stretch>
        </p:blipFill>
        <p:spPr>
          <a:xfrm>
            <a:off x="-12699" y="-25400"/>
            <a:ext cx="12204700" cy="4440767"/>
          </a:xfrm>
          <a:prstGeom prst="rect">
            <a:avLst/>
          </a:prstGeom>
        </p:spPr>
      </p:pic>
      <p:pic>
        <p:nvPicPr>
          <p:cNvPr id="12" name="图片 11" descr="草地4"/>
          <p:cNvPicPr>
            <a:picLocks noChangeAspect="1"/>
          </p:cNvPicPr>
          <p:nvPr/>
        </p:nvPicPr>
        <p:blipFill>
          <a:blip r:embed="rId6"/>
          <a:srcRect b="16456"/>
          <a:stretch>
            <a:fillRect/>
          </a:stretch>
        </p:blipFill>
        <p:spPr>
          <a:xfrm>
            <a:off x="-31976" y="1255183"/>
            <a:ext cx="12178453" cy="5588847"/>
          </a:xfrm>
          <a:prstGeom prst="rect">
            <a:avLst/>
          </a:prstGeom>
        </p:spPr>
      </p:pic>
      <p:pic>
        <p:nvPicPr>
          <p:cNvPr id="5" name="图片 4" descr="C:/Users/Administrator/AppData/Local/Temp/picturecompress_20211013160152/output_1.pngoutput_1"/>
          <p:cNvPicPr>
            <a:picLocks noChangeAspect="1"/>
          </p:cNvPicPr>
          <p:nvPr/>
        </p:nvPicPr>
        <p:blipFill>
          <a:blip r:embed="rId7"/>
          <a:srcRect b="8229"/>
          <a:stretch>
            <a:fillRect/>
          </a:stretch>
        </p:blipFill>
        <p:spPr>
          <a:xfrm>
            <a:off x="-771899" y="464234"/>
            <a:ext cx="6966959" cy="6393766"/>
          </a:xfrm>
          <a:prstGeom prst="rect">
            <a:avLst/>
          </a:prstGeom>
        </p:spPr>
      </p:pic>
      <p:pic>
        <p:nvPicPr>
          <p:cNvPr id="4" name="图片 3" descr="C:/Users/Administrator/AppData/Local/Temp/picturecompress_20211013160122/output_1.pngoutput_1"/>
          <p:cNvPicPr>
            <a:picLocks noChangeAspect="1"/>
          </p:cNvPicPr>
          <p:nvPr/>
        </p:nvPicPr>
        <p:blipFill>
          <a:blip r:embed="rId8"/>
          <a:srcRect t="48496"/>
          <a:stretch>
            <a:fillRect/>
          </a:stretch>
        </p:blipFill>
        <p:spPr>
          <a:xfrm>
            <a:off x="-45523" y="3394710"/>
            <a:ext cx="12192000" cy="34493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B76BAB5C-A19D-49E7-AB9C-E62FDCC82C5B}"/>
              </a:ext>
            </a:extLst>
          </p:cNvPr>
          <p:cNvSpPr txBox="1"/>
          <p:nvPr/>
        </p:nvSpPr>
        <p:spPr>
          <a:xfrm>
            <a:off x="5157623" y="1393850"/>
            <a:ext cx="4971115" cy="3046917"/>
          </a:xfrm>
          <a:prstGeom prst="rect">
            <a:avLst/>
          </a:prstGeom>
          <a:noFill/>
        </p:spPr>
        <p:txBody>
          <a:bodyPr wrap="squar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9600" kern="0" dirty="0">
                <a:ln w="28575">
                  <a:solidFill>
                    <a:srgbClr val="FFFFFF"/>
                  </a:solidFill>
                </a:ln>
                <a:solidFill>
                  <a:srgbClr val="659323"/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UTM Avo" panose="02040603050506020204" pitchFamily="18" charset="0"/>
                <a:ea typeface="思源黑体 CN Heavy" panose="020B0A00000000000000" charset="-122"/>
              </a:rPr>
              <a:t>KHỞI ĐỘNG</a:t>
            </a:r>
            <a:endParaRPr lang="zh-CN" altLang="en-US" sz="9600" kern="0" dirty="0">
              <a:ln w="28575">
                <a:solidFill>
                  <a:srgbClr val="FFFFFF"/>
                </a:solidFill>
              </a:ln>
              <a:solidFill>
                <a:srgbClr val="659323"/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UTM Avo" panose="02040603050506020204" pitchFamily="18" charset="0"/>
              <a:ea typeface="思源黑体 CN Heavy" panose="020B0A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 descr="图片1">
            <a:extLst>
              <a:ext uri="{FF2B5EF4-FFF2-40B4-BE49-F238E27FC236}">
                <a16:creationId xmlns:a16="http://schemas.microsoft.com/office/drawing/2014/main" id="{D0B1CB94-074E-4642-BEF0-5C8768752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880" y="-210950"/>
            <a:ext cx="12618720" cy="72798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11F0853-99DC-43FA-8BC8-05D32B3FDD80}"/>
              </a:ext>
            </a:extLst>
          </p:cNvPr>
          <p:cNvGrpSpPr/>
          <p:nvPr/>
        </p:nvGrpSpPr>
        <p:grpSpPr>
          <a:xfrm>
            <a:off x="1297186" y="532682"/>
            <a:ext cx="9999171" cy="2423327"/>
            <a:chOff x="182011" y="-156090"/>
            <a:chExt cx="15240444" cy="3165101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4AF2953E-835A-49E5-8B79-F818C7487E84}"/>
                </a:ext>
              </a:extLst>
            </p:cNvPr>
            <p:cNvSpPr/>
            <p:nvPr/>
          </p:nvSpPr>
          <p:spPr>
            <a:xfrm>
              <a:off x="182011" y="-156090"/>
              <a:ext cx="15195822" cy="3165101"/>
            </a:xfrm>
            <a:custGeom>
              <a:avLst/>
              <a:gdLst>
                <a:gd name="connsiteX0" fmla="*/ 0 w 15195822"/>
                <a:gd name="connsiteY0" fmla="*/ 0 h 3165101"/>
                <a:gd name="connsiteX1" fmla="*/ 15195822 w 15195822"/>
                <a:gd name="connsiteY1" fmla="*/ 0 h 3165101"/>
                <a:gd name="connsiteX2" fmla="*/ 15195822 w 15195822"/>
                <a:gd name="connsiteY2" fmla="*/ 3165101 h 3165101"/>
                <a:gd name="connsiteX3" fmla="*/ 0 w 15195822"/>
                <a:gd name="connsiteY3" fmla="*/ 3165101 h 3165101"/>
                <a:gd name="connsiteX4" fmla="*/ 0 w 15195822"/>
                <a:gd name="connsiteY4" fmla="*/ 0 h 3165101"/>
                <a:gd name="connsiteX0" fmla="*/ 0 w 15195822"/>
                <a:gd name="connsiteY0" fmla="*/ 0 h 3165101"/>
                <a:gd name="connsiteX1" fmla="*/ 15195822 w 15195822"/>
                <a:gd name="connsiteY1" fmla="*/ 0 h 3165101"/>
                <a:gd name="connsiteX2" fmla="*/ 15195822 w 15195822"/>
                <a:gd name="connsiteY2" fmla="*/ 3165101 h 3165101"/>
                <a:gd name="connsiteX3" fmla="*/ 0 w 15195822"/>
                <a:gd name="connsiteY3" fmla="*/ 3165101 h 3165101"/>
                <a:gd name="connsiteX4" fmla="*/ 0 w 15195822"/>
                <a:gd name="connsiteY4" fmla="*/ 0 h 3165101"/>
                <a:gd name="connsiteX0" fmla="*/ 0 w 15195822"/>
                <a:gd name="connsiteY0" fmla="*/ 0 h 3165101"/>
                <a:gd name="connsiteX1" fmla="*/ 15195822 w 15195822"/>
                <a:gd name="connsiteY1" fmla="*/ 0 h 3165101"/>
                <a:gd name="connsiteX2" fmla="*/ 15195822 w 15195822"/>
                <a:gd name="connsiteY2" fmla="*/ 3165101 h 3165101"/>
                <a:gd name="connsiteX3" fmla="*/ 0 w 15195822"/>
                <a:gd name="connsiteY3" fmla="*/ 3165101 h 3165101"/>
                <a:gd name="connsiteX4" fmla="*/ 0 w 15195822"/>
                <a:gd name="connsiteY4" fmla="*/ 0 h 316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95822" h="3165101" fill="none" extrusionOk="0">
                  <a:moveTo>
                    <a:pt x="0" y="0"/>
                  </a:moveTo>
                  <a:cubicBezTo>
                    <a:pt x="5389363" y="12365"/>
                    <a:pt x="8149329" y="1051108"/>
                    <a:pt x="15195822" y="0"/>
                  </a:cubicBezTo>
                  <a:cubicBezTo>
                    <a:pt x="14913113" y="697298"/>
                    <a:pt x="14885871" y="2178000"/>
                    <a:pt x="15195822" y="3165101"/>
                  </a:cubicBezTo>
                  <a:cubicBezTo>
                    <a:pt x="8594461" y="2658568"/>
                    <a:pt x="3346283" y="2122919"/>
                    <a:pt x="0" y="3165101"/>
                  </a:cubicBezTo>
                  <a:cubicBezTo>
                    <a:pt x="123337" y="2028775"/>
                    <a:pt x="127376" y="760641"/>
                    <a:pt x="0" y="0"/>
                  </a:cubicBezTo>
                  <a:close/>
                </a:path>
                <a:path w="15195822" h="3165101" stroke="0" extrusionOk="0">
                  <a:moveTo>
                    <a:pt x="0" y="0"/>
                  </a:moveTo>
                  <a:cubicBezTo>
                    <a:pt x="7135580" y="-150725"/>
                    <a:pt x="12462838" y="-323260"/>
                    <a:pt x="15195822" y="0"/>
                  </a:cubicBezTo>
                  <a:cubicBezTo>
                    <a:pt x="14889078" y="214606"/>
                    <a:pt x="15299024" y="1982644"/>
                    <a:pt x="15195822" y="3165101"/>
                  </a:cubicBezTo>
                  <a:cubicBezTo>
                    <a:pt x="10461106" y="3058639"/>
                    <a:pt x="3861769" y="3735069"/>
                    <a:pt x="0" y="3165101"/>
                  </a:cubicBezTo>
                  <a:cubicBezTo>
                    <a:pt x="106881" y="2275162"/>
                    <a:pt x="131492" y="1696305"/>
                    <a:pt x="0" y="0"/>
                  </a:cubicBezTo>
                  <a:close/>
                </a:path>
                <a:path w="15195822" h="3165101" fill="none" stroke="0" extrusionOk="0">
                  <a:moveTo>
                    <a:pt x="0" y="0"/>
                  </a:moveTo>
                  <a:cubicBezTo>
                    <a:pt x="5251162" y="-524230"/>
                    <a:pt x="9311786" y="151257"/>
                    <a:pt x="15195822" y="0"/>
                  </a:cubicBezTo>
                  <a:cubicBezTo>
                    <a:pt x="14949550" y="641059"/>
                    <a:pt x="15192890" y="2321645"/>
                    <a:pt x="15195822" y="3165101"/>
                  </a:cubicBezTo>
                  <a:cubicBezTo>
                    <a:pt x="7568459" y="1945151"/>
                    <a:pt x="4366089" y="2709288"/>
                    <a:pt x="0" y="3165101"/>
                  </a:cubicBezTo>
                  <a:cubicBezTo>
                    <a:pt x="54305" y="2131646"/>
                    <a:pt x="4207" y="601072"/>
                    <a:pt x="0" y="0"/>
                  </a:cubicBezTo>
                  <a:close/>
                </a:path>
                <a:path w="15195822" h="3165101" fill="none" stroke="0" extrusionOk="0">
                  <a:moveTo>
                    <a:pt x="0" y="0"/>
                  </a:moveTo>
                  <a:cubicBezTo>
                    <a:pt x="5457717" y="-112453"/>
                    <a:pt x="8700681" y="918451"/>
                    <a:pt x="15195822" y="0"/>
                  </a:cubicBezTo>
                  <a:cubicBezTo>
                    <a:pt x="14821793" y="637736"/>
                    <a:pt x="15062582" y="2288973"/>
                    <a:pt x="15195822" y="3165101"/>
                  </a:cubicBezTo>
                  <a:cubicBezTo>
                    <a:pt x="8247813" y="2528483"/>
                    <a:pt x="3598166" y="1668070"/>
                    <a:pt x="0" y="3165101"/>
                  </a:cubicBezTo>
                  <a:cubicBezTo>
                    <a:pt x="176274" y="1926918"/>
                    <a:pt x="82104" y="682682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69895"/>
                        <a:gd name="connsiteY0" fmla="*/ 0 h 1752791"/>
                        <a:gd name="connsiteX1" fmla="*/ 9969895 w 9969895"/>
                        <a:gd name="connsiteY1" fmla="*/ 0 h 1752791"/>
                        <a:gd name="connsiteX2" fmla="*/ 9969895 w 9969895"/>
                        <a:gd name="connsiteY2" fmla="*/ 1752791 h 1752791"/>
                        <a:gd name="connsiteX3" fmla="*/ 0 w 9969895"/>
                        <a:gd name="connsiteY3" fmla="*/ 1752791 h 1752791"/>
                        <a:gd name="connsiteX4" fmla="*/ 0 w 9969895"/>
                        <a:gd name="connsiteY4" fmla="*/ 0 h 1752791"/>
                        <a:gd name="connsiteX0" fmla="*/ 0 w 9969895"/>
                        <a:gd name="connsiteY0" fmla="*/ 0 h 1752791"/>
                        <a:gd name="connsiteX1" fmla="*/ 9969895 w 9969895"/>
                        <a:gd name="connsiteY1" fmla="*/ 0 h 1752791"/>
                        <a:gd name="connsiteX2" fmla="*/ 9969895 w 9969895"/>
                        <a:gd name="connsiteY2" fmla="*/ 1752791 h 1752791"/>
                        <a:gd name="connsiteX3" fmla="*/ 0 w 9969895"/>
                        <a:gd name="connsiteY3" fmla="*/ 1752791 h 1752791"/>
                        <a:gd name="connsiteX4" fmla="*/ 0 w 9969895"/>
                        <a:gd name="connsiteY4" fmla="*/ 0 h 17527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69895" h="1752791" fill="none" extrusionOk="0">
                          <a:moveTo>
                            <a:pt x="0" y="0"/>
                          </a:moveTo>
                          <a:cubicBezTo>
                            <a:pt x="3367322" y="-72862"/>
                            <a:pt x="5547340" y="306256"/>
                            <a:pt x="9969895" y="0"/>
                          </a:cubicBezTo>
                          <a:cubicBezTo>
                            <a:pt x="9807855" y="360404"/>
                            <a:pt x="9884716" y="1233980"/>
                            <a:pt x="9969895" y="1752791"/>
                          </a:cubicBezTo>
                          <a:cubicBezTo>
                            <a:pt x="5493182" y="1534993"/>
                            <a:pt x="2225903" y="1237421"/>
                            <a:pt x="0" y="1752791"/>
                          </a:cubicBezTo>
                          <a:cubicBezTo>
                            <a:pt x="75014" y="1138439"/>
                            <a:pt x="55574" y="394698"/>
                            <a:pt x="0" y="0"/>
                          </a:cubicBezTo>
                          <a:close/>
                        </a:path>
                        <a:path w="9969895" h="1752791" stroke="0" extrusionOk="0">
                          <a:moveTo>
                            <a:pt x="0" y="0"/>
                          </a:moveTo>
                          <a:cubicBezTo>
                            <a:pt x="4533756" y="-120422"/>
                            <a:pt x="7886404" y="-141304"/>
                            <a:pt x="9969895" y="0"/>
                          </a:cubicBezTo>
                          <a:cubicBezTo>
                            <a:pt x="9855683" y="187940"/>
                            <a:pt x="10007876" y="1134504"/>
                            <a:pt x="9969895" y="1752791"/>
                          </a:cubicBezTo>
                          <a:cubicBezTo>
                            <a:pt x="6633410" y="1678437"/>
                            <a:pt x="2272203" y="1946474"/>
                            <a:pt x="0" y="1752791"/>
                          </a:cubicBezTo>
                          <a:cubicBezTo>
                            <a:pt x="83963" y="1262890"/>
                            <a:pt x="85880" y="865954"/>
                            <a:pt x="0" y="0"/>
                          </a:cubicBezTo>
                          <a:close/>
                        </a:path>
                        <a:path w="9969895" h="1752791" fill="none" stroke="0" extrusionOk="0">
                          <a:moveTo>
                            <a:pt x="0" y="0"/>
                          </a:moveTo>
                          <a:cubicBezTo>
                            <a:pt x="3694005" y="-110433"/>
                            <a:pt x="5885986" y="-17090"/>
                            <a:pt x="9969895" y="0"/>
                          </a:cubicBezTo>
                          <a:cubicBezTo>
                            <a:pt x="9787937" y="308053"/>
                            <a:pt x="9967559" y="1342608"/>
                            <a:pt x="9969895" y="1752791"/>
                          </a:cubicBezTo>
                          <a:cubicBezTo>
                            <a:pt x="4862184" y="1343561"/>
                            <a:pt x="2525659" y="1231817"/>
                            <a:pt x="0" y="1752791"/>
                          </a:cubicBezTo>
                          <a:cubicBezTo>
                            <a:pt x="57713" y="1192574"/>
                            <a:pt x="26632" y="3360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9C5C45-D8F9-4217-AA0D-449581BC92B9}"/>
                </a:ext>
              </a:extLst>
            </p:cNvPr>
            <p:cNvSpPr txBox="1"/>
            <p:nvPr/>
          </p:nvSpPr>
          <p:spPr>
            <a:xfrm>
              <a:off x="435237" y="214935"/>
              <a:ext cx="14987218" cy="22109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400" b="1" u="sng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altLang="en-US" sz="4400" b="1" u="sng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1</a:t>
              </a:r>
              <a:r>
                <a:rPr lang="en-US" altLang="en-US" sz="44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vi-VN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Sông nào sóng nước </a:t>
              </a:r>
              <a:r>
                <a:rPr lang="vi-VN" altLang="en-US" sz="4000" b="1" kern="0" spc="-15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hữu tình</a:t>
              </a:r>
              <a:endParaRPr lang="en-US" altLang="en-US" sz="4000" b="1" kern="0" spc="-15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en-US" sz="4000" b="1" kern="0" spc="-15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Ngát </a:t>
              </a:r>
              <a:r>
                <a:rPr lang="vi-VN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thơm xứ Huế thần kinh mơ màng?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031733-1152-4BA7-95A8-A4EE51EF8AB5}"/>
              </a:ext>
            </a:extLst>
          </p:cNvPr>
          <p:cNvGrpSpPr/>
          <p:nvPr/>
        </p:nvGrpSpPr>
        <p:grpSpPr>
          <a:xfrm>
            <a:off x="659106" y="2930565"/>
            <a:ext cx="4961694" cy="1290663"/>
            <a:chOff x="693004" y="2887341"/>
            <a:chExt cx="4961694" cy="129066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F203320-2810-459A-A033-4C36D94D2657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99D244AF-BA19-4F0E-98A7-6C5158F418F0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531825E-842A-4D0A-8039-839368635F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603898-827B-44D5-BE76-EB3F2D22A297}"/>
                </a:ext>
              </a:extLst>
            </p:cNvPr>
            <p:cNvSpPr txBox="1"/>
            <p:nvPr/>
          </p:nvSpPr>
          <p:spPr>
            <a:xfrm>
              <a:off x="1884434" y="3075056"/>
              <a:ext cx="317362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Hồng</a:t>
              </a:r>
              <a:endParaRPr kumimoji="0" lang="en-US" altLang="en-US" sz="40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F083B2-9E25-44FB-AEB3-EF1D20EB8AAE}"/>
              </a:ext>
            </a:extLst>
          </p:cNvPr>
          <p:cNvGrpSpPr/>
          <p:nvPr/>
        </p:nvGrpSpPr>
        <p:grpSpPr>
          <a:xfrm>
            <a:off x="5973315" y="2816175"/>
            <a:ext cx="4810193" cy="1400861"/>
            <a:chOff x="806277" y="4584522"/>
            <a:chExt cx="4810193" cy="140086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C967F02-C3FB-48BE-B38B-309883383787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B122457-A35D-45FA-BF49-2C60F6A28C4A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BA73445E-5220-4627-A50B-21A042FFAB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8067B7-B4FE-47F8-A0D2-77A74C9F7C02}"/>
                </a:ext>
              </a:extLst>
            </p:cNvPr>
            <p:cNvSpPr txBox="1"/>
            <p:nvPr/>
          </p:nvSpPr>
          <p:spPr>
            <a:xfrm>
              <a:off x="1884433" y="4921072"/>
              <a:ext cx="317362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Hương</a:t>
              </a:r>
              <a:endParaRPr kumimoji="0" lang="en-US" altLang="en-US" sz="40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ED3EC1-83AC-4EF1-88FF-8D55F6C7EE85}"/>
              </a:ext>
            </a:extLst>
          </p:cNvPr>
          <p:cNvGrpSpPr/>
          <p:nvPr/>
        </p:nvGrpSpPr>
        <p:grpSpPr>
          <a:xfrm>
            <a:off x="598222" y="4448286"/>
            <a:ext cx="5065415" cy="1570786"/>
            <a:chOff x="5839736" y="2656407"/>
            <a:chExt cx="5065415" cy="157078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88EB8CD-3533-4249-8F4B-6441BBB87BBE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D8C5825-B3A3-46C5-9EF1-3850E4227E24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DC282DD-1D82-48B3-9D42-A8CAA10DB0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32F3FD-EFA1-47E8-BD40-D6DF121A83ED}"/>
                </a:ext>
              </a:extLst>
            </p:cNvPr>
            <p:cNvSpPr txBox="1"/>
            <p:nvPr/>
          </p:nvSpPr>
          <p:spPr>
            <a:xfrm>
              <a:off x="7043024" y="2966472"/>
              <a:ext cx="377120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ông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Hàn</a:t>
              </a:r>
              <a:endParaRPr kumimoji="0" lang="en-US" altLang="en-US" sz="40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451A0E-9D8F-498F-BDB0-54A45D183D57}"/>
              </a:ext>
            </a:extLst>
          </p:cNvPr>
          <p:cNvGrpSpPr/>
          <p:nvPr/>
        </p:nvGrpSpPr>
        <p:grpSpPr>
          <a:xfrm>
            <a:off x="6035986" y="4515401"/>
            <a:ext cx="5260371" cy="1570786"/>
            <a:chOff x="6184260" y="4383397"/>
            <a:chExt cx="4929064" cy="15707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0F2F579-8BEF-4E56-8AED-5A4208D2B04B}"/>
                </a:ext>
              </a:extLst>
            </p:cNvPr>
            <p:cNvGrpSpPr/>
            <p:nvPr/>
          </p:nvGrpSpPr>
          <p:grpSpPr>
            <a:xfrm>
              <a:off x="6184260" y="4383397"/>
              <a:ext cx="4929064" cy="1570786"/>
              <a:chOff x="6489327" y="4202635"/>
              <a:chExt cx="4929064" cy="1570786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1309CA03-B4BC-4586-B2E0-7C159EAC3A51}"/>
                  </a:ext>
                </a:extLst>
              </p:cNvPr>
              <p:cNvSpPr/>
              <p:nvPr/>
            </p:nvSpPr>
            <p:spPr>
              <a:xfrm>
                <a:off x="7144692" y="435073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6CD7E1"/>
                </a:solidFill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35C47F92-7A66-4986-B36D-E0E7020750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89327" y="4202635"/>
                <a:ext cx="1194954" cy="1570786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AB556B-2B21-49CE-AF7D-8FDA2B1783F8}"/>
                </a:ext>
              </a:extLst>
            </p:cNvPr>
            <p:cNvSpPr txBox="1"/>
            <p:nvPr/>
          </p:nvSpPr>
          <p:spPr>
            <a:xfrm>
              <a:off x="7197491" y="4732778"/>
              <a:ext cx="377120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Cửu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latin typeface="Cambria" panose="02040503050406030204" pitchFamily="18" charset="0"/>
                  <a:ea typeface="Cambria" panose="02040503050406030204" pitchFamily="18" charset="0"/>
                </a:rPr>
                <a:t> Long</a:t>
              </a:r>
              <a:endParaRPr kumimoji="0" lang="en-US" altLang="en-US" sz="4000" b="1" i="0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092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 descr="图片1">
            <a:extLst>
              <a:ext uri="{FF2B5EF4-FFF2-40B4-BE49-F238E27FC236}">
                <a16:creationId xmlns:a16="http://schemas.microsoft.com/office/drawing/2014/main" id="{D0D56DC2-BEE9-4A5C-AD98-17A221039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016" y="-210951"/>
            <a:ext cx="12646855" cy="72798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6B26CD4-66D1-47A6-A623-24B2D2F6F542}"/>
              </a:ext>
            </a:extLst>
          </p:cNvPr>
          <p:cNvGrpSpPr/>
          <p:nvPr/>
        </p:nvGrpSpPr>
        <p:grpSpPr>
          <a:xfrm>
            <a:off x="1357511" y="615441"/>
            <a:ext cx="9941179" cy="1831954"/>
            <a:chOff x="226633" y="-47311"/>
            <a:chExt cx="13830686" cy="2392709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CDA809A-F642-4AD4-AD18-8CBC342DF37F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4973088" y="57713"/>
                    <a:pt x="7697833" y="393858"/>
                    <a:pt x="13830686" y="0"/>
                  </a:cubicBezTo>
                  <a:cubicBezTo>
                    <a:pt x="13488826" y="638459"/>
                    <a:pt x="13660740" y="1671403"/>
                    <a:pt x="13830686" y="2392709"/>
                  </a:cubicBezTo>
                  <a:cubicBezTo>
                    <a:pt x="7983195" y="1918757"/>
                    <a:pt x="3170592" y="1894435"/>
                    <a:pt x="0" y="2392709"/>
                  </a:cubicBezTo>
                  <a:cubicBezTo>
                    <a:pt x="110499" y="1533973"/>
                    <a:pt x="113022" y="578267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6929082" y="21387"/>
                    <a:pt x="10842112" y="-176408"/>
                    <a:pt x="13830686" y="0"/>
                  </a:cubicBezTo>
                  <a:cubicBezTo>
                    <a:pt x="13622398" y="213918"/>
                    <a:pt x="13876294" y="1560015"/>
                    <a:pt x="13830686" y="2392709"/>
                  </a:cubicBezTo>
                  <a:cubicBezTo>
                    <a:pt x="9238821" y="2292668"/>
                    <a:pt x="3544826" y="2859264"/>
                    <a:pt x="0" y="2392709"/>
                  </a:cubicBezTo>
                  <a:cubicBezTo>
                    <a:pt x="1990" y="1696266"/>
                    <a:pt x="119136" y="1180249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158942" y="-570163"/>
                    <a:pt x="8528338" y="144514"/>
                    <a:pt x="13830686" y="0"/>
                  </a:cubicBezTo>
                  <a:cubicBezTo>
                    <a:pt x="13543157" y="436188"/>
                    <a:pt x="13827388" y="1746562"/>
                    <a:pt x="13830686" y="2392709"/>
                  </a:cubicBezTo>
                  <a:cubicBezTo>
                    <a:pt x="6825403" y="1747182"/>
                    <a:pt x="3959648" y="2072501"/>
                    <a:pt x="0" y="2392709"/>
                  </a:cubicBezTo>
                  <a:cubicBezTo>
                    <a:pt x="74967" y="1574091"/>
                    <a:pt x="7085" y="447560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5080311" y="27829"/>
                    <a:pt x="7861834" y="435849"/>
                    <a:pt x="13830686" y="0"/>
                  </a:cubicBezTo>
                  <a:cubicBezTo>
                    <a:pt x="13550519" y="532362"/>
                    <a:pt x="13719729" y="1736837"/>
                    <a:pt x="13830686" y="2392709"/>
                  </a:cubicBezTo>
                  <a:cubicBezTo>
                    <a:pt x="7382261" y="2035064"/>
                    <a:pt x="3313526" y="1695071"/>
                    <a:pt x="0" y="2392709"/>
                  </a:cubicBezTo>
                  <a:cubicBezTo>
                    <a:pt x="101087" y="1582141"/>
                    <a:pt x="59805" y="488349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1831954" fill="none" extrusionOk="0">
                          <a:moveTo>
                            <a:pt x="0" y="0"/>
                          </a:moveTo>
                          <a:cubicBezTo>
                            <a:pt x="3522662" y="13236"/>
                            <a:pt x="5579616" y="220710"/>
                            <a:pt x="9941179" y="0"/>
                          </a:cubicBezTo>
                          <a:cubicBezTo>
                            <a:pt x="9753016" y="409045"/>
                            <a:pt x="9863374" y="1292874"/>
                            <a:pt x="9941179" y="1831954"/>
                          </a:cubicBezTo>
                          <a:cubicBezTo>
                            <a:pt x="5361794" y="1673650"/>
                            <a:pt x="2306044" y="1519885"/>
                            <a:pt x="0" y="1831954"/>
                          </a:cubicBezTo>
                          <a:cubicBezTo>
                            <a:pt x="56957" y="1246137"/>
                            <a:pt x="45065" y="399478"/>
                            <a:pt x="0" y="0"/>
                          </a:cubicBezTo>
                          <a:close/>
                        </a:path>
                        <a:path w="9941179" h="1831954" stroke="0" extrusionOk="0">
                          <a:moveTo>
                            <a:pt x="0" y="0"/>
                          </a:moveTo>
                          <a:cubicBezTo>
                            <a:pt x="4562121" y="-115567"/>
                            <a:pt x="7604808" y="-104212"/>
                            <a:pt x="9941179" y="0"/>
                          </a:cubicBezTo>
                          <a:cubicBezTo>
                            <a:pt x="9832191" y="204582"/>
                            <a:pt x="9956934" y="1220821"/>
                            <a:pt x="9941179" y="1831954"/>
                          </a:cubicBezTo>
                          <a:cubicBezTo>
                            <a:pt x="6558069" y="1748384"/>
                            <a:pt x="2488370" y="2154104"/>
                            <a:pt x="0" y="1831954"/>
                          </a:cubicBezTo>
                          <a:cubicBezTo>
                            <a:pt x="44711" y="1310315"/>
                            <a:pt x="85597" y="895324"/>
                            <a:pt x="0" y="0"/>
                          </a:cubicBezTo>
                          <a:close/>
                        </a:path>
                        <a:path w="9941179" h="1831954" fill="none" stroke="0" extrusionOk="0">
                          <a:moveTo>
                            <a:pt x="0" y="0"/>
                          </a:moveTo>
                          <a:cubicBezTo>
                            <a:pt x="3316226" y="-138237"/>
                            <a:pt x="5852807" y="-47244"/>
                            <a:pt x="9941179" y="0"/>
                          </a:cubicBezTo>
                          <a:cubicBezTo>
                            <a:pt x="9729406" y="319122"/>
                            <a:pt x="9938407" y="1407088"/>
                            <a:pt x="9941179" y="1831954"/>
                          </a:cubicBezTo>
                          <a:cubicBezTo>
                            <a:pt x="4867722" y="1461919"/>
                            <a:pt x="2530903" y="1271590"/>
                            <a:pt x="0" y="1831954"/>
                          </a:cubicBezTo>
                          <a:cubicBezTo>
                            <a:pt x="71610" y="1217441"/>
                            <a:pt x="25998" y="34614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67F058-452C-429A-BD68-0C233C8ECCAC}"/>
                </a:ext>
              </a:extLst>
            </p:cNvPr>
            <p:cNvSpPr txBox="1"/>
            <p:nvPr/>
          </p:nvSpPr>
          <p:spPr>
            <a:xfrm>
              <a:off x="431907" y="-32147"/>
              <a:ext cx="13622080" cy="2130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altLang="en-US" sz="4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2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phong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cảnh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hữu</a:t>
              </a:r>
              <a:r>
                <a:rPr kumimoji="0" lang="en-US" altLang="en-US" sz="4000" b="1" i="0" u="none" strike="noStrike" kern="0" cap="none" spc="-150" normalizeH="0" baseline="0" noProof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tình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-150" normalizeH="0" baseline="0" noProof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Kỳ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quan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giới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bình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chọn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ra</a:t>
              </a:r>
              <a:r>
                <a:rPr kumimoji="0" lang="en-US" altLang="en-US" sz="40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6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368B0DB-733D-4348-B1E8-90A11C08D2EF}"/>
              </a:ext>
            </a:extLst>
          </p:cNvPr>
          <p:cNvGrpSpPr/>
          <p:nvPr/>
        </p:nvGrpSpPr>
        <p:grpSpPr>
          <a:xfrm>
            <a:off x="891207" y="2930564"/>
            <a:ext cx="4961694" cy="1290663"/>
            <a:chOff x="693004" y="2887341"/>
            <a:chExt cx="4961694" cy="129066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3B50B35-FB43-4583-9902-19C0A623C842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9F763EA3-F92A-47E6-8635-44EDC0B54A5F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1775DF67-CEDC-486E-862C-13777B7EB6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2BEED9-B4B6-44C4-B81A-EC21CBB8323C}"/>
                </a:ext>
              </a:extLst>
            </p:cNvPr>
            <p:cNvSpPr txBox="1"/>
            <p:nvPr/>
          </p:nvSpPr>
          <p:spPr>
            <a:xfrm>
              <a:off x="1680833" y="3117983"/>
              <a:ext cx="39039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Lăng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Cô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F54BD5-2D33-4E4E-8BDC-641D14FA7E17}"/>
              </a:ext>
            </a:extLst>
          </p:cNvPr>
          <p:cNvGrpSpPr/>
          <p:nvPr/>
        </p:nvGrpSpPr>
        <p:grpSpPr>
          <a:xfrm>
            <a:off x="6524295" y="2831651"/>
            <a:ext cx="4810193" cy="1400861"/>
            <a:chOff x="806277" y="4584522"/>
            <a:chExt cx="4810193" cy="140086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096D09A-A660-4DD5-B04D-A715C14F3BFC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5D5D9EE-A7A2-4C6C-AEAB-8D23683B5571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F632D07-35F2-42E8-B269-2B20470B56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3A09EC-7E4D-49C1-BF34-D807A8919639}"/>
                </a:ext>
              </a:extLst>
            </p:cNvPr>
            <p:cNvSpPr txBox="1"/>
            <p:nvPr/>
          </p:nvSpPr>
          <p:spPr>
            <a:xfrm>
              <a:off x="1874854" y="4924440"/>
              <a:ext cx="37034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Nha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Trang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043138-5103-4D65-B577-4182EF481935}"/>
              </a:ext>
            </a:extLst>
          </p:cNvPr>
          <p:cNvGrpSpPr/>
          <p:nvPr/>
        </p:nvGrpSpPr>
        <p:grpSpPr>
          <a:xfrm>
            <a:off x="830323" y="4448285"/>
            <a:ext cx="5065415" cy="1570786"/>
            <a:chOff x="5839736" y="2656407"/>
            <a:chExt cx="5065415" cy="157078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A66DCF-009C-4028-89E3-A6E177C049B1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7D62D7E5-A3B0-4D4C-ADF4-4ABDA74A42C3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BD686201-396F-4EA3-A795-82853F0D78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FB0C4E-1D16-4336-998D-6709F0981EAE}"/>
                </a:ext>
              </a:extLst>
            </p:cNvPr>
            <p:cNvSpPr txBox="1"/>
            <p:nvPr/>
          </p:nvSpPr>
          <p:spPr>
            <a:xfrm>
              <a:off x="6954819" y="3079070"/>
              <a:ext cx="37712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Ninh</a:t>
              </a:r>
              <a:r>
                <a:rPr lang="en-US" altLang="en-US" sz="36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36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Vân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739C696-8BE5-4BF6-BA95-E8FD62A66D34}"/>
              </a:ext>
            </a:extLst>
          </p:cNvPr>
          <p:cNvGrpSpPr/>
          <p:nvPr/>
        </p:nvGrpSpPr>
        <p:grpSpPr>
          <a:xfrm>
            <a:off x="6400676" y="4542074"/>
            <a:ext cx="5079432" cy="1570786"/>
            <a:chOff x="6095681" y="4414597"/>
            <a:chExt cx="5079432" cy="15707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ED4ADCA-00FC-43B9-BEB7-4B11209EEA56}"/>
                </a:ext>
              </a:extLst>
            </p:cNvPr>
            <p:cNvGrpSpPr/>
            <p:nvPr/>
          </p:nvGrpSpPr>
          <p:grpSpPr>
            <a:xfrm>
              <a:off x="6095681" y="4414597"/>
              <a:ext cx="5017643" cy="1570786"/>
              <a:chOff x="6400748" y="4233835"/>
              <a:chExt cx="5017643" cy="1570786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00EB1ED5-207D-498A-87C9-76FC3116BA7B}"/>
                  </a:ext>
                </a:extLst>
              </p:cNvPr>
              <p:cNvSpPr/>
              <p:nvPr/>
            </p:nvSpPr>
            <p:spPr>
              <a:xfrm>
                <a:off x="7144692" y="435073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6CD7E1"/>
                </a:solidFill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3DAA3622-9806-4984-9393-C2181C48A8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00748" y="4233835"/>
                <a:ext cx="1365186" cy="1570786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C9A8AD-3BE2-4ED0-A058-F9CD04EBA0E4}"/>
                </a:ext>
              </a:extLst>
            </p:cNvPr>
            <p:cNvSpPr txBox="1"/>
            <p:nvPr/>
          </p:nvSpPr>
          <p:spPr>
            <a:xfrm>
              <a:off x="7088800" y="4743471"/>
              <a:ext cx="408631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Hạ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Long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7984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 descr="图片1">
            <a:extLst>
              <a:ext uri="{FF2B5EF4-FFF2-40B4-BE49-F238E27FC236}">
                <a16:creationId xmlns:a16="http://schemas.microsoft.com/office/drawing/2014/main" id="{8FAD4ED1-B7EC-49B2-8A73-3225C64B5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812" y="-210951"/>
            <a:ext cx="12646855" cy="72798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2ECFB9-1D49-40C6-8E05-FD3067D5FB3D}"/>
              </a:ext>
            </a:extLst>
          </p:cNvPr>
          <p:cNvGrpSpPr/>
          <p:nvPr/>
        </p:nvGrpSpPr>
        <p:grpSpPr>
          <a:xfrm>
            <a:off x="964433" y="360921"/>
            <a:ext cx="10453886" cy="2301862"/>
            <a:chOff x="18947" y="-379739"/>
            <a:chExt cx="14543990" cy="3006455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1AB4E8E9-41BA-47CF-8712-8275AC9997F7}"/>
                </a:ext>
              </a:extLst>
            </p:cNvPr>
            <p:cNvSpPr/>
            <p:nvPr/>
          </p:nvSpPr>
          <p:spPr>
            <a:xfrm>
              <a:off x="226633" y="-379739"/>
              <a:ext cx="14336304" cy="3006455"/>
            </a:xfrm>
            <a:custGeom>
              <a:avLst/>
              <a:gdLst>
                <a:gd name="connsiteX0" fmla="*/ 0 w 14336304"/>
                <a:gd name="connsiteY0" fmla="*/ 0 h 3006455"/>
                <a:gd name="connsiteX1" fmla="*/ 14336304 w 14336304"/>
                <a:gd name="connsiteY1" fmla="*/ 0 h 3006455"/>
                <a:gd name="connsiteX2" fmla="*/ 14336304 w 14336304"/>
                <a:gd name="connsiteY2" fmla="*/ 3006455 h 3006455"/>
                <a:gd name="connsiteX3" fmla="*/ 0 w 14336304"/>
                <a:gd name="connsiteY3" fmla="*/ 3006455 h 3006455"/>
                <a:gd name="connsiteX4" fmla="*/ 0 w 14336304"/>
                <a:gd name="connsiteY4" fmla="*/ 0 h 3006455"/>
                <a:gd name="connsiteX0" fmla="*/ 0 w 14336304"/>
                <a:gd name="connsiteY0" fmla="*/ 0 h 3006455"/>
                <a:gd name="connsiteX1" fmla="*/ 14336304 w 14336304"/>
                <a:gd name="connsiteY1" fmla="*/ 0 h 3006455"/>
                <a:gd name="connsiteX2" fmla="*/ 14336304 w 14336304"/>
                <a:gd name="connsiteY2" fmla="*/ 3006455 h 3006455"/>
                <a:gd name="connsiteX3" fmla="*/ 0 w 14336304"/>
                <a:gd name="connsiteY3" fmla="*/ 3006455 h 3006455"/>
                <a:gd name="connsiteX4" fmla="*/ 0 w 14336304"/>
                <a:gd name="connsiteY4" fmla="*/ 0 h 3006455"/>
                <a:gd name="connsiteX0" fmla="*/ 0 w 14336304"/>
                <a:gd name="connsiteY0" fmla="*/ 0 h 3006455"/>
                <a:gd name="connsiteX1" fmla="*/ 14336304 w 14336304"/>
                <a:gd name="connsiteY1" fmla="*/ 0 h 3006455"/>
                <a:gd name="connsiteX2" fmla="*/ 14336304 w 14336304"/>
                <a:gd name="connsiteY2" fmla="*/ 3006455 h 3006455"/>
                <a:gd name="connsiteX3" fmla="*/ 0 w 14336304"/>
                <a:gd name="connsiteY3" fmla="*/ 3006455 h 3006455"/>
                <a:gd name="connsiteX4" fmla="*/ 0 w 14336304"/>
                <a:gd name="connsiteY4" fmla="*/ 0 h 300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36304" h="3006455" fill="none" extrusionOk="0">
                  <a:moveTo>
                    <a:pt x="0" y="0"/>
                  </a:moveTo>
                  <a:cubicBezTo>
                    <a:pt x="4924399" y="-76098"/>
                    <a:pt x="7692900" y="972509"/>
                    <a:pt x="14336304" y="0"/>
                  </a:cubicBezTo>
                  <a:cubicBezTo>
                    <a:pt x="14012525" y="743558"/>
                    <a:pt x="14169202" y="2105311"/>
                    <a:pt x="14336304" y="3006455"/>
                  </a:cubicBezTo>
                  <a:cubicBezTo>
                    <a:pt x="7702776" y="2759790"/>
                    <a:pt x="3109107" y="1957585"/>
                    <a:pt x="0" y="3006455"/>
                  </a:cubicBezTo>
                  <a:cubicBezTo>
                    <a:pt x="121114" y="1911955"/>
                    <a:pt x="131442" y="728661"/>
                    <a:pt x="0" y="0"/>
                  </a:cubicBezTo>
                  <a:close/>
                </a:path>
                <a:path w="14336304" h="3006455" stroke="0" extrusionOk="0">
                  <a:moveTo>
                    <a:pt x="0" y="0"/>
                  </a:moveTo>
                  <a:cubicBezTo>
                    <a:pt x="7172805" y="10161"/>
                    <a:pt x="11402202" y="-245123"/>
                    <a:pt x="14336304" y="0"/>
                  </a:cubicBezTo>
                  <a:cubicBezTo>
                    <a:pt x="14060582" y="221379"/>
                    <a:pt x="14458538" y="1857698"/>
                    <a:pt x="14336304" y="3006455"/>
                  </a:cubicBezTo>
                  <a:cubicBezTo>
                    <a:pt x="9467303" y="2869304"/>
                    <a:pt x="3836769" y="3655666"/>
                    <a:pt x="0" y="3006455"/>
                  </a:cubicBezTo>
                  <a:cubicBezTo>
                    <a:pt x="-17823" y="2127304"/>
                    <a:pt x="123767" y="1549216"/>
                    <a:pt x="0" y="0"/>
                  </a:cubicBezTo>
                  <a:close/>
                </a:path>
                <a:path w="14336304" h="3006455" fill="none" stroke="0" extrusionOk="0">
                  <a:moveTo>
                    <a:pt x="0" y="0"/>
                  </a:moveTo>
                  <a:cubicBezTo>
                    <a:pt x="5300921" y="-274484"/>
                    <a:pt x="8501541" y="-33002"/>
                    <a:pt x="14336304" y="0"/>
                  </a:cubicBezTo>
                  <a:cubicBezTo>
                    <a:pt x="14049402" y="550080"/>
                    <a:pt x="14333631" y="2172230"/>
                    <a:pt x="14336304" y="3006455"/>
                  </a:cubicBezTo>
                  <a:cubicBezTo>
                    <a:pt x="7222759" y="2078675"/>
                    <a:pt x="3730431" y="2882259"/>
                    <a:pt x="0" y="3006455"/>
                  </a:cubicBezTo>
                  <a:cubicBezTo>
                    <a:pt x="61196" y="1903276"/>
                    <a:pt x="20782" y="598228"/>
                    <a:pt x="0" y="0"/>
                  </a:cubicBezTo>
                  <a:close/>
                </a:path>
                <a:path w="14336304" h="3006455" fill="none" stroke="0" extrusionOk="0">
                  <a:moveTo>
                    <a:pt x="0" y="0"/>
                  </a:moveTo>
                  <a:cubicBezTo>
                    <a:pt x="5234210" y="-79356"/>
                    <a:pt x="8199514" y="765434"/>
                    <a:pt x="14336304" y="0"/>
                  </a:cubicBezTo>
                  <a:cubicBezTo>
                    <a:pt x="13987665" y="662450"/>
                    <a:pt x="14219323" y="2281700"/>
                    <a:pt x="14336304" y="3006455"/>
                  </a:cubicBezTo>
                  <a:cubicBezTo>
                    <a:pt x="7407688" y="2310519"/>
                    <a:pt x="3331520" y="2394886"/>
                    <a:pt x="0" y="3006455"/>
                  </a:cubicBezTo>
                  <a:cubicBezTo>
                    <a:pt x="143407" y="1873960"/>
                    <a:pt x="47501" y="587996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10304606"/>
                        <a:gd name="connsiteY0" fmla="*/ 0 h 1831954"/>
                        <a:gd name="connsiteX1" fmla="*/ 10304606 w 10304606"/>
                        <a:gd name="connsiteY1" fmla="*/ 0 h 1831954"/>
                        <a:gd name="connsiteX2" fmla="*/ 10304606 w 10304606"/>
                        <a:gd name="connsiteY2" fmla="*/ 1831954 h 1831954"/>
                        <a:gd name="connsiteX3" fmla="*/ 0 w 10304606"/>
                        <a:gd name="connsiteY3" fmla="*/ 1831954 h 1831954"/>
                        <a:gd name="connsiteX4" fmla="*/ 0 w 10304606"/>
                        <a:gd name="connsiteY4" fmla="*/ 0 h 1831954"/>
                        <a:gd name="connsiteX0" fmla="*/ 0 w 10304606"/>
                        <a:gd name="connsiteY0" fmla="*/ 0 h 1831954"/>
                        <a:gd name="connsiteX1" fmla="*/ 10304606 w 10304606"/>
                        <a:gd name="connsiteY1" fmla="*/ 0 h 1831954"/>
                        <a:gd name="connsiteX2" fmla="*/ 10304606 w 10304606"/>
                        <a:gd name="connsiteY2" fmla="*/ 1831954 h 1831954"/>
                        <a:gd name="connsiteX3" fmla="*/ 0 w 10304606"/>
                        <a:gd name="connsiteY3" fmla="*/ 1831954 h 1831954"/>
                        <a:gd name="connsiteX4" fmla="*/ 0 w 10304606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304606" h="1831954" fill="none" extrusionOk="0">
                          <a:moveTo>
                            <a:pt x="0" y="0"/>
                          </a:moveTo>
                          <a:cubicBezTo>
                            <a:pt x="3508770" y="-60981"/>
                            <a:pt x="5751066" y="286585"/>
                            <a:pt x="10304606" y="0"/>
                          </a:cubicBezTo>
                          <a:cubicBezTo>
                            <a:pt x="10112092" y="408720"/>
                            <a:pt x="10226982" y="1292900"/>
                            <a:pt x="10304606" y="1831954"/>
                          </a:cubicBezTo>
                          <a:cubicBezTo>
                            <a:pt x="5499668" y="1697619"/>
                            <a:pt x="2381011" y="1491097"/>
                            <a:pt x="0" y="1831954"/>
                          </a:cubicBezTo>
                          <a:cubicBezTo>
                            <a:pt x="80478" y="1181725"/>
                            <a:pt x="37341" y="389612"/>
                            <a:pt x="0" y="0"/>
                          </a:cubicBezTo>
                          <a:close/>
                        </a:path>
                        <a:path w="10304606" h="1831954" stroke="0" extrusionOk="0">
                          <a:moveTo>
                            <a:pt x="0" y="0"/>
                          </a:moveTo>
                          <a:cubicBezTo>
                            <a:pt x="5010608" y="-30214"/>
                            <a:pt x="8012678" y="-125499"/>
                            <a:pt x="10304606" y="0"/>
                          </a:cubicBezTo>
                          <a:cubicBezTo>
                            <a:pt x="10197054" y="207153"/>
                            <a:pt x="10318901" y="1222784"/>
                            <a:pt x="10304606" y="1831954"/>
                          </a:cubicBezTo>
                          <a:cubicBezTo>
                            <a:pt x="6683964" y="1740255"/>
                            <a:pt x="2375044" y="2048253"/>
                            <a:pt x="0" y="1831954"/>
                          </a:cubicBezTo>
                          <a:cubicBezTo>
                            <a:pt x="21346" y="1303529"/>
                            <a:pt x="88827" y="918622"/>
                            <a:pt x="0" y="0"/>
                          </a:cubicBezTo>
                          <a:close/>
                        </a:path>
                        <a:path w="10304606" h="1831954" fill="none" stroke="0" extrusionOk="0">
                          <a:moveTo>
                            <a:pt x="0" y="0"/>
                          </a:moveTo>
                          <a:cubicBezTo>
                            <a:pt x="3886693" y="-111684"/>
                            <a:pt x="6070758" y="-38223"/>
                            <a:pt x="10304606" y="0"/>
                          </a:cubicBezTo>
                          <a:cubicBezTo>
                            <a:pt x="10091595" y="319468"/>
                            <a:pt x="10302106" y="1403789"/>
                            <a:pt x="10304606" y="1831954"/>
                          </a:cubicBezTo>
                          <a:cubicBezTo>
                            <a:pt x="5088748" y="1532503"/>
                            <a:pt x="2495611" y="1608456"/>
                            <a:pt x="0" y="1831954"/>
                          </a:cubicBezTo>
                          <a:cubicBezTo>
                            <a:pt x="89361" y="1184706"/>
                            <a:pt x="28810" y="36636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EA9183-3866-4861-A5FB-1640C60C8AA9}"/>
                </a:ext>
              </a:extLst>
            </p:cNvPr>
            <p:cNvSpPr txBox="1"/>
            <p:nvPr/>
          </p:nvSpPr>
          <p:spPr>
            <a:xfrm>
              <a:off x="18947" y="-55729"/>
              <a:ext cx="14543990" cy="2130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sng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altLang="en-US" sz="4000" b="1" i="0" u="sng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4000" b="1" i="0" u="sng" strike="noStrike" kern="0" cap="none" spc="-150" normalizeH="0" baseline="0" noProof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r>
                <a:rPr kumimoji="0" lang="en-US" altLang="en-US" sz="4000" b="1" i="0" u="none" strike="noStrike" kern="0" cap="none" spc="-150" normalizeH="0" baseline="0" noProof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r>
                <a:rPr lang="en-US" altLang="en-US" sz="4000" b="1" kern="0" spc="-15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Sông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lạnh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lẽo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tâm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can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spc="-15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chảy 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qua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Đà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Nẵng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Quảng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Nam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trung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en-US" sz="4000" b="1" kern="0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phần</a:t>
              </a:r>
              <a:r>
                <a:rPr lang="en-US" altLang="en-US" sz="4000" b="1" kern="0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chemeClr val="accent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6894259-7FBC-4234-9FCC-083D3AE6BC08}"/>
              </a:ext>
            </a:extLst>
          </p:cNvPr>
          <p:cNvGrpSpPr/>
          <p:nvPr/>
        </p:nvGrpSpPr>
        <p:grpSpPr>
          <a:xfrm>
            <a:off x="891207" y="2930564"/>
            <a:ext cx="4961694" cy="1290663"/>
            <a:chOff x="693004" y="2887341"/>
            <a:chExt cx="4961694" cy="129066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73B77A2-5D0F-439D-8467-843BEA869ECE}"/>
                </a:ext>
              </a:extLst>
            </p:cNvPr>
            <p:cNvGrpSpPr/>
            <p:nvPr/>
          </p:nvGrpSpPr>
          <p:grpSpPr>
            <a:xfrm>
              <a:off x="693004" y="2887341"/>
              <a:ext cx="4961694" cy="1290663"/>
              <a:chOff x="5408004" y="2138352"/>
              <a:chExt cx="4961694" cy="1290663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D8C14EE-BF0D-45B6-871E-059DC9A31172}"/>
                  </a:ext>
                </a:extLst>
              </p:cNvPr>
              <p:cNvSpPr/>
              <p:nvPr/>
            </p:nvSpPr>
            <p:spPr>
              <a:xfrm>
                <a:off x="6095999" y="2163796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4620"/>
                </a:solidFill>
              </a:ln>
              <a:effectLst>
                <a:outerShdw blurRad="88900" dist="38100" dir="16200000" rotWithShape="0">
                  <a:srgbClr val="FF462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737D5F0-2A95-4F76-AB2C-E94EDD0C91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8004" y="2138352"/>
                <a:ext cx="1276161" cy="1290663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11F42D-EC36-4E49-84D8-D11AEEFE30C3}"/>
                </a:ext>
              </a:extLst>
            </p:cNvPr>
            <p:cNvSpPr txBox="1"/>
            <p:nvPr/>
          </p:nvSpPr>
          <p:spPr>
            <a:xfrm>
              <a:off x="1680833" y="3117983"/>
              <a:ext cx="39039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Hàn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9EAE42B-8A17-4739-BDBB-8026365509AA}"/>
              </a:ext>
            </a:extLst>
          </p:cNvPr>
          <p:cNvGrpSpPr/>
          <p:nvPr/>
        </p:nvGrpSpPr>
        <p:grpSpPr>
          <a:xfrm>
            <a:off x="6524295" y="2831651"/>
            <a:ext cx="4810193" cy="1400861"/>
            <a:chOff x="806277" y="4584522"/>
            <a:chExt cx="4810193" cy="140086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4C28E41-84A9-473B-BF7D-64061DAC2CFE}"/>
                </a:ext>
              </a:extLst>
            </p:cNvPr>
            <p:cNvGrpSpPr/>
            <p:nvPr/>
          </p:nvGrpSpPr>
          <p:grpSpPr>
            <a:xfrm>
              <a:off x="806277" y="4584522"/>
              <a:ext cx="4810193" cy="1400861"/>
              <a:chOff x="5015732" y="3396781"/>
              <a:chExt cx="4810193" cy="140086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B9B2ECA-DF68-48A6-9068-60FD893DFE46}"/>
                  </a:ext>
                </a:extLst>
              </p:cNvPr>
              <p:cNvSpPr/>
              <p:nvPr/>
            </p:nvSpPr>
            <p:spPr>
              <a:xfrm>
                <a:off x="5535478" y="3511171"/>
                <a:ext cx="4290447" cy="1152207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FC50E"/>
                </a:solidFill>
              </a:ln>
              <a:effectLst>
                <a:outerShdw blurRad="50800" dist="38100" dir="16200000" rotWithShape="0">
                  <a:srgbClr val="FFC50E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475CE65-92AD-4286-9357-A0EA89508C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6" r="58214" b="79914"/>
              <a:stretch/>
            </p:blipFill>
            <p:spPr>
              <a:xfrm>
                <a:off x="5015732" y="3396781"/>
                <a:ext cx="1385564" cy="1400861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7F5EF9-F262-48C9-BD34-15EA40495295}"/>
                </a:ext>
              </a:extLst>
            </p:cNvPr>
            <p:cNvSpPr txBox="1"/>
            <p:nvPr/>
          </p:nvSpPr>
          <p:spPr>
            <a:xfrm>
              <a:off x="2047844" y="4914076"/>
              <a:ext cx="31736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La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15355DC-5E90-4FC2-9D9D-F0DDC5B40ECC}"/>
              </a:ext>
            </a:extLst>
          </p:cNvPr>
          <p:cNvGrpSpPr/>
          <p:nvPr/>
        </p:nvGrpSpPr>
        <p:grpSpPr>
          <a:xfrm>
            <a:off x="830323" y="4448285"/>
            <a:ext cx="5065415" cy="1570786"/>
            <a:chOff x="5839736" y="2656407"/>
            <a:chExt cx="5065415" cy="157078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5F8C25C-F134-4B0F-8CEE-3E693F157DEC}"/>
                </a:ext>
              </a:extLst>
            </p:cNvPr>
            <p:cNvGrpSpPr/>
            <p:nvPr/>
          </p:nvGrpSpPr>
          <p:grpSpPr>
            <a:xfrm>
              <a:off x="5839736" y="2656407"/>
              <a:ext cx="5065415" cy="1570786"/>
              <a:chOff x="6400748" y="2343644"/>
              <a:chExt cx="5065415" cy="1570786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AEF0D33-15D3-4CB2-AB68-F65D54B4B243}"/>
                  </a:ext>
                </a:extLst>
              </p:cNvPr>
              <p:cNvSpPr/>
              <p:nvPr/>
            </p:nvSpPr>
            <p:spPr>
              <a:xfrm>
                <a:off x="7192464" y="249724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B9DE43"/>
                </a:solidFill>
              </a:ln>
              <a:effectLst>
                <a:outerShdw blurRad="50800" dist="38100" dir="16200000" rotWithShape="0">
                  <a:srgbClr val="B9DE4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EA4D3C2B-3FAA-43DC-B221-62A0CE916C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50703"/>
              <a:stretch/>
            </p:blipFill>
            <p:spPr>
              <a:xfrm>
                <a:off x="6400748" y="2343644"/>
                <a:ext cx="1487889" cy="1570786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D77AE2-4CEA-4109-9085-848F3D986568}"/>
                </a:ext>
              </a:extLst>
            </p:cNvPr>
            <p:cNvSpPr txBox="1"/>
            <p:nvPr/>
          </p:nvSpPr>
          <p:spPr>
            <a:xfrm>
              <a:off x="6697908" y="3065478"/>
              <a:ext cx="41477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Nguyệt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240868-8673-4436-87DC-8B9A85909A9C}"/>
              </a:ext>
            </a:extLst>
          </p:cNvPr>
          <p:cNvGrpSpPr/>
          <p:nvPr/>
        </p:nvGrpSpPr>
        <p:grpSpPr>
          <a:xfrm>
            <a:off x="6400676" y="4542074"/>
            <a:ext cx="5079432" cy="1570786"/>
            <a:chOff x="6095681" y="4414597"/>
            <a:chExt cx="5079432" cy="15707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AA1D689-7500-471B-9AD5-7BD852BDCBE7}"/>
                </a:ext>
              </a:extLst>
            </p:cNvPr>
            <p:cNvGrpSpPr/>
            <p:nvPr/>
          </p:nvGrpSpPr>
          <p:grpSpPr>
            <a:xfrm>
              <a:off x="6095681" y="4414597"/>
              <a:ext cx="5017643" cy="1570786"/>
              <a:chOff x="6400748" y="4233835"/>
              <a:chExt cx="5017643" cy="1570786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CCA1E468-655A-4E41-959D-7265E3B6B521}"/>
                  </a:ext>
                </a:extLst>
              </p:cNvPr>
              <p:cNvSpPr/>
              <p:nvPr/>
            </p:nvSpPr>
            <p:spPr>
              <a:xfrm>
                <a:off x="7144692" y="4350738"/>
                <a:ext cx="4273699" cy="1162712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6CD7E1"/>
                </a:solidFill>
              </a:ln>
              <a:effectLst>
                <a:outerShdw blurRad="50800" dist="38100" dir="16200000" rotWithShape="0">
                  <a:srgbClr val="6CD7E1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A20C411E-3B24-43C2-B63C-58C379ED6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00748" y="4233835"/>
                <a:ext cx="1365186" cy="1570786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6AACDE-847F-4259-82DC-7C853F335334}"/>
                </a:ext>
              </a:extLst>
            </p:cNvPr>
            <p:cNvSpPr txBox="1"/>
            <p:nvPr/>
          </p:nvSpPr>
          <p:spPr>
            <a:xfrm>
              <a:off x="7088800" y="4743471"/>
              <a:ext cx="408631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Bạch</a:t>
              </a:r>
              <a:r>
                <a:rPr kumimoji="0" lang="en-US" altLang="en-US" sz="3600" b="1" i="0" u="none" strike="noStrike" kern="0" cap="none" spc="-15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en-US" sz="3600" b="1" i="0" u="none" strike="noStrike" kern="0" cap="none" spc="-150" normalizeH="0" baseline="0" noProof="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Đằng</a:t>
              </a:r>
              <a:endParaRPr kumimoji="0" lang="en-US" altLang="en-US" sz="36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477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草地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542" y="15684"/>
            <a:ext cx="12178453" cy="6690360"/>
          </a:xfrm>
          <a:prstGeom prst="rect">
            <a:avLst/>
          </a:prstGeom>
        </p:spPr>
      </p:pic>
      <p:pic>
        <p:nvPicPr>
          <p:cNvPr id="10" name="图片 9" descr="草地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6450" y="2209801"/>
            <a:ext cx="12191153" cy="6697133"/>
          </a:xfrm>
          <a:prstGeom prst="rect">
            <a:avLst/>
          </a:prstGeom>
        </p:spPr>
      </p:pic>
      <p:pic>
        <p:nvPicPr>
          <p:cNvPr id="12" name="图片 11" descr="草地4"/>
          <p:cNvPicPr>
            <a:picLocks noChangeAspect="1"/>
          </p:cNvPicPr>
          <p:nvPr/>
        </p:nvPicPr>
        <p:blipFill>
          <a:blip r:embed="rId6"/>
          <a:srcRect b="16456"/>
          <a:stretch>
            <a:fillRect/>
          </a:stretch>
        </p:blipFill>
        <p:spPr>
          <a:xfrm>
            <a:off x="12700" y="1269154"/>
            <a:ext cx="12178453" cy="5588847"/>
          </a:xfrm>
          <a:prstGeom prst="rect">
            <a:avLst/>
          </a:prstGeom>
        </p:spPr>
      </p:pic>
      <p:pic>
        <p:nvPicPr>
          <p:cNvPr id="4" name="图片 3" descr="草地1"/>
          <p:cNvPicPr>
            <a:picLocks noChangeAspect="1"/>
          </p:cNvPicPr>
          <p:nvPr/>
        </p:nvPicPr>
        <p:blipFill>
          <a:blip r:embed="rId7"/>
          <a:srcRect l="4132" t="58698"/>
          <a:stretch>
            <a:fillRect/>
          </a:stretch>
        </p:blipFill>
        <p:spPr>
          <a:xfrm>
            <a:off x="1161377" y="4063577"/>
            <a:ext cx="11264247" cy="2665722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21415AF6-ABC9-4574-B827-0CD7C109B051}"/>
              </a:ext>
            </a:extLst>
          </p:cNvPr>
          <p:cNvSpPr txBox="1"/>
          <p:nvPr/>
        </p:nvSpPr>
        <p:spPr>
          <a:xfrm>
            <a:off x="0" y="457889"/>
            <a:ext cx="9031458" cy="1861978"/>
          </a:xfrm>
          <a:prstGeom prst="rect">
            <a:avLst/>
          </a:prstGeom>
          <a:noFill/>
        </p:spPr>
        <p:txBody>
          <a:bodyPr wrap="square" lIns="91375" tIns="45685" rIns="91375" bIns="45685" numCol="1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3530">
              <a:defRPr/>
            </a:pPr>
            <a:r>
              <a:rPr lang="en-US" altLang="zh-CN" sz="11500" kern="0" dirty="0">
                <a:ln w="28575">
                  <a:solidFill>
                    <a:srgbClr val="FFFFFF"/>
                  </a:solidFill>
                </a:ln>
                <a:solidFill>
                  <a:srgbClr val="0070C0"/>
                </a:solidFill>
                <a:effectLst>
                  <a:outerShdw blurRad="63500" sx="102000" sy="102000" algn="ctr" rotWithShape="0">
                    <a:srgbClr val="000000">
                      <a:lumMod val="50000"/>
                      <a:lumOff val="50000"/>
                      <a:alpha val="40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UTM Avo" panose="02040603050506020204" pitchFamily="18" charset="0"/>
                <a:ea typeface="思源黑体 CN Heavy" panose="020B0A00000000000000" charset="-122"/>
              </a:rPr>
              <a:t>KHÁM PHÁ</a:t>
            </a:r>
            <a:endParaRPr lang="zh-CN" altLang="en-US" sz="11500" kern="0" dirty="0">
              <a:ln w="28575">
                <a:solidFill>
                  <a:srgbClr val="FFFFFF"/>
                </a:solidFill>
              </a:ln>
              <a:solidFill>
                <a:srgbClr val="0070C0"/>
              </a:solidFill>
              <a:effectLst>
                <a:outerShdw blurRad="63500" sx="102000" sy="102000" algn="ctr" rotWithShape="0">
                  <a:srgbClr val="000000">
                    <a:lumMod val="50000"/>
                    <a:lumOff val="50000"/>
                    <a:alpha val="40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UTM Avo" panose="02040603050506020204" pitchFamily="18" charset="0"/>
              <a:ea typeface="思源黑体 CN Heavy" panose="020B0A00000000000000" charset="-122"/>
            </a:endParaRPr>
          </a:p>
        </p:txBody>
      </p:sp>
      <p:pic>
        <p:nvPicPr>
          <p:cNvPr id="3" name="图片 2" descr="千库网_全家人旅游出行游玩假期旅行植物太阳_元素编号1253735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293489" y="1388878"/>
            <a:ext cx="5726399" cy="5726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395A26E-90B0-47CC-8745-7D85381A1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27" y="586305"/>
            <a:ext cx="1140421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u="sng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4000" b="1" u="sng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</a:t>
            </a:r>
            <a:r>
              <a:rPr lang="en-US" altLang="vi-VN" sz="4000" b="1" u="sng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r>
              <a:rPr lang="en-US" altLang="vi-VN" sz="40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Tìm </a:t>
            </a:r>
            <a:r>
              <a:rPr lang="en-US" altLang="vi-VN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ngữ</a:t>
            </a:r>
            <a:r>
              <a:rPr lang="en-US" altLang="vi-VN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40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quan đến </a:t>
            </a:r>
            <a:r>
              <a:rPr lang="en-US" altLang="vi-VN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vi-VN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altLang="vi-VN" sz="4000" b="1" u="sng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B8199D-9E7E-4654-A547-6F29B9CC6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94" y="2880251"/>
            <a:ext cx="5233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</a:t>
            </a:r>
            <a:r>
              <a:rPr lang="en-US" altLang="vi-VN" sz="36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Vali,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…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5B4865-7F64-4C59-9918-3F52AE67DDEA}"/>
              </a:ext>
            </a:extLst>
          </p:cNvPr>
          <p:cNvGrpSpPr/>
          <p:nvPr/>
        </p:nvGrpSpPr>
        <p:grpSpPr>
          <a:xfrm>
            <a:off x="1309045" y="2037202"/>
            <a:ext cx="9036765" cy="699403"/>
            <a:chOff x="333831" y="2709805"/>
            <a:chExt cx="9266137" cy="699403"/>
          </a:xfrm>
        </p:grpSpPr>
        <p:sp>
          <p:nvSpPr>
            <p:cNvPr id="11" name="Text Box 31">
              <a:extLst>
                <a:ext uri="{FF2B5EF4-FFF2-40B4-BE49-F238E27FC236}">
                  <a16:creationId xmlns:a16="http://schemas.microsoft.com/office/drawing/2014/main" id="{A96D9E84-13CF-4B68-A103-94EE444963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881" y="2717150"/>
              <a:ext cx="909408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chuyến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du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lịch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1B7DC7E-4192-475B-A0B5-C12AF08CCAEE}"/>
                </a:ext>
              </a:extLst>
            </p:cNvPr>
            <p:cNvSpPr/>
            <p:nvPr/>
          </p:nvSpPr>
          <p:spPr>
            <a:xfrm>
              <a:off x="333831" y="2709805"/>
              <a:ext cx="9171174" cy="699403"/>
            </a:xfrm>
            <a:prstGeom prst="roundRect">
              <a:avLst/>
            </a:prstGeom>
            <a:noFill/>
            <a:ln w="38100" cap="rnd">
              <a:solidFill>
                <a:srgbClr val="008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483B322-738F-4CC6-92E9-A39DBF894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28" y="3781679"/>
            <a:ext cx="1789472" cy="13963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7D1AE8-A9B1-48D1-BB2E-827570B47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70" y="5104937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ảnh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C9C003-90BA-4A01-AA6D-CD6E0CBF9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894" y="3456493"/>
            <a:ext cx="1733839" cy="29291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F30FAB-96AA-4136-9E87-715398A99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298" y="6205251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Vali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F01A1E-1381-488A-84BA-499F9B5CA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122" y="3242705"/>
            <a:ext cx="1880659" cy="24363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B95D7FA-010E-42A8-9EF4-42E0CC210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836" y="5570736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đồ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BDA2B7-5CBC-46E3-BE19-057B25C4E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2545" y="2713493"/>
            <a:ext cx="2193029" cy="284097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83BF49B-0839-4470-AEC6-C755BA202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9865" y="5327718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Hộ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chiếu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A21AB8-D6D9-4CBB-89DC-538C68CAA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807" y="3807517"/>
            <a:ext cx="1803065" cy="233579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2DD5BAB-F50B-41E4-BFD4-0C805BDF3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033" y="5995093"/>
            <a:ext cx="21930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Sổ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du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lịch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339BF9-C8D1-4D00-95B2-A074F99BE0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5493" y="4474619"/>
            <a:ext cx="1609483" cy="103031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F63467F-4856-477F-80F4-425120900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0204" y="5517896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Kính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râm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/>
      <p:bldP spid="19" grpId="0"/>
      <p:bldP spid="24" grpId="0"/>
      <p:bldP spid="26" grpId="0"/>
      <p:bldP spid="27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5C6781-D027-4F75-867F-64A908189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984" y="2114505"/>
            <a:ext cx="56880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</a:t>
            </a:r>
            <a:r>
              <a:rPr lang="en-US" altLang="vi-VN" sz="36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Tàu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tàu</a:t>
            </a:r>
            <a:r>
              <a:rPr lang="en-US" altLang="vi-VN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D7FED3-9E4A-414E-BDFC-F5632BBB1745}"/>
              </a:ext>
            </a:extLst>
          </p:cNvPr>
          <p:cNvGrpSpPr/>
          <p:nvPr/>
        </p:nvGrpSpPr>
        <p:grpSpPr>
          <a:xfrm>
            <a:off x="698694" y="603555"/>
            <a:ext cx="10794609" cy="1322691"/>
            <a:chOff x="839372" y="759327"/>
            <a:chExt cx="10794609" cy="1322691"/>
          </a:xfrm>
        </p:grpSpPr>
        <p:sp>
          <p:nvSpPr>
            <p:cNvPr id="2" name="Text Box 33">
              <a:extLst>
                <a:ext uri="{FF2B5EF4-FFF2-40B4-BE49-F238E27FC236}">
                  <a16:creationId xmlns:a16="http://schemas.microsoft.com/office/drawing/2014/main" id="{7707BA0F-A5F2-469D-A499-FF17C6CD2A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9372" y="801531"/>
              <a:ext cx="1079460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vi-VN" sz="3600" b="1" dirty="0">
                  <a:solidFill>
                    <a:srgbClr val="008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  <a:endParaRPr lang="en-US" altLang="vi-VN" sz="3600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E64834A-F1EC-4522-932A-725B38CA5E80}"/>
                </a:ext>
              </a:extLst>
            </p:cNvPr>
            <p:cNvSpPr/>
            <p:nvPr/>
          </p:nvSpPr>
          <p:spPr>
            <a:xfrm>
              <a:off x="970671" y="759327"/>
              <a:ext cx="10508566" cy="1322691"/>
            </a:xfrm>
            <a:prstGeom prst="roundRect">
              <a:avLst/>
            </a:prstGeom>
            <a:noFill/>
            <a:ln w="38100">
              <a:solidFill>
                <a:srgbClr val="008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6AF9FE5-F522-4A8B-B224-3FC496379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62" t="55504" r="-411" b="31743"/>
          <a:stretch/>
        </p:blipFill>
        <p:spPr>
          <a:xfrm>
            <a:off x="8270786" y="4739834"/>
            <a:ext cx="3208451" cy="19607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15598A-FE7C-4A38-AAEB-A91A8085B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43"/>
          <a:stretch/>
        </p:blipFill>
        <p:spPr>
          <a:xfrm>
            <a:off x="292490" y="2295565"/>
            <a:ext cx="3390900" cy="2102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30A9FB-4E1D-4F85-8842-1EA60DA9E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874" y="1918357"/>
            <a:ext cx="4278126" cy="24083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278E88-941F-4D7C-AE88-F167CE5088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88" b="10067"/>
          <a:stretch/>
        </p:blipFill>
        <p:spPr>
          <a:xfrm>
            <a:off x="4349738" y="2526205"/>
            <a:ext cx="3492523" cy="19071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2B62EE-1114-45FE-AA2F-C48474789D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15" y="4514855"/>
            <a:ext cx="4071850" cy="19071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39A752-7229-4830-AB5E-3F8C7EBBB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981" y="4326726"/>
            <a:ext cx="4831376" cy="22629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766B36-907E-47D8-A1CA-EB54EBAC6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231" y="4092565"/>
            <a:ext cx="1609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Xe ô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tô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014F3-9CBB-47BA-BC9D-949DDB3B3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928" y="4191538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Tàu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thuỷ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D5833E-EEF2-4977-B195-DC928C94A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270" y="4171766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 bay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5E96B2-B2B8-4CCD-A474-1EE763AA7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057" y="6160416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Xe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khách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26ED81-E205-47DE-BA01-A19480499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6378" y="6121590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Xe </a:t>
            </a:r>
            <a:r>
              <a:rPr lang="en-US" altLang="vi-VN" b="1" dirty="0" err="1">
                <a:latin typeface="SVN-Dancing Script" panose="02040603050506020204" pitchFamily="18" charset="0"/>
                <a:cs typeface="Times New Roman" panose="02020603050405020304" pitchFamily="18" charset="0"/>
              </a:rPr>
              <a:t>máy</a:t>
            </a:r>
            <a:endParaRPr lang="en-US" altLang="vi-VN" b="1" dirty="0">
              <a:latin typeface="SVN-Dancing Scrip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8373CD-C4F0-40FE-B8B3-FC6C2DCBF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8196" y="6148246"/>
            <a:ext cx="1609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vi-VN" b="1" dirty="0">
                <a:latin typeface="SVN-Dancing Script" panose="02040603050506020204" pitchFamily="18" charset="0"/>
                <a:cs typeface="Times New Roman" panose="02020603050405020304" pitchFamily="18" charset="0"/>
              </a:rPr>
              <a:t>Taxi</a:t>
            </a:r>
          </a:p>
        </p:txBody>
      </p:sp>
    </p:spTree>
    <p:extLst>
      <p:ext uri="{BB962C8B-B14F-4D97-AF65-F5344CB8AC3E}">
        <p14:creationId xmlns:p14="http://schemas.microsoft.com/office/powerpoint/2010/main" val="1525959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16,&quot;width&quot;:361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16,&quot;width&quot;:361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10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0E8"/>
      </a:accent1>
      <a:accent2>
        <a:srgbClr val="FF6D29"/>
      </a:accent2>
      <a:accent3>
        <a:srgbClr val="00B0E8"/>
      </a:accent3>
      <a:accent4>
        <a:srgbClr val="FF6D29"/>
      </a:accent4>
      <a:accent5>
        <a:srgbClr val="00B0E8"/>
      </a:accent5>
      <a:accent6>
        <a:srgbClr val="FF6D29"/>
      </a:accent6>
      <a:hlink>
        <a:srgbClr val="00B0E8"/>
      </a:hlink>
      <a:folHlink>
        <a:srgbClr val="FF6D29"/>
      </a:folHlink>
    </a:clrScheme>
    <a:fontScheme name="自定义 1">
      <a:majorFont>
        <a:latin typeface="Calibri Light"/>
        <a:ea typeface="思源黑体 CN Bold"/>
        <a:cs typeface=""/>
      </a:majorFont>
      <a:minorFont>
        <a:latin typeface="Calibri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1208</Words>
  <Application>Microsoft Office PowerPoint</Application>
  <PresentationFormat>Widescreen</PresentationFormat>
  <Paragraphs>153</Paragraphs>
  <Slides>25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Cambria</vt:lpstr>
      <vt:lpstr>UTM Americana</vt:lpstr>
      <vt:lpstr>Calibri</vt:lpstr>
      <vt:lpstr>SVN-Dancing Script</vt:lpstr>
      <vt:lpstr>UTM Avo</vt:lpstr>
      <vt:lpstr>Calibri Light</vt:lpstr>
      <vt:lpstr>Arial</vt:lpstr>
      <vt:lpstr>Times New Roman</vt:lpstr>
      <vt:lpstr>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MangnonTeam</dc:title>
  <dc:creator>Hà Thị Khánh Huyền</dc:creator>
  <cp:keywords>MangnonTeam</cp:keywords>
  <cp:lastModifiedBy>Lan Anh Dương</cp:lastModifiedBy>
  <cp:revision>50</cp:revision>
  <dcterms:created xsi:type="dcterms:W3CDTF">2022-03-09T13:26:11Z</dcterms:created>
  <dcterms:modified xsi:type="dcterms:W3CDTF">2023-04-10T16:34:36Z</dcterms:modified>
</cp:coreProperties>
</file>