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audio4.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6" r:id="rId1"/>
    <p:sldMasterId id="2147483657" r:id="rId2"/>
    <p:sldMasterId id="2147483668" r:id="rId3"/>
  </p:sldMasterIdLst>
  <p:notesMasterIdLst>
    <p:notesMasterId r:id="rId34"/>
  </p:notesMasterIdLst>
  <p:sldIdLst>
    <p:sldId id="256" r:id="rId4"/>
    <p:sldId id="257" r:id="rId5"/>
    <p:sldId id="264" r:id="rId6"/>
    <p:sldId id="272" r:id="rId7"/>
    <p:sldId id="260" r:id="rId8"/>
    <p:sldId id="273" r:id="rId9"/>
    <p:sldId id="275" r:id="rId10"/>
    <p:sldId id="274" r:id="rId11"/>
    <p:sldId id="278" r:id="rId12"/>
    <p:sldId id="279" r:id="rId13"/>
    <p:sldId id="280" r:id="rId14"/>
    <p:sldId id="282" r:id="rId15"/>
    <p:sldId id="265" r:id="rId16"/>
    <p:sldId id="263" r:id="rId17"/>
    <p:sldId id="267" r:id="rId18"/>
    <p:sldId id="283" r:id="rId19"/>
    <p:sldId id="288" r:id="rId20"/>
    <p:sldId id="287" r:id="rId21"/>
    <p:sldId id="281" r:id="rId22"/>
    <p:sldId id="284" r:id="rId23"/>
    <p:sldId id="289" r:id="rId24"/>
    <p:sldId id="285" r:id="rId25"/>
    <p:sldId id="290" r:id="rId26"/>
    <p:sldId id="291" r:id="rId27"/>
    <p:sldId id="261" r:id="rId28"/>
    <p:sldId id="292" r:id="rId29"/>
    <p:sldId id="259" r:id="rId30"/>
    <p:sldId id="294" r:id="rId31"/>
    <p:sldId id="293" r:id="rId32"/>
    <p:sldId id="295" r:id="rId33"/>
  </p:sldIdLst>
  <p:sldSz cx="12192000" cy="6858000"/>
  <p:notesSz cx="6858000" cy="9144000"/>
  <p:embeddedFontLst>
    <p:embeddedFont>
      <p:font typeface="等线 Light" panose="02010600030101010101" pitchFamily="2" charset="-122"/>
      <p:regular r:id="rId35"/>
    </p:embeddedFont>
    <p:embeddedFont>
      <p:font typeface="#9Slide04 SFU TimesTen Bold" panose="020B0604020202020204" charset="0"/>
      <p:bold r:id="rId36"/>
    </p:embeddedFont>
    <p:embeddedFont>
      <p:font typeface="#9Slide05 ValentiaCondensed" panose="020B0604020202020204" charset="0"/>
      <p:regular r:id="rId37"/>
    </p:embeddedFont>
    <p:embeddedFont>
      <p:font typeface="#9Slide07 Altus" panose="020B0604020202020204" charset="0"/>
      <p:regular r:id="rId38"/>
    </p:embeddedFont>
    <p:embeddedFont>
      <p:font typeface="#9Slide07 HoneyCream" panose="020B0604020202020204" charset="0"/>
      <p:regular r:id="rId39"/>
    </p:embeddedFont>
    <p:embeddedFont>
      <p:font typeface="#9Slide07 IcielStormtrooper" panose="020B0604020202020204" charset="0"/>
      <p:regular r:id="rId40"/>
    </p:embeddedFont>
    <p:embeddedFont>
      <p:font typeface="#9Slide07 SFU Rhythm" panose="020B0604020202020204" charset="0"/>
      <p:regular r:id="rId41"/>
    </p:embeddedFont>
    <p:embeddedFont>
      <p:font typeface="Abril Fatface" panose="02000503000000020003" pitchFamily="2" charset="0"/>
      <p:regular r:id="rId42"/>
    </p:embeddedFont>
    <p:embeddedFont>
      <p:font typeface="Barlow Condensed" panose="00000506000000000000" pitchFamily="2" charset="0"/>
      <p:regular r:id="rId43"/>
      <p:bold r:id="rId44"/>
      <p:italic r:id="rId45"/>
      <p:boldItalic r:id="rId46"/>
    </p:embeddedFont>
    <p:embeddedFont>
      <p:font typeface="Barriecito" panose="020B0604020202020204" charset="0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Gochi Hand" panose="020B0604020202020204" charset="0"/>
      <p:regular r:id="rId52"/>
    </p:embeddedFont>
    <p:embeddedFont>
      <p:font typeface="Handlee" panose="020B0604020202020204" charset="0"/>
      <p:regular r:id="rId53"/>
    </p:embeddedFont>
    <p:embeddedFont>
      <p:font typeface="Just Another Hand" panose="020B0604020202020204" charset="0"/>
      <p:regular r:id="rId54"/>
    </p:embeddedFont>
    <p:embeddedFont>
      <p:font typeface="KG Primary Penmanship" panose="020B0604020202020204" charset="0"/>
      <p:regular r:id="rId55"/>
    </p:embeddedFont>
    <p:embeddedFont>
      <p:font typeface="Ranchers" panose="020B0604020202020204" charset="0"/>
      <p:regular r:id="rId56"/>
    </p:embeddedFont>
    <p:embeddedFont>
      <p:font typeface="SVN-Newton" panose="02040603050506020204" pitchFamily="18" charset="0"/>
      <p:regular r:id="rId57"/>
    </p:embeddedFont>
    <p:embeddedFont>
      <p:font typeface="UTM Americana" panose="02040603050506020204" pitchFamily="18" charset="0"/>
      <p:regular r:id="rId58"/>
      <p:bold r:id="rId59"/>
      <p:italic r:id="rId60"/>
    </p:embeddedFont>
    <p:embeddedFont>
      <p:font typeface="UTM Futura Extra" panose="02040603050506020204" pitchFamily="18" charset="0"/>
      <p:bold r:id="rId61"/>
    </p:embeddedFont>
    <p:embeddedFont>
      <p:font typeface="UTM Showcard" panose="02040603050506020204" pitchFamily="18" charset="0"/>
      <p:regular r:id="rId62"/>
    </p:embeddedFont>
    <p:embeddedFont>
      <p:font typeface="UVF Curlz MT" panose="020B0604020202020204" charset="0"/>
      <p:regular r:id="rId63"/>
    </p:embeddedFont>
    <p:embeddedFont>
      <p:font typeface="UVF TypoSlabserif" panose="020B0604020202020204" charset="0"/>
      <p:regular r:id="rId64"/>
    </p:embeddedFont>
    <p:embeddedFont>
      <p:font typeface="VNI-Book" pitchFamily="2" charset="0"/>
      <p:regular r:id="rId65"/>
      <p:bold r:id="rId66"/>
      <p:italic r:id="rId67"/>
      <p:boldItalic r:id="rId68"/>
    </p:embeddedFont>
    <p:embeddedFont>
      <p:font typeface="VNI-Times" pitchFamily="2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C67"/>
    <a:srgbClr val="DC6285"/>
    <a:srgbClr val="FFFFFF"/>
    <a:srgbClr val="01819A"/>
    <a:srgbClr val="66BBDB"/>
    <a:srgbClr val="30A3CE"/>
    <a:srgbClr val="948884"/>
    <a:srgbClr val="B5C15B"/>
    <a:srgbClr val="9BAC22"/>
    <a:srgbClr val="DF7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24" autoAdjust="0"/>
    <p:restoredTop sz="91708" autoAdjust="0"/>
  </p:normalViewPr>
  <p:slideViewPr>
    <p:cSldViewPr snapToGrid="0">
      <p:cViewPr varScale="1">
        <p:scale>
          <a:sx n="66" d="100"/>
          <a:sy n="66" d="100"/>
        </p:scale>
        <p:origin x="6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63" Type="http://schemas.openxmlformats.org/officeDocument/2006/relationships/font" Target="fonts/font29.fntdata"/><Relationship Id="rId68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66" Type="http://schemas.openxmlformats.org/officeDocument/2006/relationships/font" Target="fonts/font32.fntdata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font" Target="fonts/font2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font" Target="fonts/font30.fntdata"/><Relationship Id="rId69" Type="http://schemas.openxmlformats.org/officeDocument/2006/relationships/font" Target="fonts/font35.fntdata"/><Relationship Id="rId8" Type="http://schemas.openxmlformats.org/officeDocument/2006/relationships/slide" Target="slides/slide5.xml"/><Relationship Id="rId51" Type="http://schemas.openxmlformats.org/officeDocument/2006/relationships/font" Target="fonts/font17.fntdata"/><Relationship Id="rId72" Type="http://schemas.openxmlformats.org/officeDocument/2006/relationships/font" Target="fonts/font3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67" Type="http://schemas.openxmlformats.org/officeDocument/2006/relationships/font" Target="fonts/font33.fntdata"/><Relationship Id="rId20" Type="http://schemas.openxmlformats.org/officeDocument/2006/relationships/slide" Target="slides/slide17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font" Target="fonts/font28.fntdata"/><Relationship Id="rId70" Type="http://schemas.openxmlformats.org/officeDocument/2006/relationships/font" Target="fonts/font36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65" Type="http://schemas.openxmlformats.org/officeDocument/2006/relationships/font" Target="fonts/font31.fntdata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font" Target="fonts/font5.fntdata"/><Relationship Id="rId34" Type="http://schemas.openxmlformats.org/officeDocument/2006/relationships/notesMaster" Target="notesMasters/notesMaster1.xml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font" Target="fonts/font3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969e3572d5_0_1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2" name="Google Shape;952;g969e3572d5_0_1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969e3572d5_0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969e3572d5_0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2289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969e3572d5_0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969e3572d5_0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Bấm vào ô màu hồng để ra câu hỏi, bấm tiếp ô màu hồng để tính giờ, bấm ô màu xanh ra đáp án. Bấm chuông vàng nếu trả lời chưa đúng.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969e3572d5_0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969e3572d5_0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Bấm vào ô màu hồng để ra câu hỏi, bấm tiếp ô màu hồng để tính giờ, bấm ô màu xanh ra đáp án. Bấm chuông vàng nếu trả lời chưa đúng.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912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969e3572d5_0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969e3572d5_0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Bấm vào ô màu hồng để ra câu hỏi, bấm tiếp ô màu hồng để tính giờ, bấm ô màu xanh ra đáp án. Bấm chuông vàng nếu trả lời chưa đúng.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039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969e3572d5_0_1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969e3572d5_0_1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9B3FF-6E43-485C-BB47-B4BDA3962F5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迷你简卡通" panose="03000509000000000000" pitchFamily="65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迷你简卡通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404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969e3572d5_0_1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969e3572d5_0_1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969e3572d5_0_1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969e3572d5_0_1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729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969e3572d5_0_1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969e3572d5_0_1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838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969e3572d5_0_1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969e3572d5_0_1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6035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Home">
  <p:cSld name="CUSTOM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546082" y="555386"/>
            <a:ext cx="9524198" cy="5977289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92475" y="555375"/>
            <a:ext cx="9113400" cy="597720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oogle Shape;15;p2"/>
          <p:cNvGrpSpPr/>
          <p:nvPr/>
        </p:nvGrpSpPr>
        <p:grpSpPr>
          <a:xfrm>
            <a:off x="9064675" y="1136075"/>
            <a:ext cx="2624959" cy="1003200"/>
            <a:chOff x="9064675" y="1136075"/>
            <a:chExt cx="2624959" cy="1003200"/>
          </a:xfrm>
        </p:grpSpPr>
        <p:sp>
          <p:nvSpPr>
            <p:cNvPr id="16" name="Google Shape;16;p2"/>
            <p:cNvSpPr/>
            <p:nvPr/>
          </p:nvSpPr>
          <p:spPr>
            <a:xfrm>
              <a:off x="9064675" y="1327575"/>
              <a:ext cx="731700" cy="635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6200000">
              <a:off x="10231484" y="6811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064675" y="132757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19" name="Google Shape;19;p2"/>
            <p:cNvSpPr txBox="1"/>
            <p:nvPr/>
          </p:nvSpPr>
          <p:spPr>
            <a:xfrm>
              <a:off x="9886080" y="1322382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dk2"/>
                  </a:solidFill>
                  <a:latin typeface="#9Slide07 IcielStormtrooper" panose="020B0500000000000000" pitchFamily="34" charset="0"/>
                  <a:ea typeface="Ranchers"/>
                  <a:cs typeface="Ranchers"/>
                  <a:sym typeface="Ranchers"/>
                </a:rPr>
                <a:t>MĂNG</a:t>
              </a:r>
              <a:endParaRPr sz="32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939750" y="5320875"/>
            <a:ext cx="2619075" cy="1003200"/>
            <a:chOff x="8939750" y="5320875"/>
            <a:chExt cx="2619075" cy="1003200"/>
          </a:xfrm>
        </p:grpSpPr>
        <p:sp>
          <p:nvSpPr>
            <p:cNvPr id="21" name="Google Shape;21;p2"/>
            <p:cNvSpPr/>
            <p:nvPr/>
          </p:nvSpPr>
          <p:spPr>
            <a:xfrm>
              <a:off x="8939750" y="5504925"/>
              <a:ext cx="731700" cy="635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-5400000">
              <a:off x="10068575" y="48659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939750" y="55049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24" name="Google Shape;24;p2"/>
            <p:cNvSpPr txBox="1"/>
            <p:nvPr/>
          </p:nvSpPr>
          <p:spPr>
            <a:xfrm>
              <a:off x="9789125" y="5622375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Ranchers"/>
                  <a:ea typeface="Ranchers"/>
                  <a:cs typeface="Ranchers"/>
                  <a:sym typeface="Ranchers"/>
                </a:rPr>
                <a:t>INFO</a:t>
              </a:r>
              <a:endParaRPr sz="23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939750" y="5504925"/>
              <a:ext cx="731700" cy="635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-5400000">
              <a:off x="10068575" y="48659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939750" y="55049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9064675" y="4501725"/>
            <a:ext cx="2637427" cy="1003200"/>
            <a:chOff x="9064675" y="4501725"/>
            <a:chExt cx="2637427" cy="1003200"/>
          </a:xfrm>
        </p:grpSpPr>
        <p:sp>
          <p:nvSpPr>
            <p:cNvPr id="30" name="Google Shape;30;p2"/>
            <p:cNvSpPr/>
            <p:nvPr/>
          </p:nvSpPr>
          <p:spPr>
            <a:xfrm>
              <a:off x="9064675" y="4685775"/>
              <a:ext cx="731700" cy="635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-5400000">
              <a:off x="10223450" y="404677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064675" y="468577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33" name="Google Shape;33;p2"/>
            <p:cNvSpPr txBox="1"/>
            <p:nvPr/>
          </p:nvSpPr>
          <p:spPr>
            <a:xfrm>
              <a:off x="9932402" y="4803225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#9Slide07 IcielStormtrooper" panose="020B0500000000000000" pitchFamily="34" charset="0"/>
                  <a:ea typeface="Ranchers"/>
                  <a:cs typeface="Ranchers"/>
                  <a:sym typeface="Ranchers"/>
                </a:rPr>
                <a:t>FRIDAY</a:t>
              </a:r>
              <a:endParaRPr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9064675" y="4685775"/>
              <a:ext cx="731700" cy="635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-5400000">
              <a:off x="10223450" y="404677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9064675" y="468577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9064675" y="2822625"/>
            <a:ext cx="2713620" cy="1003200"/>
            <a:chOff x="9064675" y="2822625"/>
            <a:chExt cx="2713620" cy="1003200"/>
          </a:xfrm>
        </p:grpSpPr>
        <p:sp>
          <p:nvSpPr>
            <p:cNvPr id="39" name="Google Shape;39;p2"/>
            <p:cNvSpPr/>
            <p:nvPr/>
          </p:nvSpPr>
          <p:spPr>
            <a:xfrm>
              <a:off x="9064675" y="3006675"/>
              <a:ext cx="731700" cy="635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-5400000">
              <a:off x="10223450" y="236767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064675" y="300667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2" name="Google Shape;42;p2"/>
            <p:cNvSpPr txBox="1"/>
            <p:nvPr/>
          </p:nvSpPr>
          <p:spPr>
            <a:xfrm>
              <a:off x="10008595" y="3124137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#9Slide07 IcielStormtrooper" panose="020B0500000000000000" pitchFamily="34" charset="0"/>
                  <a:ea typeface="Ranchers"/>
                  <a:cs typeface="Ranchers"/>
                  <a:sym typeface="Ranchers"/>
                </a:rPr>
                <a:t>WEDNESDAY</a:t>
              </a:r>
              <a:endParaRPr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064675" y="3006675"/>
              <a:ext cx="731700" cy="635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-5400000">
              <a:off x="10223450" y="236767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64675" y="300667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6" name="Google Shape;46;p2"/>
            <p:cNvSpPr txBox="1"/>
            <p:nvPr/>
          </p:nvSpPr>
          <p:spPr>
            <a:xfrm>
              <a:off x="9903244" y="3098400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#9Slide07 IcielStormtrooper" panose="020B0500000000000000" pitchFamily="34" charset="0"/>
                  <a:ea typeface="Ranchers"/>
                  <a:cs typeface="Ranchers"/>
                  <a:sym typeface="Ranchers"/>
                </a:rPr>
                <a:t>TÀI</a:t>
              </a:r>
              <a:endParaRPr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endParaRPr>
            </a:p>
          </p:txBody>
        </p:sp>
      </p:grpSp>
      <p:grpSp>
        <p:nvGrpSpPr>
          <p:cNvPr id="47" name="Google Shape;47;p2"/>
          <p:cNvGrpSpPr/>
          <p:nvPr/>
        </p:nvGrpSpPr>
        <p:grpSpPr>
          <a:xfrm>
            <a:off x="8939750" y="1962675"/>
            <a:ext cx="2887907" cy="1003200"/>
            <a:chOff x="8939750" y="1962675"/>
            <a:chExt cx="2887907" cy="1003200"/>
          </a:xfrm>
        </p:grpSpPr>
        <p:sp>
          <p:nvSpPr>
            <p:cNvPr id="48" name="Google Shape;48;p2"/>
            <p:cNvSpPr/>
            <p:nvPr/>
          </p:nvSpPr>
          <p:spPr>
            <a:xfrm>
              <a:off x="8939750" y="2146725"/>
              <a:ext cx="731700" cy="63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10068575" y="15077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939750" y="21467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1" name="Google Shape;51;p2"/>
            <p:cNvSpPr txBox="1"/>
            <p:nvPr/>
          </p:nvSpPr>
          <p:spPr>
            <a:xfrm>
              <a:off x="9865325" y="2264175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Ranchers"/>
                  <a:ea typeface="Ranchers"/>
                  <a:cs typeface="Ranchers"/>
                  <a:sym typeface="Ranchers"/>
                </a:rPr>
                <a:t>TUESDAY</a:t>
              </a:r>
              <a:endParaRPr sz="23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939750" y="2146725"/>
              <a:ext cx="731700" cy="63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-5400000">
              <a:off x="10068575" y="15077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939750" y="21467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Barriecito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5" name="Google Shape;55;p2"/>
            <p:cNvSpPr txBox="1"/>
            <p:nvPr/>
          </p:nvSpPr>
          <p:spPr>
            <a:xfrm>
              <a:off x="9613625" y="2172150"/>
              <a:ext cx="2214032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chemeClr val="dk2"/>
                  </a:solidFill>
                  <a:latin typeface="Ranchers"/>
                  <a:ea typeface="Ranchers"/>
                  <a:cs typeface="Ranchers"/>
                  <a:sym typeface="Ranchers"/>
                </a:rPr>
                <a:t>NON</a:t>
              </a:r>
              <a:endParaRPr sz="32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endParaRPr>
            </a:p>
          </p:txBody>
        </p:sp>
      </p:grpSp>
      <p:grpSp>
        <p:nvGrpSpPr>
          <p:cNvPr id="56" name="Google Shape;56;p2"/>
          <p:cNvGrpSpPr/>
          <p:nvPr userDrawn="1"/>
        </p:nvGrpSpPr>
        <p:grpSpPr>
          <a:xfrm>
            <a:off x="8939750" y="3641775"/>
            <a:ext cx="2771475" cy="1003200"/>
            <a:chOff x="8939750" y="3641775"/>
            <a:chExt cx="2771475" cy="1003200"/>
          </a:xfrm>
        </p:grpSpPr>
        <p:sp>
          <p:nvSpPr>
            <p:cNvPr id="57" name="Google Shape;57;p2"/>
            <p:cNvSpPr/>
            <p:nvPr/>
          </p:nvSpPr>
          <p:spPr>
            <a:xfrm>
              <a:off x="8939750" y="3825825"/>
              <a:ext cx="731700" cy="63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 rot="-5400000">
              <a:off x="10068575" y="31868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939750" y="38258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60" name="Google Shape;60;p2"/>
            <p:cNvSpPr txBox="1"/>
            <p:nvPr/>
          </p:nvSpPr>
          <p:spPr>
            <a:xfrm>
              <a:off x="9941525" y="3943275"/>
              <a:ext cx="1769700" cy="400200"/>
            </a:xfrm>
            <a:prstGeom prst="rect">
              <a:avLst/>
            </a:prstGeom>
            <a:noFill/>
            <a:ln>
              <a:noFill/>
            </a:ln>
            <a:effectLst>
              <a:outerShdw dist="38100" dir="3960000" algn="bl" rotWithShape="0">
                <a:srgbClr val="000000"/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2"/>
                  </a:solidFill>
                  <a:latin typeface="#9Slide07 IcielStormtrooper" panose="020B0500000000000000" pitchFamily="34" charset="0"/>
                  <a:ea typeface="Ranchers"/>
                  <a:cs typeface="Ranchers"/>
                  <a:sym typeface="Ranchers"/>
                </a:rPr>
                <a:t>THURSDAY</a:t>
              </a:r>
              <a:endParaRPr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939750" y="3825825"/>
              <a:ext cx="731700" cy="63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5400000">
              <a:off x="10068575" y="3186825"/>
              <a:ext cx="1003200" cy="1913100"/>
            </a:xfrm>
            <a:prstGeom prst="trapezoid">
              <a:avLst>
                <a:gd name="adj" fmla="val 195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939750" y="3825825"/>
              <a:ext cx="731700" cy="635100"/>
            </a:xfrm>
            <a:prstGeom prst="rect">
              <a:avLst/>
            </a:prstGeom>
            <a:solidFill>
              <a:srgbClr val="0000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i="0" u="none" strike="noStrike" cap="none">
                <a:solidFill>
                  <a:srgbClr val="FFFFFF"/>
                </a:solidFill>
                <a:latin typeface="#9Slide07 IcielStormtrooper" panose="020B0500000000000000" pitchFamily="34" charset="0"/>
                <a:ea typeface="Barriecito"/>
                <a:cs typeface="Barriecito"/>
                <a:sym typeface="Barriecito"/>
              </a:endParaRPr>
            </a:p>
          </p:txBody>
        </p:sp>
      </p:grpSp>
      <p:sp>
        <p:nvSpPr>
          <p:cNvPr id="65" name="Google Shape;65;p2"/>
          <p:cNvSpPr/>
          <p:nvPr/>
        </p:nvSpPr>
        <p:spPr>
          <a:xfrm>
            <a:off x="854481" y="778477"/>
            <a:ext cx="8887327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825212" y="737097"/>
            <a:ext cx="8887327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765664" y="792607"/>
            <a:ext cx="8887327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766674" y="739116"/>
            <a:ext cx="8887327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2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660651" y="1494962"/>
            <a:ext cx="8219524" cy="46288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/>
          <p:nvPr/>
        </p:nvSpPr>
        <p:spPr>
          <a:xfrm>
            <a:off x="1744697" y="4225966"/>
            <a:ext cx="6977525" cy="1901445"/>
          </a:xfrm>
          <a:custGeom>
            <a:avLst/>
            <a:gdLst/>
            <a:ahLst/>
            <a:cxnLst/>
            <a:rect l="l" t="t" r="r" b="b"/>
            <a:pathLst>
              <a:path w="279101" h="82127" extrusionOk="0">
                <a:moveTo>
                  <a:pt x="0" y="100"/>
                </a:moveTo>
                <a:cubicBezTo>
                  <a:pt x="6773" y="897"/>
                  <a:pt x="38947" y="-1892"/>
                  <a:pt x="40640" y="4881"/>
                </a:cubicBezTo>
                <a:cubicBezTo>
                  <a:pt x="42333" y="11654"/>
                  <a:pt x="2391" y="34365"/>
                  <a:pt x="10160" y="40740"/>
                </a:cubicBezTo>
                <a:cubicBezTo>
                  <a:pt x="17929" y="47115"/>
                  <a:pt x="81778" y="36258"/>
                  <a:pt x="87256" y="43131"/>
                </a:cubicBezTo>
                <a:cubicBezTo>
                  <a:pt x="92734" y="50004"/>
                  <a:pt x="11056" y="80783"/>
                  <a:pt x="43030" y="81978"/>
                </a:cubicBezTo>
                <a:cubicBezTo>
                  <a:pt x="75004" y="83173"/>
                  <a:pt x="239756" y="55582"/>
                  <a:pt x="279101" y="50303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71" name="Google Shape;71;p2"/>
          <p:cNvGrpSpPr/>
          <p:nvPr/>
        </p:nvGrpSpPr>
        <p:grpSpPr>
          <a:xfrm rot="-985835">
            <a:off x="858708" y="2149918"/>
            <a:ext cx="1153636" cy="2102402"/>
            <a:chOff x="5930618" y="1536098"/>
            <a:chExt cx="1609023" cy="2932306"/>
          </a:xfrm>
        </p:grpSpPr>
        <p:grpSp>
          <p:nvGrpSpPr>
            <p:cNvPr id="72" name="Google Shape;72;p2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73" name="Google Shape;73;p2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2"/>
          <p:cNvSpPr/>
          <p:nvPr/>
        </p:nvSpPr>
        <p:spPr>
          <a:xfrm>
            <a:off x="825206" y="737100"/>
            <a:ext cx="8887327" cy="1126018"/>
          </a:xfrm>
          <a:custGeom>
            <a:avLst/>
            <a:gdLst/>
            <a:ahLst/>
            <a:cxnLst/>
            <a:rect l="l" t="t" r="r" b="b"/>
            <a:pathLst>
              <a:path w="8887327" h="1126018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747749"/>
                </a:lnTo>
                <a:lnTo>
                  <a:pt x="8819387" y="744513"/>
                </a:lnTo>
                <a:lnTo>
                  <a:pt x="8698274" y="780847"/>
                </a:lnTo>
                <a:lnTo>
                  <a:pt x="8631662" y="998850"/>
                </a:lnTo>
                <a:lnTo>
                  <a:pt x="8365215" y="1023072"/>
                </a:lnTo>
                <a:cubicBezTo>
                  <a:pt x="8359831" y="1017688"/>
                  <a:pt x="8340998" y="998854"/>
                  <a:pt x="8340992" y="998850"/>
                </a:cubicBezTo>
                <a:cubicBezTo>
                  <a:pt x="8327433" y="988003"/>
                  <a:pt x="8312733" y="978664"/>
                  <a:pt x="8298603" y="968571"/>
                </a:cubicBezTo>
                <a:lnTo>
                  <a:pt x="8122990" y="829292"/>
                </a:lnTo>
                <a:lnTo>
                  <a:pt x="8056378" y="823236"/>
                </a:lnTo>
                <a:lnTo>
                  <a:pt x="7802041" y="926182"/>
                </a:lnTo>
                <a:lnTo>
                  <a:pt x="7717262" y="1083628"/>
                </a:lnTo>
                <a:lnTo>
                  <a:pt x="7414481" y="1095740"/>
                </a:lnTo>
                <a:lnTo>
                  <a:pt x="7105644" y="823236"/>
                </a:lnTo>
                <a:lnTo>
                  <a:pt x="6609082" y="853514"/>
                </a:lnTo>
                <a:lnTo>
                  <a:pt x="6748362" y="944349"/>
                </a:lnTo>
                <a:lnTo>
                  <a:pt x="6076187" y="1023072"/>
                </a:lnTo>
                <a:lnTo>
                  <a:pt x="5664404" y="865626"/>
                </a:lnTo>
                <a:lnTo>
                  <a:pt x="5482735" y="805069"/>
                </a:lnTo>
                <a:lnTo>
                  <a:pt x="5083064" y="938293"/>
                </a:lnTo>
                <a:lnTo>
                  <a:pt x="4943784" y="1077573"/>
                </a:lnTo>
                <a:lnTo>
                  <a:pt x="4586502" y="926182"/>
                </a:lnTo>
                <a:lnTo>
                  <a:pt x="4235276" y="962516"/>
                </a:lnTo>
                <a:lnTo>
                  <a:pt x="4156552" y="998850"/>
                </a:lnTo>
                <a:lnTo>
                  <a:pt x="3884049" y="1041239"/>
                </a:lnTo>
                <a:lnTo>
                  <a:pt x="3787159" y="974627"/>
                </a:lnTo>
                <a:cubicBezTo>
                  <a:pt x="3756138" y="974627"/>
                  <a:pt x="3823657" y="975207"/>
                  <a:pt x="3720547" y="956460"/>
                </a:cubicBezTo>
                <a:cubicBezTo>
                  <a:pt x="3696633" y="952112"/>
                  <a:pt x="3672102" y="952423"/>
                  <a:pt x="3647880" y="950405"/>
                </a:cubicBezTo>
                <a:lnTo>
                  <a:pt x="3478322" y="956460"/>
                </a:lnTo>
                <a:lnTo>
                  <a:pt x="3393543" y="1023072"/>
                </a:lnTo>
                <a:cubicBezTo>
                  <a:pt x="3368338" y="1023072"/>
                  <a:pt x="3389403" y="1022434"/>
                  <a:pt x="3332987" y="1041239"/>
                </a:cubicBezTo>
                <a:lnTo>
                  <a:pt x="3236097" y="1071517"/>
                </a:lnTo>
                <a:lnTo>
                  <a:pt x="3127096" y="1071517"/>
                </a:lnTo>
                <a:lnTo>
                  <a:pt x="2769813" y="1059406"/>
                </a:lnTo>
                <a:cubicBezTo>
                  <a:pt x="2674578" y="1059406"/>
                  <a:pt x="2720978" y="1063739"/>
                  <a:pt x="2630534" y="1047295"/>
                </a:cubicBezTo>
                <a:lnTo>
                  <a:pt x="2648701" y="1010961"/>
                </a:lnTo>
                <a:lnTo>
                  <a:pt x="2781925" y="883793"/>
                </a:lnTo>
                <a:lnTo>
                  <a:pt x="2569978" y="895904"/>
                </a:lnTo>
                <a:lnTo>
                  <a:pt x="2485199" y="914071"/>
                </a:lnTo>
                <a:lnTo>
                  <a:pt x="2509421" y="1119962"/>
                </a:lnTo>
                <a:lnTo>
                  <a:pt x="1994693" y="1053350"/>
                </a:lnTo>
                <a:cubicBezTo>
                  <a:pt x="1960921" y="1036465"/>
                  <a:pt x="2009892" y="1064780"/>
                  <a:pt x="1976526" y="1023072"/>
                </a:cubicBezTo>
                <a:cubicBezTo>
                  <a:pt x="1964901" y="1008540"/>
                  <a:pt x="1948267" y="998849"/>
                  <a:pt x="1934137" y="986738"/>
                </a:cubicBezTo>
                <a:lnTo>
                  <a:pt x="1637411" y="883793"/>
                </a:lnTo>
                <a:lnTo>
                  <a:pt x="1322518" y="956460"/>
                </a:lnTo>
                <a:lnTo>
                  <a:pt x="1377019" y="1059406"/>
                </a:lnTo>
                <a:lnTo>
                  <a:pt x="1165072" y="1095740"/>
                </a:lnTo>
                <a:cubicBezTo>
                  <a:pt x="1161035" y="1095740"/>
                  <a:pt x="1156709" y="1097240"/>
                  <a:pt x="1152960" y="1095740"/>
                </a:cubicBezTo>
                <a:cubicBezTo>
                  <a:pt x="1131017" y="1086962"/>
                  <a:pt x="1109595" y="1054229"/>
                  <a:pt x="1098460" y="1041239"/>
                </a:cubicBezTo>
                <a:lnTo>
                  <a:pt x="874401" y="889848"/>
                </a:lnTo>
                <a:lnTo>
                  <a:pt x="777511" y="877737"/>
                </a:lnTo>
                <a:lnTo>
                  <a:pt x="462619" y="1126018"/>
                </a:lnTo>
                <a:lnTo>
                  <a:pt x="0" y="912501"/>
                </a:ln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2" name="Google Shape;92;p2"/>
          <p:cNvGrpSpPr/>
          <p:nvPr/>
        </p:nvGrpSpPr>
        <p:grpSpPr>
          <a:xfrm>
            <a:off x="1326140" y="278554"/>
            <a:ext cx="7817443" cy="939587"/>
            <a:chOff x="1371600" y="234214"/>
            <a:chExt cx="7736979" cy="822900"/>
          </a:xfrm>
        </p:grpSpPr>
        <p:sp>
          <p:nvSpPr>
            <p:cNvPr id="93" name="Google Shape;93;p2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2">
            <a:hlinkClick r:id="rId3" action="ppaction://hlinksldjump"/>
          </p:cNvPr>
          <p:cNvSpPr/>
          <p:nvPr/>
        </p:nvSpPr>
        <p:spPr>
          <a:xfrm>
            <a:off x="9756867" y="1710750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#9Slide07 IcielStormtrooper" panose="020B0500000000000000" pitchFamily="34" charset="0"/>
            </a:endParaRPr>
          </a:p>
        </p:txBody>
      </p:sp>
      <p:sp>
        <p:nvSpPr>
          <p:cNvPr id="115" name="Google Shape;46;p2">
            <a:extLst>
              <a:ext uri="{FF2B5EF4-FFF2-40B4-BE49-F238E27FC236}">
                <a16:creationId xmlns:a16="http://schemas.microsoft.com/office/drawing/2014/main" id="{F62279A1-9ACC-4928-B180-3F252CAFA380}"/>
              </a:ext>
            </a:extLst>
          </p:cNvPr>
          <p:cNvSpPr txBox="1"/>
          <p:nvPr userDrawn="1"/>
        </p:nvSpPr>
        <p:spPr>
          <a:xfrm>
            <a:off x="9901656" y="3941625"/>
            <a:ext cx="1769700" cy="400200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rPr>
              <a:t>LIỆU</a:t>
            </a:r>
            <a:endParaRPr sz="2300">
              <a:solidFill>
                <a:schemeClr val="dk2"/>
              </a:solidFill>
              <a:latin typeface="#9Slide07 IcielStormtrooper" panose="020B0500000000000000" pitchFamily="34" charset="0"/>
              <a:ea typeface="Ranchers"/>
              <a:cs typeface="Ranchers"/>
              <a:sym typeface="Ranchers"/>
            </a:endParaRPr>
          </a:p>
        </p:txBody>
      </p:sp>
      <p:sp>
        <p:nvSpPr>
          <p:cNvPr id="116" name="Google Shape;46;p2">
            <a:extLst>
              <a:ext uri="{FF2B5EF4-FFF2-40B4-BE49-F238E27FC236}">
                <a16:creationId xmlns:a16="http://schemas.microsoft.com/office/drawing/2014/main" id="{F3816BBF-F9FC-4F27-BDED-6BAD1454F637}"/>
              </a:ext>
            </a:extLst>
          </p:cNvPr>
          <p:cNvSpPr txBox="1"/>
          <p:nvPr userDrawn="1"/>
        </p:nvSpPr>
        <p:spPr>
          <a:xfrm>
            <a:off x="9872573" y="4764582"/>
            <a:ext cx="1769700" cy="400200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2"/>
                </a:solidFill>
                <a:latin typeface="#9Slide07 IcielStormtrooper" panose="020B0500000000000000" pitchFamily="34" charset="0"/>
                <a:ea typeface="Ranchers"/>
                <a:cs typeface="Ranchers"/>
                <a:sym typeface="Ranchers"/>
              </a:rPr>
              <a:t>TIỂU HỌC</a:t>
            </a:r>
            <a:endParaRPr sz="2300">
              <a:solidFill>
                <a:schemeClr val="dk2"/>
              </a:solidFill>
              <a:latin typeface="#9Slide07 IcielStormtrooper" panose="020B0500000000000000" pitchFamily="34" charset="0"/>
              <a:ea typeface="Ranchers"/>
              <a:cs typeface="Ranchers"/>
              <a:sym typeface="Rancher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9385741">
            <a:off x="59115" y="-1163774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Diệu Hiền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0101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 1">
  <p:cSld name="006 Two columns 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"/>
          <p:cNvSpPr/>
          <p:nvPr/>
        </p:nvSpPr>
        <p:spPr>
          <a:xfrm rot="-6455144">
            <a:off x="1080942" y="-18077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9" name="Google Shape;279;p9"/>
          <p:cNvGrpSpPr/>
          <p:nvPr/>
        </p:nvGrpSpPr>
        <p:grpSpPr>
          <a:xfrm rot="9385741">
            <a:off x="59115" y="-1163774"/>
            <a:ext cx="957529" cy="4380768"/>
            <a:chOff x="8286350" y="2240498"/>
            <a:chExt cx="957493" cy="4380603"/>
          </a:xfrm>
        </p:grpSpPr>
        <p:sp>
          <p:nvSpPr>
            <p:cNvPr id="280" name="Google Shape;280;p9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9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p9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89" name="Google Shape;289;p9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9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98" name="Google Shape;298;p9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6" name="Google Shape;306;p9"/>
          <p:cNvSpPr txBox="1">
            <a:spLocks noGrp="1"/>
          </p:cNvSpPr>
          <p:nvPr>
            <p:ph type="title"/>
          </p:nvPr>
        </p:nvSpPr>
        <p:spPr>
          <a:xfrm>
            <a:off x="4284750" y="3225700"/>
            <a:ext cx="3218700" cy="1546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grpSp>
        <p:nvGrpSpPr>
          <p:cNvPr id="307" name="Google Shape;307;p9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308" name="Google Shape;308;p9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9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0485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2123795" y="-614369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173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009 Big Titl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"/>
          <p:cNvSpPr/>
          <p:nvPr/>
        </p:nvSpPr>
        <p:spPr>
          <a:xfrm rot="9351724">
            <a:off x="1016884" y="-142175"/>
            <a:ext cx="5164461" cy="690030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1"/>
          <p:cNvSpPr/>
          <p:nvPr/>
        </p:nvSpPr>
        <p:spPr>
          <a:xfrm rot="9987512">
            <a:off x="3921408" y="-1139322"/>
            <a:ext cx="8719606" cy="914528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1"/>
          <p:cNvSpPr txBox="1">
            <a:spLocks noGrp="1"/>
          </p:cNvSpPr>
          <p:nvPr>
            <p:ph type="title"/>
          </p:nvPr>
        </p:nvSpPr>
        <p:spPr>
          <a:xfrm rot="-601397">
            <a:off x="1838142" y="576587"/>
            <a:ext cx="4166086" cy="881978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9pPr>
          </a:lstStyle>
          <a:p>
            <a:endParaRPr/>
          </a:p>
        </p:txBody>
      </p:sp>
      <p:sp>
        <p:nvSpPr>
          <p:cNvPr id="361" name="Google Shape;361;p11"/>
          <p:cNvSpPr txBox="1">
            <a:spLocks noGrp="1"/>
          </p:cNvSpPr>
          <p:nvPr>
            <p:ph type="body" idx="1"/>
          </p:nvPr>
        </p:nvSpPr>
        <p:spPr>
          <a:xfrm rot="-595362">
            <a:off x="2180062" y="1919879"/>
            <a:ext cx="4413318" cy="369673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2" name="Google Shape;362;p11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63" name="Google Shape;363;p11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11"/>
          <p:cNvGrpSpPr/>
          <p:nvPr/>
        </p:nvGrpSpPr>
        <p:grpSpPr>
          <a:xfrm rot="1977895">
            <a:off x="641167" y="3450688"/>
            <a:ext cx="765313" cy="3318520"/>
            <a:chOff x="8286350" y="2240498"/>
            <a:chExt cx="957493" cy="4380603"/>
          </a:xfrm>
        </p:grpSpPr>
        <p:sp>
          <p:nvSpPr>
            <p:cNvPr id="372" name="Google Shape;372;p11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1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1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0" name="Google Shape;380;p11"/>
          <p:cNvSpPr txBox="1">
            <a:spLocks noGrp="1"/>
          </p:cNvSpPr>
          <p:nvPr>
            <p:ph type="title" idx="2"/>
          </p:nvPr>
        </p:nvSpPr>
        <p:spPr>
          <a:xfrm rot="128512">
            <a:off x="7145004" y="316472"/>
            <a:ext cx="4166011" cy="882018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 b="0"/>
            </a:lvl9pPr>
          </a:lstStyle>
          <a:p>
            <a:endParaRPr/>
          </a:p>
        </p:txBody>
      </p:sp>
      <p:sp>
        <p:nvSpPr>
          <p:cNvPr id="381" name="Google Shape;381;p11"/>
          <p:cNvSpPr txBox="1">
            <a:spLocks noGrp="1"/>
          </p:cNvSpPr>
          <p:nvPr>
            <p:ph type="body" idx="3"/>
          </p:nvPr>
        </p:nvSpPr>
        <p:spPr>
          <a:xfrm rot="133467">
            <a:off x="6860923" y="1919811"/>
            <a:ext cx="4413326" cy="369668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732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ED64D2E-E983-4F72-A4F5-EB898F883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r="10518" b="11571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rgbClr val="D9FFFF"/>
          </a:solidFill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3D6877-9B28-40EE-A0DB-EDFF93929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5CD595-FEE0-448D-9CBE-762FCED67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E136B2-16EE-4DB9-B99C-52E82596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F9513B-4A15-4E3C-A908-1DA328EE876D}"/>
              </a:ext>
            </a:extLst>
          </p:cNvPr>
          <p:cNvSpPr txBox="1">
            <a:spLocks/>
          </p:cNvSpPr>
          <p:nvPr userDrawn="1"/>
        </p:nvSpPr>
        <p:spPr>
          <a:xfrm>
            <a:off x="10731701" y="-2571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8818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B30F82C-18A2-459D-B423-41ECA38B8D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r="7691" b="66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852F10-B6D2-4D5B-8F75-FAB4DD781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6356E4-1CFC-4A83-B058-515B4F17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3D4403-7486-42E6-ABFB-9EB15037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2A52A7-407E-4CC7-9A97-7987EB7F7B3C}"/>
              </a:ext>
            </a:extLst>
          </p:cNvPr>
          <p:cNvSpPr txBox="1">
            <a:spLocks/>
          </p:cNvSpPr>
          <p:nvPr userDrawn="1"/>
        </p:nvSpPr>
        <p:spPr>
          <a:xfrm>
            <a:off x="37179" y="60974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45799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gradFill flip="none" rotWithShape="1">
          <a:gsLst>
            <a:gs pos="22000">
              <a:srgbClr val="CCFFFE"/>
            </a:gs>
            <a:gs pos="61000">
              <a:srgbClr val="CCFFFE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69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07E0E5-0B2B-4573-8A9B-C72438F3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3E1ED8-1FA1-4393-94A4-EF2803BA0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FA982CF-37A2-42E2-BAD2-E1354C4FF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080C3E-22B1-44D7-B308-C223C65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1DEAAD-082D-45CB-9A62-A7DAB461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B188B6-73C8-4DF2-8C11-30DD5421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82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085513-BEFE-45AB-9695-AABCDA47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95C0BC-2F00-4B57-8DEE-CF80E07EE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9ED37D9-C6D7-4797-BFD3-50940A70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42A1CC-AE30-4E23-9043-EDDA8D2D0D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95B575-0244-4537-958B-A6CD74C62E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C528B4-E11A-4985-8DD6-071625F2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A68F854-183A-4004-BFA7-0D828D13C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2193C94-12EF-4D4F-8126-DDACDA54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9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E9C7E2-9966-42FF-A7D6-C52B7FE9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F387001-6EB0-41AF-8EF7-3B7C0510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4087B4-2690-4A13-85BD-7E5A67FEB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0180123-36DE-457A-8F0A-522F354D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Monday">
  <p:cSld name="CUSTOM_14">
    <p:bg>
      <p:bgPr>
        <a:solidFill>
          <a:schemeClr val="accen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>
            <a:off x="542686" y="289559"/>
            <a:ext cx="11451194" cy="6355174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815973" y="289560"/>
            <a:ext cx="10957281" cy="635508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877979" y="522283"/>
            <a:ext cx="10685467" cy="5930212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848710" y="480903"/>
            <a:ext cx="10685467" cy="5930212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789162" y="536413"/>
            <a:ext cx="10685467" cy="5930212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790172" y="482922"/>
            <a:ext cx="10685467" cy="5930212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3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1154423" y="1276294"/>
            <a:ext cx="9882550" cy="49215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3"/>
          <p:cNvGrpSpPr/>
          <p:nvPr/>
        </p:nvGrpSpPr>
        <p:grpSpPr>
          <a:xfrm>
            <a:off x="1349639" y="134014"/>
            <a:ext cx="9399118" cy="998988"/>
            <a:chOff x="1371600" y="234214"/>
            <a:chExt cx="7736979" cy="822900"/>
          </a:xfrm>
        </p:grpSpPr>
        <p:sp>
          <p:nvSpPr>
            <p:cNvPr id="179" name="Google Shape;179;p3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3"/>
          <p:cNvSpPr txBox="1">
            <a:spLocks noGrp="1"/>
          </p:cNvSpPr>
          <p:nvPr>
            <p:ph type="body" idx="1"/>
          </p:nvPr>
        </p:nvSpPr>
        <p:spPr>
          <a:xfrm>
            <a:off x="1154423" y="1595469"/>
            <a:ext cx="4858600" cy="435293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chi Hand"/>
              <a:buChar char="●"/>
              <a:defRPr sz="2400"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grpSp>
        <p:nvGrpSpPr>
          <p:cNvPr id="196" name="Google Shape;196;p3"/>
          <p:cNvGrpSpPr/>
          <p:nvPr/>
        </p:nvGrpSpPr>
        <p:grpSpPr>
          <a:xfrm rot="-1067895" flipH="1">
            <a:off x="882164" y="4592637"/>
            <a:ext cx="454003" cy="1119948"/>
            <a:chOff x="5930618" y="1536098"/>
            <a:chExt cx="1609023" cy="2932306"/>
          </a:xfrm>
        </p:grpSpPr>
        <p:grpSp>
          <p:nvGrpSpPr>
            <p:cNvPr id="197" name="Google Shape;197;p3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198" name="Google Shape;198;p3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207;p3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3"/>
          <p:cNvSpPr/>
          <p:nvPr/>
        </p:nvSpPr>
        <p:spPr>
          <a:xfrm flipH="1">
            <a:off x="1369166" y="5676903"/>
            <a:ext cx="1015485" cy="432890"/>
          </a:xfrm>
          <a:custGeom>
            <a:avLst/>
            <a:gdLst/>
            <a:ahLst/>
            <a:cxnLst/>
            <a:rect l="l" t="t" r="r" b="b"/>
            <a:pathLst>
              <a:path w="33784" h="16286" extrusionOk="0">
                <a:moveTo>
                  <a:pt x="33784" y="0"/>
                </a:moveTo>
                <a:cubicBezTo>
                  <a:pt x="32358" y="155"/>
                  <a:pt x="25586" y="-388"/>
                  <a:pt x="25229" y="932"/>
                </a:cubicBezTo>
                <a:cubicBezTo>
                  <a:pt x="24873" y="2252"/>
                  <a:pt x="33280" y="6679"/>
                  <a:pt x="31645" y="7921"/>
                </a:cubicBezTo>
                <a:cubicBezTo>
                  <a:pt x="30010" y="9164"/>
                  <a:pt x="16570" y="7048"/>
                  <a:pt x="15417" y="8387"/>
                </a:cubicBezTo>
                <a:cubicBezTo>
                  <a:pt x="14264" y="9727"/>
                  <a:pt x="27296" y="14869"/>
                  <a:pt x="24726" y="15958"/>
                </a:cubicBezTo>
                <a:cubicBezTo>
                  <a:pt x="22157" y="17047"/>
                  <a:pt x="4121" y="15092"/>
                  <a:pt x="0" y="14919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7" name="Google Shape;217;p3"/>
          <p:cNvSpPr txBox="1">
            <a:spLocks noGrp="1"/>
          </p:cNvSpPr>
          <p:nvPr>
            <p:ph type="subTitle" idx="2"/>
          </p:nvPr>
        </p:nvSpPr>
        <p:spPr>
          <a:xfrm>
            <a:off x="6017948" y="2585742"/>
            <a:ext cx="3541332" cy="59901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18" name="Google Shape;218;p3"/>
          <p:cNvSpPr txBox="1">
            <a:spLocks noGrp="1"/>
          </p:cNvSpPr>
          <p:nvPr>
            <p:ph type="subTitle" idx="3"/>
          </p:nvPr>
        </p:nvSpPr>
        <p:spPr>
          <a:xfrm>
            <a:off x="6017948" y="3233442"/>
            <a:ext cx="3541332" cy="59901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19" name="Google Shape;219;p3"/>
          <p:cNvSpPr txBox="1">
            <a:spLocks noGrp="1"/>
          </p:cNvSpPr>
          <p:nvPr>
            <p:ph type="subTitle" idx="4"/>
          </p:nvPr>
        </p:nvSpPr>
        <p:spPr>
          <a:xfrm>
            <a:off x="6017948" y="3881142"/>
            <a:ext cx="3541332" cy="59901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20" name="Google Shape;220;p3"/>
          <p:cNvSpPr txBox="1">
            <a:spLocks noGrp="1"/>
          </p:cNvSpPr>
          <p:nvPr>
            <p:ph type="subTitle" idx="5"/>
          </p:nvPr>
        </p:nvSpPr>
        <p:spPr>
          <a:xfrm>
            <a:off x="6017948" y="4528842"/>
            <a:ext cx="3541332" cy="59901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21" name="Google Shape;221;p3"/>
          <p:cNvSpPr txBox="1">
            <a:spLocks noGrp="1"/>
          </p:cNvSpPr>
          <p:nvPr>
            <p:ph type="subTitle" idx="6"/>
          </p:nvPr>
        </p:nvSpPr>
        <p:spPr>
          <a:xfrm>
            <a:off x="6017948" y="5176542"/>
            <a:ext cx="3541332" cy="59901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088B209-B849-4BB6-A538-8E6B399D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79F965B-A2FC-4C62-B7E0-24B88D13C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B2780F-95B0-42AC-99FD-6DA191562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88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190A1C-C75E-44EC-BFC1-0557F063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43D4AA-D1A3-49E9-BB65-A2076AEFD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4B01143-C18B-4584-8548-94346B9C2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D57E23-8798-48A1-935B-F99247834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01092B-B52D-44FD-8F3D-63F5A52E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1CF15-251D-41A1-BCE2-8168214D2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3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D9EBC7-0CDA-4344-B63E-96970C39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67FD072-D7C5-4368-89A7-5AC7896B9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6A99E5-C8D2-4E15-9EFB-D617116FA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704C7E-F111-4CC0-8CE1-9393C683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AA8B45-BF32-43B2-9510-4ACC8BCC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0158AB-E182-41B6-A938-F2818C90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2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656188-2157-4324-81DD-DA93EAB3A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2E928D-6E61-46EB-BCF8-3C150C5A9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7EDEBF-053B-4F8E-AE0B-3D16FE28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983704-4211-4EB6-B256-1745040C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268250-74AD-4214-B7F1-B57FE0C2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32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B939F9-8D6A-4993-8CA6-F9E22064D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063E8F-77FB-4CA6-8D02-6CAA8B224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3E668E-210C-4113-985C-6F39EFA01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E93DBC-9D70-4550-83F3-81BBC0EF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A48B93-BA56-48B6-811F-5E2A78D7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1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87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Wednesday">
  <p:cSld name="CUSTOM_14_1_1">
    <p:bg>
      <p:bgPr>
        <a:solidFill>
          <a:schemeClr val="accent3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"/>
          <p:cNvSpPr/>
          <p:nvPr/>
        </p:nvSpPr>
        <p:spPr>
          <a:xfrm>
            <a:off x="546082" y="555386"/>
            <a:ext cx="11565236" cy="5977289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792475" y="555375"/>
            <a:ext cx="11066404" cy="597720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854481" y="778477"/>
            <a:ext cx="10791883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825212" y="737097"/>
            <a:ext cx="10791883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765664" y="792607"/>
            <a:ext cx="10791883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766674" y="739116"/>
            <a:ext cx="10791883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9" name="Google Shape;389;p5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1130925" y="1509650"/>
            <a:ext cx="9980970" cy="4628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0" name="Google Shape;390;p5"/>
          <p:cNvGrpSpPr/>
          <p:nvPr/>
        </p:nvGrpSpPr>
        <p:grpSpPr>
          <a:xfrm>
            <a:off x="1326140" y="278554"/>
            <a:ext cx="9492723" cy="939587"/>
            <a:chOff x="1371600" y="234214"/>
            <a:chExt cx="7736979" cy="822900"/>
          </a:xfrm>
        </p:grpSpPr>
        <p:sp>
          <p:nvSpPr>
            <p:cNvPr id="391" name="Google Shape;391;p5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6" name="Google Shape;416;p5"/>
          <p:cNvSpPr txBox="1">
            <a:spLocks noGrp="1"/>
          </p:cNvSpPr>
          <p:nvPr>
            <p:ph type="body" idx="1"/>
          </p:nvPr>
        </p:nvSpPr>
        <p:spPr>
          <a:xfrm>
            <a:off x="1130924" y="1815950"/>
            <a:ext cx="4906987" cy="409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chi Hand"/>
              <a:buChar char="●"/>
              <a:defRPr sz="2400"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grpSp>
        <p:nvGrpSpPr>
          <p:cNvPr id="417" name="Google Shape;417;p5"/>
          <p:cNvGrpSpPr/>
          <p:nvPr/>
        </p:nvGrpSpPr>
        <p:grpSpPr>
          <a:xfrm rot="-1067895" flipH="1">
            <a:off x="943574" y="4542678"/>
            <a:ext cx="413234" cy="1053355"/>
            <a:chOff x="5930618" y="1536098"/>
            <a:chExt cx="1609023" cy="2932306"/>
          </a:xfrm>
        </p:grpSpPr>
        <p:grpSp>
          <p:nvGrpSpPr>
            <p:cNvPr id="418" name="Google Shape;418;p5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419" name="Google Shape;419;p5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5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5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5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5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5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5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5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5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8" name="Google Shape;428;p5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5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5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5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5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5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Google Shape;437;p5"/>
          <p:cNvSpPr/>
          <p:nvPr/>
        </p:nvSpPr>
        <p:spPr>
          <a:xfrm flipH="1">
            <a:off x="1345668" y="5808625"/>
            <a:ext cx="1025598" cy="407150"/>
          </a:xfrm>
          <a:custGeom>
            <a:avLst/>
            <a:gdLst/>
            <a:ahLst/>
            <a:cxnLst/>
            <a:rect l="l" t="t" r="r" b="b"/>
            <a:pathLst>
              <a:path w="33784" h="16286" extrusionOk="0">
                <a:moveTo>
                  <a:pt x="33784" y="0"/>
                </a:moveTo>
                <a:cubicBezTo>
                  <a:pt x="32358" y="155"/>
                  <a:pt x="25586" y="-388"/>
                  <a:pt x="25229" y="932"/>
                </a:cubicBezTo>
                <a:cubicBezTo>
                  <a:pt x="24873" y="2252"/>
                  <a:pt x="33280" y="6679"/>
                  <a:pt x="31645" y="7921"/>
                </a:cubicBezTo>
                <a:cubicBezTo>
                  <a:pt x="30010" y="9164"/>
                  <a:pt x="16570" y="7048"/>
                  <a:pt x="15417" y="8387"/>
                </a:cubicBezTo>
                <a:cubicBezTo>
                  <a:pt x="14264" y="9727"/>
                  <a:pt x="27296" y="14869"/>
                  <a:pt x="24726" y="15958"/>
                </a:cubicBezTo>
                <a:cubicBezTo>
                  <a:pt x="22157" y="17047"/>
                  <a:pt x="4121" y="15092"/>
                  <a:pt x="0" y="14919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8" name="Google Shape;438;p5"/>
          <p:cNvSpPr txBox="1">
            <a:spLocks noGrp="1"/>
          </p:cNvSpPr>
          <p:nvPr>
            <p:ph type="subTitle" idx="2"/>
          </p:nvPr>
        </p:nvSpPr>
        <p:spPr>
          <a:xfrm>
            <a:off x="5994450" y="2721225"/>
            <a:ext cx="3576600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9" name="Google Shape;439;p5"/>
          <p:cNvSpPr txBox="1">
            <a:spLocks noGrp="1"/>
          </p:cNvSpPr>
          <p:nvPr>
            <p:ph type="subTitle" idx="3"/>
          </p:nvPr>
        </p:nvSpPr>
        <p:spPr>
          <a:xfrm>
            <a:off x="5994450" y="3368925"/>
            <a:ext cx="3576600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40" name="Google Shape;440;p5"/>
          <p:cNvSpPr txBox="1">
            <a:spLocks noGrp="1"/>
          </p:cNvSpPr>
          <p:nvPr>
            <p:ph type="subTitle" idx="4"/>
          </p:nvPr>
        </p:nvSpPr>
        <p:spPr>
          <a:xfrm>
            <a:off x="5994450" y="4016625"/>
            <a:ext cx="3576600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41" name="Google Shape;441;p5"/>
          <p:cNvSpPr txBox="1">
            <a:spLocks noGrp="1"/>
          </p:cNvSpPr>
          <p:nvPr>
            <p:ph type="subTitle" idx="5"/>
          </p:nvPr>
        </p:nvSpPr>
        <p:spPr>
          <a:xfrm>
            <a:off x="5994450" y="4664325"/>
            <a:ext cx="3576600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42" name="Google Shape;442;p5"/>
          <p:cNvSpPr txBox="1">
            <a:spLocks noGrp="1"/>
          </p:cNvSpPr>
          <p:nvPr>
            <p:ph type="subTitle" idx="6"/>
          </p:nvPr>
        </p:nvSpPr>
        <p:spPr>
          <a:xfrm>
            <a:off x="5994450" y="5312025"/>
            <a:ext cx="3576600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Thursday">
  <p:cSld name="CUSTOM_14_1_1_1">
    <p:bg>
      <p:bgPr>
        <a:solidFill>
          <a:schemeClr val="accent4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"/>
          <p:cNvSpPr/>
          <p:nvPr/>
        </p:nvSpPr>
        <p:spPr>
          <a:xfrm>
            <a:off x="546082" y="555386"/>
            <a:ext cx="11439730" cy="5977289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792474" y="555375"/>
            <a:ext cx="10946311" cy="597720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6"/>
          <p:cNvSpPr/>
          <p:nvPr/>
        </p:nvSpPr>
        <p:spPr>
          <a:xfrm>
            <a:off x="854481" y="778477"/>
            <a:ext cx="10674770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6"/>
          <p:cNvSpPr/>
          <p:nvPr/>
        </p:nvSpPr>
        <p:spPr>
          <a:xfrm>
            <a:off x="825212" y="737097"/>
            <a:ext cx="10674770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6"/>
          <p:cNvSpPr/>
          <p:nvPr/>
        </p:nvSpPr>
        <p:spPr>
          <a:xfrm>
            <a:off x="765664" y="792607"/>
            <a:ext cx="10674770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6"/>
          <p:cNvSpPr/>
          <p:nvPr/>
        </p:nvSpPr>
        <p:spPr>
          <a:xfrm>
            <a:off x="766674" y="739116"/>
            <a:ext cx="10674770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7" name="Google Shape;497;p6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1130925" y="1509650"/>
            <a:ext cx="9872656" cy="4628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8" name="Google Shape;498;p6"/>
          <p:cNvGrpSpPr/>
          <p:nvPr/>
        </p:nvGrpSpPr>
        <p:grpSpPr>
          <a:xfrm>
            <a:off x="1326140" y="278554"/>
            <a:ext cx="9389708" cy="939587"/>
            <a:chOff x="1371600" y="234214"/>
            <a:chExt cx="7736979" cy="822900"/>
          </a:xfrm>
        </p:grpSpPr>
        <p:sp>
          <p:nvSpPr>
            <p:cNvPr id="499" name="Google Shape;499;p6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6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6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6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6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6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6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6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6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6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6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6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4" name="Google Shape;524;p6"/>
          <p:cNvSpPr txBox="1">
            <a:spLocks noGrp="1"/>
          </p:cNvSpPr>
          <p:nvPr>
            <p:ph type="body" idx="1"/>
          </p:nvPr>
        </p:nvSpPr>
        <p:spPr>
          <a:xfrm>
            <a:off x="1130924" y="1815950"/>
            <a:ext cx="4853737" cy="409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chi Hand"/>
              <a:buChar char="●"/>
              <a:defRPr sz="2400"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grpSp>
        <p:nvGrpSpPr>
          <p:cNvPr id="525" name="Google Shape;525;p6"/>
          <p:cNvGrpSpPr/>
          <p:nvPr/>
        </p:nvGrpSpPr>
        <p:grpSpPr>
          <a:xfrm rot="-1067895" flipH="1">
            <a:off x="924702" y="4731707"/>
            <a:ext cx="402658" cy="1053355"/>
            <a:chOff x="5930618" y="1536098"/>
            <a:chExt cx="1609023" cy="2932306"/>
          </a:xfrm>
        </p:grpSpPr>
        <p:grpSp>
          <p:nvGrpSpPr>
            <p:cNvPr id="526" name="Google Shape;526;p6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527" name="Google Shape;527;p6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6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6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6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6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6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6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6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6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6" name="Google Shape;536;p6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6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6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6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6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6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5" name="Google Shape;545;p6"/>
          <p:cNvSpPr/>
          <p:nvPr/>
        </p:nvSpPr>
        <p:spPr>
          <a:xfrm flipH="1">
            <a:off x="1345668" y="5808625"/>
            <a:ext cx="1014468" cy="407150"/>
          </a:xfrm>
          <a:custGeom>
            <a:avLst/>
            <a:gdLst/>
            <a:ahLst/>
            <a:cxnLst/>
            <a:rect l="l" t="t" r="r" b="b"/>
            <a:pathLst>
              <a:path w="33784" h="16286" extrusionOk="0">
                <a:moveTo>
                  <a:pt x="33784" y="0"/>
                </a:moveTo>
                <a:cubicBezTo>
                  <a:pt x="32358" y="155"/>
                  <a:pt x="25586" y="-388"/>
                  <a:pt x="25229" y="932"/>
                </a:cubicBezTo>
                <a:cubicBezTo>
                  <a:pt x="24873" y="2252"/>
                  <a:pt x="33280" y="6679"/>
                  <a:pt x="31645" y="7921"/>
                </a:cubicBezTo>
                <a:cubicBezTo>
                  <a:pt x="30010" y="9164"/>
                  <a:pt x="16570" y="7048"/>
                  <a:pt x="15417" y="8387"/>
                </a:cubicBezTo>
                <a:cubicBezTo>
                  <a:pt x="14264" y="9727"/>
                  <a:pt x="27296" y="14869"/>
                  <a:pt x="24726" y="15958"/>
                </a:cubicBezTo>
                <a:cubicBezTo>
                  <a:pt x="22157" y="17047"/>
                  <a:pt x="4121" y="15092"/>
                  <a:pt x="0" y="14919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6" name="Google Shape;546;p6"/>
          <p:cNvSpPr txBox="1">
            <a:spLocks noGrp="1"/>
          </p:cNvSpPr>
          <p:nvPr>
            <p:ph type="subTitle" idx="2"/>
          </p:nvPr>
        </p:nvSpPr>
        <p:spPr>
          <a:xfrm>
            <a:off x="5994449" y="2721225"/>
            <a:ext cx="3537787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547" name="Google Shape;547;p6"/>
          <p:cNvSpPr txBox="1">
            <a:spLocks noGrp="1"/>
          </p:cNvSpPr>
          <p:nvPr>
            <p:ph type="subTitle" idx="3"/>
          </p:nvPr>
        </p:nvSpPr>
        <p:spPr>
          <a:xfrm>
            <a:off x="5994449" y="3368925"/>
            <a:ext cx="3537787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548" name="Google Shape;548;p6"/>
          <p:cNvSpPr txBox="1">
            <a:spLocks noGrp="1"/>
          </p:cNvSpPr>
          <p:nvPr>
            <p:ph type="subTitle" idx="4"/>
          </p:nvPr>
        </p:nvSpPr>
        <p:spPr>
          <a:xfrm>
            <a:off x="5994449" y="4016625"/>
            <a:ext cx="3537787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549" name="Google Shape;549;p6"/>
          <p:cNvSpPr txBox="1">
            <a:spLocks noGrp="1"/>
          </p:cNvSpPr>
          <p:nvPr>
            <p:ph type="subTitle" idx="5"/>
          </p:nvPr>
        </p:nvSpPr>
        <p:spPr>
          <a:xfrm>
            <a:off x="5994449" y="4664325"/>
            <a:ext cx="3537787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550" name="Google Shape;550;p6"/>
          <p:cNvSpPr txBox="1">
            <a:spLocks noGrp="1"/>
          </p:cNvSpPr>
          <p:nvPr>
            <p:ph type="subTitle" idx="6"/>
          </p:nvPr>
        </p:nvSpPr>
        <p:spPr>
          <a:xfrm>
            <a:off x="5994449" y="5312025"/>
            <a:ext cx="3537787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Friday">
  <p:cSld name="CUSTOM_14_1_1_1_1">
    <p:bg>
      <p:bgPr>
        <a:solidFill>
          <a:schemeClr val="accent5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"/>
          <p:cNvSpPr/>
          <p:nvPr/>
        </p:nvSpPr>
        <p:spPr>
          <a:xfrm>
            <a:off x="546081" y="555386"/>
            <a:ext cx="11278365" cy="5977289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7"/>
          <p:cNvSpPr/>
          <p:nvPr/>
        </p:nvSpPr>
        <p:spPr>
          <a:xfrm>
            <a:off x="792475" y="555375"/>
            <a:ext cx="10791906" cy="597720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7"/>
          <p:cNvSpPr/>
          <p:nvPr/>
        </p:nvSpPr>
        <p:spPr>
          <a:xfrm>
            <a:off x="854481" y="778477"/>
            <a:ext cx="10524195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7"/>
          <p:cNvSpPr/>
          <p:nvPr/>
        </p:nvSpPr>
        <p:spPr>
          <a:xfrm>
            <a:off x="825212" y="737097"/>
            <a:ext cx="10524195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7"/>
          <p:cNvSpPr/>
          <p:nvPr/>
        </p:nvSpPr>
        <p:spPr>
          <a:xfrm>
            <a:off x="765664" y="792607"/>
            <a:ext cx="10524195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7"/>
          <p:cNvSpPr/>
          <p:nvPr/>
        </p:nvSpPr>
        <p:spPr>
          <a:xfrm>
            <a:off x="766674" y="739116"/>
            <a:ext cx="10524195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5" name="Google Shape;605;p7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1130925" y="1509650"/>
            <a:ext cx="9733396" cy="4628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6" name="Google Shape;606;p7"/>
          <p:cNvGrpSpPr/>
          <p:nvPr/>
        </p:nvGrpSpPr>
        <p:grpSpPr>
          <a:xfrm>
            <a:off x="1326140" y="278554"/>
            <a:ext cx="9257260" cy="939587"/>
            <a:chOff x="1371600" y="234214"/>
            <a:chExt cx="7736979" cy="822900"/>
          </a:xfrm>
        </p:grpSpPr>
        <p:sp>
          <p:nvSpPr>
            <p:cNvPr id="607" name="Google Shape;607;p7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2" name="Google Shape;632;p7"/>
          <p:cNvSpPr txBox="1">
            <a:spLocks noGrp="1"/>
          </p:cNvSpPr>
          <p:nvPr>
            <p:ph type="body" idx="1"/>
          </p:nvPr>
        </p:nvSpPr>
        <p:spPr>
          <a:xfrm>
            <a:off x="1130924" y="1815950"/>
            <a:ext cx="4785271" cy="409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chi Hand"/>
              <a:buChar char="●"/>
              <a:defRPr sz="2400"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grpSp>
        <p:nvGrpSpPr>
          <p:cNvPr id="633" name="Google Shape;633;p7"/>
          <p:cNvGrpSpPr/>
          <p:nvPr/>
        </p:nvGrpSpPr>
        <p:grpSpPr>
          <a:xfrm rot="-1067895" flipH="1">
            <a:off x="932038" y="4824110"/>
            <a:ext cx="377816" cy="1053355"/>
            <a:chOff x="5930618" y="1536098"/>
            <a:chExt cx="1609023" cy="2932306"/>
          </a:xfrm>
        </p:grpSpPr>
        <p:grpSp>
          <p:nvGrpSpPr>
            <p:cNvPr id="634" name="Google Shape;634;p7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635" name="Google Shape;635;p7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7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7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7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7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7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7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7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7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4" name="Google Shape;644;p7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7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7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7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7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7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3" name="Google Shape;653;p7"/>
          <p:cNvSpPr/>
          <p:nvPr/>
        </p:nvSpPr>
        <p:spPr>
          <a:xfrm flipH="1">
            <a:off x="1345668" y="5808625"/>
            <a:ext cx="1000158" cy="407150"/>
          </a:xfrm>
          <a:custGeom>
            <a:avLst/>
            <a:gdLst/>
            <a:ahLst/>
            <a:cxnLst/>
            <a:rect l="l" t="t" r="r" b="b"/>
            <a:pathLst>
              <a:path w="33784" h="16286" extrusionOk="0">
                <a:moveTo>
                  <a:pt x="33784" y="0"/>
                </a:moveTo>
                <a:cubicBezTo>
                  <a:pt x="32358" y="155"/>
                  <a:pt x="25586" y="-388"/>
                  <a:pt x="25229" y="932"/>
                </a:cubicBezTo>
                <a:cubicBezTo>
                  <a:pt x="24873" y="2252"/>
                  <a:pt x="33280" y="6679"/>
                  <a:pt x="31645" y="7921"/>
                </a:cubicBezTo>
                <a:cubicBezTo>
                  <a:pt x="30010" y="9164"/>
                  <a:pt x="16570" y="7048"/>
                  <a:pt x="15417" y="8387"/>
                </a:cubicBezTo>
                <a:cubicBezTo>
                  <a:pt x="14264" y="9727"/>
                  <a:pt x="27296" y="14869"/>
                  <a:pt x="24726" y="15958"/>
                </a:cubicBezTo>
                <a:cubicBezTo>
                  <a:pt x="22157" y="17047"/>
                  <a:pt x="4121" y="15092"/>
                  <a:pt x="0" y="14919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4" name="Google Shape;654;p7"/>
          <p:cNvSpPr txBox="1">
            <a:spLocks noGrp="1"/>
          </p:cNvSpPr>
          <p:nvPr>
            <p:ph type="subTitle" idx="2"/>
          </p:nvPr>
        </p:nvSpPr>
        <p:spPr>
          <a:xfrm>
            <a:off x="5994450" y="2721225"/>
            <a:ext cx="3487884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655" name="Google Shape;655;p7"/>
          <p:cNvSpPr txBox="1">
            <a:spLocks noGrp="1"/>
          </p:cNvSpPr>
          <p:nvPr>
            <p:ph type="subTitle" idx="3"/>
          </p:nvPr>
        </p:nvSpPr>
        <p:spPr>
          <a:xfrm>
            <a:off x="5994450" y="3368925"/>
            <a:ext cx="3487884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656" name="Google Shape;656;p7"/>
          <p:cNvSpPr txBox="1">
            <a:spLocks noGrp="1"/>
          </p:cNvSpPr>
          <p:nvPr>
            <p:ph type="subTitle" idx="4"/>
          </p:nvPr>
        </p:nvSpPr>
        <p:spPr>
          <a:xfrm>
            <a:off x="5994450" y="4016625"/>
            <a:ext cx="3487884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657" name="Google Shape;657;p7"/>
          <p:cNvSpPr txBox="1">
            <a:spLocks noGrp="1"/>
          </p:cNvSpPr>
          <p:nvPr>
            <p:ph type="subTitle" idx="5"/>
          </p:nvPr>
        </p:nvSpPr>
        <p:spPr>
          <a:xfrm>
            <a:off x="5994450" y="4664325"/>
            <a:ext cx="3487884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658" name="Google Shape;658;p7"/>
          <p:cNvSpPr txBox="1">
            <a:spLocks noGrp="1"/>
          </p:cNvSpPr>
          <p:nvPr>
            <p:ph type="subTitle" idx="6"/>
          </p:nvPr>
        </p:nvSpPr>
        <p:spPr>
          <a:xfrm>
            <a:off x="5994450" y="5312025"/>
            <a:ext cx="3487884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001 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-493640">
            <a:off x="957406" y="345264"/>
            <a:ext cx="5272398" cy="6214686"/>
            <a:chOff x="1712498" y="767350"/>
            <a:chExt cx="5272441" cy="5604964"/>
          </a:xfrm>
        </p:grpSpPr>
        <p:sp>
          <p:nvSpPr>
            <p:cNvPr id="12" name="Google Shape;12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AF4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0" y="459773"/>
            <a:ext cx="957493" cy="4380603"/>
            <a:chOff x="8286350" y="2240498"/>
            <a:chExt cx="957493" cy="4380603"/>
          </a:xfrm>
        </p:grpSpPr>
        <p:sp>
          <p:nvSpPr>
            <p:cNvPr id="20" name="Google Shape;20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 rot="1692155">
            <a:off x="620293" y="2728260"/>
            <a:ext cx="957512" cy="4380691"/>
            <a:chOff x="8286350" y="2240498"/>
            <a:chExt cx="957493" cy="4380603"/>
          </a:xfrm>
        </p:grpSpPr>
        <p:sp>
          <p:nvSpPr>
            <p:cNvPr id="29" name="Google Shape;29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2"/>
          <p:cNvGrpSpPr/>
          <p:nvPr/>
        </p:nvGrpSpPr>
        <p:grpSpPr>
          <a:xfrm rot="-10661423">
            <a:off x="11641047" y="188441"/>
            <a:ext cx="433515" cy="3335052"/>
            <a:chOff x="8286350" y="2240498"/>
            <a:chExt cx="957493" cy="4380603"/>
          </a:xfrm>
        </p:grpSpPr>
        <p:sp>
          <p:nvSpPr>
            <p:cNvPr id="38" name="Google Shape;38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5704377" y="473295"/>
            <a:ext cx="5272441" cy="6260882"/>
            <a:chOff x="1712498" y="767350"/>
            <a:chExt cx="5272441" cy="5604964"/>
          </a:xfrm>
        </p:grpSpPr>
        <p:sp>
          <p:nvSpPr>
            <p:cNvPr id="56" name="Google Shape;56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237025" y="1255650"/>
            <a:ext cx="4188000" cy="431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813800" y="57153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 rot="-1341854">
            <a:off x="11070317" y="3167381"/>
            <a:ext cx="1177322" cy="3994908"/>
            <a:chOff x="8286350" y="2240498"/>
            <a:chExt cx="957493" cy="4380603"/>
          </a:xfrm>
        </p:grpSpPr>
        <p:sp>
          <p:nvSpPr>
            <p:cNvPr id="47" name="Google Shape;47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71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 rot="9167139">
            <a:off x="5054820" y="-685057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4254" y="145697"/>
            <a:ext cx="5272441" cy="6681423"/>
            <a:chOff x="1712498" y="767350"/>
            <a:chExt cx="5272441" cy="5604964"/>
          </a:xfrm>
        </p:grpSpPr>
        <p:sp>
          <p:nvSpPr>
            <p:cNvPr id="79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169425" y="1418325"/>
            <a:ext cx="3895800" cy="416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 rot="-721606">
            <a:off x="6612571" y="508403"/>
            <a:ext cx="4096108" cy="5835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89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4"/>
          <p:cNvGrpSpPr/>
          <p:nvPr/>
        </p:nvGrpSpPr>
        <p:grpSpPr>
          <a:xfrm rot="-1341854">
            <a:off x="10669025" y="2459898"/>
            <a:ext cx="957510" cy="4380680"/>
            <a:chOff x="8286350" y="2240498"/>
            <a:chExt cx="957493" cy="4380603"/>
          </a:xfrm>
        </p:grpSpPr>
        <p:sp>
          <p:nvSpPr>
            <p:cNvPr id="98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428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003 Talking Point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>
            <a:off x="804475" y="643500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621428" y="643500"/>
            <a:ext cx="10541251" cy="5604964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2147950" y="805400"/>
            <a:ext cx="8591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grpSp>
        <p:nvGrpSpPr>
          <p:cNvPr id="110" name="Google Shape;110;p5"/>
          <p:cNvGrpSpPr/>
          <p:nvPr/>
        </p:nvGrpSpPr>
        <p:grpSpPr>
          <a:xfrm rot="8540225">
            <a:off x="-478735" y="-2417847"/>
            <a:ext cx="957470" cy="4380497"/>
            <a:chOff x="8286350" y="2240498"/>
            <a:chExt cx="957493" cy="4380603"/>
          </a:xfrm>
        </p:grpSpPr>
        <p:sp>
          <p:nvSpPr>
            <p:cNvPr id="111" name="Google Shape;111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5"/>
          <p:cNvGrpSpPr/>
          <p:nvPr/>
        </p:nvGrpSpPr>
        <p:grpSpPr>
          <a:xfrm>
            <a:off x="10872387" y="2291011"/>
            <a:ext cx="957493" cy="4380603"/>
            <a:chOff x="8286350" y="2240498"/>
            <a:chExt cx="957493" cy="4380603"/>
          </a:xfrm>
        </p:grpSpPr>
        <p:sp>
          <p:nvSpPr>
            <p:cNvPr id="120" name="Google Shape;120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780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004 Section Title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"/>
          <p:cNvSpPr/>
          <p:nvPr/>
        </p:nvSpPr>
        <p:spPr>
          <a:xfrm>
            <a:off x="804475" y="795900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621428" y="795900"/>
            <a:ext cx="10541251" cy="5604964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5895748" y="795900"/>
            <a:ext cx="5272441" cy="5604964"/>
          </a:xfrm>
          <a:custGeom>
            <a:avLst/>
            <a:gdLst/>
            <a:ahLst/>
            <a:cxnLst/>
            <a:rect l="l" t="t" r="r" b="b"/>
            <a:pathLst>
              <a:path w="1381124" h="1893569" extrusionOk="0">
                <a:moveTo>
                  <a:pt x="0" y="0"/>
                </a:moveTo>
                <a:lnTo>
                  <a:pt x="1216343" y="0"/>
                </a:lnTo>
                <a:cubicBezTo>
                  <a:pt x="1306830" y="0"/>
                  <a:pt x="1381125" y="74295"/>
                  <a:pt x="1381125" y="164782"/>
                </a:cubicBezTo>
                <a:lnTo>
                  <a:pt x="1381125" y="1728788"/>
                </a:lnTo>
                <a:cubicBezTo>
                  <a:pt x="1381125" y="1819275"/>
                  <a:pt x="1306830" y="1893570"/>
                  <a:pt x="1216343" y="1893570"/>
                </a:cubicBezTo>
                <a:lnTo>
                  <a:pt x="0" y="1893570"/>
                </a:lnTo>
                <a:lnTo>
                  <a:pt x="0" y="0"/>
                </a:lnTo>
                <a:close/>
              </a:path>
            </a:pathLst>
          </a:custGeom>
          <a:solidFill>
            <a:srgbClr val="FBEFE2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3" name="Google Shape;193;p7"/>
          <p:cNvGrpSpPr/>
          <p:nvPr/>
        </p:nvGrpSpPr>
        <p:grpSpPr>
          <a:xfrm>
            <a:off x="5237910" y="1199027"/>
            <a:ext cx="1358948" cy="518767"/>
            <a:chOff x="5237910" y="1046627"/>
            <a:chExt cx="1358948" cy="518767"/>
          </a:xfrm>
        </p:grpSpPr>
        <p:sp>
          <p:nvSpPr>
            <p:cNvPr id="194" name="Google Shape;194;p7"/>
            <p:cNvSpPr/>
            <p:nvPr/>
          </p:nvSpPr>
          <p:spPr>
            <a:xfrm>
              <a:off x="5237910" y="1046627"/>
              <a:ext cx="1358948" cy="518767"/>
            </a:xfrm>
            <a:custGeom>
              <a:avLst/>
              <a:gdLst/>
              <a:ahLst/>
              <a:cxnLst/>
              <a:rect l="l" t="t" r="r" b="b"/>
              <a:pathLst>
                <a:path w="459104" h="175259" extrusionOk="0">
                  <a:moveTo>
                    <a:pt x="87630" y="0"/>
                  </a:moveTo>
                  <a:cubicBezTo>
                    <a:pt x="136208" y="0"/>
                    <a:pt x="175260" y="39053"/>
                    <a:pt x="175260" y="87630"/>
                  </a:cubicBezTo>
                  <a:cubicBezTo>
                    <a:pt x="175260" y="136208"/>
                    <a:pt x="136208" y="175260"/>
                    <a:pt x="87630" y="175260"/>
                  </a:cubicBezTo>
                  <a:cubicBezTo>
                    <a:pt x="39053" y="175260"/>
                    <a:pt x="0" y="136208"/>
                    <a:pt x="0" y="87630"/>
                  </a:cubicBezTo>
                  <a:cubicBezTo>
                    <a:pt x="0" y="40005"/>
                    <a:pt x="39053" y="0"/>
                    <a:pt x="87630" y="0"/>
                  </a:cubicBezTo>
                  <a:lnTo>
                    <a:pt x="87630" y="0"/>
                  </a:lnTo>
                  <a:close/>
                  <a:moveTo>
                    <a:pt x="371475" y="0"/>
                  </a:moveTo>
                  <a:cubicBezTo>
                    <a:pt x="420053" y="0"/>
                    <a:pt x="459105" y="39053"/>
                    <a:pt x="459105" y="87630"/>
                  </a:cubicBezTo>
                  <a:cubicBezTo>
                    <a:pt x="459105" y="136208"/>
                    <a:pt x="420053" y="175260"/>
                    <a:pt x="371475" y="175260"/>
                  </a:cubicBezTo>
                  <a:cubicBezTo>
                    <a:pt x="322897" y="175260"/>
                    <a:pt x="283845" y="136208"/>
                    <a:pt x="283845" y="87630"/>
                  </a:cubicBezTo>
                  <a:cubicBezTo>
                    <a:pt x="283845" y="40005"/>
                    <a:pt x="322897" y="0"/>
                    <a:pt x="371475" y="0"/>
                  </a:cubicBezTo>
                  <a:close/>
                </a:path>
              </a:pathLst>
            </a:cu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5321082" y="1179061"/>
              <a:ext cx="1192605" cy="253898"/>
            </a:xfrm>
            <a:custGeom>
              <a:avLst/>
              <a:gdLst/>
              <a:ahLst/>
              <a:cxnLst/>
              <a:rect l="l" t="t" r="r" b="b"/>
              <a:pathLst>
                <a:path w="402907" h="121920" extrusionOk="0">
                  <a:moveTo>
                    <a:pt x="61913" y="0"/>
                  </a:moveTo>
                  <a:lnTo>
                    <a:pt x="341947" y="0"/>
                  </a:lnTo>
                  <a:cubicBezTo>
                    <a:pt x="375285" y="0"/>
                    <a:pt x="402907" y="27623"/>
                    <a:pt x="402907" y="60960"/>
                  </a:cubicBezTo>
                  <a:lnTo>
                    <a:pt x="402907" y="60960"/>
                  </a:lnTo>
                  <a:cubicBezTo>
                    <a:pt x="402907" y="94298"/>
                    <a:pt x="375285" y="121920"/>
                    <a:pt x="341947" y="121920"/>
                  </a:cubicBezTo>
                  <a:lnTo>
                    <a:pt x="60960" y="121920"/>
                  </a:lnTo>
                  <a:cubicBezTo>
                    <a:pt x="27622" y="121920"/>
                    <a:pt x="0" y="94298"/>
                    <a:pt x="0" y="60960"/>
                  </a:cubicBezTo>
                  <a:lnTo>
                    <a:pt x="0" y="60960"/>
                  </a:lnTo>
                  <a:cubicBezTo>
                    <a:pt x="952" y="27623"/>
                    <a:pt x="28575" y="0"/>
                    <a:pt x="61913" y="0"/>
                  </a:cubicBezTo>
                  <a:close/>
                </a:path>
              </a:pathLst>
            </a:custGeom>
            <a:solidFill>
              <a:srgbClr val="CAB3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5578885" y="1239157"/>
              <a:ext cx="696390" cy="103146"/>
            </a:xfrm>
            <a:custGeom>
              <a:avLst/>
              <a:gdLst/>
              <a:ahLst/>
              <a:cxnLst/>
              <a:rect l="l" t="t" r="r" b="b"/>
              <a:pathLst>
                <a:path w="235267" h="49530" extrusionOk="0">
                  <a:moveTo>
                    <a:pt x="24765" y="0"/>
                  </a:moveTo>
                  <a:lnTo>
                    <a:pt x="210503" y="0"/>
                  </a:lnTo>
                  <a:cubicBezTo>
                    <a:pt x="223838" y="0"/>
                    <a:pt x="235267" y="11430"/>
                    <a:pt x="235267" y="24765"/>
                  </a:cubicBezTo>
                  <a:lnTo>
                    <a:pt x="235267" y="24765"/>
                  </a:lnTo>
                  <a:cubicBezTo>
                    <a:pt x="235267" y="38100"/>
                    <a:pt x="223838" y="49530"/>
                    <a:pt x="210503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8"/>
                    <a:pt x="10478" y="0"/>
                    <a:pt x="24765" y="0"/>
                  </a:cubicBezTo>
                  <a:close/>
                </a:path>
              </a:pathLst>
            </a:custGeom>
            <a:solidFill>
              <a:srgbClr val="DFC9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7"/>
          <p:cNvSpPr/>
          <p:nvPr/>
        </p:nvSpPr>
        <p:spPr>
          <a:xfrm>
            <a:off x="942797" y="1464050"/>
            <a:ext cx="4084808" cy="4401082"/>
          </a:xfrm>
          <a:custGeom>
            <a:avLst/>
            <a:gdLst/>
            <a:ahLst/>
            <a:cxnLst/>
            <a:rect l="l" t="t" r="r" b="b"/>
            <a:pathLst>
              <a:path w="940117" h="1486852" extrusionOk="0">
                <a:moveTo>
                  <a:pt x="24765" y="204788"/>
                </a:moveTo>
                <a:cubicBezTo>
                  <a:pt x="321945" y="204788"/>
                  <a:pt x="619125" y="204788"/>
                  <a:pt x="915352" y="204788"/>
                </a:cubicBezTo>
                <a:cubicBezTo>
                  <a:pt x="928688" y="204788"/>
                  <a:pt x="940118" y="216217"/>
                  <a:pt x="940118" y="229552"/>
                </a:cubicBezTo>
                <a:lnTo>
                  <a:pt x="940118" y="229552"/>
                </a:lnTo>
                <a:cubicBezTo>
                  <a:pt x="940118" y="242888"/>
                  <a:pt x="928688" y="254317"/>
                  <a:pt x="915352" y="254317"/>
                </a:cubicBezTo>
                <a:cubicBezTo>
                  <a:pt x="618173" y="254317"/>
                  <a:pt x="320993" y="254317"/>
                  <a:pt x="24765" y="254317"/>
                </a:cubicBezTo>
                <a:cubicBezTo>
                  <a:pt x="11430" y="254317"/>
                  <a:pt x="0" y="242888"/>
                  <a:pt x="0" y="229552"/>
                </a:cubicBezTo>
                <a:lnTo>
                  <a:pt x="0" y="229552"/>
                </a:lnTo>
                <a:cubicBezTo>
                  <a:pt x="0" y="216217"/>
                  <a:pt x="11430" y="204788"/>
                  <a:pt x="24765" y="204788"/>
                </a:cubicBezTo>
                <a:lnTo>
                  <a:pt x="24765" y="204788"/>
                </a:lnTo>
                <a:close/>
                <a:moveTo>
                  <a:pt x="24765" y="0"/>
                </a:moveTo>
                <a:lnTo>
                  <a:pt x="915352" y="0"/>
                </a:lnTo>
                <a:cubicBezTo>
                  <a:pt x="928688" y="0"/>
                  <a:pt x="940118" y="11430"/>
                  <a:pt x="940118" y="24765"/>
                </a:cubicBezTo>
                <a:lnTo>
                  <a:pt x="940118" y="24765"/>
                </a:lnTo>
                <a:cubicBezTo>
                  <a:pt x="940118" y="38100"/>
                  <a:pt x="928688" y="49530"/>
                  <a:pt x="915352" y="49530"/>
                </a:cubicBezTo>
                <a:lnTo>
                  <a:pt x="24765" y="49530"/>
                </a:lnTo>
                <a:cubicBezTo>
                  <a:pt x="11430" y="49530"/>
                  <a:pt x="0" y="38100"/>
                  <a:pt x="0" y="24765"/>
                </a:cubicBezTo>
                <a:lnTo>
                  <a:pt x="0" y="24765"/>
                </a:lnTo>
                <a:cubicBezTo>
                  <a:pt x="0" y="10477"/>
                  <a:pt x="11430" y="0"/>
                  <a:pt x="24765" y="0"/>
                </a:cubicBezTo>
                <a:lnTo>
                  <a:pt x="24765" y="0"/>
                </a:lnTo>
                <a:close/>
                <a:moveTo>
                  <a:pt x="24765" y="410527"/>
                </a:moveTo>
                <a:cubicBezTo>
                  <a:pt x="321945" y="410527"/>
                  <a:pt x="619125" y="410527"/>
                  <a:pt x="915352" y="410527"/>
                </a:cubicBezTo>
                <a:cubicBezTo>
                  <a:pt x="928688" y="410527"/>
                  <a:pt x="940118" y="421957"/>
                  <a:pt x="940118" y="435292"/>
                </a:cubicBezTo>
                <a:lnTo>
                  <a:pt x="940118" y="435292"/>
                </a:lnTo>
                <a:cubicBezTo>
                  <a:pt x="940118" y="448627"/>
                  <a:pt x="928688" y="460057"/>
                  <a:pt x="915352" y="460057"/>
                </a:cubicBezTo>
                <a:cubicBezTo>
                  <a:pt x="618173" y="460057"/>
                  <a:pt x="320993" y="460057"/>
                  <a:pt x="24765" y="460057"/>
                </a:cubicBezTo>
                <a:cubicBezTo>
                  <a:pt x="11430" y="460057"/>
                  <a:pt x="0" y="448627"/>
                  <a:pt x="0" y="435292"/>
                </a:cubicBezTo>
                <a:lnTo>
                  <a:pt x="0" y="435292"/>
                </a:lnTo>
                <a:cubicBezTo>
                  <a:pt x="0" y="421005"/>
                  <a:pt x="11430" y="410527"/>
                  <a:pt x="24765" y="410527"/>
                </a:cubicBezTo>
                <a:lnTo>
                  <a:pt x="24765" y="410527"/>
                </a:lnTo>
                <a:close/>
                <a:moveTo>
                  <a:pt x="24765" y="615315"/>
                </a:moveTo>
                <a:cubicBezTo>
                  <a:pt x="321945" y="615315"/>
                  <a:pt x="619125" y="615315"/>
                  <a:pt x="915352" y="615315"/>
                </a:cubicBezTo>
                <a:cubicBezTo>
                  <a:pt x="928688" y="615315"/>
                  <a:pt x="940118" y="626745"/>
                  <a:pt x="940118" y="640080"/>
                </a:cubicBezTo>
                <a:lnTo>
                  <a:pt x="940118" y="640080"/>
                </a:lnTo>
                <a:cubicBezTo>
                  <a:pt x="940118" y="653415"/>
                  <a:pt x="928688" y="664845"/>
                  <a:pt x="915352" y="664845"/>
                </a:cubicBezTo>
                <a:cubicBezTo>
                  <a:pt x="618173" y="664845"/>
                  <a:pt x="320993" y="664845"/>
                  <a:pt x="24765" y="664845"/>
                </a:cubicBezTo>
                <a:cubicBezTo>
                  <a:pt x="11430" y="664845"/>
                  <a:pt x="0" y="653415"/>
                  <a:pt x="0" y="640080"/>
                </a:cubicBezTo>
                <a:lnTo>
                  <a:pt x="0" y="640080"/>
                </a:lnTo>
                <a:cubicBezTo>
                  <a:pt x="0" y="626745"/>
                  <a:pt x="11430" y="615315"/>
                  <a:pt x="24765" y="615315"/>
                </a:cubicBezTo>
                <a:lnTo>
                  <a:pt x="24765" y="615315"/>
                </a:lnTo>
                <a:close/>
                <a:moveTo>
                  <a:pt x="24765" y="821055"/>
                </a:moveTo>
                <a:cubicBezTo>
                  <a:pt x="321945" y="821055"/>
                  <a:pt x="619125" y="821055"/>
                  <a:pt x="915352" y="821055"/>
                </a:cubicBezTo>
                <a:cubicBezTo>
                  <a:pt x="928688" y="821055"/>
                  <a:pt x="940118" y="832485"/>
                  <a:pt x="940118" y="845820"/>
                </a:cubicBezTo>
                <a:lnTo>
                  <a:pt x="940118" y="845820"/>
                </a:lnTo>
                <a:cubicBezTo>
                  <a:pt x="940118" y="859155"/>
                  <a:pt x="928688" y="870585"/>
                  <a:pt x="915352" y="870585"/>
                </a:cubicBezTo>
                <a:cubicBezTo>
                  <a:pt x="618173" y="870585"/>
                  <a:pt x="320993" y="870585"/>
                  <a:pt x="24765" y="870585"/>
                </a:cubicBezTo>
                <a:cubicBezTo>
                  <a:pt x="11430" y="870585"/>
                  <a:pt x="0" y="859155"/>
                  <a:pt x="0" y="845820"/>
                </a:cubicBezTo>
                <a:lnTo>
                  <a:pt x="0" y="845820"/>
                </a:lnTo>
                <a:cubicBezTo>
                  <a:pt x="0" y="831532"/>
                  <a:pt x="11430" y="821055"/>
                  <a:pt x="24765" y="821055"/>
                </a:cubicBezTo>
                <a:lnTo>
                  <a:pt x="24765" y="821055"/>
                </a:lnTo>
                <a:close/>
                <a:moveTo>
                  <a:pt x="24765" y="1025842"/>
                </a:moveTo>
                <a:cubicBezTo>
                  <a:pt x="321945" y="1025842"/>
                  <a:pt x="619125" y="1025842"/>
                  <a:pt x="915352" y="1025842"/>
                </a:cubicBezTo>
                <a:cubicBezTo>
                  <a:pt x="928688" y="1025842"/>
                  <a:pt x="940118" y="1037272"/>
                  <a:pt x="940118" y="1050607"/>
                </a:cubicBezTo>
                <a:lnTo>
                  <a:pt x="940118" y="1050607"/>
                </a:lnTo>
                <a:cubicBezTo>
                  <a:pt x="940118" y="1063942"/>
                  <a:pt x="928688" y="1075373"/>
                  <a:pt x="915352" y="1075373"/>
                </a:cubicBezTo>
                <a:cubicBezTo>
                  <a:pt x="618173" y="1075373"/>
                  <a:pt x="320993" y="1075373"/>
                  <a:pt x="24765" y="1075373"/>
                </a:cubicBezTo>
                <a:cubicBezTo>
                  <a:pt x="11430" y="1075373"/>
                  <a:pt x="0" y="1063942"/>
                  <a:pt x="0" y="1050607"/>
                </a:cubicBezTo>
                <a:lnTo>
                  <a:pt x="0" y="1050607"/>
                </a:lnTo>
                <a:cubicBezTo>
                  <a:pt x="0" y="1037272"/>
                  <a:pt x="11430" y="1025842"/>
                  <a:pt x="24765" y="1025842"/>
                </a:cubicBezTo>
                <a:lnTo>
                  <a:pt x="24765" y="1025842"/>
                </a:lnTo>
                <a:close/>
                <a:moveTo>
                  <a:pt x="24765" y="1231582"/>
                </a:moveTo>
                <a:cubicBezTo>
                  <a:pt x="321945" y="1231582"/>
                  <a:pt x="619125" y="1231582"/>
                  <a:pt x="915352" y="1231582"/>
                </a:cubicBezTo>
                <a:cubicBezTo>
                  <a:pt x="928688" y="1231582"/>
                  <a:pt x="940118" y="1243013"/>
                  <a:pt x="940118" y="1256348"/>
                </a:cubicBezTo>
                <a:lnTo>
                  <a:pt x="940118" y="1256348"/>
                </a:lnTo>
                <a:cubicBezTo>
                  <a:pt x="940118" y="1269682"/>
                  <a:pt x="928688" y="1281113"/>
                  <a:pt x="915352" y="1281113"/>
                </a:cubicBezTo>
                <a:cubicBezTo>
                  <a:pt x="618173" y="1281113"/>
                  <a:pt x="320993" y="1281113"/>
                  <a:pt x="24765" y="1281113"/>
                </a:cubicBezTo>
                <a:cubicBezTo>
                  <a:pt x="11430" y="1281113"/>
                  <a:pt x="0" y="1269682"/>
                  <a:pt x="0" y="1256348"/>
                </a:cubicBezTo>
                <a:lnTo>
                  <a:pt x="0" y="1256348"/>
                </a:lnTo>
                <a:cubicBezTo>
                  <a:pt x="0" y="1243013"/>
                  <a:pt x="11430" y="1231582"/>
                  <a:pt x="24765" y="1231582"/>
                </a:cubicBezTo>
                <a:lnTo>
                  <a:pt x="24765" y="1231582"/>
                </a:lnTo>
                <a:close/>
                <a:moveTo>
                  <a:pt x="24765" y="1437323"/>
                </a:moveTo>
                <a:lnTo>
                  <a:pt x="915352" y="1437323"/>
                </a:lnTo>
                <a:cubicBezTo>
                  <a:pt x="928688" y="1437323"/>
                  <a:pt x="940118" y="1448752"/>
                  <a:pt x="940118" y="1462088"/>
                </a:cubicBezTo>
                <a:lnTo>
                  <a:pt x="940118" y="1462088"/>
                </a:lnTo>
                <a:cubicBezTo>
                  <a:pt x="940118" y="1475423"/>
                  <a:pt x="928688" y="1486852"/>
                  <a:pt x="915352" y="1486852"/>
                </a:cubicBezTo>
                <a:lnTo>
                  <a:pt x="24765" y="1486852"/>
                </a:lnTo>
                <a:cubicBezTo>
                  <a:pt x="11430" y="1486852"/>
                  <a:pt x="0" y="1475423"/>
                  <a:pt x="0" y="1462088"/>
                </a:cubicBezTo>
                <a:lnTo>
                  <a:pt x="0" y="1462088"/>
                </a:lnTo>
                <a:cubicBezTo>
                  <a:pt x="0" y="1447800"/>
                  <a:pt x="11430" y="1437323"/>
                  <a:pt x="24765" y="1437323"/>
                </a:cubicBezTo>
                <a:close/>
              </a:path>
            </a:pathLst>
          </a:custGeom>
          <a:solidFill>
            <a:srgbClr val="F6E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" name="Google Shape;198;p7"/>
          <p:cNvGrpSpPr/>
          <p:nvPr/>
        </p:nvGrpSpPr>
        <p:grpSpPr>
          <a:xfrm>
            <a:off x="5237910" y="2284877"/>
            <a:ext cx="1358948" cy="518767"/>
            <a:chOff x="5237910" y="1961027"/>
            <a:chExt cx="1358948" cy="518767"/>
          </a:xfrm>
        </p:grpSpPr>
        <p:sp>
          <p:nvSpPr>
            <p:cNvPr id="199" name="Google Shape;199;p7"/>
            <p:cNvSpPr/>
            <p:nvPr/>
          </p:nvSpPr>
          <p:spPr>
            <a:xfrm>
              <a:off x="5237910" y="1961027"/>
              <a:ext cx="1358948" cy="518767"/>
            </a:xfrm>
            <a:custGeom>
              <a:avLst/>
              <a:gdLst/>
              <a:ahLst/>
              <a:cxnLst/>
              <a:rect l="l" t="t" r="r" b="b"/>
              <a:pathLst>
                <a:path w="459104" h="175259" extrusionOk="0">
                  <a:moveTo>
                    <a:pt x="87630" y="0"/>
                  </a:moveTo>
                  <a:cubicBezTo>
                    <a:pt x="136208" y="0"/>
                    <a:pt x="175260" y="39053"/>
                    <a:pt x="175260" y="87630"/>
                  </a:cubicBezTo>
                  <a:cubicBezTo>
                    <a:pt x="175260" y="136208"/>
                    <a:pt x="136208" y="175260"/>
                    <a:pt x="87630" y="175260"/>
                  </a:cubicBezTo>
                  <a:cubicBezTo>
                    <a:pt x="39053" y="175260"/>
                    <a:pt x="0" y="136208"/>
                    <a:pt x="0" y="87630"/>
                  </a:cubicBezTo>
                  <a:cubicBezTo>
                    <a:pt x="0" y="40005"/>
                    <a:pt x="39053" y="0"/>
                    <a:pt x="87630" y="0"/>
                  </a:cubicBezTo>
                  <a:lnTo>
                    <a:pt x="87630" y="0"/>
                  </a:lnTo>
                  <a:close/>
                  <a:moveTo>
                    <a:pt x="371475" y="0"/>
                  </a:moveTo>
                  <a:cubicBezTo>
                    <a:pt x="420053" y="0"/>
                    <a:pt x="459105" y="39053"/>
                    <a:pt x="459105" y="87630"/>
                  </a:cubicBezTo>
                  <a:cubicBezTo>
                    <a:pt x="459105" y="136208"/>
                    <a:pt x="420053" y="175260"/>
                    <a:pt x="371475" y="175260"/>
                  </a:cubicBezTo>
                  <a:cubicBezTo>
                    <a:pt x="322897" y="175260"/>
                    <a:pt x="283845" y="136208"/>
                    <a:pt x="283845" y="87630"/>
                  </a:cubicBezTo>
                  <a:cubicBezTo>
                    <a:pt x="283845" y="40005"/>
                    <a:pt x="322897" y="0"/>
                    <a:pt x="371475" y="0"/>
                  </a:cubicBezTo>
                  <a:close/>
                </a:path>
              </a:pathLst>
            </a:cu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321082" y="2093461"/>
              <a:ext cx="1192605" cy="253898"/>
            </a:xfrm>
            <a:custGeom>
              <a:avLst/>
              <a:gdLst/>
              <a:ahLst/>
              <a:cxnLst/>
              <a:rect l="l" t="t" r="r" b="b"/>
              <a:pathLst>
                <a:path w="402907" h="121920" extrusionOk="0">
                  <a:moveTo>
                    <a:pt x="61913" y="0"/>
                  </a:moveTo>
                  <a:lnTo>
                    <a:pt x="341947" y="0"/>
                  </a:lnTo>
                  <a:cubicBezTo>
                    <a:pt x="375285" y="0"/>
                    <a:pt x="402907" y="27623"/>
                    <a:pt x="402907" y="60960"/>
                  </a:cubicBezTo>
                  <a:lnTo>
                    <a:pt x="402907" y="60960"/>
                  </a:lnTo>
                  <a:cubicBezTo>
                    <a:pt x="402907" y="94298"/>
                    <a:pt x="375285" y="121920"/>
                    <a:pt x="341947" y="121920"/>
                  </a:cubicBezTo>
                  <a:lnTo>
                    <a:pt x="60960" y="121920"/>
                  </a:lnTo>
                  <a:cubicBezTo>
                    <a:pt x="27622" y="121920"/>
                    <a:pt x="0" y="94298"/>
                    <a:pt x="0" y="60960"/>
                  </a:cubicBezTo>
                  <a:lnTo>
                    <a:pt x="0" y="60960"/>
                  </a:lnTo>
                  <a:cubicBezTo>
                    <a:pt x="952" y="27623"/>
                    <a:pt x="28575" y="0"/>
                    <a:pt x="61913" y="0"/>
                  </a:cubicBezTo>
                  <a:close/>
                </a:path>
              </a:pathLst>
            </a:custGeom>
            <a:solidFill>
              <a:srgbClr val="CAB3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5578885" y="2153557"/>
              <a:ext cx="696390" cy="103146"/>
            </a:xfrm>
            <a:custGeom>
              <a:avLst/>
              <a:gdLst/>
              <a:ahLst/>
              <a:cxnLst/>
              <a:rect l="l" t="t" r="r" b="b"/>
              <a:pathLst>
                <a:path w="235267" h="49530" extrusionOk="0">
                  <a:moveTo>
                    <a:pt x="24765" y="0"/>
                  </a:moveTo>
                  <a:lnTo>
                    <a:pt x="210503" y="0"/>
                  </a:lnTo>
                  <a:cubicBezTo>
                    <a:pt x="223838" y="0"/>
                    <a:pt x="235267" y="11430"/>
                    <a:pt x="235267" y="24765"/>
                  </a:cubicBezTo>
                  <a:lnTo>
                    <a:pt x="235267" y="24765"/>
                  </a:lnTo>
                  <a:cubicBezTo>
                    <a:pt x="235267" y="38100"/>
                    <a:pt x="223838" y="49530"/>
                    <a:pt x="210503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8"/>
                    <a:pt x="10478" y="0"/>
                    <a:pt x="24765" y="0"/>
                  </a:cubicBezTo>
                  <a:close/>
                </a:path>
              </a:pathLst>
            </a:custGeom>
            <a:solidFill>
              <a:srgbClr val="DFC9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7"/>
          <p:cNvGrpSpPr/>
          <p:nvPr/>
        </p:nvGrpSpPr>
        <p:grpSpPr>
          <a:xfrm>
            <a:off x="5237910" y="3370727"/>
            <a:ext cx="1358948" cy="518767"/>
            <a:chOff x="5237910" y="3027827"/>
            <a:chExt cx="1358948" cy="518767"/>
          </a:xfrm>
        </p:grpSpPr>
        <p:sp>
          <p:nvSpPr>
            <p:cNvPr id="203" name="Google Shape;203;p7"/>
            <p:cNvSpPr/>
            <p:nvPr/>
          </p:nvSpPr>
          <p:spPr>
            <a:xfrm>
              <a:off x="5237910" y="3027827"/>
              <a:ext cx="1358948" cy="518767"/>
            </a:xfrm>
            <a:custGeom>
              <a:avLst/>
              <a:gdLst/>
              <a:ahLst/>
              <a:cxnLst/>
              <a:rect l="l" t="t" r="r" b="b"/>
              <a:pathLst>
                <a:path w="459104" h="175259" extrusionOk="0">
                  <a:moveTo>
                    <a:pt x="87630" y="0"/>
                  </a:moveTo>
                  <a:cubicBezTo>
                    <a:pt x="136208" y="0"/>
                    <a:pt x="175260" y="39053"/>
                    <a:pt x="175260" y="87630"/>
                  </a:cubicBezTo>
                  <a:cubicBezTo>
                    <a:pt x="175260" y="136208"/>
                    <a:pt x="136208" y="175260"/>
                    <a:pt x="87630" y="175260"/>
                  </a:cubicBezTo>
                  <a:cubicBezTo>
                    <a:pt x="39053" y="175260"/>
                    <a:pt x="0" y="136208"/>
                    <a:pt x="0" y="87630"/>
                  </a:cubicBezTo>
                  <a:cubicBezTo>
                    <a:pt x="0" y="40005"/>
                    <a:pt x="39053" y="0"/>
                    <a:pt x="87630" y="0"/>
                  </a:cubicBezTo>
                  <a:lnTo>
                    <a:pt x="87630" y="0"/>
                  </a:lnTo>
                  <a:close/>
                  <a:moveTo>
                    <a:pt x="371475" y="0"/>
                  </a:moveTo>
                  <a:cubicBezTo>
                    <a:pt x="420053" y="0"/>
                    <a:pt x="459105" y="39053"/>
                    <a:pt x="459105" y="87630"/>
                  </a:cubicBezTo>
                  <a:cubicBezTo>
                    <a:pt x="459105" y="136208"/>
                    <a:pt x="420053" y="175260"/>
                    <a:pt x="371475" y="175260"/>
                  </a:cubicBezTo>
                  <a:cubicBezTo>
                    <a:pt x="322897" y="175260"/>
                    <a:pt x="283845" y="136208"/>
                    <a:pt x="283845" y="87630"/>
                  </a:cubicBezTo>
                  <a:cubicBezTo>
                    <a:pt x="283845" y="40005"/>
                    <a:pt x="322897" y="0"/>
                    <a:pt x="371475" y="0"/>
                  </a:cubicBezTo>
                  <a:close/>
                </a:path>
              </a:pathLst>
            </a:cu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5321082" y="3160261"/>
              <a:ext cx="1192605" cy="253898"/>
            </a:xfrm>
            <a:custGeom>
              <a:avLst/>
              <a:gdLst/>
              <a:ahLst/>
              <a:cxnLst/>
              <a:rect l="l" t="t" r="r" b="b"/>
              <a:pathLst>
                <a:path w="402907" h="121920" extrusionOk="0">
                  <a:moveTo>
                    <a:pt x="61913" y="0"/>
                  </a:moveTo>
                  <a:lnTo>
                    <a:pt x="341947" y="0"/>
                  </a:lnTo>
                  <a:cubicBezTo>
                    <a:pt x="375285" y="0"/>
                    <a:pt x="402907" y="27623"/>
                    <a:pt x="402907" y="60960"/>
                  </a:cubicBezTo>
                  <a:lnTo>
                    <a:pt x="402907" y="60960"/>
                  </a:lnTo>
                  <a:cubicBezTo>
                    <a:pt x="402907" y="94298"/>
                    <a:pt x="375285" y="121920"/>
                    <a:pt x="341947" y="121920"/>
                  </a:cubicBezTo>
                  <a:lnTo>
                    <a:pt x="60960" y="121920"/>
                  </a:lnTo>
                  <a:cubicBezTo>
                    <a:pt x="27622" y="121920"/>
                    <a:pt x="0" y="94298"/>
                    <a:pt x="0" y="60960"/>
                  </a:cubicBezTo>
                  <a:lnTo>
                    <a:pt x="0" y="60960"/>
                  </a:lnTo>
                  <a:cubicBezTo>
                    <a:pt x="952" y="27623"/>
                    <a:pt x="28575" y="0"/>
                    <a:pt x="61913" y="0"/>
                  </a:cubicBezTo>
                  <a:close/>
                </a:path>
              </a:pathLst>
            </a:custGeom>
            <a:solidFill>
              <a:srgbClr val="CAB3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5578885" y="3220357"/>
              <a:ext cx="696390" cy="103146"/>
            </a:xfrm>
            <a:custGeom>
              <a:avLst/>
              <a:gdLst/>
              <a:ahLst/>
              <a:cxnLst/>
              <a:rect l="l" t="t" r="r" b="b"/>
              <a:pathLst>
                <a:path w="235267" h="49530" extrusionOk="0">
                  <a:moveTo>
                    <a:pt x="24765" y="0"/>
                  </a:moveTo>
                  <a:lnTo>
                    <a:pt x="210503" y="0"/>
                  </a:lnTo>
                  <a:cubicBezTo>
                    <a:pt x="223838" y="0"/>
                    <a:pt x="235267" y="11430"/>
                    <a:pt x="235267" y="24765"/>
                  </a:cubicBezTo>
                  <a:lnTo>
                    <a:pt x="235267" y="24765"/>
                  </a:lnTo>
                  <a:cubicBezTo>
                    <a:pt x="235267" y="38100"/>
                    <a:pt x="223838" y="49530"/>
                    <a:pt x="210503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8"/>
                    <a:pt x="10478" y="0"/>
                    <a:pt x="24765" y="0"/>
                  </a:cubicBezTo>
                  <a:close/>
                </a:path>
              </a:pathLst>
            </a:custGeom>
            <a:solidFill>
              <a:srgbClr val="DFC9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7"/>
          <p:cNvGrpSpPr/>
          <p:nvPr/>
        </p:nvGrpSpPr>
        <p:grpSpPr>
          <a:xfrm>
            <a:off x="5237910" y="4456577"/>
            <a:ext cx="1358948" cy="518767"/>
            <a:chOff x="5237910" y="4094627"/>
            <a:chExt cx="1358948" cy="518767"/>
          </a:xfrm>
        </p:grpSpPr>
        <p:sp>
          <p:nvSpPr>
            <p:cNvPr id="207" name="Google Shape;207;p7"/>
            <p:cNvSpPr/>
            <p:nvPr/>
          </p:nvSpPr>
          <p:spPr>
            <a:xfrm>
              <a:off x="5237910" y="4094627"/>
              <a:ext cx="1358948" cy="518767"/>
            </a:xfrm>
            <a:custGeom>
              <a:avLst/>
              <a:gdLst/>
              <a:ahLst/>
              <a:cxnLst/>
              <a:rect l="l" t="t" r="r" b="b"/>
              <a:pathLst>
                <a:path w="459104" h="175259" extrusionOk="0">
                  <a:moveTo>
                    <a:pt x="87630" y="0"/>
                  </a:moveTo>
                  <a:cubicBezTo>
                    <a:pt x="136208" y="0"/>
                    <a:pt x="175260" y="39053"/>
                    <a:pt x="175260" y="87630"/>
                  </a:cubicBezTo>
                  <a:cubicBezTo>
                    <a:pt x="175260" y="136208"/>
                    <a:pt x="136208" y="175260"/>
                    <a:pt x="87630" y="175260"/>
                  </a:cubicBezTo>
                  <a:cubicBezTo>
                    <a:pt x="39053" y="175260"/>
                    <a:pt x="0" y="136208"/>
                    <a:pt x="0" y="87630"/>
                  </a:cubicBezTo>
                  <a:cubicBezTo>
                    <a:pt x="0" y="40005"/>
                    <a:pt x="39053" y="0"/>
                    <a:pt x="87630" y="0"/>
                  </a:cubicBezTo>
                  <a:lnTo>
                    <a:pt x="87630" y="0"/>
                  </a:lnTo>
                  <a:close/>
                  <a:moveTo>
                    <a:pt x="371475" y="0"/>
                  </a:moveTo>
                  <a:cubicBezTo>
                    <a:pt x="420053" y="0"/>
                    <a:pt x="459105" y="39053"/>
                    <a:pt x="459105" y="87630"/>
                  </a:cubicBezTo>
                  <a:cubicBezTo>
                    <a:pt x="459105" y="136208"/>
                    <a:pt x="420053" y="175260"/>
                    <a:pt x="371475" y="175260"/>
                  </a:cubicBezTo>
                  <a:cubicBezTo>
                    <a:pt x="322897" y="175260"/>
                    <a:pt x="283845" y="136208"/>
                    <a:pt x="283845" y="87630"/>
                  </a:cubicBezTo>
                  <a:cubicBezTo>
                    <a:pt x="283845" y="40005"/>
                    <a:pt x="322897" y="0"/>
                    <a:pt x="371475" y="0"/>
                  </a:cubicBezTo>
                  <a:close/>
                </a:path>
              </a:pathLst>
            </a:cu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5321082" y="4227061"/>
              <a:ext cx="1192605" cy="253898"/>
            </a:xfrm>
            <a:custGeom>
              <a:avLst/>
              <a:gdLst/>
              <a:ahLst/>
              <a:cxnLst/>
              <a:rect l="l" t="t" r="r" b="b"/>
              <a:pathLst>
                <a:path w="402907" h="121920" extrusionOk="0">
                  <a:moveTo>
                    <a:pt x="61913" y="0"/>
                  </a:moveTo>
                  <a:lnTo>
                    <a:pt x="341947" y="0"/>
                  </a:lnTo>
                  <a:cubicBezTo>
                    <a:pt x="375285" y="0"/>
                    <a:pt x="402907" y="27623"/>
                    <a:pt x="402907" y="60960"/>
                  </a:cubicBezTo>
                  <a:lnTo>
                    <a:pt x="402907" y="60960"/>
                  </a:lnTo>
                  <a:cubicBezTo>
                    <a:pt x="402907" y="94298"/>
                    <a:pt x="375285" y="121920"/>
                    <a:pt x="341947" y="121920"/>
                  </a:cubicBezTo>
                  <a:lnTo>
                    <a:pt x="60960" y="121920"/>
                  </a:lnTo>
                  <a:cubicBezTo>
                    <a:pt x="27622" y="121920"/>
                    <a:pt x="0" y="94298"/>
                    <a:pt x="0" y="60960"/>
                  </a:cubicBezTo>
                  <a:lnTo>
                    <a:pt x="0" y="60960"/>
                  </a:lnTo>
                  <a:cubicBezTo>
                    <a:pt x="952" y="27623"/>
                    <a:pt x="28575" y="0"/>
                    <a:pt x="61913" y="0"/>
                  </a:cubicBezTo>
                  <a:close/>
                </a:path>
              </a:pathLst>
            </a:custGeom>
            <a:solidFill>
              <a:srgbClr val="CAB3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5578885" y="4287157"/>
              <a:ext cx="696390" cy="103146"/>
            </a:xfrm>
            <a:custGeom>
              <a:avLst/>
              <a:gdLst/>
              <a:ahLst/>
              <a:cxnLst/>
              <a:rect l="l" t="t" r="r" b="b"/>
              <a:pathLst>
                <a:path w="235267" h="49530" extrusionOk="0">
                  <a:moveTo>
                    <a:pt x="24765" y="0"/>
                  </a:moveTo>
                  <a:lnTo>
                    <a:pt x="210503" y="0"/>
                  </a:lnTo>
                  <a:cubicBezTo>
                    <a:pt x="223838" y="0"/>
                    <a:pt x="235267" y="11430"/>
                    <a:pt x="235267" y="24765"/>
                  </a:cubicBezTo>
                  <a:lnTo>
                    <a:pt x="235267" y="24765"/>
                  </a:lnTo>
                  <a:cubicBezTo>
                    <a:pt x="235267" y="38100"/>
                    <a:pt x="223838" y="49530"/>
                    <a:pt x="210503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8"/>
                    <a:pt x="10478" y="0"/>
                    <a:pt x="24765" y="0"/>
                  </a:cubicBezTo>
                  <a:close/>
                </a:path>
              </a:pathLst>
            </a:custGeom>
            <a:solidFill>
              <a:srgbClr val="DFC9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7"/>
          <p:cNvGrpSpPr/>
          <p:nvPr/>
        </p:nvGrpSpPr>
        <p:grpSpPr>
          <a:xfrm>
            <a:off x="5237910" y="5390027"/>
            <a:ext cx="1358948" cy="518767"/>
            <a:chOff x="5237910" y="5009027"/>
            <a:chExt cx="1358948" cy="518767"/>
          </a:xfrm>
        </p:grpSpPr>
        <p:sp>
          <p:nvSpPr>
            <p:cNvPr id="211" name="Google Shape;211;p7"/>
            <p:cNvSpPr/>
            <p:nvPr/>
          </p:nvSpPr>
          <p:spPr>
            <a:xfrm>
              <a:off x="5237910" y="5009027"/>
              <a:ext cx="1358948" cy="518767"/>
            </a:xfrm>
            <a:custGeom>
              <a:avLst/>
              <a:gdLst/>
              <a:ahLst/>
              <a:cxnLst/>
              <a:rect l="l" t="t" r="r" b="b"/>
              <a:pathLst>
                <a:path w="459104" h="175259" extrusionOk="0">
                  <a:moveTo>
                    <a:pt x="87630" y="0"/>
                  </a:moveTo>
                  <a:cubicBezTo>
                    <a:pt x="136208" y="0"/>
                    <a:pt x="175260" y="39053"/>
                    <a:pt x="175260" y="87630"/>
                  </a:cubicBezTo>
                  <a:cubicBezTo>
                    <a:pt x="175260" y="136208"/>
                    <a:pt x="136208" y="175260"/>
                    <a:pt x="87630" y="175260"/>
                  </a:cubicBezTo>
                  <a:cubicBezTo>
                    <a:pt x="39053" y="175260"/>
                    <a:pt x="0" y="136208"/>
                    <a:pt x="0" y="87630"/>
                  </a:cubicBezTo>
                  <a:cubicBezTo>
                    <a:pt x="0" y="40005"/>
                    <a:pt x="39053" y="0"/>
                    <a:pt x="87630" y="0"/>
                  </a:cubicBezTo>
                  <a:lnTo>
                    <a:pt x="87630" y="0"/>
                  </a:lnTo>
                  <a:close/>
                  <a:moveTo>
                    <a:pt x="371475" y="0"/>
                  </a:moveTo>
                  <a:cubicBezTo>
                    <a:pt x="420053" y="0"/>
                    <a:pt x="459105" y="39053"/>
                    <a:pt x="459105" y="87630"/>
                  </a:cubicBezTo>
                  <a:cubicBezTo>
                    <a:pt x="459105" y="136208"/>
                    <a:pt x="420053" y="175260"/>
                    <a:pt x="371475" y="175260"/>
                  </a:cubicBezTo>
                  <a:cubicBezTo>
                    <a:pt x="322897" y="175260"/>
                    <a:pt x="283845" y="136208"/>
                    <a:pt x="283845" y="87630"/>
                  </a:cubicBezTo>
                  <a:cubicBezTo>
                    <a:pt x="283845" y="40005"/>
                    <a:pt x="322897" y="0"/>
                    <a:pt x="371475" y="0"/>
                  </a:cubicBezTo>
                  <a:close/>
                </a:path>
              </a:pathLst>
            </a:cu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5321082" y="5141461"/>
              <a:ext cx="1192605" cy="253898"/>
            </a:xfrm>
            <a:custGeom>
              <a:avLst/>
              <a:gdLst/>
              <a:ahLst/>
              <a:cxnLst/>
              <a:rect l="l" t="t" r="r" b="b"/>
              <a:pathLst>
                <a:path w="402907" h="121920" extrusionOk="0">
                  <a:moveTo>
                    <a:pt x="61913" y="0"/>
                  </a:moveTo>
                  <a:lnTo>
                    <a:pt x="341947" y="0"/>
                  </a:lnTo>
                  <a:cubicBezTo>
                    <a:pt x="375285" y="0"/>
                    <a:pt x="402907" y="27623"/>
                    <a:pt x="402907" y="60960"/>
                  </a:cubicBezTo>
                  <a:lnTo>
                    <a:pt x="402907" y="60960"/>
                  </a:lnTo>
                  <a:cubicBezTo>
                    <a:pt x="402907" y="94298"/>
                    <a:pt x="375285" y="121920"/>
                    <a:pt x="341947" y="121920"/>
                  </a:cubicBezTo>
                  <a:lnTo>
                    <a:pt x="60960" y="121920"/>
                  </a:lnTo>
                  <a:cubicBezTo>
                    <a:pt x="27622" y="121920"/>
                    <a:pt x="0" y="94298"/>
                    <a:pt x="0" y="60960"/>
                  </a:cubicBezTo>
                  <a:lnTo>
                    <a:pt x="0" y="60960"/>
                  </a:lnTo>
                  <a:cubicBezTo>
                    <a:pt x="952" y="27623"/>
                    <a:pt x="28575" y="0"/>
                    <a:pt x="61913" y="0"/>
                  </a:cubicBezTo>
                  <a:close/>
                </a:path>
              </a:pathLst>
            </a:custGeom>
            <a:solidFill>
              <a:srgbClr val="CAB3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5578885" y="5201557"/>
              <a:ext cx="696390" cy="103146"/>
            </a:xfrm>
            <a:custGeom>
              <a:avLst/>
              <a:gdLst/>
              <a:ahLst/>
              <a:cxnLst/>
              <a:rect l="l" t="t" r="r" b="b"/>
              <a:pathLst>
                <a:path w="235267" h="49530" extrusionOk="0">
                  <a:moveTo>
                    <a:pt x="24765" y="0"/>
                  </a:moveTo>
                  <a:lnTo>
                    <a:pt x="210503" y="0"/>
                  </a:lnTo>
                  <a:cubicBezTo>
                    <a:pt x="223838" y="0"/>
                    <a:pt x="235267" y="11430"/>
                    <a:pt x="235267" y="24765"/>
                  </a:cubicBezTo>
                  <a:lnTo>
                    <a:pt x="235267" y="24765"/>
                  </a:lnTo>
                  <a:cubicBezTo>
                    <a:pt x="235267" y="38100"/>
                    <a:pt x="223838" y="49530"/>
                    <a:pt x="210503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8"/>
                    <a:pt x="10478" y="0"/>
                    <a:pt x="24765" y="0"/>
                  </a:cubicBezTo>
                  <a:close/>
                </a:path>
              </a:pathLst>
            </a:custGeom>
            <a:solidFill>
              <a:srgbClr val="DFC9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7"/>
          <p:cNvSpPr/>
          <p:nvPr/>
        </p:nvSpPr>
        <p:spPr>
          <a:xfrm>
            <a:off x="6733992" y="1464050"/>
            <a:ext cx="4084808" cy="4401082"/>
          </a:xfrm>
          <a:custGeom>
            <a:avLst/>
            <a:gdLst/>
            <a:ahLst/>
            <a:cxnLst/>
            <a:rect l="l" t="t" r="r" b="b"/>
            <a:pathLst>
              <a:path w="940117" h="1486852" extrusionOk="0">
                <a:moveTo>
                  <a:pt x="24765" y="204788"/>
                </a:moveTo>
                <a:cubicBezTo>
                  <a:pt x="321945" y="204788"/>
                  <a:pt x="619125" y="204788"/>
                  <a:pt x="915352" y="204788"/>
                </a:cubicBezTo>
                <a:cubicBezTo>
                  <a:pt x="928688" y="204788"/>
                  <a:pt x="940118" y="216217"/>
                  <a:pt x="940118" y="229552"/>
                </a:cubicBezTo>
                <a:lnTo>
                  <a:pt x="940118" y="229552"/>
                </a:lnTo>
                <a:cubicBezTo>
                  <a:pt x="940118" y="242888"/>
                  <a:pt x="928688" y="254317"/>
                  <a:pt x="915352" y="254317"/>
                </a:cubicBezTo>
                <a:cubicBezTo>
                  <a:pt x="618173" y="254317"/>
                  <a:pt x="320993" y="254317"/>
                  <a:pt x="24765" y="254317"/>
                </a:cubicBezTo>
                <a:cubicBezTo>
                  <a:pt x="11430" y="254317"/>
                  <a:pt x="0" y="242888"/>
                  <a:pt x="0" y="229552"/>
                </a:cubicBezTo>
                <a:lnTo>
                  <a:pt x="0" y="229552"/>
                </a:lnTo>
                <a:cubicBezTo>
                  <a:pt x="0" y="216217"/>
                  <a:pt x="11430" y="204788"/>
                  <a:pt x="24765" y="204788"/>
                </a:cubicBezTo>
                <a:lnTo>
                  <a:pt x="24765" y="204788"/>
                </a:lnTo>
                <a:close/>
                <a:moveTo>
                  <a:pt x="24765" y="0"/>
                </a:moveTo>
                <a:lnTo>
                  <a:pt x="915352" y="0"/>
                </a:lnTo>
                <a:cubicBezTo>
                  <a:pt x="928688" y="0"/>
                  <a:pt x="940118" y="11430"/>
                  <a:pt x="940118" y="24765"/>
                </a:cubicBezTo>
                <a:lnTo>
                  <a:pt x="940118" y="24765"/>
                </a:lnTo>
                <a:cubicBezTo>
                  <a:pt x="940118" y="38100"/>
                  <a:pt x="928688" y="49530"/>
                  <a:pt x="915352" y="49530"/>
                </a:cubicBezTo>
                <a:lnTo>
                  <a:pt x="24765" y="49530"/>
                </a:lnTo>
                <a:cubicBezTo>
                  <a:pt x="11430" y="49530"/>
                  <a:pt x="0" y="38100"/>
                  <a:pt x="0" y="24765"/>
                </a:cubicBezTo>
                <a:lnTo>
                  <a:pt x="0" y="24765"/>
                </a:lnTo>
                <a:cubicBezTo>
                  <a:pt x="0" y="10477"/>
                  <a:pt x="11430" y="0"/>
                  <a:pt x="24765" y="0"/>
                </a:cubicBezTo>
                <a:lnTo>
                  <a:pt x="24765" y="0"/>
                </a:lnTo>
                <a:close/>
                <a:moveTo>
                  <a:pt x="24765" y="410527"/>
                </a:moveTo>
                <a:cubicBezTo>
                  <a:pt x="321945" y="410527"/>
                  <a:pt x="619125" y="410527"/>
                  <a:pt x="915352" y="410527"/>
                </a:cubicBezTo>
                <a:cubicBezTo>
                  <a:pt x="928688" y="410527"/>
                  <a:pt x="940118" y="421957"/>
                  <a:pt x="940118" y="435292"/>
                </a:cubicBezTo>
                <a:lnTo>
                  <a:pt x="940118" y="435292"/>
                </a:lnTo>
                <a:cubicBezTo>
                  <a:pt x="940118" y="448627"/>
                  <a:pt x="928688" y="460057"/>
                  <a:pt x="915352" y="460057"/>
                </a:cubicBezTo>
                <a:cubicBezTo>
                  <a:pt x="618173" y="460057"/>
                  <a:pt x="320993" y="460057"/>
                  <a:pt x="24765" y="460057"/>
                </a:cubicBezTo>
                <a:cubicBezTo>
                  <a:pt x="11430" y="460057"/>
                  <a:pt x="0" y="448627"/>
                  <a:pt x="0" y="435292"/>
                </a:cubicBezTo>
                <a:lnTo>
                  <a:pt x="0" y="435292"/>
                </a:lnTo>
                <a:cubicBezTo>
                  <a:pt x="0" y="421005"/>
                  <a:pt x="11430" y="410527"/>
                  <a:pt x="24765" y="410527"/>
                </a:cubicBezTo>
                <a:lnTo>
                  <a:pt x="24765" y="410527"/>
                </a:lnTo>
                <a:close/>
                <a:moveTo>
                  <a:pt x="24765" y="615315"/>
                </a:moveTo>
                <a:cubicBezTo>
                  <a:pt x="321945" y="615315"/>
                  <a:pt x="619125" y="615315"/>
                  <a:pt x="915352" y="615315"/>
                </a:cubicBezTo>
                <a:cubicBezTo>
                  <a:pt x="928688" y="615315"/>
                  <a:pt x="940118" y="626745"/>
                  <a:pt x="940118" y="640080"/>
                </a:cubicBezTo>
                <a:lnTo>
                  <a:pt x="940118" y="640080"/>
                </a:lnTo>
                <a:cubicBezTo>
                  <a:pt x="940118" y="653415"/>
                  <a:pt x="928688" y="664845"/>
                  <a:pt x="915352" y="664845"/>
                </a:cubicBezTo>
                <a:cubicBezTo>
                  <a:pt x="618173" y="664845"/>
                  <a:pt x="320993" y="664845"/>
                  <a:pt x="24765" y="664845"/>
                </a:cubicBezTo>
                <a:cubicBezTo>
                  <a:pt x="11430" y="664845"/>
                  <a:pt x="0" y="653415"/>
                  <a:pt x="0" y="640080"/>
                </a:cubicBezTo>
                <a:lnTo>
                  <a:pt x="0" y="640080"/>
                </a:lnTo>
                <a:cubicBezTo>
                  <a:pt x="0" y="626745"/>
                  <a:pt x="11430" y="615315"/>
                  <a:pt x="24765" y="615315"/>
                </a:cubicBezTo>
                <a:lnTo>
                  <a:pt x="24765" y="615315"/>
                </a:lnTo>
                <a:close/>
                <a:moveTo>
                  <a:pt x="24765" y="821055"/>
                </a:moveTo>
                <a:cubicBezTo>
                  <a:pt x="321945" y="821055"/>
                  <a:pt x="619125" y="821055"/>
                  <a:pt x="915352" y="821055"/>
                </a:cubicBezTo>
                <a:cubicBezTo>
                  <a:pt x="928688" y="821055"/>
                  <a:pt x="940118" y="832485"/>
                  <a:pt x="940118" y="845820"/>
                </a:cubicBezTo>
                <a:lnTo>
                  <a:pt x="940118" y="845820"/>
                </a:lnTo>
                <a:cubicBezTo>
                  <a:pt x="940118" y="859155"/>
                  <a:pt x="928688" y="870585"/>
                  <a:pt x="915352" y="870585"/>
                </a:cubicBezTo>
                <a:cubicBezTo>
                  <a:pt x="618173" y="870585"/>
                  <a:pt x="320993" y="870585"/>
                  <a:pt x="24765" y="870585"/>
                </a:cubicBezTo>
                <a:cubicBezTo>
                  <a:pt x="11430" y="870585"/>
                  <a:pt x="0" y="859155"/>
                  <a:pt x="0" y="845820"/>
                </a:cubicBezTo>
                <a:lnTo>
                  <a:pt x="0" y="845820"/>
                </a:lnTo>
                <a:cubicBezTo>
                  <a:pt x="0" y="831532"/>
                  <a:pt x="11430" y="821055"/>
                  <a:pt x="24765" y="821055"/>
                </a:cubicBezTo>
                <a:lnTo>
                  <a:pt x="24765" y="821055"/>
                </a:lnTo>
                <a:close/>
                <a:moveTo>
                  <a:pt x="24765" y="1025842"/>
                </a:moveTo>
                <a:cubicBezTo>
                  <a:pt x="321945" y="1025842"/>
                  <a:pt x="619125" y="1025842"/>
                  <a:pt x="915352" y="1025842"/>
                </a:cubicBezTo>
                <a:cubicBezTo>
                  <a:pt x="928688" y="1025842"/>
                  <a:pt x="940118" y="1037272"/>
                  <a:pt x="940118" y="1050607"/>
                </a:cubicBezTo>
                <a:lnTo>
                  <a:pt x="940118" y="1050607"/>
                </a:lnTo>
                <a:cubicBezTo>
                  <a:pt x="940118" y="1063942"/>
                  <a:pt x="928688" y="1075373"/>
                  <a:pt x="915352" y="1075373"/>
                </a:cubicBezTo>
                <a:cubicBezTo>
                  <a:pt x="618173" y="1075373"/>
                  <a:pt x="320993" y="1075373"/>
                  <a:pt x="24765" y="1075373"/>
                </a:cubicBezTo>
                <a:cubicBezTo>
                  <a:pt x="11430" y="1075373"/>
                  <a:pt x="0" y="1063942"/>
                  <a:pt x="0" y="1050607"/>
                </a:cubicBezTo>
                <a:lnTo>
                  <a:pt x="0" y="1050607"/>
                </a:lnTo>
                <a:cubicBezTo>
                  <a:pt x="0" y="1037272"/>
                  <a:pt x="11430" y="1025842"/>
                  <a:pt x="24765" y="1025842"/>
                </a:cubicBezTo>
                <a:lnTo>
                  <a:pt x="24765" y="1025842"/>
                </a:lnTo>
                <a:close/>
                <a:moveTo>
                  <a:pt x="24765" y="1231582"/>
                </a:moveTo>
                <a:cubicBezTo>
                  <a:pt x="321945" y="1231582"/>
                  <a:pt x="619125" y="1231582"/>
                  <a:pt x="915352" y="1231582"/>
                </a:cubicBezTo>
                <a:cubicBezTo>
                  <a:pt x="928688" y="1231582"/>
                  <a:pt x="940118" y="1243013"/>
                  <a:pt x="940118" y="1256348"/>
                </a:cubicBezTo>
                <a:lnTo>
                  <a:pt x="940118" y="1256348"/>
                </a:lnTo>
                <a:cubicBezTo>
                  <a:pt x="940118" y="1269682"/>
                  <a:pt x="928688" y="1281113"/>
                  <a:pt x="915352" y="1281113"/>
                </a:cubicBezTo>
                <a:cubicBezTo>
                  <a:pt x="618173" y="1281113"/>
                  <a:pt x="320993" y="1281113"/>
                  <a:pt x="24765" y="1281113"/>
                </a:cubicBezTo>
                <a:cubicBezTo>
                  <a:pt x="11430" y="1281113"/>
                  <a:pt x="0" y="1269682"/>
                  <a:pt x="0" y="1256348"/>
                </a:cubicBezTo>
                <a:lnTo>
                  <a:pt x="0" y="1256348"/>
                </a:lnTo>
                <a:cubicBezTo>
                  <a:pt x="0" y="1243013"/>
                  <a:pt x="11430" y="1231582"/>
                  <a:pt x="24765" y="1231582"/>
                </a:cubicBezTo>
                <a:lnTo>
                  <a:pt x="24765" y="1231582"/>
                </a:lnTo>
                <a:close/>
                <a:moveTo>
                  <a:pt x="24765" y="1437323"/>
                </a:moveTo>
                <a:lnTo>
                  <a:pt x="915352" y="1437323"/>
                </a:lnTo>
                <a:cubicBezTo>
                  <a:pt x="928688" y="1437323"/>
                  <a:pt x="940118" y="1448752"/>
                  <a:pt x="940118" y="1462088"/>
                </a:cubicBezTo>
                <a:lnTo>
                  <a:pt x="940118" y="1462088"/>
                </a:lnTo>
                <a:cubicBezTo>
                  <a:pt x="940118" y="1475423"/>
                  <a:pt x="928688" y="1486852"/>
                  <a:pt x="915352" y="1486852"/>
                </a:cubicBezTo>
                <a:lnTo>
                  <a:pt x="24765" y="1486852"/>
                </a:lnTo>
                <a:cubicBezTo>
                  <a:pt x="11430" y="1486852"/>
                  <a:pt x="0" y="1475423"/>
                  <a:pt x="0" y="1462088"/>
                </a:cubicBezTo>
                <a:lnTo>
                  <a:pt x="0" y="1462088"/>
                </a:lnTo>
                <a:cubicBezTo>
                  <a:pt x="0" y="1447800"/>
                  <a:pt x="11430" y="1437323"/>
                  <a:pt x="24765" y="1437323"/>
                </a:cubicBezTo>
                <a:close/>
              </a:path>
            </a:pathLst>
          </a:custGeom>
          <a:solidFill>
            <a:srgbClr val="F6E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5" name="Google Shape;215;p7"/>
          <p:cNvGrpSpPr/>
          <p:nvPr/>
        </p:nvGrpSpPr>
        <p:grpSpPr>
          <a:xfrm rot="-1341854">
            <a:off x="10561175" y="2302298"/>
            <a:ext cx="957510" cy="4380680"/>
            <a:chOff x="8286350" y="2240498"/>
            <a:chExt cx="957493" cy="4380603"/>
          </a:xfrm>
        </p:grpSpPr>
        <p:sp>
          <p:nvSpPr>
            <p:cNvPr id="216" name="Google Shape;216;p7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7"/>
          <p:cNvGrpSpPr/>
          <p:nvPr/>
        </p:nvGrpSpPr>
        <p:grpSpPr>
          <a:xfrm rot="10800000">
            <a:off x="261475" y="459773"/>
            <a:ext cx="957493" cy="4380603"/>
            <a:chOff x="8286350" y="2240498"/>
            <a:chExt cx="957493" cy="4380603"/>
          </a:xfrm>
        </p:grpSpPr>
        <p:sp>
          <p:nvSpPr>
            <p:cNvPr id="225" name="Google Shape;225;p7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7"/>
          <p:cNvSpPr txBox="1">
            <a:spLocks noGrp="1"/>
          </p:cNvSpPr>
          <p:nvPr>
            <p:ph type="body" idx="1"/>
          </p:nvPr>
        </p:nvSpPr>
        <p:spPr>
          <a:xfrm>
            <a:off x="1338975" y="1938125"/>
            <a:ext cx="3688500" cy="392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7"/>
          <p:cNvSpPr txBox="1">
            <a:spLocks noGrp="1"/>
          </p:cNvSpPr>
          <p:nvPr>
            <p:ph type="body" idx="2"/>
          </p:nvPr>
        </p:nvSpPr>
        <p:spPr>
          <a:xfrm>
            <a:off x="6672975" y="1938125"/>
            <a:ext cx="3688500" cy="392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5" name="Google Shape;235;p7"/>
          <p:cNvSpPr txBox="1">
            <a:spLocks noGrp="1"/>
          </p:cNvSpPr>
          <p:nvPr>
            <p:ph type="subTitle" idx="3"/>
          </p:nvPr>
        </p:nvSpPr>
        <p:spPr>
          <a:xfrm>
            <a:off x="1134667" y="10335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236" name="Google Shape;236;p7"/>
          <p:cNvSpPr txBox="1">
            <a:spLocks noGrp="1"/>
          </p:cNvSpPr>
          <p:nvPr>
            <p:ph type="subTitle" idx="4"/>
          </p:nvPr>
        </p:nvSpPr>
        <p:spPr>
          <a:xfrm>
            <a:off x="6782267" y="10335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4000"/>
              <a:buFont typeface="Just Another Hand"/>
              <a:buNone/>
              <a:defRPr sz="400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256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Relationship Id="rId14" Type="http://schemas.openxmlformats.org/officeDocument/2006/relationships/hyperlink" Target="https://www.facebook.com/groups/629898828017053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182880" y="206702"/>
            <a:ext cx="11826240" cy="6296108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6;p1">
            <a:extLst>
              <a:ext uri="{FF2B5EF4-FFF2-40B4-BE49-F238E27FC236}">
                <a16:creationId xmlns:a16="http://schemas.microsoft.com/office/drawing/2014/main" id="{A89DE94C-4994-47E0-9331-074115EA803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7;p1">
            <a:extLst>
              <a:ext uri="{FF2B5EF4-FFF2-40B4-BE49-F238E27FC236}">
                <a16:creationId xmlns:a16="http://schemas.microsoft.com/office/drawing/2014/main" id="{C8D15BEF-7482-4888-B453-F1C6449DBDBD}"/>
              </a:ext>
            </a:extLst>
          </p:cNvPr>
          <p:cNvSpPr/>
          <p:nvPr userDrawn="1"/>
        </p:nvSpPr>
        <p:spPr>
          <a:xfrm>
            <a:off x="182880" y="206702"/>
            <a:ext cx="11826240" cy="6296108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8EBB03-7092-40D3-BAC3-8DF534CA1028}"/>
              </a:ext>
            </a:extLst>
          </p:cNvPr>
          <p:cNvGrpSpPr/>
          <p:nvPr userDrawn="1"/>
        </p:nvGrpSpPr>
        <p:grpSpPr>
          <a:xfrm>
            <a:off x="2805952" y="7564062"/>
            <a:ext cx="6986442" cy="2107593"/>
            <a:chOff x="4806671" y="3096265"/>
            <a:chExt cx="4931242" cy="1474321"/>
          </a:xfrm>
        </p:grpSpPr>
        <p:sp>
          <p:nvSpPr>
            <p:cNvPr id="24" name="Rounded Rectangle 7">
              <a:extLst>
                <a:ext uri="{FF2B5EF4-FFF2-40B4-BE49-F238E27FC236}">
                  <a16:creationId xmlns:a16="http://schemas.microsoft.com/office/drawing/2014/main" id="{0B128D22-ECE6-4813-B487-7B34F66E0AFF}"/>
                </a:ext>
              </a:extLst>
            </p:cNvPr>
            <p:cNvSpPr/>
            <p:nvPr/>
          </p:nvSpPr>
          <p:spPr>
            <a:xfrm>
              <a:off x="4806671" y="3579787"/>
              <a:ext cx="4931242" cy="99079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57150">
              <a:solidFill>
                <a:srgbClr val="F3F6F0"/>
              </a:solidFill>
            </a:ln>
            <a:effectLst>
              <a:outerShdw blurRad="1651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04BA16DC-DEE8-4653-93E5-E7BAF8D4E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253915" y="3096265"/>
              <a:ext cx="850719" cy="704872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15381836-D1B4-4CC8-B028-C07DB005306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3C8D246-369E-442C-A395-9036561396D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28" name="TextBox 3">
            <a:extLst>
              <a:ext uri="{FF2B5EF4-FFF2-40B4-BE49-F238E27FC236}">
                <a16:creationId xmlns:a16="http://schemas.microsoft.com/office/drawing/2014/main" id="{08F8F11C-AD42-406E-8FD8-666E462F8E9C}"/>
              </a:ext>
            </a:extLst>
          </p:cNvPr>
          <p:cNvSpPr txBox="1"/>
          <p:nvPr userDrawn="1"/>
        </p:nvSpPr>
        <p:spPr>
          <a:xfrm>
            <a:off x="3148013" y="850179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00B05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B35EB84-2110-4388-8500-4642842EB4D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5068" y="-25721164"/>
            <a:ext cx="2186247" cy="37177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17F6B5A-C973-4D68-94F5-D82EEF0FF83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0132" y="-25721165"/>
            <a:ext cx="2186247" cy="371775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A6EF2F0-423C-4760-B350-E9FD0727541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01494" y="29981036"/>
            <a:ext cx="2186247" cy="371775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FD2164-D59B-4A64-B247-F7BBCC4234A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4296" y="29981035"/>
            <a:ext cx="2186247" cy="3717751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0D686E62-73BF-4AD8-9E2D-02C1E1D32447}"/>
              </a:ext>
            </a:extLst>
          </p:cNvPr>
          <p:cNvSpPr txBox="1">
            <a:spLocks/>
          </p:cNvSpPr>
          <p:nvPr userDrawn="1"/>
        </p:nvSpPr>
        <p:spPr>
          <a:xfrm>
            <a:off x="-175254" y="-79354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E78DB0"/>
                </a:solidFill>
                <a:latin typeface="#9Slide07 Altus" pitchFamily="2" charset="0"/>
              </a:rPr>
              <a:t>By: Diệu Hiền</a:t>
            </a:r>
            <a:endParaRPr lang="en-US" sz="3200" b="0" dirty="0">
              <a:solidFill>
                <a:srgbClr val="E78DB0"/>
              </a:solidFill>
              <a:latin typeface="#9Slide07 Altus" pitchFamily="2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CD3A55BE-4A06-429E-959E-98FA4ED3BF0C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7D4F02D2-A500-4D91-A595-9D5866172106}"/>
              </a:ext>
            </a:extLst>
          </p:cNvPr>
          <p:cNvSpPr txBox="1">
            <a:spLocks/>
          </p:cNvSpPr>
          <p:nvPr userDrawn="1"/>
        </p:nvSpPr>
        <p:spPr>
          <a:xfrm>
            <a:off x="10731701" y="-2571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0" dirty="0" err="1">
                <a:solidFill>
                  <a:srgbClr val="DF7A52"/>
                </a:solidFill>
                <a:latin typeface="#9Slide07 HoneyCream" pitchFamily="2" charset="0"/>
              </a:rPr>
              <a:t>Măng</a:t>
            </a:r>
            <a:r>
              <a:rPr lang="en-US" sz="2800" b="0" dirty="0">
                <a:solidFill>
                  <a:srgbClr val="DF7A52"/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6004157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61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;p1">
            <a:extLst>
              <a:ext uri="{FF2B5EF4-FFF2-40B4-BE49-F238E27FC236}">
                <a16:creationId xmlns:a16="http://schemas.microsoft.com/office/drawing/2014/main" id="{250F4ED0-E557-489E-9ABE-7AC86E84A88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7;p1">
            <a:extLst>
              <a:ext uri="{FF2B5EF4-FFF2-40B4-BE49-F238E27FC236}">
                <a16:creationId xmlns:a16="http://schemas.microsoft.com/office/drawing/2014/main" id="{64CBD7B6-A8E7-4DAB-9578-A9237559E52A}"/>
              </a:ext>
            </a:extLst>
          </p:cNvPr>
          <p:cNvSpPr/>
          <p:nvPr userDrawn="1"/>
        </p:nvSpPr>
        <p:spPr>
          <a:xfrm>
            <a:off x="182880" y="206702"/>
            <a:ext cx="11826240" cy="6296108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613B2B-A42A-477C-BAED-014B39817C5A}"/>
              </a:ext>
            </a:extLst>
          </p:cNvPr>
          <p:cNvGrpSpPr/>
          <p:nvPr userDrawn="1"/>
        </p:nvGrpSpPr>
        <p:grpSpPr>
          <a:xfrm>
            <a:off x="2805952" y="7564062"/>
            <a:ext cx="6986442" cy="2107593"/>
            <a:chOff x="4806671" y="3096265"/>
            <a:chExt cx="4931242" cy="1474321"/>
          </a:xfrm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BE28B744-FC20-4889-81EF-F95621AB9558}"/>
                </a:ext>
              </a:extLst>
            </p:cNvPr>
            <p:cNvSpPr/>
            <p:nvPr/>
          </p:nvSpPr>
          <p:spPr>
            <a:xfrm>
              <a:off x="4806671" y="3579787"/>
              <a:ext cx="4931242" cy="99079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57150">
              <a:solidFill>
                <a:srgbClr val="F3F6F0"/>
              </a:solidFill>
            </a:ln>
            <a:effectLst>
              <a:outerShdw blurRad="1651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774A1575-1C1B-4CF9-855C-2AC60B267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253915" y="3096265"/>
              <a:ext cx="850719" cy="704872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5B32A56-D47A-42E6-A224-4279D7F3672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305CD26-5309-4CCC-91BF-9EB6FCBA681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24" name="TextBox 3">
            <a:extLst>
              <a:ext uri="{FF2B5EF4-FFF2-40B4-BE49-F238E27FC236}">
                <a16:creationId xmlns:a16="http://schemas.microsoft.com/office/drawing/2014/main" id="{12B93D31-4EED-4AB7-805F-F31416ED3676}"/>
              </a:ext>
            </a:extLst>
          </p:cNvPr>
          <p:cNvSpPr txBox="1"/>
          <p:nvPr userDrawn="1"/>
        </p:nvSpPr>
        <p:spPr>
          <a:xfrm>
            <a:off x="3148013" y="850179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00B05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DA86A7C-52C3-48CD-A5F2-5F5478C8CBE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5068" y="-25721164"/>
            <a:ext cx="2186247" cy="37177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2A6A200-7068-4EA9-80FB-1EA5A8E234F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0132" y="-25721165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A7BAFF-CC30-4073-B033-DC5F74F5C99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01494" y="29981036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9D4B14E-291E-4FF0-B2F7-11B1775DDF6C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4296" y="29981035"/>
            <a:ext cx="2186247" cy="3717751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AA53B161-640A-455E-BCD4-FF8EBFD51509}"/>
              </a:ext>
            </a:extLst>
          </p:cNvPr>
          <p:cNvSpPr txBox="1">
            <a:spLocks/>
          </p:cNvSpPr>
          <p:nvPr userDrawn="1"/>
        </p:nvSpPr>
        <p:spPr>
          <a:xfrm>
            <a:off x="-175254" y="-79354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E78DB0"/>
                </a:solidFill>
                <a:latin typeface="#9Slide07 Altus" pitchFamily="2" charset="0"/>
              </a:rPr>
              <a:t>By: Diệu Hiền</a:t>
            </a:r>
            <a:endParaRPr lang="en-US" sz="3200" b="0" dirty="0">
              <a:solidFill>
                <a:srgbClr val="E78DB0"/>
              </a:solidFill>
              <a:latin typeface="#9Slide07 Altus" pitchFamily="2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72E5E61-848C-4EB4-8C3A-B6A4CAB1BB44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31C5CC8B-F60B-429E-B8FE-5F63DF320063}"/>
              </a:ext>
            </a:extLst>
          </p:cNvPr>
          <p:cNvSpPr txBox="1">
            <a:spLocks/>
          </p:cNvSpPr>
          <p:nvPr userDrawn="1"/>
        </p:nvSpPr>
        <p:spPr>
          <a:xfrm>
            <a:off x="10731701" y="-2571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0" dirty="0" err="1">
                <a:solidFill>
                  <a:srgbClr val="DF7A52"/>
                </a:solidFill>
                <a:latin typeface="#9Slide07 HoneyCream" pitchFamily="2" charset="0"/>
              </a:rPr>
              <a:t>Măng</a:t>
            </a:r>
            <a:r>
              <a:rPr lang="en-US" sz="2800" b="0" dirty="0">
                <a:solidFill>
                  <a:srgbClr val="DF7A52"/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93084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27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5" Type="http://schemas.openxmlformats.org/officeDocument/2006/relationships/slide" Target="slide25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slide" Target="slide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3.sv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audio" Target="../media/audio3.wav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5.gif"/><Relationship Id="rId20" Type="http://schemas.openxmlformats.org/officeDocument/2006/relationships/image" Target="../media/image29.sv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1.sv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notesSlide" Target="../notesSlides/notesSlide14.xml"/><Relationship Id="rId9" Type="http://schemas.openxmlformats.org/officeDocument/2006/relationships/audio" Target="../media/audio5.wav"/><Relationship Id="rId14" Type="http://schemas.openxmlformats.org/officeDocument/2006/relationships/image" Target="../media/image18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3.sv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audio" Target="../media/audio3.wav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5.gif"/><Relationship Id="rId20" Type="http://schemas.openxmlformats.org/officeDocument/2006/relationships/image" Target="../media/image29.sv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1.sv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notesSlide" Target="../notesSlides/notesSlide15.xml"/><Relationship Id="rId9" Type="http://schemas.openxmlformats.org/officeDocument/2006/relationships/audio" Target="../media/audio5.wav"/><Relationship Id="rId14" Type="http://schemas.openxmlformats.org/officeDocument/2006/relationships/image" Target="../media/image18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3.sv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audio" Target="../media/audio3.wav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5.gif"/><Relationship Id="rId20" Type="http://schemas.openxmlformats.org/officeDocument/2006/relationships/image" Target="../media/image29.sv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1.sv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notesSlide" Target="../notesSlides/notesSlide16.xml"/><Relationship Id="rId9" Type="http://schemas.openxmlformats.org/officeDocument/2006/relationships/audio" Target="../media/audio5.wav"/><Relationship Id="rId14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slide" Target="slide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794" name="Google Shape;794;p10">
            <a:hlinkClick r:id="rId3" action="ppaction://hlinksldjump"/>
          </p:cNvPr>
          <p:cNvSpPr/>
          <p:nvPr/>
        </p:nvSpPr>
        <p:spPr>
          <a:xfrm>
            <a:off x="9877253" y="1829046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0">
            <a:hlinkClick r:id="rId4" action="ppaction://hlinksldjump"/>
          </p:cNvPr>
          <p:cNvSpPr/>
          <p:nvPr/>
        </p:nvSpPr>
        <p:spPr>
          <a:xfrm>
            <a:off x="9836840" y="24129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10">
            <a:hlinkClick r:id="rId5" action="ppaction://hlinksldjump"/>
          </p:cNvPr>
          <p:cNvSpPr/>
          <p:nvPr/>
        </p:nvSpPr>
        <p:spPr>
          <a:xfrm>
            <a:off x="9836840" y="33273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10">
            <a:hlinkClick r:id="rId6" action="ppaction://hlinksldjump"/>
          </p:cNvPr>
          <p:cNvSpPr/>
          <p:nvPr/>
        </p:nvSpPr>
        <p:spPr>
          <a:xfrm>
            <a:off x="9836840" y="4057317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885;p13">
            <a:extLst>
              <a:ext uri="{FF2B5EF4-FFF2-40B4-BE49-F238E27FC236}">
                <a16:creationId xmlns:a16="http://schemas.microsoft.com/office/drawing/2014/main" id="{D7B622EE-65D8-45D5-914C-D48EFBCBD99E}"/>
              </a:ext>
            </a:extLst>
          </p:cNvPr>
          <p:cNvGrpSpPr/>
          <p:nvPr/>
        </p:nvGrpSpPr>
        <p:grpSpPr>
          <a:xfrm>
            <a:off x="2604713" y="2471113"/>
            <a:ext cx="6807511" cy="1669637"/>
            <a:chOff x="1183950" y="1378699"/>
            <a:chExt cx="5444137" cy="865757"/>
          </a:xfrm>
        </p:grpSpPr>
        <p:grpSp>
          <p:nvGrpSpPr>
            <p:cNvPr id="18" name="Google Shape;886;p13">
              <a:extLst>
                <a:ext uri="{FF2B5EF4-FFF2-40B4-BE49-F238E27FC236}">
                  <a16:creationId xmlns:a16="http://schemas.microsoft.com/office/drawing/2014/main" id="{AB61E662-EB6E-430E-B76A-817ACCB84A52}"/>
                </a:ext>
              </a:extLst>
            </p:cNvPr>
            <p:cNvGrpSpPr/>
            <p:nvPr/>
          </p:nvGrpSpPr>
          <p:grpSpPr>
            <a:xfrm>
              <a:off x="1183950" y="1404912"/>
              <a:ext cx="4727149" cy="819457"/>
              <a:chOff x="1127406" y="1160961"/>
              <a:chExt cx="8179875" cy="1417991"/>
            </a:xfrm>
          </p:grpSpPr>
          <p:sp>
            <p:nvSpPr>
              <p:cNvPr id="21" name="Google Shape;887;p13">
                <a:extLst>
                  <a:ext uri="{FF2B5EF4-FFF2-40B4-BE49-F238E27FC236}">
                    <a16:creationId xmlns:a16="http://schemas.microsoft.com/office/drawing/2014/main" id="{A195DF75-FAB5-4EEF-8BE6-575788A7E04E}"/>
                  </a:ext>
                </a:extLst>
              </p:cNvPr>
              <p:cNvSpPr/>
              <p:nvPr/>
            </p:nvSpPr>
            <p:spPr>
              <a:xfrm>
                <a:off x="1127406" y="1165900"/>
                <a:ext cx="1334874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D43C67"/>
                    </a:solidFill>
                    <a:latin typeface="UTM Futura Extra" panose="02040603050506020204" pitchFamily="18" charset="0"/>
                  </a:rPr>
                  <a:t>T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D43C67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2" name="Google Shape;888;p13">
                <a:extLst>
                  <a:ext uri="{FF2B5EF4-FFF2-40B4-BE49-F238E27FC236}">
                    <a16:creationId xmlns:a16="http://schemas.microsoft.com/office/drawing/2014/main" id="{A67EADF7-C965-47CE-9127-28119752C3C7}"/>
                  </a:ext>
                </a:extLst>
              </p:cNvPr>
              <p:cNvSpPr/>
              <p:nvPr/>
            </p:nvSpPr>
            <p:spPr>
              <a:xfrm>
                <a:off x="2610768" y="1160961"/>
                <a:ext cx="609005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latin typeface="UTM Futura Extra" panose="02040603050506020204" pitchFamily="18" charset="0"/>
                  </a:rPr>
                  <a:t>Ỉ 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3" name="Google Shape;889;p13">
                <a:extLst>
                  <a:ext uri="{FF2B5EF4-FFF2-40B4-BE49-F238E27FC236}">
                    <a16:creationId xmlns:a16="http://schemas.microsoft.com/office/drawing/2014/main" id="{E8C12092-C1A3-42AF-8FF3-8695B29CAE34}"/>
                  </a:ext>
                </a:extLst>
              </p:cNvPr>
              <p:cNvSpPr/>
              <p:nvPr/>
            </p:nvSpPr>
            <p:spPr>
              <a:xfrm>
                <a:off x="3319275" y="1194700"/>
                <a:ext cx="972762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UTM Futura Extra" panose="02040603050506020204" pitchFamily="18" charset="0"/>
                  </a:rPr>
                  <a:t>L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4" name="Google Shape;890;p13">
                <a:extLst>
                  <a:ext uri="{FF2B5EF4-FFF2-40B4-BE49-F238E27FC236}">
                    <a16:creationId xmlns:a16="http://schemas.microsoft.com/office/drawing/2014/main" id="{A8F236C7-725E-40DA-BF0D-829DE5418545}"/>
                  </a:ext>
                </a:extLst>
              </p:cNvPr>
              <p:cNvSpPr/>
              <p:nvPr/>
            </p:nvSpPr>
            <p:spPr>
              <a:xfrm>
                <a:off x="4376157" y="1184825"/>
                <a:ext cx="892110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4"/>
                    </a:solidFill>
                    <a:latin typeface="UTM Futura Extra" panose="02040603050506020204" pitchFamily="18" charset="0"/>
                  </a:rPr>
                  <a:t>Ệ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4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5" name="Google Shape;891;p13">
                <a:extLst>
                  <a:ext uri="{FF2B5EF4-FFF2-40B4-BE49-F238E27FC236}">
                    <a16:creationId xmlns:a16="http://schemas.microsoft.com/office/drawing/2014/main" id="{0372E737-5615-4327-A474-AF8C843CC604}"/>
                  </a:ext>
                </a:extLst>
              </p:cNvPr>
              <p:cNvSpPr/>
              <p:nvPr/>
            </p:nvSpPr>
            <p:spPr>
              <a:xfrm>
                <a:off x="5429297" y="1179888"/>
                <a:ext cx="872164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UTM Futura Extra" panose="02040603050506020204" pitchFamily="18" charset="0"/>
                  </a:rPr>
                  <a:t>B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6" name="Google Shape;892;p13">
                <a:extLst>
                  <a:ext uri="{FF2B5EF4-FFF2-40B4-BE49-F238E27FC236}">
                    <a16:creationId xmlns:a16="http://schemas.microsoft.com/office/drawing/2014/main" id="{F4E8B73C-8157-4785-A551-569155D860AA}"/>
                  </a:ext>
                </a:extLst>
              </p:cNvPr>
              <p:cNvSpPr/>
              <p:nvPr/>
            </p:nvSpPr>
            <p:spPr>
              <a:xfrm>
                <a:off x="6178198" y="1179888"/>
                <a:ext cx="1091228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latin typeface="UTM Futura Extra" panose="02040603050506020204" pitchFamily="18" charset="0"/>
                  </a:rPr>
                  <a:t>Ả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7" name="Google Shape;893;p13">
                <a:extLst>
                  <a:ext uri="{FF2B5EF4-FFF2-40B4-BE49-F238E27FC236}">
                    <a16:creationId xmlns:a16="http://schemas.microsoft.com/office/drawing/2014/main" id="{D6B2D53B-5C83-4938-82F4-AA356170C665}"/>
                  </a:ext>
                </a:extLst>
              </p:cNvPr>
              <p:cNvSpPr/>
              <p:nvPr/>
            </p:nvSpPr>
            <p:spPr>
              <a:xfrm>
                <a:off x="7304798" y="1194700"/>
                <a:ext cx="972761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1"/>
                    </a:solidFill>
                    <a:latin typeface="UTM Futura Extra" panose="02040603050506020204" pitchFamily="18" charset="0"/>
                  </a:rPr>
                  <a:t>N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1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8" name="Google Shape;894;p13">
                <a:extLst>
                  <a:ext uri="{FF2B5EF4-FFF2-40B4-BE49-F238E27FC236}">
                    <a16:creationId xmlns:a16="http://schemas.microsoft.com/office/drawing/2014/main" id="{4A6A8953-67E7-4221-B9DA-8B922F5A9F06}"/>
                  </a:ext>
                </a:extLst>
              </p:cNvPr>
              <p:cNvSpPr/>
              <p:nvPr/>
            </p:nvSpPr>
            <p:spPr>
              <a:xfrm>
                <a:off x="8415170" y="1194700"/>
                <a:ext cx="892111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UTM Futura Extra" panose="02040603050506020204" pitchFamily="18" charset="0"/>
                  </a:rPr>
                  <a:t>Đ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2"/>
                  </a:solidFill>
                  <a:latin typeface="UTM Futura Extra" panose="02040603050506020204" pitchFamily="18" charset="0"/>
                </a:endParaRPr>
              </a:p>
            </p:txBody>
          </p:sp>
        </p:grpSp>
        <p:sp>
          <p:nvSpPr>
            <p:cNvPr id="19" name="Google Shape;895;p13">
              <a:extLst>
                <a:ext uri="{FF2B5EF4-FFF2-40B4-BE49-F238E27FC236}">
                  <a16:creationId xmlns:a16="http://schemas.microsoft.com/office/drawing/2014/main" id="{D8397040-B6A3-4C92-840A-38F4BBF9FD8D}"/>
                </a:ext>
              </a:extLst>
            </p:cNvPr>
            <p:cNvSpPr/>
            <p:nvPr/>
          </p:nvSpPr>
          <p:spPr>
            <a:xfrm>
              <a:off x="5808819" y="1378699"/>
              <a:ext cx="819268" cy="83331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latin typeface="UTM Futura Extra" panose="02040603050506020204" pitchFamily="18" charset="0"/>
                </a:rPr>
                <a:t>Ồ</a:t>
              </a:r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UTM Futura Extra" panose="02040603050506020204" pitchFamily="18" charset="0"/>
              </a:endParaRPr>
            </a:p>
          </p:txBody>
        </p:sp>
        <p:sp>
          <p:nvSpPr>
            <p:cNvPr id="20" name="Google Shape;896;p13">
              <a:extLst>
                <a:ext uri="{FF2B5EF4-FFF2-40B4-BE49-F238E27FC236}">
                  <a16:creationId xmlns:a16="http://schemas.microsoft.com/office/drawing/2014/main" id="{871CAF1B-4040-4EA7-94B4-4C9033E3F27E}"/>
                </a:ext>
              </a:extLst>
            </p:cNvPr>
            <p:cNvSpPr/>
            <p:nvPr/>
          </p:nvSpPr>
          <p:spPr>
            <a:xfrm>
              <a:off x="6248408" y="1434034"/>
              <a:ext cx="214971" cy="810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UTM Futura Extra" panose="02040603050506020204" pitchFamily="18" charset="0"/>
              </a:endParaRPr>
            </a:p>
          </p:txBody>
        </p:sp>
      </p:grpSp>
      <p:sp>
        <p:nvSpPr>
          <p:cNvPr id="29" name="Google Shape;981;p15">
            <a:extLst>
              <a:ext uri="{FF2B5EF4-FFF2-40B4-BE49-F238E27FC236}">
                <a16:creationId xmlns:a16="http://schemas.microsoft.com/office/drawing/2014/main" id="{CF76DA27-B560-492A-86B8-E1B3A782696E}"/>
              </a:ext>
            </a:extLst>
          </p:cNvPr>
          <p:cNvSpPr txBox="1">
            <a:spLocks/>
          </p:cNvSpPr>
          <p:nvPr/>
        </p:nvSpPr>
        <p:spPr>
          <a:xfrm rot="21248622">
            <a:off x="6477962" y="3502581"/>
            <a:ext cx="4497650" cy="58269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2100"/>
              </a:spcAft>
            </a:pPr>
            <a:r>
              <a:rPr lang="en-US" sz="17000">
                <a:latin typeface="#9Slide05 ValentiaCondensed" panose="02000000000000000000" pitchFamily="2" charset="0"/>
              </a:rPr>
              <a:t>Toán</a:t>
            </a:r>
          </a:p>
        </p:txBody>
      </p:sp>
      <p:sp>
        <p:nvSpPr>
          <p:cNvPr id="31" name="Google Shape;409;p28">
            <a:extLst>
              <a:ext uri="{FF2B5EF4-FFF2-40B4-BE49-F238E27FC236}">
                <a16:creationId xmlns:a16="http://schemas.microsoft.com/office/drawing/2014/main" id="{BA7ACBC0-B896-4755-BAA0-C604B66CE824}"/>
              </a:ext>
            </a:extLst>
          </p:cNvPr>
          <p:cNvSpPr txBox="1"/>
          <p:nvPr/>
        </p:nvSpPr>
        <p:spPr>
          <a:xfrm>
            <a:off x="-4852010" y="1085182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dist="47625" dir="21540000" algn="bl" rotWithShape="0">
              <a:srgbClr val="000000"/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3">
                    <a:lumMod val="5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Ứ</a:t>
            </a:r>
            <a:r>
              <a:rPr lang="en" sz="7200">
                <a:solidFill>
                  <a:schemeClr val="accent3">
                    <a:lumMod val="75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N</a:t>
            </a:r>
            <a:r>
              <a:rPr lang="en" sz="7200">
                <a:solidFill>
                  <a:schemeClr val="accent3">
                    <a:lumMod val="60000"/>
                    <a:lumOff val="4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G</a:t>
            </a:r>
            <a:r>
              <a:rPr lang="en" sz="7200">
                <a:solidFill>
                  <a:srgbClr val="01819A"/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 </a:t>
            </a:r>
            <a:r>
              <a:rPr lang="en" sz="7200">
                <a:solidFill>
                  <a:schemeClr val="accent3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D</a:t>
            </a:r>
            <a:r>
              <a:rPr lang="en" sz="7200">
                <a:solidFill>
                  <a:schemeClr val="accent6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Ụ</a:t>
            </a:r>
            <a:r>
              <a:rPr lang="en" sz="7200">
                <a:solidFill>
                  <a:schemeClr val="accent6">
                    <a:lumMod val="60000"/>
                    <a:lumOff val="4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N</a:t>
            </a:r>
            <a:r>
              <a:rPr lang="en" sz="7200">
                <a:solidFill>
                  <a:srgbClr val="D43C67"/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G</a:t>
            </a:r>
            <a:endParaRPr sz="7200">
              <a:solidFill>
                <a:srgbClr val="D43C67"/>
              </a:solidFill>
              <a:latin typeface="#9Slide07 SFU Rhythm" panose="00000400000000000000" pitchFamily="2" charset="0"/>
              <a:ea typeface="Chewy"/>
              <a:cs typeface="Chewy"/>
              <a:sym typeface="Chewy"/>
            </a:endParaRPr>
          </a:p>
        </p:txBody>
      </p:sp>
      <p:pic>
        <p:nvPicPr>
          <p:cNvPr id="32" name="图片 19">
            <a:extLst>
              <a:ext uri="{FF2B5EF4-FFF2-40B4-BE49-F238E27FC236}">
                <a16:creationId xmlns:a16="http://schemas.microsoft.com/office/drawing/2014/main" id="{9969E7F7-E8A5-49B1-8985-0A2A55B592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754" y="-59431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463FB12-08A7-47C6-85C5-00AD0308CD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41" y="4527494"/>
            <a:ext cx="1534238" cy="2173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̀nh chữ nhật 1">
            <a:extLst>
              <a:ext uri="{FF2B5EF4-FFF2-40B4-BE49-F238E27FC236}">
                <a16:creationId xmlns:a16="http://schemas.microsoft.com/office/drawing/2014/main" id="{4837E95B-2EB2-453A-B0C2-A94BF14BE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580689"/>
            <a:ext cx="527858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Bản </a:t>
            </a:r>
            <a:r>
              <a:rPr lang="vi-VN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đồ Trường Mầm non xã Thắng Lợi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vẽ theo</a:t>
            </a:r>
            <a:r>
              <a:rPr lang="en-US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tỉ </a:t>
            </a:r>
            <a:r>
              <a:rPr lang="vi-VN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lệ 1 :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300.</a:t>
            </a:r>
            <a:endParaRPr lang="en-US" altLang="en-US" sz="360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36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Trên </a:t>
            </a:r>
            <a:r>
              <a:rPr lang="vi-V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bản đồ, cổng trường rộng 2cm (Khoảng cách từ A đến B</a:t>
            </a:r>
            <a:r>
              <a:rPr lang="vi-VN" altLang="en-US" sz="36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). </a:t>
            </a:r>
            <a:endParaRPr lang="en-US" altLang="en-US" sz="36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Hỏi </a:t>
            </a:r>
            <a:r>
              <a:rPr lang="vi-VN" alt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chiều rộng thật của cổng trường là </a:t>
            </a:r>
            <a:r>
              <a:rPr lang="vi-VN" altLang="en-US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mấy mét?</a:t>
            </a:r>
            <a:endParaRPr lang="vi-VN" altLang="en-US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https://img.loigiaihay.com/picture/2020/0108/tr90-b2-vnen4-t2.jpg">
            <a:extLst>
              <a:ext uri="{FF2B5EF4-FFF2-40B4-BE49-F238E27FC236}">
                <a16:creationId xmlns:a16="http://schemas.microsoft.com/office/drawing/2014/main" id="{E06D79E8-056A-4017-9794-D8EF3A449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8" y="1492713"/>
            <a:ext cx="5278582" cy="470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079AA1-C0FE-4D0E-82AC-B6FF31A2F034}"/>
              </a:ext>
            </a:extLst>
          </p:cNvPr>
          <p:cNvSpPr txBox="1"/>
          <p:nvPr/>
        </p:nvSpPr>
        <p:spPr>
          <a:xfrm flipH="1">
            <a:off x="8480612" y="571787"/>
            <a:ext cx="3711388" cy="76944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altLang="en-US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Bài toán 1: 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455816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9">
            <a:extLst>
              <a:ext uri="{FF2B5EF4-FFF2-40B4-BE49-F238E27FC236}">
                <a16:creationId xmlns:a16="http://schemas.microsoft.com/office/drawing/2014/main" id="{B1FDE0F4-296B-4792-A059-504093FB769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92972" y="5690517"/>
            <a:ext cx="3006322" cy="584775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2060"/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Tỉ lệ 1 : 300</a:t>
            </a:r>
          </a:p>
        </p:txBody>
      </p:sp>
      <p:sp>
        <p:nvSpPr>
          <p:cNvPr id="11" name="Text Box 35">
            <a:extLst>
              <a:ext uri="{FF2B5EF4-FFF2-40B4-BE49-F238E27FC236}">
                <a16:creationId xmlns:a16="http://schemas.microsoft.com/office/drawing/2014/main" id="{545A1612-8902-4BB3-A077-9C5D474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76" y="1483114"/>
            <a:ext cx="7021217" cy="1077218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Trên bản đồ , độ dài của cổng trường thu nhỏ là mấy xăng-ti-mét?</a:t>
            </a:r>
            <a:endParaRPr lang="en-US" altLang="en-US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4AC34E81-DEC7-4AA9-8E8F-88538ADA1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76" y="4369881"/>
            <a:ext cx="6166063" cy="1077218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Bản đồ Trường mầm non xã Thắng Lợi vẽ theo tỉ lệ nào?</a:t>
            </a:r>
            <a:endParaRPr lang="en-US" altLang="en-US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 Box 38">
            <a:extLst>
              <a:ext uri="{FF2B5EF4-FFF2-40B4-BE49-F238E27FC236}">
                <a16:creationId xmlns:a16="http://schemas.microsoft.com/office/drawing/2014/main" id="{D6CEFB30-EC08-47E9-A70C-D9F9178CE57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32380" y="3095148"/>
            <a:ext cx="6266913" cy="107721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Trên bản đồ, độ của cổng trường thu nhỏ là 2 cm.</a:t>
            </a:r>
          </a:p>
        </p:txBody>
      </p:sp>
      <p:pic>
        <p:nvPicPr>
          <p:cNvPr id="19" name="Picture 2" descr="https://img.loigiaihay.com/picture/2020/0108/tr90-b2-vnen4-t2.jpg">
            <a:extLst>
              <a:ext uri="{FF2B5EF4-FFF2-40B4-BE49-F238E27FC236}">
                <a16:creationId xmlns:a16="http://schemas.microsoft.com/office/drawing/2014/main" id="{B51F5869-FF15-4289-B7D3-375285512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294" y="1332218"/>
            <a:ext cx="4151242" cy="49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4575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9">
            <a:extLst>
              <a:ext uri="{FF2B5EF4-FFF2-40B4-BE49-F238E27FC236}">
                <a16:creationId xmlns:a16="http://schemas.microsoft.com/office/drawing/2014/main" id="{B1FDE0F4-296B-4792-A059-504093FB769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418728" y="5030387"/>
            <a:ext cx="5002304" cy="107721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2060"/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2 cm trên bản đồ ứng với 2 x 300 = 600 (cm).</a:t>
            </a:r>
          </a:p>
        </p:txBody>
      </p:sp>
      <p:sp>
        <p:nvSpPr>
          <p:cNvPr id="11" name="Text Box 35">
            <a:extLst>
              <a:ext uri="{FF2B5EF4-FFF2-40B4-BE49-F238E27FC236}">
                <a16:creationId xmlns:a16="http://schemas.microsoft.com/office/drawing/2014/main" id="{545A1612-8902-4BB3-A077-9C5D474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576" y="1260698"/>
            <a:ext cx="6741459" cy="1077218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 cm trên bản đồ ứng với độ dài thật là bao nhiêu xăng-ti-mét?</a:t>
            </a:r>
            <a:endParaRPr lang="en-US" altLang="en-US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4AC34E81-DEC7-4AA9-8E8F-88538ADA1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576" y="3807262"/>
            <a:ext cx="6741459" cy="1077218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2 cm trên bản đồ ứng với độ dài thật là bao nhiêu xăng-ti-mét?</a:t>
            </a:r>
            <a:endParaRPr lang="en-US" altLang="en-US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 Box 38">
            <a:extLst>
              <a:ext uri="{FF2B5EF4-FFF2-40B4-BE49-F238E27FC236}">
                <a16:creationId xmlns:a16="http://schemas.microsoft.com/office/drawing/2014/main" id="{D6CEFB30-EC08-47E9-A70C-D9F9178CE57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154120" y="2533980"/>
            <a:ext cx="6266913" cy="107721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 cm trên bản đồ  ứng với độ dài thật trên bản đồ  là 300cm.</a:t>
            </a:r>
          </a:p>
        </p:txBody>
      </p:sp>
      <p:pic>
        <p:nvPicPr>
          <p:cNvPr id="19" name="Picture 2" descr="https://img.loigiaihay.com/picture/2020/0108/tr90-b2-vnen4-t2.jpg">
            <a:extLst>
              <a:ext uri="{FF2B5EF4-FFF2-40B4-BE49-F238E27FC236}">
                <a16:creationId xmlns:a16="http://schemas.microsoft.com/office/drawing/2014/main" id="{B51F5869-FF15-4289-B7D3-375285512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4" y="1206630"/>
            <a:ext cx="4500282" cy="49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289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3">
            <a:extLst>
              <a:ext uri="{FF2B5EF4-FFF2-40B4-BE49-F238E27FC236}">
                <a16:creationId xmlns:a16="http://schemas.microsoft.com/office/drawing/2014/main" id="{55929020-FE18-4128-BE04-93DAF6385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624" y="1877269"/>
            <a:ext cx="262217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>
                <a:solidFill>
                  <a:srgbClr val="0066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Muốn </a:t>
            </a:r>
            <a:r>
              <a:rPr lang="vi-VN" altLang="en-US" sz="4000" b="1" dirty="0">
                <a:solidFill>
                  <a:srgbClr val="0066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tìm độ dài thật ta làm như </a:t>
            </a:r>
            <a:r>
              <a:rPr lang="vi-VN" altLang="en-US" sz="4000" b="1">
                <a:solidFill>
                  <a:srgbClr val="0066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sau:</a:t>
            </a:r>
            <a:endParaRPr lang="vi-VN" altLang="en-US" sz="4000" b="1" dirty="0">
              <a:solidFill>
                <a:srgbClr val="00660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Hình chữ nhật 3">
            <a:extLst>
              <a:ext uri="{FF2B5EF4-FFF2-40B4-BE49-F238E27FC236}">
                <a16:creationId xmlns:a16="http://schemas.microsoft.com/office/drawing/2014/main" id="{E8ACE4CC-8224-4115-9BDF-35789A21A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412" y="4245919"/>
            <a:ext cx="545950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4000" b="1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 </a:t>
            </a:r>
            <a:r>
              <a:rPr lang="vi-VN" altLang="en-US" sz="4000" b="1" dirty="0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2</a:t>
            </a:r>
            <a:r>
              <a:rPr lang="vi-VN" altLang="en-US" sz="40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: </a:t>
            </a:r>
            <a:r>
              <a:rPr lang="vi-VN" altLang="en-US" sz="4000" b="1" dirty="0">
                <a:solidFill>
                  <a:srgbClr val="D43C67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Lấy kết quả vừa tìm được đổi ra đơn vị bài toán yêu cầu</a:t>
            </a:r>
            <a:r>
              <a:rPr lang="vi-VN" altLang="en-US" sz="40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CFCCD321-E551-481F-B938-9087B5959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1506" y="1334808"/>
            <a:ext cx="49754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4000" b="1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 </a:t>
            </a:r>
            <a:r>
              <a:rPr lang="vi-VN" altLang="en-US" sz="4000" b="1" dirty="0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</a:t>
            </a:r>
            <a:r>
              <a:rPr lang="vi-VN" altLang="en-US" sz="40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: </a:t>
            </a:r>
            <a:r>
              <a:rPr lang="vi-VN" altLang="en-US" sz="4000" b="1" dirty="0">
                <a:solidFill>
                  <a:schemeClr val="accent5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Lấy độ dài thu nhỏ trên bản đồ nhân với mẫu số của tỉ lệ bản </a:t>
            </a:r>
            <a:r>
              <a:rPr lang="vi-VN" altLang="en-US" sz="4000" b="1">
                <a:solidFill>
                  <a:schemeClr val="accent5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đồ.</a:t>
            </a:r>
            <a:endParaRPr lang="vi-VN" altLang="en-US" sz="4000" b="1" dirty="0">
              <a:solidFill>
                <a:schemeClr val="accent5">
                  <a:lumMod val="50000"/>
                </a:schemeClr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D52EC-A7F4-4B3C-AF5D-CBD9D3B41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082" y="4116887"/>
            <a:ext cx="3003567" cy="30035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088A9D-DD92-4CF0-B634-CF91A773F413}"/>
              </a:ext>
            </a:extLst>
          </p:cNvPr>
          <p:cNvSpPr txBox="1">
            <a:spLocks/>
          </p:cNvSpPr>
          <p:nvPr/>
        </p:nvSpPr>
        <p:spPr>
          <a:xfrm>
            <a:off x="-572783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B050"/>
                </a:solidFill>
                <a:latin typeface="UVF TypoSlabserif" panose="02000403050000020004" pitchFamily="2" charset="0"/>
              </a:rPr>
              <a:t>Diệu Hiền</a:t>
            </a:r>
            <a:endParaRPr lang="en-US" sz="1600" dirty="0">
              <a:solidFill>
                <a:srgbClr val="00B050"/>
              </a:solidFill>
              <a:latin typeface="UVF TypoSlabserif" panose="0200040305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 2">
            <a:extLst>
              <a:ext uri="{FF2B5EF4-FFF2-40B4-BE49-F238E27FC236}">
                <a16:creationId xmlns:a16="http://schemas.microsoft.com/office/drawing/2014/main" id="{342B7F2C-FF21-425B-83E4-AB56711E1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554" y="2988265"/>
            <a:ext cx="9341223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 giải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Chiều rộng thật của cổng trường: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2 × 300 = 600 (cm)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600cm = 6m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 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                   </a:t>
            </a:r>
            <a:r>
              <a:rPr lang="vi-VN" altLang="en-US" sz="4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Đáp số </a:t>
            </a:r>
            <a:r>
              <a:rPr lang="vi-V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: 6m.</a:t>
            </a:r>
          </a:p>
        </p:txBody>
      </p:sp>
      <p:sp>
        <p:nvSpPr>
          <p:cNvPr id="10" name="Hình chữ nhật 1">
            <a:extLst>
              <a:ext uri="{FF2B5EF4-FFF2-40B4-BE49-F238E27FC236}">
                <a16:creationId xmlns:a16="http://schemas.microsoft.com/office/drawing/2014/main" id="{0FD7F003-5223-4A61-8354-7B5D7E85F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554" y="664985"/>
            <a:ext cx="993289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Bản </a:t>
            </a:r>
            <a:r>
              <a:rPr lang="vi-VN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đồ Trường Mầm non xã Thắng Lợi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vẽ theo</a:t>
            </a:r>
            <a:r>
              <a:rPr lang="en-US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tỉ </a:t>
            </a:r>
            <a:r>
              <a:rPr lang="vi-VN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lệ 1 : </a:t>
            </a:r>
            <a:r>
              <a:rPr lang="vi-VN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300.</a:t>
            </a:r>
            <a:r>
              <a:rPr lang="en-US" altLang="en-US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Trên </a:t>
            </a:r>
            <a:r>
              <a:rPr lang="vi-V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bản đồ, cổng trường rộng 2cm (Khoảng cách từ A đến B</a:t>
            </a:r>
            <a:r>
              <a:rPr lang="vi-VN" altLang="en-US" sz="36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). </a:t>
            </a:r>
            <a:endParaRPr lang="en-US" altLang="en-US" sz="36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Hỏi </a:t>
            </a:r>
            <a:r>
              <a:rPr lang="vi-VN" alt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chiều rộng thật của cổng trường là </a:t>
            </a:r>
            <a:r>
              <a:rPr lang="vi-VN" altLang="en-US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mấy mét?</a:t>
            </a:r>
            <a:endParaRPr lang="vi-VN" altLang="en-US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164AA-92C4-4193-A6B9-F99AE5537F2B}"/>
              </a:ext>
            </a:extLst>
          </p:cNvPr>
          <p:cNvGrpSpPr/>
          <p:nvPr/>
        </p:nvGrpSpPr>
        <p:grpSpPr>
          <a:xfrm>
            <a:off x="106908" y="581892"/>
            <a:ext cx="1369514" cy="885063"/>
            <a:chOff x="304495" y="624348"/>
            <a:chExt cx="1369514" cy="88506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8F6D403-4C7D-453B-A941-D1ABB2DB0549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E951148-22D9-46CB-B1FC-64893FF34736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791D14-89FD-459F-823D-4885D7A26962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111783-4EEE-4DC6-AAE9-1ACA26AD01E3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F7A8455-AC70-4FC0-9AC9-6E813F279D03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F526B22-1C6D-4AE7-B32D-F8E53FF31D0F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59AEAA7-62DB-4EAD-89AA-8F5DFDE57E98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9215759-E6BC-49E7-B56A-0B4B25F35316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B16D589-8708-488D-A078-525DE700AA75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CE65DB-D5B2-4866-8562-046F8AC81FC7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94A7600-91AB-4CA5-8286-03F4DCB30CC2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9C522A-D734-4317-BB6B-D4BB23CD074B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B519E84-297E-4FC3-9263-9D718AA3F321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689070-2B4F-432C-9A45-B813BBD04339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4BD48E-25BC-4BAF-9431-2CA97CEA0CA5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2A4BA7-C56C-4A29-B415-13CA8F9A0725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EA14D3-A95D-4BA1-8DCD-3C60CE61B2F7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85FF1C-29BB-4864-9256-BC5BD1D87D51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CE674F-2485-42CB-ACFE-65EDC3836AFE}"/>
              </a:ext>
            </a:extLst>
          </p:cNvPr>
          <p:cNvGrpSpPr/>
          <p:nvPr/>
        </p:nvGrpSpPr>
        <p:grpSpPr>
          <a:xfrm>
            <a:off x="633010" y="199670"/>
            <a:ext cx="801825" cy="411081"/>
            <a:chOff x="772158" y="169853"/>
            <a:chExt cx="801825" cy="41108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8C88181-3217-49BA-AF52-53EA58FC05E5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ED7DBE-1E5D-4AED-9A84-8FB07DCCA597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40279AE-7D7F-4E3A-A01E-A5E7701A582B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323D74E-095A-440B-962A-4D276F5A1AB6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8C4D460-BB0F-47EA-B4ED-D13ADDEB6145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EA448D-060B-43A1-9C22-9F6575A3A9E7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919EED4-0A01-47BE-BE77-557645379796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C7017-F989-44C9-A183-F2C907070D3C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40679E-F8F9-48B8-BA18-7FD9AF9E4CA2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49DD748-998D-43E1-845E-C60817F66114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A38F08A-2767-489D-8693-C9EE7B28620A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21BC984-EA61-4E76-8822-C41FC1671BEB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E86FBFE-6F15-408F-9A9D-5C8634748093}"/>
              </a:ext>
            </a:extLst>
          </p:cNvPr>
          <p:cNvGrpSpPr/>
          <p:nvPr/>
        </p:nvGrpSpPr>
        <p:grpSpPr>
          <a:xfrm>
            <a:off x="421885" y="4966803"/>
            <a:ext cx="1115360" cy="1891197"/>
            <a:chOff x="10947587" y="5253678"/>
            <a:chExt cx="1115360" cy="189119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CB2831E-70B8-4CD0-B543-ABB7384BAFB8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279EB1D-3A0D-46D9-990C-4644DEBDCA0D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D1E6A0D-E406-429E-823B-841410205DC5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609A3CF-1B3B-42AE-8F00-E0224AB8DA71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D549B68-F84F-46C8-8B5D-FE5B1D538F08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396EC6A-C3AD-46BB-9FBC-01B2573BE6E2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4A11870-67EC-47B2-9BC0-C2327270FE35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9B0B54-1479-4838-A1E1-2B7374B56E52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A679A7-D7CD-4248-B589-EEC59B4EEE21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9FCD4C3-0796-47BC-B71F-8D4F9DBF0BE8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936493B-D668-482D-8F5D-609C21E37FA2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C28F592-BA52-4C57-84CF-CC389D34CD0A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AEBEB1-FFE1-49D8-B8F9-3E38D81D2AFD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67EA074-A233-4CB0-8C99-A9C48539F427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8EEBECB-9257-4ECC-836B-D58428592C2E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EE839C9-8398-4957-911F-4701058D9693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8CA17A7-5AD7-4299-A8FA-B0D76E0346B8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E8AFDA8-7F50-4116-8FED-DADD4BD805A2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8864CE3-D31C-4AB7-BB99-B805B578A78F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6F6D69E7-5C12-4416-88F2-38C35E55B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274" y="1228396"/>
            <a:ext cx="460300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500" b="1">
                <a:solidFill>
                  <a:srgbClr val="002060"/>
                </a:solidFill>
                <a:latin typeface="UVF TypoSlabserif" panose="02000403050000020004" pitchFamily="2" charset="0"/>
              </a:rPr>
              <a:t>Vậy từ độ dài thu nhỏ trên bản đồ, muốn tính độ dài thật trên mặt đất ta làm thế nào?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D0FABD-5DE8-4715-8E6B-D3EF88D24EF6}"/>
              </a:ext>
            </a:extLst>
          </p:cNvPr>
          <p:cNvSpPr txBox="1"/>
          <p:nvPr/>
        </p:nvSpPr>
        <p:spPr>
          <a:xfrm flipH="1">
            <a:off x="6895718" y="1458096"/>
            <a:ext cx="341555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40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Muốn tính độ dài thật trên mặt đất ta lấy độ dài thu nhỏ nhân với số lần theo tỉ lệ bản đồ.</a:t>
            </a:r>
            <a:endParaRPr lang="en-US" altLang="en-US" sz="4000" b="1" dirty="0">
              <a:solidFill>
                <a:srgbClr val="D43C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5A1486-FACE-40F4-AD6F-95CA18064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93" y="4357518"/>
            <a:ext cx="3003567" cy="3003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921F8119-F74D-4324-8942-11B73468A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4800"/>
            <a:ext cx="3581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NI-Times"/>
                <a:ea typeface="+mj-ea"/>
                <a:cs typeface="+mj-cs"/>
              </a:rPr>
              <a:t> 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NI-Book"/>
                <a:ea typeface="+mj-ea"/>
                <a:cs typeface="+mj-cs"/>
              </a:rPr>
              <a:t> 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NI-Times"/>
              <a:ea typeface="+mj-ea"/>
              <a:cs typeface="+mj-cs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C9017BF-BDE4-46FA-A05F-B0095370C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5406" y="1975061"/>
            <a:ext cx="6059343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Trên bản đồ tỉ lệ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1 : 1 000 000, quãng đường Hà Nội – Hải Phòng đo được 102 mm.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Tìm độ dài thật của quãng đường Hà Nội – Hải Phòng.</a:t>
            </a:r>
            <a:endParaRPr kumimoji="0" lang="en-US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384FFA-7180-43EA-B421-6ECB2EFE448B}"/>
              </a:ext>
            </a:extLst>
          </p:cNvPr>
          <p:cNvSpPr txBox="1"/>
          <p:nvPr/>
        </p:nvSpPr>
        <p:spPr>
          <a:xfrm flipH="1">
            <a:off x="8480612" y="578169"/>
            <a:ext cx="3711388" cy="76944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altLang="en-US" sz="440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Bài toán </a:t>
            </a:r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2</a:t>
            </a:r>
            <a:r>
              <a:rPr lang="vi-VN" altLang="en-US" sz="440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: </a:t>
            </a:r>
            <a:endParaRPr lang="en-US" sz="44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0FA198-4B0D-4748-9BC8-4DE85B1AF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778" y="-114300"/>
            <a:ext cx="8224217" cy="629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2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2">
            <a:extLst>
              <a:ext uri="{FF2B5EF4-FFF2-40B4-BE49-F238E27FC236}">
                <a16:creationId xmlns:a16="http://schemas.microsoft.com/office/drawing/2014/main" id="{65562A50-93E6-4A86-9176-9EF1ABF3D59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95725" y="1565090"/>
            <a:ext cx="7536657" cy="95410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Độ dài thu nhỏ trên bản đồ của quãng đường Hà Nội – Hải Phòng dài bao nhiêu mi-li-mét?</a:t>
            </a:r>
          </a:p>
        </p:txBody>
      </p:sp>
      <p:sp>
        <p:nvSpPr>
          <p:cNvPr id="11" name="Text Box 33">
            <a:extLst>
              <a:ext uri="{FF2B5EF4-FFF2-40B4-BE49-F238E27FC236}">
                <a16:creationId xmlns:a16="http://schemas.microsoft.com/office/drawing/2014/main" id="{99E5821E-E45F-485F-B4BC-EED00E13F99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691856" y="2747825"/>
            <a:ext cx="6740526" cy="10556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Độ dài thu nhỏ trên bản đồ của quãng đường Hà Nội – Hải Phòng dài 102 mm.</a:t>
            </a:r>
          </a:p>
        </p:txBody>
      </p:sp>
      <p:sp>
        <p:nvSpPr>
          <p:cNvPr id="16" name="Text Box 38">
            <a:extLst>
              <a:ext uri="{FF2B5EF4-FFF2-40B4-BE49-F238E27FC236}">
                <a16:creationId xmlns:a16="http://schemas.microsoft.com/office/drawing/2014/main" id="{D82A7649-D500-4FB9-9495-9742C9601B5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05424" y="4250490"/>
            <a:ext cx="6126957" cy="52322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Bản đồ được vẽ với tỉ lệ nào?</a:t>
            </a:r>
            <a:endParaRPr lang="en-US" altLang="en-US" sz="28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Text Box 39">
            <a:extLst>
              <a:ext uri="{FF2B5EF4-FFF2-40B4-BE49-F238E27FC236}">
                <a16:creationId xmlns:a16="http://schemas.microsoft.com/office/drawing/2014/main" id="{21B2FDEF-C03E-4041-B81A-5516F6004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9382" y="5125517"/>
            <a:ext cx="4953000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Tỉ lệ 1 : 1 000 000.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CB1D8A-D05C-4243-9912-8FBEB5381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1407" y="1565090"/>
            <a:ext cx="6343235" cy="485264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0E9157-9EFB-4221-8EA5-FDF2BF080613}"/>
              </a:ext>
            </a:extLst>
          </p:cNvPr>
          <p:cNvGrpSpPr/>
          <p:nvPr/>
        </p:nvGrpSpPr>
        <p:grpSpPr>
          <a:xfrm>
            <a:off x="11062921" y="6027347"/>
            <a:ext cx="1369514" cy="885063"/>
            <a:chOff x="304495" y="624348"/>
            <a:chExt cx="1369514" cy="88506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F17725A-7AD2-440D-88DA-DA767086AFB5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1900E98-69D8-445C-BC4B-CC92E62A0527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6F5F2F5-6F05-4C0F-88D9-41CCACE10A14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22D46F-654B-4E42-863B-9B90EBAE241F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BD61A11-CC4C-4292-A5A9-9D51879CE67C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4E79431-ACA0-4D1A-9723-C7656C36F0E1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8E37AC-4744-4856-AE72-F83B59C02486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330DEB9-EE5F-48F2-90BB-9AA2697B83EA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112254E-3A0F-4FF0-A360-33ACEB840D87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B82675D-7F10-45F6-979C-DBBD44E48ED0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2BD1494-9807-435B-8231-972953D478DA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1A932C-CBF1-4946-997A-4EA98B8DDCA2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3DD8E35-AFFA-421F-B316-84C25BFC4972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5EC1F3-758C-4E75-8167-37A7008E9FBE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2F1F50B-5CD9-406C-AA36-B3E45D653FED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4CDDB8-FBE4-4421-B980-3EA05E58B81A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12EC280-CDDB-45B8-B793-192B4551B5AF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4067AA-DFD8-47C9-9620-67BD2A3E1E39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A41AEDD-1A3A-450A-B075-E0C6CDF334DB}"/>
              </a:ext>
            </a:extLst>
          </p:cNvPr>
          <p:cNvGrpSpPr/>
          <p:nvPr/>
        </p:nvGrpSpPr>
        <p:grpSpPr>
          <a:xfrm>
            <a:off x="11589023" y="5645125"/>
            <a:ext cx="801825" cy="411081"/>
            <a:chOff x="772158" y="169853"/>
            <a:chExt cx="801825" cy="411081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64717BE-2210-48AE-93AF-98056A7F5D46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BDE4C3-BD56-4B72-9266-F2C4C40A125B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6A6840-6D36-4E84-ACC5-9C888C8AE581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752C15-71C9-4D94-8C1A-3A30E95166F3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8EA9787-E862-47E2-8F24-63D53D14B7D2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D360B0D-B0FD-491C-B6EF-2B97AC689964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CC6BF3-59CD-4988-BFBB-F276C894E841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A8FABEF-85A9-4F1C-92F2-B9A3185B5CB3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94BC189-CDC3-4FD7-A3C9-D0147473E456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48F3F67-FC3C-4387-A2BF-CBF897E2BB97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8FE00DB-B037-4BE8-B473-58BFBB8B3F0B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CEBEB64-6A08-43EC-88F5-6288051F498A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93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4">
            <a:extLst>
              <a:ext uri="{FF2B5EF4-FFF2-40B4-BE49-F238E27FC236}">
                <a16:creationId xmlns:a16="http://schemas.microsoft.com/office/drawing/2014/main" id="{D0BE4380-275D-4C24-9869-EC1C95258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49" y="1779788"/>
            <a:ext cx="5808437" cy="95410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 mm trên bản đồ ứng với độ dài thật là bao nhiêu mi-li-mét?</a:t>
            </a:r>
            <a:endParaRPr lang="en-US" altLang="en-US" sz="28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 Box 35">
            <a:extLst>
              <a:ext uri="{FF2B5EF4-FFF2-40B4-BE49-F238E27FC236}">
                <a16:creationId xmlns:a16="http://schemas.microsoft.com/office/drawing/2014/main" id="{BEFE9D82-4591-4944-8133-FCB091179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49" y="2901196"/>
            <a:ext cx="5314951" cy="10556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1mm trên bản đồ ứng với độ dài thật là 1 000 000 mm.</a:t>
            </a:r>
            <a:endParaRPr lang="en-US" altLang="en-US" sz="28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 Box 36">
            <a:extLst>
              <a:ext uri="{FF2B5EF4-FFF2-40B4-BE49-F238E27FC236}">
                <a16:creationId xmlns:a16="http://schemas.microsoft.com/office/drawing/2014/main" id="{797F86A7-A512-43CA-A2DF-4FFAD57F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06" y="4513683"/>
            <a:ext cx="5634265" cy="954107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  <a:prstDash val="lgDashDot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102 mm trên bản đồ ứng với độ dài thật là bao nhiêu mi-li-mét?</a:t>
            </a:r>
            <a:endParaRPr lang="en-US" altLang="en-US" sz="28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0DD3C4-DF7B-45AB-BF7A-BCBC155D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850" y="0"/>
            <a:ext cx="8224217" cy="629161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122964E-52E8-4686-B26D-366C2A46A574}"/>
              </a:ext>
            </a:extLst>
          </p:cNvPr>
          <p:cNvGrpSpPr/>
          <p:nvPr/>
        </p:nvGrpSpPr>
        <p:grpSpPr>
          <a:xfrm>
            <a:off x="11079708" y="5850012"/>
            <a:ext cx="1369514" cy="885063"/>
            <a:chOff x="304495" y="624348"/>
            <a:chExt cx="1369514" cy="88506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124CA2B-87A9-4242-908F-BE9A2E19D8E5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307C41-83A4-4A57-AA4D-6043CD7608AB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367E969-B45F-4304-9DE2-B106FAF576DE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20BC60-AF13-4A62-BBD4-50B8642C3D10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1CCF93-776C-4F69-9737-71F493484A54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CF702-8B5F-4982-8828-C8D0CD2FD949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5F47CBB-E888-436D-AD9C-165F34EA39AE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0C4CE24-A44B-4A3E-9BB3-5C89AD4363E4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7BB7944-D90D-4473-A965-2557DB29D965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573101-5E8D-495A-8327-11F76BFDB969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1F3DBC-F23B-419B-BEE6-D3801E460D31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67766E8-99F9-4C29-A548-C29E5CA6CDFD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CA6065D-404B-4947-BA5B-24A45B20AB8E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03E5888-12E5-4D90-A9DE-1B7241B06A6C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DC761CA-DDED-4785-A25B-C227D687D3FE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AA89C3D-C59F-4B8B-BF89-4465A1C5C413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FD08477-6703-4E39-AC56-BE90FC3B0AA4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36124B7-5B17-4F79-860B-BFBB4CEB568B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E743E8-7D7A-4408-BBDE-5F58174F29EC}"/>
              </a:ext>
            </a:extLst>
          </p:cNvPr>
          <p:cNvGrpSpPr/>
          <p:nvPr/>
        </p:nvGrpSpPr>
        <p:grpSpPr>
          <a:xfrm>
            <a:off x="11605810" y="5467790"/>
            <a:ext cx="801825" cy="411081"/>
            <a:chOff x="772158" y="169853"/>
            <a:chExt cx="801825" cy="41108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B01D9C-0468-4DF0-9E07-E1420E1C78F5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E58CFC6-74F0-4329-BBF0-9A9424D44F75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32CD4E3-7A75-4490-80C6-A9AF13CD8E9A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230A47-07A0-4CF7-93D5-242DCEEEC8A2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A672698-678C-4683-8709-140086E1CEC7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A51042-1D32-4F89-ADDC-D7DAA4A2B958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9739024-C5D2-4180-9096-FBC7F674D630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97E789A-52D9-4FD2-9B54-50ECE409BCA8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3D5859-F2B5-4A98-8C2B-BE95925C95F1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0C72DAA-FFED-4339-AD8B-6A8B0FCC94B7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C079603-0940-4265-931D-919A2446A973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17CB7EA-721E-478D-81F7-F39B277D8979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322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3B688673-2E10-4631-AC55-3D57CEF87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2310" y="1819507"/>
            <a:ext cx="22331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002060"/>
                </a:solidFill>
                <a:latin typeface="UVF TypoSlabserif" panose="02000403050000020004" pitchFamily="2" charset="0"/>
              </a:rPr>
              <a:t>Bài giải</a:t>
            </a: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 :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CA8EE1B-FBBD-4144-8095-99A298F13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257" y="2603262"/>
            <a:ext cx="68267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 Quãng đường Hà Nội – Hải Phòng dài là:      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14E68E-3B3D-459E-98C6-BC02E7753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257" y="3176651"/>
            <a:ext cx="6995886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2800" b="1" i="1">
              <a:solidFill>
                <a:srgbClr val="00206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DE867362-4CF6-4377-915D-322EA1074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449" y="4886648"/>
            <a:ext cx="34660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Đáp số: 102 km</a:t>
            </a:r>
            <a:endParaRPr lang="en-US" altLang="en-US" sz="2800">
              <a:solidFill>
                <a:srgbClr val="C0000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DD87A1EA-BBDD-4011-B764-622D3EA26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038" y="4051649"/>
            <a:ext cx="54147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102 000 000 mm  =  102 km</a:t>
            </a:r>
            <a:endParaRPr lang="en-US" altLang="en-US" sz="28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98DFB9B6-25FC-4DD9-88F5-0FA7F49C5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58" y="3283505"/>
            <a:ext cx="6445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102 x 1000 000  =  102 000 000 (mm 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98DEC-2733-45E8-B596-5498F7056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325" y="401360"/>
            <a:ext cx="6240325" cy="576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1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1"/>
          <p:cNvSpPr/>
          <p:nvPr/>
        </p:nvSpPr>
        <p:spPr>
          <a:xfrm>
            <a:off x="1114931" y="2230976"/>
            <a:ext cx="563400" cy="563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sp>
        <p:nvSpPr>
          <p:cNvPr id="803" name="Google Shape;803;p11"/>
          <p:cNvSpPr/>
          <p:nvPr/>
        </p:nvSpPr>
        <p:spPr>
          <a:xfrm>
            <a:off x="1114931" y="3104253"/>
            <a:ext cx="563400" cy="563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sp>
        <p:nvSpPr>
          <p:cNvPr id="804" name="Google Shape;804;p11"/>
          <p:cNvSpPr/>
          <p:nvPr/>
        </p:nvSpPr>
        <p:spPr>
          <a:xfrm>
            <a:off x="1716330" y="3822607"/>
            <a:ext cx="563400" cy="563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sp>
        <p:nvSpPr>
          <p:cNvPr id="805" name="Google Shape;805;p11"/>
          <p:cNvSpPr/>
          <p:nvPr/>
        </p:nvSpPr>
        <p:spPr>
          <a:xfrm>
            <a:off x="1698278" y="4580026"/>
            <a:ext cx="563400" cy="563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sp>
        <p:nvSpPr>
          <p:cNvPr id="806" name="Google Shape;806;p11"/>
          <p:cNvSpPr/>
          <p:nvPr/>
        </p:nvSpPr>
        <p:spPr>
          <a:xfrm>
            <a:off x="2060826" y="5541425"/>
            <a:ext cx="563400" cy="563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sp>
        <p:nvSpPr>
          <p:cNvPr id="808" name="Google Shape;808;p11"/>
          <p:cNvSpPr/>
          <p:nvPr/>
        </p:nvSpPr>
        <p:spPr>
          <a:xfrm>
            <a:off x="1760575" y="4623149"/>
            <a:ext cx="438806" cy="477153"/>
          </a:xfrm>
          <a:custGeom>
            <a:avLst/>
            <a:gdLst/>
            <a:ahLst/>
            <a:cxnLst/>
            <a:rect l="l" t="t" r="r" b="b"/>
            <a:pathLst>
              <a:path w="1132403" h="1871189" extrusionOk="0">
                <a:moveTo>
                  <a:pt x="0" y="932567"/>
                </a:moveTo>
                <a:lnTo>
                  <a:pt x="272504" y="569229"/>
                </a:lnTo>
                <a:lnTo>
                  <a:pt x="436006" y="1235348"/>
                </a:lnTo>
                <a:lnTo>
                  <a:pt x="654008" y="0"/>
                </a:lnTo>
                <a:lnTo>
                  <a:pt x="1132403" y="242225"/>
                </a:lnTo>
                <a:lnTo>
                  <a:pt x="472339" y="1871189"/>
                </a:lnTo>
                <a:lnTo>
                  <a:pt x="0" y="932567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UVF TypoSlabserif" panose="02000403050000020004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11"/>
          <p:cNvSpPr/>
          <p:nvPr/>
        </p:nvSpPr>
        <p:spPr>
          <a:xfrm>
            <a:off x="1806032" y="3842735"/>
            <a:ext cx="438806" cy="477153"/>
          </a:xfrm>
          <a:custGeom>
            <a:avLst/>
            <a:gdLst/>
            <a:ahLst/>
            <a:cxnLst/>
            <a:rect l="l" t="t" r="r" b="b"/>
            <a:pathLst>
              <a:path w="1132403" h="1871189" extrusionOk="0">
                <a:moveTo>
                  <a:pt x="0" y="932567"/>
                </a:moveTo>
                <a:lnTo>
                  <a:pt x="272504" y="569229"/>
                </a:lnTo>
                <a:lnTo>
                  <a:pt x="436006" y="1235348"/>
                </a:lnTo>
                <a:lnTo>
                  <a:pt x="654008" y="0"/>
                </a:lnTo>
                <a:lnTo>
                  <a:pt x="1132403" y="242225"/>
                </a:lnTo>
                <a:lnTo>
                  <a:pt x="472339" y="1871189"/>
                </a:lnTo>
                <a:lnTo>
                  <a:pt x="0" y="932567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UVF TypoSlabserif" panose="02000403050000020004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1"/>
          <p:cNvSpPr/>
          <p:nvPr/>
        </p:nvSpPr>
        <p:spPr>
          <a:xfrm>
            <a:off x="2150029" y="5569337"/>
            <a:ext cx="438806" cy="477153"/>
          </a:xfrm>
          <a:custGeom>
            <a:avLst/>
            <a:gdLst/>
            <a:ahLst/>
            <a:cxnLst/>
            <a:rect l="l" t="t" r="r" b="b"/>
            <a:pathLst>
              <a:path w="1132403" h="1871189" extrusionOk="0">
                <a:moveTo>
                  <a:pt x="0" y="932567"/>
                </a:moveTo>
                <a:lnTo>
                  <a:pt x="272504" y="569229"/>
                </a:lnTo>
                <a:lnTo>
                  <a:pt x="436006" y="1235348"/>
                </a:lnTo>
                <a:lnTo>
                  <a:pt x="654008" y="0"/>
                </a:lnTo>
                <a:lnTo>
                  <a:pt x="1132403" y="242225"/>
                </a:lnTo>
                <a:lnTo>
                  <a:pt x="472339" y="1871189"/>
                </a:lnTo>
                <a:lnTo>
                  <a:pt x="0" y="932567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UVF TypoSlabserif" panose="02000403050000020004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11"/>
          <p:cNvSpPr/>
          <p:nvPr/>
        </p:nvSpPr>
        <p:spPr>
          <a:xfrm>
            <a:off x="1157045" y="3199490"/>
            <a:ext cx="438806" cy="477153"/>
          </a:xfrm>
          <a:custGeom>
            <a:avLst/>
            <a:gdLst/>
            <a:ahLst/>
            <a:cxnLst/>
            <a:rect l="l" t="t" r="r" b="b"/>
            <a:pathLst>
              <a:path w="1132403" h="1871189" extrusionOk="0">
                <a:moveTo>
                  <a:pt x="0" y="932567"/>
                </a:moveTo>
                <a:lnTo>
                  <a:pt x="272504" y="569229"/>
                </a:lnTo>
                <a:lnTo>
                  <a:pt x="436006" y="1235348"/>
                </a:lnTo>
                <a:lnTo>
                  <a:pt x="654008" y="0"/>
                </a:lnTo>
                <a:lnTo>
                  <a:pt x="1132403" y="242225"/>
                </a:lnTo>
                <a:lnTo>
                  <a:pt x="472339" y="1871189"/>
                </a:lnTo>
                <a:lnTo>
                  <a:pt x="0" y="932567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UVF TypoSlabserif" panose="02000403050000020004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1"/>
          <p:cNvSpPr/>
          <p:nvPr/>
        </p:nvSpPr>
        <p:spPr>
          <a:xfrm>
            <a:off x="1157033" y="2271564"/>
            <a:ext cx="438806" cy="477153"/>
          </a:xfrm>
          <a:custGeom>
            <a:avLst/>
            <a:gdLst/>
            <a:ahLst/>
            <a:cxnLst/>
            <a:rect l="l" t="t" r="r" b="b"/>
            <a:pathLst>
              <a:path w="1132403" h="1871189" extrusionOk="0">
                <a:moveTo>
                  <a:pt x="0" y="932567"/>
                </a:moveTo>
                <a:lnTo>
                  <a:pt x="272504" y="569229"/>
                </a:lnTo>
                <a:lnTo>
                  <a:pt x="436006" y="1235348"/>
                </a:lnTo>
                <a:lnTo>
                  <a:pt x="654008" y="0"/>
                </a:lnTo>
                <a:lnTo>
                  <a:pt x="1132403" y="242225"/>
                </a:lnTo>
                <a:lnTo>
                  <a:pt x="472339" y="1871189"/>
                </a:lnTo>
                <a:lnTo>
                  <a:pt x="0" y="932567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UVF TypoSlabserif" panose="02000403050000020004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11">
            <a:hlinkClick r:id="rId3" action="ppaction://hlinksldjump"/>
          </p:cNvPr>
          <p:cNvSpPr/>
          <p:nvPr/>
        </p:nvSpPr>
        <p:spPr>
          <a:xfrm>
            <a:off x="9591165" y="1345307"/>
            <a:ext cx="2412522" cy="47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829" name="Google Shape;829;p11">
            <a:hlinkClick r:id="" action="ppaction://noaction"/>
          </p:cNvPr>
          <p:cNvSpPr/>
          <p:nvPr/>
        </p:nvSpPr>
        <p:spPr>
          <a:xfrm>
            <a:off x="9012642" y="2030821"/>
            <a:ext cx="2412522" cy="47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UVF TypoSlabserif" panose="0200040305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038F08-7D01-45C5-9B73-1A15C5460DF2}"/>
              </a:ext>
            </a:extLst>
          </p:cNvPr>
          <p:cNvGrpSpPr/>
          <p:nvPr/>
        </p:nvGrpSpPr>
        <p:grpSpPr>
          <a:xfrm>
            <a:off x="2199381" y="1340981"/>
            <a:ext cx="7905749" cy="859890"/>
            <a:chOff x="1131935" y="1264276"/>
            <a:chExt cx="7174645" cy="1115898"/>
          </a:xfrm>
        </p:grpSpPr>
        <p:grpSp>
          <p:nvGrpSpPr>
            <p:cNvPr id="818" name="Google Shape;818;p11"/>
            <p:cNvGrpSpPr/>
            <p:nvPr/>
          </p:nvGrpSpPr>
          <p:grpSpPr>
            <a:xfrm>
              <a:off x="1131935" y="1264276"/>
              <a:ext cx="4296990" cy="944970"/>
              <a:chOff x="1127406" y="955487"/>
              <a:chExt cx="6828793" cy="1635180"/>
            </a:xfrm>
          </p:grpSpPr>
          <p:sp>
            <p:nvSpPr>
              <p:cNvPr id="819" name="Google Shape;819;p11"/>
              <p:cNvSpPr/>
              <p:nvPr/>
            </p:nvSpPr>
            <p:spPr>
              <a:xfrm>
                <a:off x="1127406" y="1165899"/>
                <a:ext cx="816401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1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y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0" name="Google Shape;820;p11"/>
              <p:cNvSpPr/>
              <p:nvPr/>
            </p:nvSpPr>
            <p:spPr>
              <a:xfrm>
                <a:off x="1969473" y="1146970"/>
                <a:ext cx="994794" cy="1384253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ê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1" name="Google Shape;821;p11"/>
              <p:cNvSpPr/>
              <p:nvPr/>
            </p:nvSpPr>
            <p:spPr>
              <a:xfrm>
                <a:off x="3079908" y="1244271"/>
                <a:ext cx="722361" cy="1346396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u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4002284" y="1165899"/>
                <a:ext cx="972761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4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C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4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3" name="Google Shape;823;p11"/>
              <p:cNvSpPr/>
              <p:nvPr/>
            </p:nvSpPr>
            <p:spPr>
              <a:xfrm>
                <a:off x="5036673" y="955487"/>
                <a:ext cx="1146350" cy="153787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Ầ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4" name="Google Shape;824;p11"/>
              <p:cNvSpPr/>
              <p:nvPr/>
            </p:nvSpPr>
            <p:spPr>
              <a:xfrm>
                <a:off x="6178199" y="1179888"/>
                <a:ext cx="915154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U 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  <p:sp>
            <p:nvSpPr>
              <p:cNvPr id="825" name="Google Shape;825;p11"/>
              <p:cNvSpPr/>
              <p:nvPr/>
            </p:nvSpPr>
            <p:spPr>
              <a:xfrm>
                <a:off x="7212696" y="1166717"/>
                <a:ext cx="743503" cy="1402358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sz="200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1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Ranchers"/>
                  </a:rPr>
                  <a:t>c</a:t>
                </a:r>
                <a:endParaRPr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endParaRPr>
              </a:p>
            </p:txBody>
          </p:sp>
        </p:grpSp>
        <p:sp>
          <p:nvSpPr>
            <p:cNvPr id="34" name="Google Shape;891;p13">
              <a:extLst>
                <a:ext uri="{FF2B5EF4-FFF2-40B4-BE49-F238E27FC236}">
                  <a16:creationId xmlns:a16="http://schemas.microsoft.com/office/drawing/2014/main" id="{A5ECC8AC-D85A-4289-88F5-9EA92FAB6AC6}"/>
                </a:ext>
              </a:extLst>
            </p:cNvPr>
            <p:cNvSpPr/>
            <p:nvPr/>
          </p:nvSpPr>
          <p:spPr>
            <a:xfrm>
              <a:off x="5465135" y="1264277"/>
              <a:ext cx="691108" cy="95067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rPr>
                <a:t>Ầ</a:t>
              </a:r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  <p:sp>
          <p:nvSpPr>
            <p:cNvPr id="35" name="Google Shape;892;p13">
              <a:extLst>
                <a:ext uri="{FF2B5EF4-FFF2-40B4-BE49-F238E27FC236}">
                  <a16:creationId xmlns:a16="http://schemas.microsoft.com/office/drawing/2014/main" id="{9A676E9C-5B54-429D-B990-196BB6C98E06}"/>
                </a:ext>
              </a:extLst>
            </p:cNvPr>
            <p:cNvSpPr/>
            <p:nvPr/>
          </p:nvSpPr>
          <p:spPr>
            <a:xfrm>
              <a:off x="6184704" y="1407339"/>
              <a:ext cx="422333" cy="79995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rPr>
                <a:t>N</a:t>
              </a:r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6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  <p:sp>
          <p:nvSpPr>
            <p:cNvPr id="36" name="Google Shape;893;p13">
              <a:extLst>
                <a:ext uri="{FF2B5EF4-FFF2-40B4-BE49-F238E27FC236}">
                  <a16:creationId xmlns:a16="http://schemas.microsoft.com/office/drawing/2014/main" id="{D76FB56F-E97C-4EDB-9BA9-EFF7D6FBBA77}"/>
                </a:ext>
              </a:extLst>
            </p:cNvPr>
            <p:cNvSpPr/>
            <p:nvPr/>
          </p:nvSpPr>
          <p:spPr>
            <a:xfrm>
              <a:off x="6669090" y="1419871"/>
              <a:ext cx="562159" cy="79995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rPr>
                <a:t>Đ</a:t>
              </a:r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  <p:sp>
          <p:nvSpPr>
            <p:cNvPr id="37" name="Google Shape;894;p13">
              <a:extLst>
                <a:ext uri="{FF2B5EF4-FFF2-40B4-BE49-F238E27FC236}">
                  <a16:creationId xmlns:a16="http://schemas.microsoft.com/office/drawing/2014/main" id="{A26AA1D8-5DA0-48C7-8D30-BC97FAB4ADB1}"/>
                </a:ext>
              </a:extLst>
            </p:cNvPr>
            <p:cNvSpPr/>
            <p:nvPr/>
          </p:nvSpPr>
          <p:spPr>
            <a:xfrm>
              <a:off x="7279498" y="1430811"/>
              <a:ext cx="556989" cy="94936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sz="2000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2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rPr>
                <a:t>Ạ</a:t>
              </a:r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  <p:sp>
          <p:nvSpPr>
            <p:cNvPr id="38" name="Google Shape;895;p13">
              <a:extLst>
                <a:ext uri="{FF2B5EF4-FFF2-40B4-BE49-F238E27FC236}">
                  <a16:creationId xmlns:a16="http://schemas.microsoft.com/office/drawing/2014/main" id="{113FDC29-7BD4-42A7-A51C-7781CFFD2779}"/>
                </a:ext>
              </a:extLst>
            </p:cNvPr>
            <p:cNvSpPr/>
            <p:nvPr/>
          </p:nvSpPr>
          <p:spPr>
            <a:xfrm>
              <a:off x="7784028" y="1407339"/>
              <a:ext cx="522552" cy="80155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sz="200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Ranchers"/>
                </a:rPr>
                <a:t>T</a:t>
              </a:r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  <p:sp>
          <p:nvSpPr>
            <p:cNvPr id="39" name="Google Shape;896;p13">
              <a:extLst>
                <a:ext uri="{FF2B5EF4-FFF2-40B4-BE49-F238E27FC236}">
                  <a16:creationId xmlns:a16="http://schemas.microsoft.com/office/drawing/2014/main" id="{31C190E1-DD5F-470D-82A7-BFC64D0EF3D9}"/>
                </a:ext>
              </a:extLst>
            </p:cNvPr>
            <p:cNvSpPr/>
            <p:nvPr/>
          </p:nvSpPr>
          <p:spPr>
            <a:xfrm>
              <a:off x="7923719" y="1431164"/>
              <a:ext cx="214971" cy="810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endParaRPr sz="2000"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Ranchers"/>
              </a:endParaRPr>
            </a:p>
          </p:txBody>
        </p:sp>
      </p:grpSp>
      <p:sp>
        <p:nvSpPr>
          <p:cNvPr id="6" name="Subtitle 5">
            <a:extLst>
              <a:ext uri="{FF2B5EF4-FFF2-40B4-BE49-F238E27FC236}">
                <a16:creationId xmlns:a16="http://schemas.microsoft.com/office/drawing/2014/main" id="{17653FA5-9542-4143-8FA6-1AB7346F898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575656" y="2200871"/>
            <a:ext cx="9878121" cy="563400"/>
          </a:xfrm>
        </p:spPr>
        <p:txBody>
          <a:bodyPr/>
          <a:lstStyle/>
          <a:p>
            <a:pPr marL="76200" indent="0" algn="just">
              <a:buNone/>
            </a:pPr>
            <a:r>
              <a:rPr lang="nl-NL" sz="2400" b="1">
                <a:solidFill>
                  <a:srgbClr val="FF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1. Kiến thức</a:t>
            </a:r>
            <a:r>
              <a:rPr lang="en-US" sz="2400" b="1">
                <a:solidFill>
                  <a:srgbClr val="FF0000"/>
                </a:solidFill>
                <a:latin typeface="UVF TypoSlabserif" panose="02000403050000020004" pitchFamily="2" charset="0"/>
                <a:ea typeface="Times New Roman" panose="02020603050405020304" pitchFamily="18" charset="0"/>
              </a:rPr>
              <a:t>: </a:t>
            </a:r>
            <a:r>
              <a:rPr lang="nl-NL" sz="2400" b="1"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Bước đầu biết được một số ứng dụng của tỉ lệ bản đồ.</a:t>
            </a:r>
            <a:endParaRPr lang="en-US" sz="2400" b="1">
              <a:effectLst/>
              <a:latin typeface="UVF TypoSlabserif" panose="02000403050000020004" pitchFamily="2" charset="0"/>
              <a:ea typeface="Times New Roman" panose="02020603050405020304" pitchFamily="18" charset="0"/>
            </a:endParaRPr>
          </a:p>
          <a:p>
            <a:endParaRPr lang="en-US" sz="2400" b="1">
              <a:latin typeface="UVF TypoSlabserif" panose="02000403050000020004" pitchFamily="2" charset="0"/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B8F7E06-24BF-43FF-85E1-183DAB4EF8A0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1637965" y="2922064"/>
            <a:ext cx="9643590" cy="312442"/>
          </a:xfrm>
        </p:spPr>
        <p:txBody>
          <a:bodyPr/>
          <a:lstStyle/>
          <a:p>
            <a:pPr marL="76200" indent="0" algn="just">
              <a:buNone/>
            </a:pPr>
            <a:r>
              <a:rPr lang="nl-NL" sz="2400" b="1">
                <a:solidFill>
                  <a:srgbClr val="FF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2. Kĩ năng: </a:t>
            </a:r>
            <a:r>
              <a:rPr lang="nl-NL" sz="2400" b="1">
                <a:solidFill>
                  <a:srgbClr val="00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Vận dụng </a:t>
            </a:r>
            <a:r>
              <a:rPr lang="nl-NL" sz="2400" b="1"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tìm được độ dài thật dựa vào tỉ lệ bản đồ và độ dài thu nhỏ</a:t>
            </a:r>
            <a:endParaRPr lang="en-US" sz="2400" b="1">
              <a:effectLst/>
              <a:latin typeface="UVF TypoSlabserif" panose="02000403050000020004" pitchFamily="2" charset="0"/>
              <a:ea typeface="Times New Roman" panose="02020603050405020304" pitchFamily="18" charset="0"/>
            </a:endParaRPr>
          </a:p>
          <a:p>
            <a:endParaRPr lang="en-US" sz="2400" b="1">
              <a:latin typeface="UVF TypoSlabserif" panose="02000403050000020004" pitchFamily="2" charset="0"/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20BA45D-A417-4BAA-84C0-5F0D044A44E2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2369432" y="3852980"/>
            <a:ext cx="9487470" cy="563400"/>
          </a:xfrm>
        </p:spPr>
        <p:txBody>
          <a:bodyPr/>
          <a:lstStyle/>
          <a:p>
            <a:pPr marL="76200" indent="0" algn="just">
              <a:buNone/>
            </a:pPr>
            <a:r>
              <a:rPr lang="nl-NL" sz="2400" b="1">
                <a:solidFill>
                  <a:srgbClr val="FF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3. Phẩm chất</a:t>
            </a:r>
            <a:r>
              <a:rPr lang="en-US" sz="2400" b="1">
                <a:solidFill>
                  <a:srgbClr val="FF0000"/>
                </a:solidFill>
                <a:latin typeface="UVF TypoSlabserif" panose="02000403050000020004" pitchFamily="2" charset="0"/>
                <a:ea typeface="Times New Roman" panose="02020603050405020304" pitchFamily="18" charset="0"/>
              </a:rPr>
              <a:t>: </a:t>
            </a:r>
            <a:r>
              <a:rPr lang="nl-NL" sz="2400" b="1"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HS tích cực, cẩn thận khi làm bài</a:t>
            </a:r>
            <a:endParaRPr lang="en-US" sz="2400" b="1">
              <a:effectLst/>
              <a:latin typeface="UVF TypoSlabserif" panose="02000403050000020004" pitchFamily="2" charset="0"/>
              <a:ea typeface="Times New Roman" panose="02020603050405020304" pitchFamily="18" charset="0"/>
            </a:endParaRPr>
          </a:p>
          <a:p>
            <a:endParaRPr lang="en-US" sz="2400" b="1">
              <a:latin typeface="UVF TypoSlabserif" panose="02000403050000020004" pitchFamily="2" charset="0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33A6902B-CE42-4F1C-BF7E-0410665B816F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2275232" y="4429101"/>
            <a:ext cx="9201275" cy="727046"/>
          </a:xfrm>
        </p:spPr>
        <p:txBody>
          <a:bodyPr/>
          <a:lstStyle/>
          <a:p>
            <a:pPr marL="76200" indent="0" algn="just">
              <a:buNone/>
            </a:pPr>
            <a:r>
              <a:rPr lang="nl-NL" sz="2400" b="1">
                <a:solidFill>
                  <a:srgbClr val="FF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4. Góp phần phát huy các năng lực: </a:t>
            </a:r>
            <a:r>
              <a:rPr lang="nl-NL" sz="2400" b="1">
                <a:solidFill>
                  <a:srgbClr val="00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400" b="1">
              <a:effectLst/>
              <a:latin typeface="UVF TypoSlabserif" panose="02000403050000020004" pitchFamily="2" charset="0"/>
              <a:ea typeface="Times New Roman" panose="02020603050405020304" pitchFamily="18" charset="0"/>
            </a:endParaRPr>
          </a:p>
          <a:p>
            <a:endParaRPr lang="en-US" sz="2400" b="1">
              <a:latin typeface="UVF TypoSlabserif" panose="02000403050000020004" pitchFamily="2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F2FB311-1112-4429-AEFF-5F455449C267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2655627" y="5437011"/>
            <a:ext cx="9201275" cy="563400"/>
          </a:xfrm>
        </p:spPr>
        <p:txBody>
          <a:bodyPr/>
          <a:lstStyle/>
          <a:p>
            <a:r>
              <a:rPr lang="nl-NL" sz="2400" b="1">
                <a:solidFill>
                  <a:srgbClr val="FF0000"/>
                </a:solidFill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* BT cần làm: </a:t>
            </a:r>
            <a:r>
              <a:rPr lang="nl-NL" sz="2400" b="1">
                <a:effectLst/>
                <a:latin typeface="UVF TypoSlabserif" panose="02000403050000020004" pitchFamily="2" charset="0"/>
                <a:ea typeface="Times New Roman" panose="02020603050405020304" pitchFamily="18" charset="0"/>
              </a:rPr>
              <a:t>Bài 1, bài 2. Khuyến khích HSNK hoàn thành tất cả các bài tập</a:t>
            </a:r>
            <a:endParaRPr lang="en-US" sz="2400" b="1">
              <a:effectLst/>
              <a:latin typeface="UVF TypoSlabserif" panose="02000403050000020004" pitchFamily="2" charset="0"/>
              <a:ea typeface="Times New Roman" panose="02020603050405020304" pitchFamily="18" charset="0"/>
            </a:endParaRPr>
          </a:p>
          <a:p>
            <a:endParaRPr lang="en-US" sz="2400" b="1">
              <a:latin typeface="UVF TypoSlabserif" panose="0200040305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2" grpId="0" animBg="1"/>
      <p:bldP spid="803" grpId="0" animBg="1"/>
      <p:bldP spid="804" grpId="0" animBg="1"/>
      <p:bldP spid="805" grpId="0" animBg="1"/>
      <p:bldP spid="806" grpId="0" animBg="1"/>
      <p:bldP spid="808" grpId="0" animBg="1"/>
      <p:bldP spid="809" grpId="0" animBg="1"/>
      <p:bldP spid="810" grpId="0" animBg="1"/>
      <p:bldP spid="811" grpId="0" animBg="1"/>
      <p:bldP spid="812" grpId="0" animBg="1"/>
      <p:bldP spid="829" grpId="0"/>
      <p:bldP spid="6" grpId="0" build="p"/>
      <p:bldP spid="8" grpId="0" build="p"/>
      <p:bldP spid="10" grpId="0" build="p"/>
      <p:bldP spid="12" grpId="0" build="p"/>
      <p:bldP spid="1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ình chữ nhật 15">
            <a:extLst>
              <a:ext uri="{FF2B5EF4-FFF2-40B4-BE49-F238E27FC236}">
                <a16:creationId xmlns:a16="http://schemas.microsoft.com/office/drawing/2014/main" id="{F577F5D1-011B-44B3-94B3-11A300C911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39318" y="1728230"/>
            <a:ext cx="7925505" cy="1200329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Muốn tính độ dài thực tế trên mặt đất ta làm thế nào?</a:t>
            </a:r>
            <a:endParaRPr lang="en-US" altLang="en-US" sz="3600">
              <a:solidFill>
                <a:srgbClr val="002060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11" name="图片 19">
            <a:extLst>
              <a:ext uri="{FF2B5EF4-FFF2-40B4-BE49-F238E27FC236}">
                <a16:creationId xmlns:a16="http://schemas.microsoft.com/office/drawing/2014/main" id="{DFD5FF0B-77EA-4F99-ADEE-85D22384BF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7" y="0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2BB762-4C9B-4D0B-80A8-01B33331B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4448" y="4253992"/>
            <a:ext cx="2340899" cy="23408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1E64FE-7113-4546-975E-983597981403}"/>
              </a:ext>
            </a:extLst>
          </p:cNvPr>
          <p:cNvSpPr txBox="1"/>
          <p:nvPr/>
        </p:nvSpPr>
        <p:spPr>
          <a:xfrm>
            <a:off x="1583789" y="3291213"/>
            <a:ext cx="7669393" cy="214526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sz="40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Muốn tính độ dài thực tế trên mặt đất ta lấy độ dài thu nhỏ nhân với số lần theo tỉ lệ bản đồ</a:t>
            </a:r>
            <a:endParaRPr lang="en-US" sz="4000">
              <a:solidFill>
                <a:srgbClr val="002060"/>
              </a:solidFill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7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83;p10">
            <a:extLst>
              <a:ext uri="{FF2B5EF4-FFF2-40B4-BE49-F238E27FC236}">
                <a16:creationId xmlns:a16="http://schemas.microsoft.com/office/drawing/2014/main" id="{258D500F-C00B-49EB-A846-9BC18125C3B0}"/>
              </a:ext>
            </a:extLst>
          </p:cNvPr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9" name="Google Shape;794;p10">
            <a:hlinkClick r:id="rId2" action="ppaction://hlinksldjump"/>
            <a:extLst>
              <a:ext uri="{FF2B5EF4-FFF2-40B4-BE49-F238E27FC236}">
                <a16:creationId xmlns:a16="http://schemas.microsoft.com/office/drawing/2014/main" id="{2B316762-DD58-4581-9008-8B9068825C59}"/>
              </a:ext>
            </a:extLst>
          </p:cNvPr>
          <p:cNvSpPr/>
          <p:nvPr/>
        </p:nvSpPr>
        <p:spPr>
          <a:xfrm>
            <a:off x="9877253" y="1829046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95;p10">
            <a:hlinkClick r:id="rId3" action="ppaction://hlinksldjump"/>
            <a:extLst>
              <a:ext uri="{FF2B5EF4-FFF2-40B4-BE49-F238E27FC236}">
                <a16:creationId xmlns:a16="http://schemas.microsoft.com/office/drawing/2014/main" id="{62A049BC-2173-4DD3-A0B7-E76747ED0DA1}"/>
              </a:ext>
            </a:extLst>
          </p:cNvPr>
          <p:cNvSpPr/>
          <p:nvPr/>
        </p:nvSpPr>
        <p:spPr>
          <a:xfrm>
            <a:off x="9836840" y="24129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96;p10">
            <a:hlinkClick r:id="rId4" action="ppaction://hlinksldjump"/>
            <a:extLst>
              <a:ext uri="{FF2B5EF4-FFF2-40B4-BE49-F238E27FC236}">
                <a16:creationId xmlns:a16="http://schemas.microsoft.com/office/drawing/2014/main" id="{7A226760-B1C1-40AA-BFFB-9F94ACB0E27B}"/>
              </a:ext>
            </a:extLst>
          </p:cNvPr>
          <p:cNvSpPr/>
          <p:nvPr/>
        </p:nvSpPr>
        <p:spPr>
          <a:xfrm>
            <a:off x="9836840" y="33273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97;p10">
            <a:hlinkClick r:id="rId2" action="ppaction://hlinksldjump"/>
            <a:extLst>
              <a:ext uri="{FF2B5EF4-FFF2-40B4-BE49-F238E27FC236}">
                <a16:creationId xmlns:a16="http://schemas.microsoft.com/office/drawing/2014/main" id="{B97EA048-9BF5-49B4-969A-524486EF7516}"/>
              </a:ext>
            </a:extLst>
          </p:cNvPr>
          <p:cNvSpPr/>
          <p:nvPr/>
        </p:nvSpPr>
        <p:spPr>
          <a:xfrm>
            <a:off x="9836840" y="4057317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885;p13">
            <a:extLst>
              <a:ext uri="{FF2B5EF4-FFF2-40B4-BE49-F238E27FC236}">
                <a16:creationId xmlns:a16="http://schemas.microsoft.com/office/drawing/2014/main" id="{F0790A57-C9FB-48E9-AFD0-860A9C1BAFBF}"/>
              </a:ext>
            </a:extLst>
          </p:cNvPr>
          <p:cNvGrpSpPr/>
          <p:nvPr/>
        </p:nvGrpSpPr>
        <p:grpSpPr>
          <a:xfrm>
            <a:off x="1424333" y="2055866"/>
            <a:ext cx="10968235" cy="3947625"/>
            <a:chOff x="1183950" y="1404912"/>
            <a:chExt cx="5279429" cy="1902933"/>
          </a:xfrm>
        </p:grpSpPr>
        <p:grpSp>
          <p:nvGrpSpPr>
            <p:cNvPr id="14" name="Google Shape;886;p13">
              <a:extLst>
                <a:ext uri="{FF2B5EF4-FFF2-40B4-BE49-F238E27FC236}">
                  <a16:creationId xmlns:a16="http://schemas.microsoft.com/office/drawing/2014/main" id="{E2D1EB56-5079-4039-9A6D-024F2D08DBDC}"/>
                </a:ext>
              </a:extLst>
            </p:cNvPr>
            <p:cNvGrpSpPr/>
            <p:nvPr/>
          </p:nvGrpSpPr>
          <p:grpSpPr>
            <a:xfrm>
              <a:off x="1183950" y="1404912"/>
              <a:ext cx="3326480" cy="1902933"/>
              <a:chOff x="1127406" y="1160961"/>
              <a:chExt cx="5756153" cy="3292840"/>
            </a:xfrm>
          </p:grpSpPr>
          <p:sp>
            <p:nvSpPr>
              <p:cNvPr id="17" name="Google Shape;887;p13">
                <a:extLst>
                  <a:ext uri="{FF2B5EF4-FFF2-40B4-BE49-F238E27FC236}">
                    <a16:creationId xmlns:a16="http://schemas.microsoft.com/office/drawing/2014/main" id="{730B53B2-DEF9-423B-9B53-B7A1F2611F6E}"/>
                  </a:ext>
                </a:extLst>
              </p:cNvPr>
              <p:cNvSpPr/>
              <p:nvPr/>
            </p:nvSpPr>
            <p:spPr>
              <a:xfrm>
                <a:off x="1127406" y="1165900"/>
                <a:ext cx="1334874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D43C67"/>
                    </a:solidFill>
                    <a:latin typeface="UTM Futura Extra" panose="02040603050506020204" pitchFamily="18" charset="0"/>
                  </a:rPr>
                  <a:t>L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D43C67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18" name="Google Shape;888;p13">
                <a:extLst>
                  <a:ext uri="{FF2B5EF4-FFF2-40B4-BE49-F238E27FC236}">
                    <a16:creationId xmlns:a16="http://schemas.microsoft.com/office/drawing/2014/main" id="{F8D44584-7750-468E-BB58-2446A0802F99}"/>
                  </a:ext>
                </a:extLst>
              </p:cNvPr>
              <p:cNvSpPr/>
              <p:nvPr/>
            </p:nvSpPr>
            <p:spPr>
              <a:xfrm>
                <a:off x="2610768" y="1160961"/>
                <a:ext cx="609005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latin typeface="UTM Futura Extra" panose="02040603050506020204" pitchFamily="18" charset="0"/>
                  </a:rPr>
                  <a:t>U</a:t>
                </a:r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latin typeface="UTM Futura Extra" panose="02040603050506020204" pitchFamily="18" charset="0"/>
                  </a:rPr>
                  <a:t> 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19" name="Google Shape;889;p13">
                <a:extLst>
                  <a:ext uri="{FF2B5EF4-FFF2-40B4-BE49-F238E27FC236}">
                    <a16:creationId xmlns:a16="http://schemas.microsoft.com/office/drawing/2014/main" id="{9466A969-67F2-415D-901E-B3E239C93C5D}"/>
                  </a:ext>
                </a:extLst>
              </p:cNvPr>
              <p:cNvSpPr/>
              <p:nvPr/>
            </p:nvSpPr>
            <p:spPr>
              <a:xfrm>
                <a:off x="3319275" y="1194700"/>
                <a:ext cx="972762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UTM Futura Extra" panose="02040603050506020204" pitchFamily="18" charset="0"/>
                  </a:rPr>
                  <a:t>Y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0" name="Google Shape;890;p13">
                <a:extLst>
                  <a:ext uri="{FF2B5EF4-FFF2-40B4-BE49-F238E27FC236}">
                    <a16:creationId xmlns:a16="http://schemas.microsoft.com/office/drawing/2014/main" id="{20A748C5-A54E-4D49-A05D-B0DECB404E95}"/>
                  </a:ext>
                </a:extLst>
              </p:cNvPr>
              <p:cNvSpPr/>
              <p:nvPr/>
            </p:nvSpPr>
            <p:spPr>
              <a:xfrm>
                <a:off x="4376157" y="1184825"/>
                <a:ext cx="892110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4"/>
                    </a:solidFill>
                    <a:latin typeface="UTM Futura Extra" panose="02040603050506020204" pitchFamily="18" charset="0"/>
                  </a:rPr>
                  <a:t>Ệ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4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1" name="Google Shape;891;p13">
                <a:extLst>
                  <a:ext uri="{FF2B5EF4-FFF2-40B4-BE49-F238E27FC236}">
                    <a16:creationId xmlns:a16="http://schemas.microsoft.com/office/drawing/2014/main" id="{88F4E766-353B-4E34-A4EF-F4037EC91790}"/>
                  </a:ext>
                </a:extLst>
              </p:cNvPr>
              <p:cNvSpPr/>
              <p:nvPr/>
            </p:nvSpPr>
            <p:spPr>
              <a:xfrm>
                <a:off x="5429297" y="1179888"/>
                <a:ext cx="872164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UTM Futura Extra" panose="02040603050506020204" pitchFamily="18" charset="0"/>
                  </a:rPr>
                  <a:t>N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2" name="Google Shape;892;p13">
                <a:extLst>
                  <a:ext uri="{FF2B5EF4-FFF2-40B4-BE49-F238E27FC236}">
                    <a16:creationId xmlns:a16="http://schemas.microsoft.com/office/drawing/2014/main" id="{146B2FE9-9C76-4413-8845-89EBA64FD0E9}"/>
                  </a:ext>
                </a:extLst>
              </p:cNvPr>
              <p:cNvSpPr/>
              <p:nvPr/>
            </p:nvSpPr>
            <p:spPr>
              <a:xfrm>
                <a:off x="3977656" y="2828719"/>
                <a:ext cx="1091228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latin typeface="UTM Futura Extra" panose="02040603050506020204" pitchFamily="18" charset="0"/>
                  </a:rPr>
                  <a:t>T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3" name="Google Shape;893;p13">
                <a:extLst>
                  <a:ext uri="{FF2B5EF4-FFF2-40B4-BE49-F238E27FC236}">
                    <a16:creationId xmlns:a16="http://schemas.microsoft.com/office/drawing/2014/main" id="{7EC795ED-2251-453F-AE93-13DD368D6A63}"/>
                  </a:ext>
                </a:extLst>
              </p:cNvPr>
              <p:cNvSpPr/>
              <p:nvPr/>
            </p:nvSpPr>
            <p:spPr>
              <a:xfrm>
                <a:off x="4985114" y="2828719"/>
                <a:ext cx="972761" cy="162508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1"/>
                    </a:solidFill>
                    <a:latin typeface="UTM Futura Extra" panose="02040603050506020204" pitchFamily="18" charset="0"/>
                  </a:rPr>
                  <a:t>Ậ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1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4" name="Google Shape;894;p13">
                <a:extLst>
                  <a:ext uri="{FF2B5EF4-FFF2-40B4-BE49-F238E27FC236}">
                    <a16:creationId xmlns:a16="http://schemas.microsoft.com/office/drawing/2014/main" id="{FEAC8EB3-5318-4BC6-818F-BC70F83AD8A6}"/>
                  </a:ext>
                </a:extLst>
              </p:cNvPr>
              <p:cNvSpPr/>
              <p:nvPr/>
            </p:nvSpPr>
            <p:spPr>
              <a:xfrm>
                <a:off x="5991448" y="2968062"/>
                <a:ext cx="892111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UTM Futura Extra" panose="02040603050506020204" pitchFamily="18" charset="0"/>
                  </a:rPr>
                  <a:t>P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2"/>
                  </a:solidFill>
                  <a:latin typeface="UTM Futura Extra" panose="02040603050506020204" pitchFamily="18" charset="0"/>
                </a:endParaRPr>
              </a:p>
            </p:txBody>
          </p:sp>
        </p:grpSp>
        <p:sp>
          <p:nvSpPr>
            <p:cNvPr id="16" name="Google Shape;896;p13">
              <a:extLst>
                <a:ext uri="{FF2B5EF4-FFF2-40B4-BE49-F238E27FC236}">
                  <a16:creationId xmlns:a16="http://schemas.microsoft.com/office/drawing/2014/main" id="{2A573028-C7B6-4C20-9E16-BE38AE1FDFD6}"/>
                </a:ext>
              </a:extLst>
            </p:cNvPr>
            <p:cNvSpPr/>
            <p:nvPr/>
          </p:nvSpPr>
          <p:spPr>
            <a:xfrm>
              <a:off x="6248408" y="1434034"/>
              <a:ext cx="214971" cy="810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UTM Futura Extra" panose="02040603050506020204" pitchFamily="18" charset="0"/>
              </a:endParaRPr>
            </a:p>
          </p:txBody>
        </p:sp>
      </p:grpSp>
      <p:sp>
        <p:nvSpPr>
          <p:cNvPr id="25" name="Google Shape;981;p15">
            <a:extLst>
              <a:ext uri="{FF2B5EF4-FFF2-40B4-BE49-F238E27FC236}">
                <a16:creationId xmlns:a16="http://schemas.microsoft.com/office/drawing/2014/main" id="{66088F39-43E4-4FD4-BA66-165ACE55B860}"/>
              </a:ext>
            </a:extLst>
          </p:cNvPr>
          <p:cNvSpPr txBox="1">
            <a:spLocks/>
          </p:cNvSpPr>
          <p:nvPr/>
        </p:nvSpPr>
        <p:spPr>
          <a:xfrm rot="21248622">
            <a:off x="8891158" y="4371424"/>
            <a:ext cx="4497650" cy="58269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2100"/>
              </a:spcAft>
            </a:pPr>
            <a:r>
              <a:rPr lang="en-US" sz="13000">
                <a:latin typeface="#9Slide05 ValentiaCondensed" panose="02000000000000000000" pitchFamily="2" charset="0"/>
              </a:rPr>
              <a:t>Toán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FB42E30-2454-4FE8-B6DC-CD567FF01A96}"/>
              </a:ext>
            </a:extLst>
          </p:cNvPr>
          <p:cNvSpPr txBox="1">
            <a:spLocks/>
          </p:cNvSpPr>
          <p:nvPr/>
        </p:nvSpPr>
        <p:spPr>
          <a:xfrm>
            <a:off x="10206321" y="-18401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pic>
        <p:nvPicPr>
          <p:cNvPr id="28" name="Picture 2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86724B7-D12C-4BE2-9B93-0EFC7188AE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64" y="235072"/>
            <a:ext cx="3500386" cy="495888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E20EF4AE-9865-4974-8AA3-3F283521DC9F}"/>
              </a:ext>
            </a:extLst>
          </p:cNvPr>
          <p:cNvSpPr txBox="1">
            <a:spLocks/>
          </p:cNvSpPr>
          <p:nvPr/>
        </p:nvSpPr>
        <p:spPr>
          <a:xfrm>
            <a:off x="-572783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B050"/>
                </a:solidFill>
                <a:latin typeface="UVF TypoSlabserif" panose="02000403050000020004" pitchFamily="2" charset="0"/>
              </a:rPr>
              <a:t>Diệu Hiền</a:t>
            </a:r>
            <a:endParaRPr lang="en-US" sz="1600" dirty="0">
              <a:solidFill>
                <a:srgbClr val="00B050"/>
              </a:solidFill>
              <a:latin typeface="UVF TypoSlabserif" panose="02000403050000020004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D4818A-5910-4360-ABA5-5AC31B21953D}"/>
              </a:ext>
            </a:extLst>
          </p:cNvPr>
          <p:cNvGrpSpPr/>
          <p:nvPr/>
        </p:nvGrpSpPr>
        <p:grpSpPr>
          <a:xfrm>
            <a:off x="2568552" y="4966803"/>
            <a:ext cx="1115360" cy="1891197"/>
            <a:chOff x="10947587" y="5253678"/>
            <a:chExt cx="1115360" cy="1891197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C952A4-E612-4FFE-BDA2-57D03FC30768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817DF78-83AB-4D25-8AFF-C52FDD9B3BB2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895995F-CFDF-4D2F-A88C-15875E158097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42C0603-24B7-492C-9411-E4CA7657BC5F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E76309-A1D1-4B34-8C67-F7A109418B5C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7ED7A68-56A7-4CF0-9DE5-F86E6E468181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E85466-D6EE-4FE2-9019-03AB9E4B3E61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7BE07F2-B53D-46FD-9B2C-28EDA6479A0E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04518A7-1DFD-491D-BA2C-4FE8955DE0CC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67AB00-F64F-4F0B-8C38-7E39EF1583DB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7500FC5-0FE1-49E9-A6D2-528BD0D2A8A5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F6A5AE6-45F3-4E17-B47A-AD4A89A32CF8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C348253-870D-4C97-AFA6-B32EA88D628A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8B7D18B-CED3-413C-981B-D1C6EC6BF8E9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DD51F2B-325A-4F22-A970-9C1C4A81BE77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1AF0A9-65C8-42CB-B9A4-D1E8C220A925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F5241A-DC62-4A13-A797-B5CBB09036F6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8C160A8-AA0F-4EC6-B65B-F196C76E8562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9AD7D70-03CE-41E8-B4C5-D17BD63001AB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71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CCD5F-CFA0-44D8-8BC9-27466D56A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1101" y="4803296"/>
            <a:ext cx="2340899" cy="2340899"/>
          </a:xfrm>
          <a:prstGeom prst="rect">
            <a:avLst/>
          </a:prstGeom>
        </p:spPr>
      </p:pic>
      <p:sp>
        <p:nvSpPr>
          <p:cNvPr id="4" name="Text Box 8">
            <a:extLst>
              <a:ext uri="{FF2B5EF4-FFF2-40B4-BE49-F238E27FC236}">
                <a16:creationId xmlns:a16="http://schemas.microsoft.com/office/drawing/2014/main" id="{B186CB4C-0357-49CB-BAD7-D5D4FBD84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561" y="1440984"/>
            <a:ext cx="116710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 1</a:t>
            </a: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770FDE2-ABCF-4BB5-B7DE-46B943D45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115" y="1439621"/>
            <a:ext cx="5898137" cy="646986"/>
          </a:xfrm>
          <a:prstGeom prst="round2Diag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Viết số thích hợp vào chỗ chấm:</a:t>
            </a:r>
          </a:p>
        </p:txBody>
      </p:sp>
      <p:graphicFrame>
        <p:nvGraphicFramePr>
          <p:cNvPr id="6" name="Group 51">
            <a:extLst>
              <a:ext uri="{FF2B5EF4-FFF2-40B4-BE49-F238E27FC236}">
                <a16:creationId xmlns:a16="http://schemas.microsoft.com/office/drawing/2014/main" id="{ABEFB4F2-F802-405E-BB3F-B65F7C602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343406"/>
              </p:ext>
            </p:extLst>
          </p:nvPr>
        </p:nvGraphicFramePr>
        <p:xfrm>
          <a:off x="896203" y="2204041"/>
          <a:ext cx="10399594" cy="2387600"/>
        </p:xfrm>
        <a:graphic>
          <a:graphicData uri="http://schemas.openxmlformats.org/drawingml/2006/table">
            <a:tbl>
              <a:tblPr/>
              <a:tblGrid>
                <a:gridCol w="2543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9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5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Box 32">
            <a:extLst>
              <a:ext uri="{FF2B5EF4-FFF2-40B4-BE49-F238E27FC236}">
                <a16:creationId xmlns:a16="http://schemas.microsoft.com/office/drawing/2014/main" id="{C21A0BE3-E76A-4549-B376-482ABFFF2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49" y="2394115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Tỉ lệ bản đồ</a:t>
            </a: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9E13167A-0C4F-4BD3-9784-03EA8F228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49" y="3156115"/>
            <a:ext cx="2514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Độ dài thu nhỏ</a:t>
            </a:r>
          </a:p>
        </p:txBody>
      </p:sp>
      <p:sp>
        <p:nvSpPr>
          <p:cNvPr id="9" name="Text Box 34">
            <a:extLst>
              <a:ext uri="{FF2B5EF4-FFF2-40B4-BE49-F238E27FC236}">
                <a16:creationId xmlns:a16="http://schemas.microsoft.com/office/drawing/2014/main" id="{A150DD49-5C45-4F76-BE42-D31EAADCD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7550" y="4098286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0" name="Text Box 35">
            <a:extLst>
              <a:ext uri="{FF2B5EF4-FFF2-40B4-BE49-F238E27FC236}">
                <a16:creationId xmlns:a16="http://schemas.microsoft.com/office/drawing/2014/main" id="{D64F7D9D-7D6F-4A25-BE1B-37DF2B96A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49" y="2394115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54898D00-C0BF-4183-B2B3-760A74D2C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49" y="3994315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Độ dài thật</a:t>
            </a:r>
          </a:p>
        </p:txBody>
      </p:sp>
      <p:sp>
        <p:nvSpPr>
          <p:cNvPr id="12" name="Text Box 37">
            <a:extLst>
              <a:ext uri="{FF2B5EF4-FFF2-40B4-BE49-F238E27FC236}">
                <a16:creationId xmlns:a16="http://schemas.microsoft.com/office/drawing/2014/main" id="{C3E78A85-D01C-45ED-9FE6-180397B45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949" y="2394115"/>
            <a:ext cx="2114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 : 500 000</a:t>
            </a:r>
          </a:p>
        </p:txBody>
      </p:sp>
      <p:sp>
        <p:nvSpPr>
          <p:cNvPr id="13" name="Text Box 38">
            <a:extLst>
              <a:ext uri="{FF2B5EF4-FFF2-40B4-BE49-F238E27FC236}">
                <a16:creationId xmlns:a16="http://schemas.microsoft.com/office/drawing/2014/main" id="{4D09A9EB-8C81-4450-8718-318DDC5BA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524" y="3915912"/>
            <a:ext cx="21492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. . . cm</a:t>
            </a:r>
          </a:p>
        </p:txBody>
      </p:sp>
      <p:sp>
        <p:nvSpPr>
          <p:cNvPr id="14" name="Text Box 39">
            <a:extLst>
              <a:ext uri="{FF2B5EF4-FFF2-40B4-BE49-F238E27FC236}">
                <a16:creationId xmlns:a16="http://schemas.microsoft.com/office/drawing/2014/main" id="{C51ACAED-E272-4401-B03F-11BFB64CA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146" y="2315037"/>
            <a:ext cx="1981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 : 15 000</a:t>
            </a:r>
          </a:p>
        </p:txBody>
      </p:sp>
      <p:sp>
        <p:nvSpPr>
          <p:cNvPr id="15" name="Text Box 40">
            <a:extLst>
              <a:ext uri="{FF2B5EF4-FFF2-40B4-BE49-F238E27FC236}">
                <a16:creationId xmlns:a16="http://schemas.microsoft.com/office/drawing/2014/main" id="{90267761-3D65-4C87-BFC8-64E7FCACD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378" y="3954992"/>
            <a:ext cx="31015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. . .dm</a:t>
            </a:r>
          </a:p>
        </p:txBody>
      </p:sp>
      <p:sp>
        <p:nvSpPr>
          <p:cNvPr id="16" name="Text Box 41">
            <a:extLst>
              <a:ext uri="{FF2B5EF4-FFF2-40B4-BE49-F238E27FC236}">
                <a16:creationId xmlns:a16="http://schemas.microsoft.com/office/drawing/2014/main" id="{931BAB1E-0575-495A-8F68-58459917A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8601" y="2385570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1 : 2 000</a:t>
            </a:r>
          </a:p>
        </p:txBody>
      </p:sp>
      <p:sp>
        <p:nvSpPr>
          <p:cNvPr id="17" name="Text Box 42">
            <a:extLst>
              <a:ext uri="{FF2B5EF4-FFF2-40B4-BE49-F238E27FC236}">
                <a16:creationId xmlns:a16="http://schemas.microsoft.com/office/drawing/2014/main" id="{8F6791AC-75C0-4E92-839B-5445CF995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1117" y="3940135"/>
            <a:ext cx="26146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. . . mm</a:t>
            </a:r>
          </a:p>
        </p:txBody>
      </p:sp>
      <p:sp>
        <p:nvSpPr>
          <p:cNvPr id="18" name="Text Box 43">
            <a:extLst>
              <a:ext uri="{FF2B5EF4-FFF2-40B4-BE49-F238E27FC236}">
                <a16:creationId xmlns:a16="http://schemas.microsoft.com/office/drawing/2014/main" id="{B90F43DC-A4CE-40F4-9BCF-7B4727A91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2480" y="3121497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 cm</a:t>
            </a:r>
          </a:p>
        </p:txBody>
      </p:sp>
      <p:sp>
        <p:nvSpPr>
          <p:cNvPr id="19" name="Text Box 44">
            <a:extLst>
              <a:ext uri="{FF2B5EF4-FFF2-40B4-BE49-F238E27FC236}">
                <a16:creationId xmlns:a16="http://schemas.microsoft.com/office/drawing/2014/main" id="{46B8A148-5F64-4FF3-8717-121DBCBE2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350" y="315022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 dm </a:t>
            </a:r>
          </a:p>
        </p:txBody>
      </p:sp>
      <p:sp>
        <p:nvSpPr>
          <p:cNvPr id="20" name="Text Box 45">
            <a:extLst>
              <a:ext uri="{FF2B5EF4-FFF2-40B4-BE49-F238E27FC236}">
                <a16:creationId xmlns:a16="http://schemas.microsoft.com/office/drawing/2014/main" id="{B8604C05-8083-4C46-9C4B-ABC82705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1346" y="3183886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50 mm</a:t>
            </a:r>
          </a:p>
        </p:txBody>
      </p:sp>
      <p:sp>
        <p:nvSpPr>
          <p:cNvPr id="21" name="Text Box 46">
            <a:extLst>
              <a:ext uri="{FF2B5EF4-FFF2-40B4-BE49-F238E27FC236}">
                <a16:creationId xmlns:a16="http://schemas.microsoft.com/office/drawing/2014/main" id="{32A16001-CF82-4A7A-BE58-31FF2D4CD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304" y="3955774"/>
            <a:ext cx="235551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1 000 000 cm</a:t>
            </a:r>
          </a:p>
        </p:txBody>
      </p:sp>
      <p:sp>
        <p:nvSpPr>
          <p:cNvPr id="22" name="Text Box 47">
            <a:extLst>
              <a:ext uri="{FF2B5EF4-FFF2-40B4-BE49-F238E27FC236}">
                <a16:creationId xmlns:a16="http://schemas.microsoft.com/office/drawing/2014/main" id="{37CA1142-6105-441A-B03E-15D0659B1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924" y="3954992"/>
            <a:ext cx="19812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45 000 dm</a:t>
            </a:r>
          </a:p>
        </p:txBody>
      </p:sp>
      <p:sp>
        <p:nvSpPr>
          <p:cNvPr id="23" name="Text Box 48">
            <a:extLst>
              <a:ext uri="{FF2B5EF4-FFF2-40B4-BE49-F238E27FC236}">
                <a16:creationId xmlns:a16="http://schemas.microsoft.com/office/drawing/2014/main" id="{EFD63D9A-0243-4EE0-87EC-BA14422D4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9015" y="3916272"/>
            <a:ext cx="2057400" cy="519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100 000 mm</a:t>
            </a:r>
          </a:p>
        </p:txBody>
      </p:sp>
      <p:sp>
        <p:nvSpPr>
          <p:cNvPr id="24" name="Rectangle 54">
            <a:extLst>
              <a:ext uri="{FF2B5EF4-FFF2-40B4-BE49-F238E27FC236}">
                <a16:creationId xmlns:a16="http://schemas.microsoft.com/office/drawing/2014/main" id="{EEC895C4-2B09-491D-861A-69213C836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50" y="5241286"/>
            <a:ext cx="334320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Tỉ lệ 1 : 500 000</a:t>
            </a:r>
          </a:p>
        </p:txBody>
      </p:sp>
      <p:sp>
        <p:nvSpPr>
          <p:cNvPr id="25" name="Rectangle 55">
            <a:extLst>
              <a:ext uri="{FF2B5EF4-FFF2-40B4-BE49-F238E27FC236}">
                <a16:creationId xmlns:a16="http://schemas.microsoft.com/office/drawing/2014/main" id="{13BF1CF1-12D8-4E67-AD5A-05B45DBD8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4784086"/>
            <a:ext cx="84031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 Độ dài thu nhỏ trên bản đồ là bao nhiêu?</a:t>
            </a:r>
          </a:p>
        </p:txBody>
      </p:sp>
      <p:sp>
        <p:nvSpPr>
          <p:cNvPr id="26" name="Rectangle 56">
            <a:extLst>
              <a:ext uri="{FF2B5EF4-FFF2-40B4-BE49-F238E27FC236}">
                <a16:creationId xmlns:a16="http://schemas.microsoft.com/office/drawing/2014/main" id="{C2CA2F53-C175-4233-9717-E43D1186E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4784086"/>
            <a:ext cx="84031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 Hãy đọc tỉ lệ bản đồ?</a:t>
            </a:r>
          </a:p>
        </p:txBody>
      </p:sp>
      <p:sp>
        <p:nvSpPr>
          <p:cNvPr id="27" name="Rectangle 58">
            <a:extLst>
              <a:ext uri="{FF2B5EF4-FFF2-40B4-BE49-F238E27FC236}">
                <a16:creationId xmlns:a16="http://schemas.microsoft.com/office/drawing/2014/main" id="{C9E5B7D5-584D-4613-83BC-150EF5552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241286"/>
            <a:ext cx="1807136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Là 2 cm</a:t>
            </a:r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65C7A030-EF93-4C6F-9E12-8DFD10314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4784086"/>
            <a:ext cx="623462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 Vậy độ dài thật là bao nhiêu?</a:t>
            </a:r>
          </a:p>
        </p:txBody>
      </p:sp>
      <p:sp>
        <p:nvSpPr>
          <p:cNvPr id="29" name="Rectangle 60">
            <a:extLst>
              <a:ext uri="{FF2B5EF4-FFF2-40B4-BE49-F238E27FC236}">
                <a16:creationId xmlns:a16="http://schemas.microsoft.com/office/drawing/2014/main" id="{A00A970B-A59D-46BE-A2A6-D3C6B1466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49" y="5241286"/>
            <a:ext cx="8764611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Độ dài thật là: 2 cm x 500 000 = 1 000 000cm</a:t>
            </a:r>
          </a:p>
        </p:txBody>
      </p:sp>
      <p:sp>
        <p:nvSpPr>
          <p:cNvPr id="30" name="Rectangle 62">
            <a:extLst>
              <a:ext uri="{FF2B5EF4-FFF2-40B4-BE49-F238E27FC236}">
                <a16:creationId xmlns:a16="http://schemas.microsoft.com/office/drawing/2014/main" id="{AE651044-9BAF-460A-93A9-88F564BE1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4784086"/>
            <a:ext cx="731890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 Vậy điền mấy vào ô trống thứ nhất?</a:t>
            </a:r>
          </a:p>
        </p:txBody>
      </p:sp>
      <p:sp>
        <p:nvSpPr>
          <p:cNvPr id="31" name="Rectangle 63">
            <a:extLst>
              <a:ext uri="{FF2B5EF4-FFF2-40B4-BE49-F238E27FC236}">
                <a16:creationId xmlns:a16="http://schemas.microsoft.com/office/drawing/2014/main" id="{C4EC56ED-6BD7-4805-A473-27E53DB1F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4116" y="5211851"/>
            <a:ext cx="768032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Điền 1 000 000cm vào ô trống thứ nhất.</a:t>
            </a:r>
          </a:p>
        </p:txBody>
      </p:sp>
    </p:spTree>
    <p:extLst>
      <p:ext uri="{BB962C8B-B14F-4D97-AF65-F5344CB8AC3E}">
        <p14:creationId xmlns:p14="http://schemas.microsoft.com/office/powerpoint/2010/main" val="4827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>
            <a:extLst>
              <a:ext uri="{FF2B5EF4-FFF2-40B4-BE49-F238E27FC236}">
                <a16:creationId xmlns:a16="http://schemas.microsoft.com/office/drawing/2014/main" id="{F84D7C9E-EF05-4C52-82B5-FC92C3C83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51" y="1588257"/>
            <a:ext cx="1078173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Trên bản đồ tỉ lệ 1:200, chiều dài phòng học lớp em đo được 4cm. </a:t>
            </a:r>
            <a:r>
              <a:rPr lang="en-US" altLang="en-US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Hỏi chiều dài thật của phòng học đó là mấy mét ?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76BC2658-32EF-4084-9512-CBA959EBE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770" y="2844225"/>
            <a:ext cx="17924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 u="sng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Bài giải</a:t>
            </a:r>
            <a:r>
              <a:rPr lang="en-US" altLang="en-US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: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33251226-DB06-40AF-B30B-C153AAED9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366" y="3377821"/>
            <a:ext cx="6145656" cy="296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Chiều dài thật của phòng học là: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     4 x 200  =  800 ( cm )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     Đổi 800 cm  =  8 m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                   </a:t>
            </a:r>
            <a:r>
              <a:rPr lang="en-US" altLang="en-US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Đáp số: 8 m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5821E042-BA56-4F24-B4AB-F04FB5D83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51" y="880652"/>
            <a:ext cx="116710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 2</a:t>
            </a: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1BBDDB-57E5-4784-A2FF-96E1414865C6}"/>
              </a:ext>
            </a:extLst>
          </p:cNvPr>
          <p:cNvGrpSpPr/>
          <p:nvPr/>
        </p:nvGrpSpPr>
        <p:grpSpPr>
          <a:xfrm>
            <a:off x="10444843" y="4461668"/>
            <a:ext cx="1747157" cy="2434856"/>
            <a:chOff x="10947587" y="5253678"/>
            <a:chExt cx="1115360" cy="189119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CABBF2-C93B-4B3B-9960-E56B075DA9EC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B58EAD-6548-4850-95FA-696E1BD5A2CE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630E1F-7D4E-48C6-9BDA-1FCB5DBE1AA6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1CC41-393D-4F82-8B2E-DABF19C48CA1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E13C43-86E8-46A4-BB09-4380F2F9DBEB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7C5C50F-D380-4843-8BF7-A326A86D23F2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0ED3353-B3B4-42F6-A52D-800E3308620F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45C0A69-222D-40D5-BB01-5975DE7CC334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FD28DF2-6A20-48DB-B831-6ADBF4A4F45D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01ADA9-22A7-42C2-8290-9EA953E4414F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1EB2563-B535-40CB-8049-67A41449F3D0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DE6B1EB-1D70-4D1F-A96A-2DE5E08DA3B8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C7C70FB-52FB-493F-9776-B889483D94D8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3531FD5-0C65-4E66-89A5-BBBF1BF5893B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551072-9612-40BB-B253-4900A422D41C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F309B4F-05C9-460F-A924-9E05626E53F3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9C675E-AF13-414D-8E55-2FB308057487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7C80F2-9546-4DD5-B7A2-0AFDC99C76DD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FCBE739-C058-4AB8-83A0-85043F1FE913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7578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8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build="allAtOnce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>
            <a:extLst>
              <a:ext uri="{FF2B5EF4-FFF2-40B4-BE49-F238E27FC236}">
                <a16:creationId xmlns:a16="http://schemas.microsoft.com/office/drawing/2014/main" id="{24793943-32D2-4921-BB31-AF40EDF4E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99" y="1932802"/>
            <a:ext cx="5459104" cy="353943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n-US" alt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Trên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bản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đồ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tỉ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lệ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1: 2 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500 000,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quãng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đường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thành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phố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Hồ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Chí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Minh -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Quy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Nhơn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27cm</a:t>
            </a:r>
            <a:r>
              <a:rPr lang="en-US" alt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. </a:t>
            </a:r>
          </a:p>
          <a:p>
            <a:pPr algn="ctr" eaLnBrk="1" hangingPunct="1">
              <a:defRPr/>
            </a:pPr>
            <a:r>
              <a:rPr lang="en-US" altLang="en-US" sz="32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Tìm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độ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dài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thật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của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quãng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đường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thành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phố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Hồ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200" b="1" dirty="0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Chí</a:t>
            </a:r>
            <a:r>
              <a:rPr lang="en-US" altLang="en-US" sz="3200" b="1" dirty="0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Minh - </a:t>
            </a:r>
            <a:r>
              <a:rPr lang="en-US" altLang="en-US" sz="3200" b="1" err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Quy</a:t>
            </a:r>
            <a:r>
              <a:rPr lang="en-US" altLang="en-US" sz="32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Nhơn?</a:t>
            </a:r>
            <a:endParaRPr lang="en-US" altLang="en-US" sz="3200" b="1" dirty="0">
              <a:solidFill>
                <a:srgbClr val="D43C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D325286B-452A-49AB-8B04-3CF7557DE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71169"/>
            <a:ext cx="3104444" cy="1161633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 3</a:t>
            </a: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:(HSNK)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CF7F472-683D-4504-9772-25998B167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6902" y="1526866"/>
            <a:ext cx="5030699" cy="453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654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1">
            <a:extLst>
              <a:ext uri="{FF2B5EF4-FFF2-40B4-BE49-F238E27FC236}">
                <a16:creationId xmlns:a16="http://schemas.microsoft.com/office/drawing/2014/main" id="{5A3809A5-80B9-4CD4-81F3-075F6B05A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8612" y="2197100"/>
            <a:ext cx="16258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u="sng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Bài giải</a:t>
            </a:r>
            <a:r>
              <a:rPr lang="en-US" altLang="en-US" sz="3600" b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</a:p>
        </p:txBody>
      </p:sp>
      <p:sp>
        <p:nvSpPr>
          <p:cNvPr id="47" name="Text Box 12">
            <a:extLst>
              <a:ext uri="{FF2B5EF4-FFF2-40B4-BE49-F238E27FC236}">
                <a16:creationId xmlns:a16="http://schemas.microsoft.com/office/drawing/2014/main" id="{927DF812-484E-4AA0-88CF-AA5E80C7C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249" y="3055771"/>
            <a:ext cx="739088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Độ dài thật của quãng đường Thành phố Hồ Chí Minh – Quy Nhơn là: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27 x 2 500 000  =  67 500 000 ( cm 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36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67 500 000cm  = 675 km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                 Đáp số: 675 km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EE5B041-E88C-4105-9E96-5E75FEC37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301696">
            <a:off x="548974" y="771047"/>
            <a:ext cx="3936245" cy="2852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65945FF-7EF0-4075-9DF6-694A4D299ECD}"/>
              </a:ext>
            </a:extLst>
          </p:cNvPr>
          <p:cNvGrpSpPr/>
          <p:nvPr/>
        </p:nvGrpSpPr>
        <p:grpSpPr>
          <a:xfrm>
            <a:off x="1959790" y="1869814"/>
            <a:ext cx="8727403" cy="3443641"/>
            <a:chOff x="1055844" y="1552355"/>
            <a:chExt cx="9534820" cy="3443641"/>
          </a:xfrm>
        </p:grpSpPr>
        <p:grpSp>
          <p:nvGrpSpPr>
            <p:cNvPr id="48" name="Google Shape;885;p13">
              <a:extLst>
                <a:ext uri="{FF2B5EF4-FFF2-40B4-BE49-F238E27FC236}">
                  <a16:creationId xmlns:a16="http://schemas.microsoft.com/office/drawing/2014/main" id="{1187E45C-F3D4-4A87-B7E6-1BE3DC9A2D43}"/>
                </a:ext>
              </a:extLst>
            </p:cNvPr>
            <p:cNvGrpSpPr/>
            <p:nvPr/>
          </p:nvGrpSpPr>
          <p:grpSpPr>
            <a:xfrm>
              <a:off x="1055844" y="1552355"/>
              <a:ext cx="9534819" cy="3443641"/>
              <a:chOff x="1183950" y="1368870"/>
              <a:chExt cx="5279429" cy="1858449"/>
            </a:xfrm>
          </p:grpSpPr>
          <p:grpSp>
            <p:nvGrpSpPr>
              <p:cNvPr id="49" name="Google Shape;886;p13">
                <a:extLst>
                  <a:ext uri="{FF2B5EF4-FFF2-40B4-BE49-F238E27FC236}">
                    <a16:creationId xmlns:a16="http://schemas.microsoft.com/office/drawing/2014/main" id="{70CD08F6-80DA-41E6-B9BD-440F28D347E7}"/>
                  </a:ext>
                </a:extLst>
              </p:cNvPr>
              <p:cNvGrpSpPr/>
              <p:nvPr/>
            </p:nvGrpSpPr>
            <p:grpSpPr>
              <a:xfrm>
                <a:off x="1183950" y="1368870"/>
                <a:ext cx="3326480" cy="1858449"/>
                <a:chOff x="1127406" y="1098594"/>
                <a:chExt cx="5756153" cy="3215865"/>
              </a:xfrm>
            </p:grpSpPr>
            <p:sp>
              <p:nvSpPr>
                <p:cNvPr id="51" name="Google Shape;887;p13">
                  <a:extLst>
                    <a:ext uri="{FF2B5EF4-FFF2-40B4-BE49-F238E27FC236}">
                      <a16:creationId xmlns:a16="http://schemas.microsoft.com/office/drawing/2014/main" id="{AE0F72A1-DB72-4749-B894-B9B346DBD825}"/>
                    </a:ext>
                  </a:extLst>
                </p:cNvPr>
                <p:cNvSpPr/>
                <p:nvPr/>
              </p:nvSpPr>
              <p:spPr>
                <a:xfrm>
                  <a:off x="1127406" y="1165900"/>
                  <a:ext cx="1334874" cy="1346395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 b="0" i="0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rgbClr val="D43C67"/>
                      </a:solidFill>
                      <a:latin typeface="UTM Futura Extra" panose="02040603050506020204" pitchFamily="18" charset="0"/>
                    </a:rPr>
                    <a:t>R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D43C67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2" name="Google Shape;888;p13">
                  <a:extLst>
                    <a:ext uri="{FF2B5EF4-FFF2-40B4-BE49-F238E27FC236}">
                      <a16:creationId xmlns:a16="http://schemas.microsoft.com/office/drawing/2014/main" id="{F576071D-EE75-49E4-8151-1E05A58C0F34}"/>
                    </a:ext>
                  </a:extLst>
                </p:cNvPr>
                <p:cNvSpPr/>
                <p:nvPr/>
              </p:nvSpPr>
              <p:spPr>
                <a:xfrm>
                  <a:off x="2428800" y="1160961"/>
                  <a:ext cx="977215" cy="1356271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accent2"/>
                      </a:solidFill>
                      <a:latin typeface="UTM Futura Extra" panose="02040603050506020204" pitchFamily="18" charset="0"/>
                    </a:rPr>
                    <a:t>U</a:t>
                  </a:r>
                  <a:r>
                    <a:rPr lang="en-US" b="0" i="0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accent2"/>
                      </a:solidFill>
                      <a:latin typeface="UTM Futura Extra" panose="02040603050506020204" pitchFamily="18" charset="0"/>
                    </a:rPr>
                    <a:t> 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3" name="Google Shape;889;p13">
                  <a:extLst>
                    <a:ext uri="{FF2B5EF4-FFF2-40B4-BE49-F238E27FC236}">
                      <a16:creationId xmlns:a16="http://schemas.microsoft.com/office/drawing/2014/main" id="{0E2AFE14-3792-4808-8E8E-8BBE171A56DA}"/>
                    </a:ext>
                  </a:extLst>
                </p:cNvPr>
                <p:cNvSpPr/>
                <p:nvPr/>
              </p:nvSpPr>
              <p:spPr>
                <a:xfrm>
                  <a:off x="3385968" y="1233089"/>
                  <a:ext cx="972762" cy="1384252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 b="0" i="0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accent3"/>
                      </a:solidFill>
                      <a:latin typeface="UTM Futura Extra" panose="02040603050506020204" pitchFamily="18" charset="0"/>
                    </a:rPr>
                    <a:t>N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4" name="Google Shape;890;p13">
                  <a:extLst>
                    <a:ext uri="{FF2B5EF4-FFF2-40B4-BE49-F238E27FC236}">
                      <a16:creationId xmlns:a16="http://schemas.microsoft.com/office/drawing/2014/main" id="{969E7466-E2FD-475A-8DD4-C3E1C9EEDA73}"/>
                    </a:ext>
                  </a:extLst>
                </p:cNvPr>
                <p:cNvSpPr/>
                <p:nvPr/>
              </p:nvSpPr>
              <p:spPr>
                <a:xfrm>
                  <a:off x="4440503" y="1098594"/>
                  <a:ext cx="988793" cy="1346395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accent4"/>
                      </a:solidFill>
                      <a:latin typeface="UTM Futura Extra" panose="02040603050506020204" pitchFamily="18" charset="0"/>
                    </a:rPr>
                    <a:t>G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4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5" name="Google Shape;891;p13">
                  <a:extLst>
                    <a:ext uri="{FF2B5EF4-FFF2-40B4-BE49-F238E27FC236}">
                      <a16:creationId xmlns:a16="http://schemas.microsoft.com/office/drawing/2014/main" id="{3554F623-1947-46B8-879A-6A9D6FA659CF}"/>
                    </a:ext>
                  </a:extLst>
                </p:cNvPr>
                <p:cNvSpPr/>
                <p:nvPr/>
              </p:nvSpPr>
              <p:spPr>
                <a:xfrm>
                  <a:off x="5429297" y="1179888"/>
                  <a:ext cx="872164" cy="1356271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6" name="Google Shape;892;p13">
                  <a:extLst>
                    <a:ext uri="{FF2B5EF4-FFF2-40B4-BE49-F238E27FC236}">
                      <a16:creationId xmlns:a16="http://schemas.microsoft.com/office/drawing/2014/main" id="{8DF304E9-239B-4491-9337-00796B723092}"/>
                    </a:ext>
                  </a:extLst>
                </p:cNvPr>
                <p:cNvSpPr/>
                <p:nvPr/>
              </p:nvSpPr>
              <p:spPr>
                <a:xfrm>
                  <a:off x="3901774" y="2828719"/>
                  <a:ext cx="1167110" cy="1485738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 b="0" i="0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accent6"/>
                      </a:solidFill>
                      <a:latin typeface="UTM Futura Extra" panose="02040603050506020204" pitchFamily="18" charset="0"/>
                    </a:rPr>
                    <a:t>c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7" name="Google Shape;893;p13">
                  <a:extLst>
                    <a:ext uri="{FF2B5EF4-FFF2-40B4-BE49-F238E27FC236}">
                      <a16:creationId xmlns:a16="http://schemas.microsoft.com/office/drawing/2014/main" id="{F88A4996-D3BE-496F-9634-DA5D969877EE}"/>
                    </a:ext>
                  </a:extLst>
                </p:cNvPr>
                <p:cNvSpPr/>
                <p:nvPr/>
              </p:nvSpPr>
              <p:spPr>
                <a:xfrm>
                  <a:off x="5150657" y="2828720"/>
                  <a:ext cx="807217" cy="1485739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>
                      <a:gd name="adj" fmla="val 52688"/>
                    </a:avLst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lt1"/>
                      </a:solidFill>
                      <a:latin typeface="UTM Futura Extra" panose="02040603050506020204" pitchFamily="18" charset="0"/>
                    </a:rPr>
                    <a:t>H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1"/>
                    </a:solidFill>
                    <a:latin typeface="UTM Futura Extra" panose="02040603050506020204" pitchFamily="18" charset="0"/>
                  </a:endParaRPr>
                </a:p>
              </p:txBody>
            </p:sp>
            <p:sp>
              <p:nvSpPr>
                <p:cNvPr id="58" name="Google Shape;894;p13">
                  <a:extLst>
                    <a:ext uri="{FF2B5EF4-FFF2-40B4-BE49-F238E27FC236}">
                      <a16:creationId xmlns:a16="http://schemas.microsoft.com/office/drawing/2014/main" id="{0FD3ED4B-D16D-4B23-8AC1-176027A7EC7A}"/>
                    </a:ext>
                  </a:extLst>
                </p:cNvPr>
                <p:cNvSpPr/>
                <p:nvPr/>
              </p:nvSpPr>
              <p:spPr>
                <a:xfrm>
                  <a:off x="5991448" y="2968062"/>
                  <a:ext cx="892111" cy="1346395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  <a:scene3d>
                    <a:camera prst="orthographicFront"/>
                    <a:lightRig rig="threePt" dir="t"/>
                  </a:scene3d>
                  <a:sp3d extrusionH="57150">
                    <a:bevelT w="57150" h="38100" prst="artDeco"/>
                  </a:sp3d>
                </a:bodyPr>
                <a:lstStyle/>
                <a:p>
                  <a:pPr lvl="0" algn="ctr"/>
                  <a:r>
                    <a:rPr lang="en-US" b="0" i="0">
                      <a:ln w="28575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solidFill>
                        <a:schemeClr val="lt2"/>
                      </a:solidFill>
                      <a:latin typeface="UTM Futura Extra" panose="02040603050506020204" pitchFamily="18" charset="0"/>
                    </a:rPr>
                    <a:t>U</a:t>
                  </a:r>
                  <a:endParaRPr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UTM Futura Extra" panose="02040603050506020204" pitchFamily="18" charset="0"/>
                  </a:endParaRPr>
                </a:p>
              </p:txBody>
            </p:sp>
          </p:grpSp>
          <p:sp>
            <p:nvSpPr>
              <p:cNvPr id="50" name="Google Shape;896;p13">
                <a:extLst>
                  <a:ext uri="{FF2B5EF4-FFF2-40B4-BE49-F238E27FC236}">
                    <a16:creationId xmlns:a16="http://schemas.microsoft.com/office/drawing/2014/main" id="{A2FEE943-BC43-4ACD-BF4C-5A6809F94557}"/>
                  </a:ext>
                </a:extLst>
              </p:cNvPr>
              <p:cNvSpPr/>
              <p:nvPr/>
            </p:nvSpPr>
            <p:spPr>
              <a:xfrm>
                <a:off x="6248408" y="1434034"/>
                <a:ext cx="214971" cy="81042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latin typeface="UTM Futura Extra" panose="02040603050506020204" pitchFamily="18" charset="0"/>
                </a:endParaRPr>
              </a:p>
            </p:txBody>
          </p:sp>
        </p:grpSp>
        <p:sp>
          <p:nvSpPr>
            <p:cNvPr id="59" name="Google Shape;819;p11">
              <a:extLst>
                <a:ext uri="{FF2B5EF4-FFF2-40B4-BE49-F238E27FC236}">
                  <a16:creationId xmlns:a16="http://schemas.microsoft.com/office/drawing/2014/main" id="{10D0EACF-DD69-425A-BE35-A75FB9D0AD8A}"/>
                </a:ext>
              </a:extLst>
            </p:cNvPr>
            <p:cNvSpPr/>
            <p:nvPr/>
          </p:nvSpPr>
          <p:spPr>
            <a:xfrm>
              <a:off x="7148922" y="2992437"/>
              <a:ext cx="1021028" cy="189488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latin typeface="Ranchers"/>
                </a:rPr>
                <a:t>Ô</a:t>
              </a:r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Ranchers"/>
              </a:endParaRPr>
            </a:p>
          </p:txBody>
        </p:sp>
        <p:sp>
          <p:nvSpPr>
            <p:cNvPr id="60" name="Google Shape;889;p13">
              <a:extLst>
                <a:ext uri="{FF2B5EF4-FFF2-40B4-BE49-F238E27FC236}">
                  <a16:creationId xmlns:a16="http://schemas.microsoft.com/office/drawing/2014/main" id="{18733AB3-8F42-4DBA-B4E5-49F1FCEB7C44}"/>
                </a:ext>
              </a:extLst>
            </p:cNvPr>
            <p:cNvSpPr/>
            <p:nvPr/>
          </p:nvSpPr>
          <p:spPr>
            <a:xfrm>
              <a:off x="8167216" y="3405021"/>
              <a:ext cx="1015277" cy="148229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UTM Futura Extra" panose="02040603050506020204" pitchFamily="18" charset="0"/>
                </a:rPr>
                <a:t>N</a:t>
              </a:r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3"/>
                </a:solidFill>
                <a:latin typeface="UTM Futura Extra" panose="02040603050506020204" pitchFamily="18" charset="0"/>
              </a:endParaRPr>
            </a:p>
          </p:txBody>
        </p:sp>
        <p:sp>
          <p:nvSpPr>
            <p:cNvPr id="61" name="Google Shape;887;p13">
              <a:extLst>
                <a:ext uri="{FF2B5EF4-FFF2-40B4-BE49-F238E27FC236}">
                  <a16:creationId xmlns:a16="http://schemas.microsoft.com/office/drawing/2014/main" id="{2742A3EB-16DB-4D5B-B3BD-06E1D7F3F830}"/>
                </a:ext>
              </a:extLst>
            </p:cNvPr>
            <p:cNvSpPr/>
            <p:nvPr/>
          </p:nvSpPr>
          <p:spPr>
            <a:xfrm>
              <a:off x="9244581" y="3331209"/>
              <a:ext cx="1346083" cy="166478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D43C67"/>
                  </a:solidFill>
                  <a:latin typeface="UTM Futura Extra" panose="02040603050506020204" pitchFamily="18" charset="0"/>
                </a:rPr>
                <a:t>G</a:t>
              </a:r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D43C67"/>
                </a:solidFill>
                <a:latin typeface="UTM Futura Extra" panose="02040603050506020204" pitchFamily="18" charset="0"/>
              </a:endParaRPr>
            </a:p>
          </p:txBody>
        </p:sp>
      </p:grpSp>
      <p:pic>
        <p:nvPicPr>
          <p:cNvPr id="63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5C67014F-583D-4BC6-90D6-5B819DFA2D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179">
            <a:off x="7707379" y="349513"/>
            <a:ext cx="3764306" cy="37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Deogiri Global Academy - CBSE School in aurangabad">
            <a:extLst>
              <a:ext uri="{FF2B5EF4-FFF2-40B4-BE49-F238E27FC236}">
                <a16:creationId xmlns:a16="http://schemas.microsoft.com/office/drawing/2014/main" id="{49CBD2F8-607E-4183-A92E-3BA4516619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4" y="3024847"/>
            <a:ext cx="5235760" cy="364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itle 1">
            <a:extLst>
              <a:ext uri="{FF2B5EF4-FFF2-40B4-BE49-F238E27FC236}">
                <a16:creationId xmlns:a16="http://schemas.microsoft.com/office/drawing/2014/main" id="{C1CF340F-C58C-4F4F-A1C6-1569C67A31B5}"/>
              </a:ext>
            </a:extLst>
          </p:cNvPr>
          <p:cNvSpPr txBox="1">
            <a:spLocks/>
          </p:cNvSpPr>
          <p:nvPr/>
        </p:nvSpPr>
        <p:spPr>
          <a:xfrm>
            <a:off x="-572783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B050"/>
                </a:solidFill>
                <a:latin typeface="UVF TypoSlabserif" panose="02000403050000020004" pitchFamily="2" charset="0"/>
              </a:rPr>
              <a:t>Diệu Hiền</a:t>
            </a:r>
            <a:endParaRPr lang="en-US" sz="1600" dirty="0">
              <a:solidFill>
                <a:srgbClr val="00B050"/>
              </a:solidFill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2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">
            <a:extLst>
              <a:ext uri="{FF2B5EF4-FFF2-40B4-BE49-F238E27FC236}">
                <a16:creationId xmlns:a16="http://schemas.microsoft.com/office/drawing/2014/main" id="{433644FC-20C6-4042-9CFA-F9256660B2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009204">
            <a:off x="759353" y="976943"/>
            <a:ext cx="2129554" cy="790710"/>
          </a:xfrm>
          <a:prstGeom prst="rect">
            <a:avLst/>
          </a:prstGeom>
        </p:spPr>
      </p:pic>
      <p:pic>
        <p:nvPicPr>
          <p:cNvPr id="52" name="Picture 8">
            <a:extLst>
              <a:ext uri="{FF2B5EF4-FFF2-40B4-BE49-F238E27FC236}">
                <a16:creationId xmlns:a16="http://schemas.microsoft.com/office/drawing/2014/main" id="{58414C58-6358-46A1-A507-B860334E0A5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42177">
            <a:off x="8390009" y="1515676"/>
            <a:ext cx="2711057" cy="1074914"/>
          </a:xfrm>
          <a:prstGeom prst="rect">
            <a:avLst/>
          </a:prstGeom>
        </p:spPr>
      </p:pic>
      <p:sp>
        <p:nvSpPr>
          <p:cNvPr id="53" name="TextBox 9">
            <a:extLst>
              <a:ext uri="{FF2B5EF4-FFF2-40B4-BE49-F238E27FC236}">
                <a16:creationId xmlns:a16="http://schemas.microsoft.com/office/drawing/2014/main" id="{9B957738-E13F-4159-B894-B04F7BB35B85}"/>
              </a:ext>
            </a:extLst>
          </p:cNvPr>
          <p:cNvSpPr txBox="1"/>
          <p:nvPr/>
        </p:nvSpPr>
        <p:spPr>
          <a:xfrm>
            <a:off x="1193672" y="2593946"/>
            <a:ext cx="995409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VNI-Times" pitchFamily="2" charset="0"/>
              </a:rPr>
              <a:t>Treân sô ñoà veõ theo tæ leä 1:200,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VNI-Times" pitchFamily="2" charset="0"/>
              </a:rPr>
              <a:t>Chieàu daøi caùi baøn cuûa em ño ñöôïc 1 cm.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D43C67"/>
                </a:solidFill>
                <a:latin typeface="VNI-Times" pitchFamily="2" charset="0"/>
              </a:rPr>
              <a:t> Hoûi chieàu daøi thaät cuûa caùi baøn laø bao nhieâu cm?</a:t>
            </a:r>
          </a:p>
        </p:txBody>
      </p:sp>
      <p:sp>
        <p:nvSpPr>
          <p:cNvPr id="60" name="TextBox 17">
            <a:extLst>
              <a:ext uri="{FF2B5EF4-FFF2-40B4-BE49-F238E27FC236}">
                <a16:creationId xmlns:a16="http://schemas.microsoft.com/office/drawing/2014/main" id="{A5F558F2-081B-4815-8B22-D0012546EF70}"/>
              </a:ext>
            </a:extLst>
          </p:cNvPr>
          <p:cNvSpPr txBox="1"/>
          <p:nvPr/>
        </p:nvSpPr>
        <p:spPr>
          <a:xfrm rot="21009204">
            <a:off x="370432" y="1033522"/>
            <a:ext cx="2754288" cy="7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13"/>
              </a:lnSpc>
              <a:spcBef>
                <a:spcPct val="0"/>
              </a:spcBef>
            </a:pPr>
            <a:r>
              <a:rPr lang="en-US" sz="4000" b="1">
                <a:solidFill>
                  <a:schemeClr val="tx1"/>
                </a:solidFill>
                <a:latin typeface="SVN-Ziclets" panose="02000603000000000000" pitchFamily="2" charset="0"/>
              </a:rPr>
              <a:t>Câu 1</a:t>
            </a:r>
            <a:endParaRPr lang="en-US" sz="4000" b="1" dirty="0">
              <a:solidFill>
                <a:schemeClr val="tx1"/>
              </a:solidFill>
              <a:latin typeface="SVN-Ziclets" panose="02000603000000000000" pitchFamily="2" charset="0"/>
            </a:endParaRPr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74E62339-D312-4A69-9E9A-97D7DD008208}"/>
              </a:ext>
            </a:extLst>
          </p:cNvPr>
          <p:cNvSpPr txBox="1"/>
          <p:nvPr/>
        </p:nvSpPr>
        <p:spPr>
          <a:xfrm rot="342177">
            <a:off x="8266904" y="1783975"/>
            <a:ext cx="2759470" cy="765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200 cm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62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61D59F54-DEA3-4044-BD6D-30E5AD0E8F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61" y="-129038"/>
            <a:ext cx="3051877" cy="24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et gio">
            <a:extLst>
              <a:ext uri="{FF2B5EF4-FFF2-40B4-BE49-F238E27FC236}">
                <a16:creationId xmlns:a16="http://schemas.microsoft.com/office/drawing/2014/main" id="{B5FBE557-8A13-4862-96AA-53A3186F38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301059" y="5217561"/>
            <a:ext cx="1615703" cy="91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3" descr="an30">
            <a:extLst>
              <a:ext uri="{FF2B5EF4-FFF2-40B4-BE49-F238E27FC236}">
                <a16:creationId xmlns:a16="http://schemas.microsoft.com/office/drawing/2014/main" id="{153A9E65-0AA6-4B45-A73E-16961CD92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399159" y="5081328"/>
            <a:ext cx="1388379" cy="1229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" name="Hình chữ nhật 85">
            <a:extLst>
              <a:ext uri="{FF2B5EF4-FFF2-40B4-BE49-F238E27FC236}">
                <a16:creationId xmlns:a16="http://schemas.microsoft.com/office/drawing/2014/main" id="{611C6408-3399-496A-B0CF-6B45F3CA30F2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</a:t>
            </a:r>
          </a:p>
        </p:txBody>
      </p:sp>
      <p:sp>
        <p:nvSpPr>
          <p:cNvPr id="66" name="Hình chữ nhật 84">
            <a:extLst>
              <a:ext uri="{FF2B5EF4-FFF2-40B4-BE49-F238E27FC236}">
                <a16:creationId xmlns:a16="http://schemas.microsoft.com/office/drawing/2014/main" id="{9EDD0C0C-D5DF-45EF-83B2-5720352A1DEA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2</a:t>
            </a:r>
          </a:p>
        </p:txBody>
      </p:sp>
      <p:sp>
        <p:nvSpPr>
          <p:cNvPr id="67" name="Hình chữ nhật 83">
            <a:extLst>
              <a:ext uri="{FF2B5EF4-FFF2-40B4-BE49-F238E27FC236}">
                <a16:creationId xmlns:a16="http://schemas.microsoft.com/office/drawing/2014/main" id="{5D400FE6-5697-49FE-A5C8-5AF4E77CA3B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3</a:t>
            </a:r>
          </a:p>
        </p:txBody>
      </p:sp>
      <p:sp>
        <p:nvSpPr>
          <p:cNvPr id="68" name="Hình chữ nhật 57">
            <a:extLst>
              <a:ext uri="{FF2B5EF4-FFF2-40B4-BE49-F238E27FC236}">
                <a16:creationId xmlns:a16="http://schemas.microsoft.com/office/drawing/2014/main" id="{40FB5761-0679-440B-B542-DEB9F2C16A5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4</a:t>
            </a:r>
          </a:p>
        </p:txBody>
      </p:sp>
      <p:sp>
        <p:nvSpPr>
          <p:cNvPr id="69" name="Hình chữ nhật 86">
            <a:extLst>
              <a:ext uri="{FF2B5EF4-FFF2-40B4-BE49-F238E27FC236}">
                <a16:creationId xmlns:a16="http://schemas.microsoft.com/office/drawing/2014/main" id="{8A0742FD-D8D2-4383-A588-7D5E4E55EB29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5</a:t>
            </a:r>
          </a:p>
        </p:txBody>
      </p:sp>
      <p:sp>
        <p:nvSpPr>
          <p:cNvPr id="70" name="Hình chữ nhật 87">
            <a:extLst>
              <a:ext uri="{FF2B5EF4-FFF2-40B4-BE49-F238E27FC236}">
                <a16:creationId xmlns:a16="http://schemas.microsoft.com/office/drawing/2014/main" id="{48C868AD-7E65-4532-9036-4AD683E5A71A}"/>
              </a:ext>
            </a:extLst>
          </p:cNvPr>
          <p:cNvSpPr/>
          <p:nvPr/>
        </p:nvSpPr>
        <p:spPr>
          <a:xfrm>
            <a:off x="10274723" y="4748049"/>
            <a:ext cx="1541668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6</a:t>
            </a:r>
          </a:p>
        </p:txBody>
      </p:sp>
      <p:sp>
        <p:nvSpPr>
          <p:cNvPr id="71" name="Hình chữ nhật 88">
            <a:extLst>
              <a:ext uri="{FF2B5EF4-FFF2-40B4-BE49-F238E27FC236}">
                <a16:creationId xmlns:a16="http://schemas.microsoft.com/office/drawing/2014/main" id="{D6A1B24A-E5FA-4548-B1F4-6035453B3101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7</a:t>
            </a:r>
          </a:p>
        </p:txBody>
      </p:sp>
      <p:sp>
        <p:nvSpPr>
          <p:cNvPr id="72" name="Hình chữ nhật 89">
            <a:extLst>
              <a:ext uri="{FF2B5EF4-FFF2-40B4-BE49-F238E27FC236}">
                <a16:creationId xmlns:a16="http://schemas.microsoft.com/office/drawing/2014/main" id="{D7B7F742-1016-4DDE-A3A6-50E3968B603F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8</a:t>
            </a:r>
          </a:p>
        </p:txBody>
      </p:sp>
      <p:sp>
        <p:nvSpPr>
          <p:cNvPr id="73" name="Hình chữ nhật 90">
            <a:extLst>
              <a:ext uri="{FF2B5EF4-FFF2-40B4-BE49-F238E27FC236}">
                <a16:creationId xmlns:a16="http://schemas.microsoft.com/office/drawing/2014/main" id="{5BC1C837-C4B5-4028-86F8-381F76CE48BB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9</a:t>
            </a:r>
          </a:p>
        </p:txBody>
      </p:sp>
      <p:sp>
        <p:nvSpPr>
          <p:cNvPr id="74" name="Hình chữ nhật 91">
            <a:extLst>
              <a:ext uri="{FF2B5EF4-FFF2-40B4-BE49-F238E27FC236}">
                <a16:creationId xmlns:a16="http://schemas.microsoft.com/office/drawing/2014/main" id="{201C2405-A0BD-4DA7-A822-1AF812A740F7}"/>
              </a:ext>
            </a:extLst>
          </p:cNvPr>
          <p:cNvSpPr/>
          <p:nvPr/>
        </p:nvSpPr>
        <p:spPr>
          <a:xfrm>
            <a:off x="1028673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10</a:t>
            </a:r>
          </a:p>
        </p:txBody>
      </p:sp>
      <p:sp>
        <p:nvSpPr>
          <p:cNvPr id="75" name="Hình Bầu dục 45">
            <a:extLst>
              <a:ext uri="{FF2B5EF4-FFF2-40B4-BE49-F238E27FC236}">
                <a16:creationId xmlns:a16="http://schemas.microsoft.com/office/drawing/2014/main" id="{136D6199-4BAB-457D-B1AC-C6AC60788235}"/>
              </a:ext>
            </a:extLst>
          </p:cNvPr>
          <p:cNvSpPr/>
          <p:nvPr/>
        </p:nvSpPr>
        <p:spPr>
          <a:xfrm>
            <a:off x="10271795" y="5479332"/>
            <a:ext cx="1648673" cy="1030476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G Primary Penmanship" panose="020B0604020202020204" charset="0"/>
                <a:ea typeface="Tahoma" pitchFamily="34" charset="0"/>
                <a:cs typeface="Arial" pitchFamily="34" charset="0"/>
              </a:rPr>
              <a:t>GO</a:t>
            </a:r>
          </a:p>
        </p:txBody>
      </p:sp>
      <p:pic>
        <p:nvPicPr>
          <p:cNvPr id="76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9FFD2AC1-CF78-47CA-BEC4-2E87FBD39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920811" y="-1657566"/>
            <a:ext cx="1188195" cy="1188195"/>
          </a:xfrm>
          <a:prstGeom prst="rect">
            <a:avLst/>
          </a:prstGeom>
        </p:spPr>
      </p:pic>
      <p:pic>
        <p:nvPicPr>
          <p:cNvPr id="77" name="Picture 10">
            <a:extLst>
              <a:ext uri="{FF2B5EF4-FFF2-40B4-BE49-F238E27FC236}">
                <a16:creationId xmlns:a16="http://schemas.microsoft.com/office/drawing/2014/main" id="{BFB0D2E8-4C4F-4ABE-B12B-9F5FA2D891D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431368">
            <a:off x="10438134" y="855760"/>
            <a:ext cx="894552" cy="1202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52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</p:childTnLst>
        </p:cTn>
      </p:par>
    </p:tnLst>
    <p:bldLst>
      <p:bldP spid="53" grpId="0"/>
      <p:bldP spid="60" grpId="0"/>
      <p:bldP spid="6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">
            <a:extLst>
              <a:ext uri="{FF2B5EF4-FFF2-40B4-BE49-F238E27FC236}">
                <a16:creationId xmlns:a16="http://schemas.microsoft.com/office/drawing/2014/main" id="{433644FC-20C6-4042-9CFA-F9256660B2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009204">
            <a:off x="759353" y="976943"/>
            <a:ext cx="2129554" cy="790710"/>
          </a:xfrm>
          <a:prstGeom prst="rect">
            <a:avLst/>
          </a:prstGeom>
        </p:spPr>
      </p:pic>
      <p:pic>
        <p:nvPicPr>
          <p:cNvPr id="52" name="Picture 8">
            <a:extLst>
              <a:ext uri="{FF2B5EF4-FFF2-40B4-BE49-F238E27FC236}">
                <a16:creationId xmlns:a16="http://schemas.microsoft.com/office/drawing/2014/main" id="{58414C58-6358-46A1-A507-B860334E0A5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42177">
            <a:off x="8390009" y="1515676"/>
            <a:ext cx="2711057" cy="1074914"/>
          </a:xfrm>
          <a:prstGeom prst="rect">
            <a:avLst/>
          </a:prstGeom>
        </p:spPr>
      </p:pic>
      <p:sp>
        <p:nvSpPr>
          <p:cNvPr id="53" name="TextBox 9">
            <a:extLst>
              <a:ext uri="{FF2B5EF4-FFF2-40B4-BE49-F238E27FC236}">
                <a16:creationId xmlns:a16="http://schemas.microsoft.com/office/drawing/2014/main" id="{9B957738-E13F-4159-B894-B04F7BB35B85}"/>
              </a:ext>
            </a:extLst>
          </p:cNvPr>
          <p:cNvSpPr txBox="1"/>
          <p:nvPr/>
        </p:nvSpPr>
        <p:spPr>
          <a:xfrm>
            <a:off x="1193672" y="2931173"/>
            <a:ext cx="1021077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VNI-Times" pitchFamily="2" charset="0"/>
              </a:rPr>
              <a:t>Quaõng ñöôøng töø nhaø ñeán trường ñöôïc veõ treân sô ñoà laø 2 cm. Treân baûn ñoà tæ leä 1 : 100000. </a:t>
            </a:r>
            <a:r>
              <a:rPr lang="en-US" altLang="en-US" sz="3600" b="1">
                <a:solidFill>
                  <a:srgbClr val="C00000"/>
                </a:solidFill>
                <a:latin typeface="VNI-Times" pitchFamily="2" charset="0"/>
              </a:rPr>
              <a:t>Hoûi quaõng ñöôøng thaät töø nhaø ñeán trường daøi bao nhieâu km?</a:t>
            </a:r>
          </a:p>
        </p:txBody>
      </p:sp>
      <p:sp>
        <p:nvSpPr>
          <p:cNvPr id="60" name="TextBox 17">
            <a:extLst>
              <a:ext uri="{FF2B5EF4-FFF2-40B4-BE49-F238E27FC236}">
                <a16:creationId xmlns:a16="http://schemas.microsoft.com/office/drawing/2014/main" id="{A5F558F2-081B-4815-8B22-D0012546EF70}"/>
              </a:ext>
            </a:extLst>
          </p:cNvPr>
          <p:cNvSpPr txBox="1"/>
          <p:nvPr/>
        </p:nvSpPr>
        <p:spPr>
          <a:xfrm rot="21009204">
            <a:off x="370432" y="1033522"/>
            <a:ext cx="2754288" cy="7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13"/>
              </a:lnSpc>
              <a:spcBef>
                <a:spcPct val="0"/>
              </a:spcBef>
            </a:pPr>
            <a:r>
              <a:rPr lang="en-US" sz="4000" b="1">
                <a:solidFill>
                  <a:schemeClr val="tx1"/>
                </a:solidFill>
                <a:latin typeface="SVN-Ziclets" panose="02000603000000000000" pitchFamily="2" charset="0"/>
              </a:rPr>
              <a:t>Câu 2</a:t>
            </a:r>
            <a:endParaRPr lang="en-US" sz="4000" b="1" dirty="0">
              <a:solidFill>
                <a:schemeClr val="tx1"/>
              </a:solidFill>
              <a:latin typeface="SVN-Ziclets" panose="02000603000000000000" pitchFamily="2" charset="0"/>
            </a:endParaRPr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74E62339-D312-4A69-9E9A-97D7DD008208}"/>
              </a:ext>
            </a:extLst>
          </p:cNvPr>
          <p:cNvSpPr txBox="1"/>
          <p:nvPr/>
        </p:nvSpPr>
        <p:spPr>
          <a:xfrm rot="342177">
            <a:off x="8266904" y="1783975"/>
            <a:ext cx="2759470" cy="765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 km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62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61D59F54-DEA3-4044-BD6D-30E5AD0E8F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61" y="-129038"/>
            <a:ext cx="3051877" cy="24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et gio">
            <a:extLst>
              <a:ext uri="{FF2B5EF4-FFF2-40B4-BE49-F238E27FC236}">
                <a16:creationId xmlns:a16="http://schemas.microsoft.com/office/drawing/2014/main" id="{B5FBE557-8A13-4862-96AA-53A3186F38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301059" y="5217561"/>
            <a:ext cx="1615703" cy="91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3" descr="an30">
            <a:extLst>
              <a:ext uri="{FF2B5EF4-FFF2-40B4-BE49-F238E27FC236}">
                <a16:creationId xmlns:a16="http://schemas.microsoft.com/office/drawing/2014/main" id="{153A9E65-0AA6-4B45-A73E-16961CD92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399159" y="5081328"/>
            <a:ext cx="1388379" cy="1229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" name="Hình chữ nhật 85">
            <a:extLst>
              <a:ext uri="{FF2B5EF4-FFF2-40B4-BE49-F238E27FC236}">
                <a16:creationId xmlns:a16="http://schemas.microsoft.com/office/drawing/2014/main" id="{611C6408-3399-496A-B0CF-6B45F3CA30F2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</a:t>
            </a:r>
          </a:p>
        </p:txBody>
      </p:sp>
      <p:sp>
        <p:nvSpPr>
          <p:cNvPr id="66" name="Hình chữ nhật 84">
            <a:extLst>
              <a:ext uri="{FF2B5EF4-FFF2-40B4-BE49-F238E27FC236}">
                <a16:creationId xmlns:a16="http://schemas.microsoft.com/office/drawing/2014/main" id="{9EDD0C0C-D5DF-45EF-83B2-5720352A1DEA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2</a:t>
            </a:r>
          </a:p>
        </p:txBody>
      </p:sp>
      <p:sp>
        <p:nvSpPr>
          <p:cNvPr id="67" name="Hình chữ nhật 83">
            <a:extLst>
              <a:ext uri="{FF2B5EF4-FFF2-40B4-BE49-F238E27FC236}">
                <a16:creationId xmlns:a16="http://schemas.microsoft.com/office/drawing/2014/main" id="{5D400FE6-5697-49FE-A5C8-5AF4E77CA3B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3</a:t>
            </a:r>
          </a:p>
        </p:txBody>
      </p:sp>
      <p:sp>
        <p:nvSpPr>
          <p:cNvPr id="68" name="Hình chữ nhật 57">
            <a:extLst>
              <a:ext uri="{FF2B5EF4-FFF2-40B4-BE49-F238E27FC236}">
                <a16:creationId xmlns:a16="http://schemas.microsoft.com/office/drawing/2014/main" id="{40FB5761-0679-440B-B542-DEB9F2C16A5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4</a:t>
            </a:r>
          </a:p>
        </p:txBody>
      </p:sp>
      <p:sp>
        <p:nvSpPr>
          <p:cNvPr id="69" name="Hình chữ nhật 86">
            <a:extLst>
              <a:ext uri="{FF2B5EF4-FFF2-40B4-BE49-F238E27FC236}">
                <a16:creationId xmlns:a16="http://schemas.microsoft.com/office/drawing/2014/main" id="{8A0742FD-D8D2-4383-A588-7D5E4E55EB29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5</a:t>
            </a:r>
          </a:p>
        </p:txBody>
      </p:sp>
      <p:sp>
        <p:nvSpPr>
          <p:cNvPr id="70" name="Hình chữ nhật 87">
            <a:extLst>
              <a:ext uri="{FF2B5EF4-FFF2-40B4-BE49-F238E27FC236}">
                <a16:creationId xmlns:a16="http://schemas.microsoft.com/office/drawing/2014/main" id="{48C868AD-7E65-4532-9036-4AD683E5A71A}"/>
              </a:ext>
            </a:extLst>
          </p:cNvPr>
          <p:cNvSpPr/>
          <p:nvPr/>
        </p:nvSpPr>
        <p:spPr>
          <a:xfrm>
            <a:off x="10274723" y="4748049"/>
            <a:ext cx="1541668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6</a:t>
            </a:r>
          </a:p>
        </p:txBody>
      </p:sp>
      <p:sp>
        <p:nvSpPr>
          <p:cNvPr id="71" name="Hình chữ nhật 88">
            <a:extLst>
              <a:ext uri="{FF2B5EF4-FFF2-40B4-BE49-F238E27FC236}">
                <a16:creationId xmlns:a16="http://schemas.microsoft.com/office/drawing/2014/main" id="{D6A1B24A-E5FA-4548-B1F4-6035453B3101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7</a:t>
            </a:r>
          </a:p>
        </p:txBody>
      </p:sp>
      <p:sp>
        <p:nvSpPr>
          <p:cNvPr id="72" name="Hình chữ nhật 89">
            <a:extLst>
              <a:ext uri="{FF2B5EF4-FFF2-40B4-BE49-F238E27FC236}">
                <a16:creationId xmlns:a16="http://schemas.microsoft.com/office/drawing/2014/main" id="{D7B7F742-1016-4DDE-A3A6-50E3968B603F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8</a:t>
            </a:r>
          </a:p>
        </p:txBody>
      </p:sp>
      <p:sp>
        <p:nvSpPr>
          <p:cNvPr id="73" name="Hình chữ nhật 90">
            <a:extLst>
              <a:ext uri="{FF2B5EF4-FFF2-40B4-BE49-F238E27FC236}">
                <a16:creationId xmlns:a16="http://schemas.microsoft.com/office/drawing/2014/main" id="{5BC1C837-C4B5-4028-86F8-381F76CE48BB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9</a:t>
            </a:r>
          </a:p>
        </p:txBody>
      </p:sp>
      <p:sp>
        <p:nvSpPr>
          <p:cNvPr id="74" name="Hình chữ nhật 91">
            <a:extLst>
              <a:ext uri="{FF2B5EF4-FFF2-40B4-BE49-F238E27FC236}">
                <a16:creationId xmlns:a16="http://schemas.microsoft.com/office/drawing/2014/main" id="{201C2405-A0BD-4DA7-A822-1AF812A740F7}"/>
              </a:ext>
            </a:extLst>
          </p:cNvPr>
          <p:cNvSpPr/>
          <p:nvPr/>
        </p:nvSpPr>
        <p:spPr>
          <a:xfrm>
            <a:off x="1028673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10</a:t>
            </a:r>
          </a:p>
        </p:txBody>
      </p:sp>
      <p:sp>
        <p:nvSpPr>
          <p:cNvPr id="75" name="Hình Bầu dục 45">
            <a:extLst>
              <a:ext uri="{FF2B5EF4-FFF2-40B4-BE49-F238E27FC236}">
                <a16:creationId xmlns:a16="http://schemas.microsoft.com/office/drawing/2014/main" id="{136D6199-4BAB-457D-B1AC-C6AC60788235}"/>
              </a:ext>
            </a:extLst>
          </p:cNvPr>
          <p:cNvSpPr/>
          <p:nvPr/>
        </p:nvSpPr>
        <p:spPr>
          <a:xfrm>
            <a:off x="10387150" y="5414387"/>
            <a:ext cx="1219832" cy="1030476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G Primary Penmanship" panose="020B0604020202020204" charset="0"/>
                <a:ea typeface="Tahoma" pitchFamily="34" charset="0"/>
                <a:cs typeface="Arial" pitchFamily="34" charset="0"/>
              </a:rPr>
              <a:t>GO</a:t>
            </a:r>
          </a:p>
        </p:txBody>
      </p:sp>
      <p:pic>
        <p:nvPicPr>
          <p:cNvPr id="76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9FFD2AC1-CF78-47CA-BEC4-2E87FBD39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920811" y="-1657566"/>
            <a:ext cx="1188195" cy="1188195"/>
          </a:xfrm>
          <a:prstGeom prst="rect">
            <a:avLst/>
          </a:prstGeom>
        </p:spPr>
      </p:pic>
      <p:pic>
        <p:nvPicPr>
          <p:cNvPr id="77" name="Picture 10">
            <a:extLst>
              <a:ext uri="{FF2B5EF4-FFF2-40B4-BE49-F238E27FC236}">
                <a16:creationId xmlns:a16="http://schemas.microsoft.com/office/drawing/2014/main" id="{BFB0D2E8-4C4F-4ABE-B12B-9F5FA2D891D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431368">
            <a:off x="10438134" y="855760"/>
            <a:ext cx="894552" cy="120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8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52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</p:childTnLst>
        </p:cTn>
      </p:par>
    </p:tnLst>
    <p:bldLst>
      <p:bldP spid="53" grpId="0"/>
      <p:bldP spid="60" grpId="0"/>
      <p:bldP spid="6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">
            <a:extLst>
              <a:ext uri="{FF2B5EF4-FFF2-40B4-BE49-F238E27FC236}">
                <a16:creationId xmlns:a16="http://schemas.microsoft.com/office/drawing/2014/main" id="{433644FC-20C6-4042-9CFA-F9256660B2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009204">
            <a:off x="759353" y="976943"/>
            <a:ext cx="2129554" cy="790710"/>
          </a:xfrm>
          <a:prstGeom prst="rect">
            <a:avLst/>
          </a:prstGeom>
        </p:spPr>
      </p:pic>
      <p:pic>
        <p:nvPicPr>
          <p:cNvPr id="52" name="Picture 8">
            <a:extLst>
              <a:ext uri="{FF2B5EF4-FFF2-40B4-BE49-F238E27FC236}">
                <a16:creationId xmlns:a16="http://schemas.microsoft.com/office/drawing/2014/main" id="{58414C58-6358-46A1-A507-B860334E0A5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42177">
            <a:off x="8390009" y="1515676"/>
            <a:ext cx="2711057" cy="1074914"/>
          </a:xfrm>
          <a:prstGeom prst="rect">
            <a:avLst/>
          </a:prstGeom>
        </p:spPr>
      </p:pic>
      <p:sp>
        <p:nvSpPr>
          <p:cNvPr id="53" name="TextBox 9">
            <a:extLst>
              <a:ext uri="{FF2B5EF4-FFF2-40B4-BE49-F238E27FC236}">
                <a16:creationId xmlns:a16="http://schemas.microsoft.com/office/drawing/2014/main" id="{9B957738-E13F-4159-B894-B04F7BB35B85}"/>
              </a:ext>
            </a:extLst>
          </p:cNvPr>
          <p:cNvSpPr txBox="1"/>
          <p:nvPr/>
        </p:nvSpPr>
        <p:spPr>
          <a:xfrm>
            <a:off x="730152" y="2684461"/>
            <a:ext cx="1087683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kern="1200">
                <a:solidFill>
                  <a:srgbClr val="002060"/>
                </a:solidFill>
                <a:latin typeface="UVF TypoSlabserif" panose="02000403050000020004" pitchFamily="2" charset="0"/>
                <a:ea typeface="+mn-ea"/>
                <a:cs typeface="+mn-cs"/>
              </a:rPr>
              <a:t>Trên bản đồ tỉ lệ 1:1 000 000, quãng đường Quảng Nam – Đà Nẵng đo được 3cm. </a:t>
            </a:r>
            <a:r>
              <a:rPr lang="en-US" altLang="en-US" sz="4000" b="1" kern="1200">
                <a:solidFill>
                  <a:srgbClr val="C00000"/>
                </a:solidFill>
                <a:latin typeface="UVF TypoSlabserif" panose="02000403050000020004" pitchFamily="2" charset="0"/>
                <a:ea typeface="+mn-ea"/>
                <a:cs typeface="+mn-cs"/>
              </a:rPr>
              <a:t>Tìm độ dài thật của quãng đường Quảng Nam – Đà Nẵng?</a:t>
            </a:r>
            <a:endParaRPr lang="en-US" altLang="en-US" sz="4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60" name="TextBox 17">
            <a:extLst>
              <a:ext uri="{FF2B5EF4-FFF2-40B4-BE49-F238E27FC236}">
                <a16:creationId xmlns:a16="http://schemas.microsoft.com/office/drawing/2014/main" id="{A5F558F2-081B-4815-8B22-D0012546EF70}"/>
              </a:ext>
            </a:extLst>
          </p:cNvPr>
          <p:cNvSpPr txBox="1"/>
          <p:nvPr/>
        </p:nvSpPr>
        <p:spPr>
          <a:xfrm rot="21009204">
            <a:off x="370432" y="1033522"/>
            <a:ext cx="2754288" cy="7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13"/>
              </a:lnSpc>
              <a:spcBef>
                <a:spcPct val="0"/>
              </a:spcBef>
            </a:pPr>
            <a:r>
              <a:rPr lang="en-US" sz="4000" b="1">
                <a:solidFill>
                  <a:schemeClr val="tx1"/>
                </a:solidFill>
                <a:latin typeface="SVN-Ziclets" panose="02000603000000000000" pitchFamily="2" charset="0"/>
              </a:rPr>
              <a:t>Câu 3</a:t>
            </a:r>
            <a:endParaRPr lang="en-US" sz="4000" b="1" dirty="0">
              <a:solidFill>
                <a:schemeClr val="tx1"/>
              </a:solidFill>
              <a:latin typeface="SVN-Ziclets" panose="02000603000000000000" pitchFamily="2" charset="0"/>
            </a:endParaRPr>
          </a:p>
        </p:txBody>
      </p:sp>
      <p:sp>
        <p:nvSpPr>
          <p:cNvPr id="61" name="TextBox 18">
            <a:extLst>
              <a:ext uri="{FF2B5EF4-FFF2-40B4-BE49-F238E27FC236}">
                <a16:creationId xmlns:a16="http://schemas.microsoft.com/office/drawing/2014/main" id="{74E62339-D312-4A69-9E9A-97D7DD008208}"/>
              </a:ext>
            </a:extLst>
          </p:cNvPr>
          <p:cNvSpPr txBox="1"/>
          <p:nvPr/>
        </p:nvSpPr>
        <p:spPr>
          <a:xfrm rot="342177">
            <a:off x="8266904" y="1783975"/>
            <a:ext cx="2759470" cy="765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8"/>
              </a:lnSpc>
              <a:spcBef>
                <a:spcPct val="0"/>
              </a:spcBef>
            </a:pPr>
            <a:r>
              <a:rPr 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30 km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62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61D59F54-DEA3-4044-BD6D-30E5AD0E8F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61" y="-129038"/>
            <a:ext cx="3051877" cy="24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et gio">
            <a:extLst>
              <a:ext uri="{FF2B5EF4-FFF2-40B4-BE49-F238E27FC236}">
                <a16:creationId xmlns:a16="http://schemas.microsoft.com/office/drawing/2014/main" id="{B5FBE557-8A13-4862-96AA-53A3186F38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326">
            <a:off x="10301059" y="5217561"/>
            <a:ext cx="1615703" cy="91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3" descr="an30">
            <a:extLst>
              <a:ext uri="{FF2B5EF4-FFF2-40B4-BE49-F238E27FC236}">
                <a16:creationId xmlns:a16="http://schemas.microsoft.com/office/drawing/2014/main" id="{153A9E65-0AA6-4B45-A73E-16961CD92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399159" y="5081328"/>
            <a:ext cx="1388379" cy="1229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" name="Hình chữ nhật 85">
            <a:extLst>
              <a:ext uri="{FF2B5EF4-FFF2-40B4-BE49-F238E27FC236}">
                <a16:creationId xmlns:a16="http://schemas.microsoft.com/office/drawing/2014/main" id="{611C6408-3399-496A-B0CF-6B45F3CA30F2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</a:t>
            </a:r>
          </a:p>
        </p:txBody>
      </p:sp>
      <p:sp>
        <p:nvSpPr>
          <p:cNvPr id="66" name="Hình chữ nhật 84">
            <a:extLst>
              <a:ext uri="{FF2B5EF4-FFF2-40B4-BE49-F238E27FC236}">
                <a16:creationId xmlns:a16="http://schemas.microsoft.com/office/drawing/2014/main" id="{9EDD0C0C-D5DF-45EF-83B2-5720352A1DEA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2</a:t>
            </a:r>
          </a:p>
        </p:txBody>
      </p:sp>
      <p:sp>
        <p:nvSpPr>
          <p:cNvPr id="67" name="Hình chữ nhật 83">
            <a:extLst>
              <a:ext uri="{FF2B5EF4-FFF2-40B4-BE49-F238E27FC236}">
                <a16:creationId xmlns:a16="http://schemas.microsoft.com/office/drawing/2014/main" id="{5D400FE6-5697-49FE-A5C8-5AF4E77CA3B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3</a:t>
            </a:r>
          </a:p>
        </p:txBody>
      </p:sp>
      <p:sp>
        <p:nvSpPr>
          <p:cNvPr id="68" name="Hình chữ nhật 57">
            <a:extLst>
              <a:ext uri="{FF2B5EF4-FFF2-40B4-BE49-F238E27FC236}">
                <a16:creationId xmlns:a16="http://schemas.microsoft.com/office/drawing/2014/main" id="{40FB5761-0679-440B-B542-DEB9F2C16A53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4</a:t>
            </a:r>
          </a:p>
        </p:txBody>
      </p:sp>
      <p:sp>
        <p:nvSpPr>
          <p:cNvPr id="69" name="Hình chữ nhật 86">
            <a:extLst>
              <a:ext uri="{FF2B5EF4-FFF2-40B4-BE49-F238E27FC236}">
                <a16:creationId xmlns:a16="http://schemas.microsoft.com/office/drawing/2014/main" id="{8A0742FD-D8D2-4383-A588-7D5E4E55EB29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5</a:t>
            </a:r>
          </a:p>
        </p:txBody>
      </p:sp>
      <p:sp>
        <p:nvSpPr>
          <p:cNvPr id="70" name="Hình chữ nhật 87">
            <a:extLst>
              <a:ext uri="{FF2B5EF4-FFF2-40B4-BE49-F238E27FC236}">
                <a16:creationId xmlns:a16="http://schemas.microsoft.com/office/drawing/2014/main" id="{48C868AD-7E65-4532-9036-4AD683E5A71A}"/>
              </a:ext>
            </a:extLst>
          </p:cNvPr>
          <p:cNvSpPr/>
          <p:nvPr/>
        </p:nvSpPr>
        <p:spPr>
          <a:xfrm>
            <a:off x="10274723" y="4748049"/>
            <a:ext cx="1541668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6</a:t>
            </a:r>
          </a:p>
        </p:txBody>
      </p:sp>
      <p:sp>
        <p:nvSpPr>
          <p:cNvPr id="71" name="Hình chữ nhật 88">
            <a:extLst>
              <a:ext uri="{FF2B5EF4-FFF2-40B4-BE49-F238E27FC236}">
                <a16:creationId xmlns:a16="http://schemas.microsoft.com/office/drawing/2014/main" id="{D6A1B24A-E5FA-4548-B1F4-6035453B3101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7</a:t>
            </a:r>
          </a:p>
        </p:txBody>
      </p:sp>
      <p:sp>
        <p:nvSpPr>
          <p:cNvPr id="72" name="Hình chữ nhật 89">
            <a:extLst>
              <a:ext uri="{FF2B5EF4-FFF2-40B4-BE49-F238E27FC236}">
                <a16:creationId xmlns:a16="http://schemas.microsoft.com/office/drawing/2014/main" id="{D7B7F742-1016-4DDE-A3A6-50E3968B603F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8</a:t>
            </a:r>
          </a:p>
        </p:txBody>
      </p:sp>
      <p:sp>
        <p:nvSpPr>
          <p:cNvPr id="73" name="Hình chữ nhật 90">
            <a:extLst>
              <a:ext uri="{FF2B5EF4-FFF2-40B4-BE49-F238E27FC236}">
                <a16:creationId xmlns:a16="http://schemas.microsoft.com/office/drawing/2014/main" id="{5BC1C837-C4B5-4028-86F8-381F76CE48BB}"/>
              </a:ext>
            </a:extLst>
          </p:cNvPr>
          <p:cNvSpPr/>
          <p:nvPr/>
        </p:nvSpPr>
        <p:spPr>
          <a:xfrm>
            <a:off x="1027472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9</a:t>
            </a:r>
          </a:p>
        </p:txBody>
      </p:sp>
      <p:sp>
        <p:nvSpPr>
          <p:cNvPr id="74" name="Hình chữ nhật 91">
            <a:extLst>
              <a:ext uri="{FF2B5EF4-FFF2-40B4-BE49-F238E27FC236}">
                <a16:creationId xmlns:a16="http://schemas.microsoft.com/office/drawing/2014/main" id="{201C2405-A0BD-4DA7-A822-1AF812A740F7}"/>
              </a:ext>
            </a:extLst>
          </p:cNvPr>
          <p:cNvSpPr/>
          <p:nvPr/>
        </p:nvSpPr>
        <p:spPr>
          <a:xfrm>
            <a:off x="10286734" y="4748049"/>
            <a:ext cx="1541667" cy="205964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innerShdw blurRad="101600" dist="76200" dir="5400000">
                    <a:srgbClr val="D16349">
                      <a:satMod val="190000"/>
                      <a:tint val="100000"/>
                      <a:alpha val="74000"/>
                    </a:srgbClr>
                  </a:innerShdw>
                </a:effectLst>
                <a:ea typeface="Tahoma" pitchFamily="34" charset="0"/>
                <a:cs typeface="Arial" pitchFamily="34" charset="0"/>
              </a:rPr>
              <a:t>10</a:t>
            </a:r>
          </a:p>
        </p:txBody>
      </p:sp>
      <p:sp>
        <p:nvSpPr>
          <p:cNvPr id="75" name="Hình Bầu dục 45">
            <a:extLst>
              <a:ext uri="{FF2B5EF4-FFF2-40B4-BE49-F238E27FC236}">
                <a16:creationId xmlns:a16="http://schemas.microsoft.com/office/drawing/2014/main" id="{136D6199-4BAB-457D-B1AC-C6AC60788235}"/>
              </a:ext>
            </a:extLst>
          </p:cNvPr>
          <p:cNvSpPr/>
          <p:nvPr/>
        </p:nvSpPr>
        <p:spPr>
          <a:xfrm>
            <a:off x="10387150" y="5414387"/>
            <a:ext cx="1219832" cy="1030476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  <a:alpha val="7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glow rad="63500">
              <a:srgbClr val="9BBB59">
                <a:satMod val="175000"/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oftRound"/>
          </a:sp3d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dirty="0">
                <a:ln w="900" cmpd="sng">
                  <a:solidFill>
                    <a:srgbClr val="D1634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8CADA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G Primary Penmanship" panose="020B0604020202020204" charset="0"/>
                <a:ea typeface="Tahoma" pitchFamily="34" charset="0"/>
                <a:cs typeface="Arial" pitchFamily="34" charset="0"/>
              </a:rPr>
              <a:t>GO</a:t>
            </a:r>
          </a:p>
        </p:txBody>
      </p:sp>
      <p:pic>
        <p:nvPicPr>
          <p:cNvPr id="76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9FFD2AC1-CF78-47CA-BEC4-2E87FBD39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920811" y="-1657566"/>
            <a:ext cx="1188195" cy="1188195"/>
          </a:xfrm>
          <a:prstGeom prst="rect">
            <a:avLst/>
          </a:prstGeom>
        </p:spPr>
      </p:pic>
      <p:pic>
        <p:nvPicPr>
          <p:cNvPr id="77" name="Picture 10">
            <a:extLst>
              <a:ext uri="{FF2B5EF4-FFF2-40B4-BE49-F238E27FC236}">
                <a16:creationId xmlns:a16="http://schemas.microsoft.com/office/drawing/2014/main" id="{BFB0D2E8-4C4F-4ABE-B12B-9F5FA2D891D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431368">
            <a:off x="10438134" y="855760"/>
            <a:ext cx="894552" cy="120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3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52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uong suy ng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</p:childTnLst>
        </p:cTn>
      </p:par>
    </p:tnLst>
    <p:bldLst>
      <p:bldP spid="53" grpId="0"/>
      <p:bldP spid="60" grpId="0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F5E9296-97B1-4B5E-BF83-344A316297BC}"/>
              </a:ext>
            </a:extLst>
          </p:cNvPr>
          <p:cNvGrpSpPr/>
          <p:nvPr/>
        </p:nvGrpSpPr>
        <p:grpSpPr>
          <a:xfrm>
            <a:off x="3246234" y="261885"/>
            <a:ext cx="7679897" cy="4093427"/>
            <a:chOff x="7488437" y="35043"/>
            <a:chExt cx="5505829" cy="37458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251A5C-86E5-40C3-BDAA-9D49C936DFC8}"/>
                </a:ext>
              </a:extLst>
            </p:cNvPr>
            <p:cNvSpPr txBox="1"/>
            <p:nvPr/>
          </p:nvSpPr>
          <p:spPr>
            <a:xfrm>
              <a:off x="7488437" y="35044"/>
              <a:ext cx="5505829" cy="3745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0" spc="300" dirty="0">
                  <a:ln w="352425" cmpd="sng">
                    <a:solidFill>
                      <a:srgbClr val="FFFFFF"/>
                    </a:solidFill>
                    <a:round/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#9Slide04 SFU TimesTen Bold" panose="00000700000000000000" pitchFamily="2" charset="0"/>
                </a:rPr>
                <a:t>KHỞI ĐỘNG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069570-C772-4578-915B-A4D827544C86}"/>
                </a:ext>
              </a:extLst>
            </p:cNvPr>
            <p:cNvSpPr txBox="1"/>
            <p:nvPr/>
          </p:nvSpPr>
          <p:spPr>
            <a:xfrm>
              <a:off x="7488437" y="35043"/>
              <a:ext cx="5437444" cy="37458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n-US" sz="13000" spc="300" dirty="0">
                  <a:solidFill>
                    <a:schemeClr val="accent6">
                      <a:lumMod val="50000"/>
                    </a:schemeClr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K</a:t>
              </a:r>
              <a:r>
                <a:rPr lang="en-US" sz="13000" spc="300" dirty="0">
                  <a:solidFill>
                    <a:schemeClr val="accent6">
                      <a:lumMod val="75000"/>
                    </a:schemeClr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H</a:t>
              </a:r>
              <a:r>
                <a:rPr lang="en-US" sz="13000" spc="300" dirty="0">
                  <a:solidFill>
                    <a:schemeClr val="accent6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Ở</a:t>
              </a:r>
              <a:r>
                <a:rPr lang="en-US" sz="13000" spc="300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I</a:t>
              </a:r>
              <a:r>
                <a:rPr lang="en-US" sz="13000" spc="300" dirty="0">
                  <a:solidFill>
                    <a:srgbClr val="DC6285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 </a:t>
              </a:r>
              <a:r>
                <a:rPr lang="en-US" sz="13000" spc="300" dirty="0">
                  <a:solidFill>
                    <a:srgbClr val="30A3CE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Đ</a:t>
              </a:r>
              <a:r>
                <a:rPr lang="en-US" sz="13000" spc="300" dirty="0">
                  <a:solidFill>
                    <a:srgbClr val="66BBDB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Ộ</a:t>
              </a:r>
              <a:r>
                <a:rPr lang="en-US" sz="13000" spc="300" dirty="0">
                  <a:solidFill>
                    <a:srgbClr val="9BAC22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N</a:t>
              </a:r>
              <a:r>
                <a:rPr lang="en-US" sz="13000" spc="300" dirty="0">
                  <a:solidFill>
                    <a:srgbClr val="B5C15B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#9Slide04 SFU TimesTen Bold" panose="00000700000000000000" pitchFamily="2" charset="0"/>
                </a:rPr>
                <a:t>G</a:t>
              </a:r>
            </a:p>
          </p:txBody>
        </p:sp>
      </p:grpSp>
      <p:pic>
        <p:nvPicPr>
          <p:cNvPr id="5" name="图片 2">
            <a:extLst>
              <a:ext uri="{FF2B5EF4-FFF2-40B4-BE49-F238E27FC236}">
                <a16:creationId xmlns:a16="http://schemas.microsoft.com/office/drawing/2014/main" id="{3C3E6479-A0AA-4DCA-A2AD-7900C4519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82" y="4462514"/>
            <a:ext cx="6115122" cy="19274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491A76B-AE53-4BAA-8A31-4C077281B6A7}"/>
              </a:ext>
            </a:extLst>
          </p:cNvPr>
          <p:cNvGrpSpPr/>
          <p:nvPr/>
        </p:nvGrpSpPr>
        <p:grpSpPr>
          <a:xfrm>
            <a:off x="8013530" y="4462514"/>
            <a:ext cx="2253381" cy="3079198"/>
            <a:chOff x="10947587" y="5253678"/>
            <a:chExt cx="1115360" cy="189119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7C57528-55B7-400E-99F1-517378849C7F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98570C-1BA6-4313-94D2-BC930CFAB53D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6E1C46-68B2-40AD-B3F4-5C2A0F4F614A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41089F-9CC7-4E6C-A8FA-C45458544E38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DB1144-39ED-4646-AE92-B8D6AD5E4953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E47BB35-2897-4068-A699-DD9B1F4E4C75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5CA8AD-79EE-47E8-9A21-70C25FBFF569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C026079-AC5D-4787-8944-817D5B21A643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161504-9B79-479E-9319-0735EF6862F2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ADDF350-D712-4B5C-AC03-DB7BAF67D24D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7E453D-E684-4867-99E8-D1875006A989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3EACFCF-C17A-46DF-A065-B485E441A574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89CD94A-D968-41AB-A587-E16349CEF0F5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F2FD366-7419-4C8B-B341-7DE4CDDD24E2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554A5A5-697D-4C5C-906B-3C7DD32C277E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1DBFC22-830D-4B7F-AD35-7A600B9F1143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714BDC-C0B9-4525-9F48-9663AF14C1C3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C1AC679-8D94-4925-B103-E624DBF4BDFA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0229172-523A-4A1E-A0AD-DA9585A7B020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83;p10">
            <a:extLst>
              <a:ext uri="{FF2B5EF4-FFF2-40B4-BE49-F238E27FC236}">
                <a16:creationId xmlns:a16="http://schemas.microsoft.com/office/drawing/2014/main" id="{258D500F-C00B-49EB-A846-9BC18125C3B0}"/>
              </a:ext>
            </a:extLst>
          </p:cNvPr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9" name="Google Shape;794;p10">
            <a:hlinkClick r:id="rId2" action="ppaction://hlinksldjump"/>
            <a:extLst>
              <a:ext uri="{FF2B5EF4-FFF2-40B4-BE49-F238E27FC236}">
                <a16:creationId xmlns:a16="http://schemas.microsoft.com/office/drawing/2014/main" id="{2B316762-DD58-4581-9008-8B9068825C59}"/>
              </a:ext>
            </a:extLst>
          </p:cNvPr>
          <p:cNvSpPr/>
          <p:nvPr/>
        </p:nvSpPr>
        <p:spPr>
          <a:xfrm>
            <a:off x="9877253" y="1829046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95;p10">
            <a:hlinkClick r:id="rId3" action="ppaction://hlinksldjump"/>
            <a:extLst>
              <a:ext uri="{FF2B5EF4-FFF2-40B4-BE49-F238E27FC236}">
                <a16:creationId xmlns:a16="http://schemas.microsoft.com/office/drawing/2014/main" id="{62A049BC-2173-4DD3-A0B7-E76747ED0DA1}"/>
              </a:ext>
            </a:extLst>
          </p:cNvPr>
          <p:cNvSpPr/>
          <p:nvPr/>
        </p:nvSpPr>
        <p:spPr>
          <a:xfrm>
            <a:off x="9836840" y="24129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96;p10">
            <a:hlinkClick r:id="rId4" action="ppaction://hlinksldjump"/>
            <a:extLst>
              <a:ext uri="{FF2B5EF4-FFF2-40B4-BE49-F238E27FC236}">
                <a16:creationId xmlns:a16="http://schemas.microsoft.com/office/drawing/2014/main" id="{7A226760-B1C1-40AA-BFFB-9F94ACB0E27B}"/>
              </a:ext>
            </a:extLst>
          </p:cNvPr>
          <p:cNvSpPr/>
          <p:nvPr/>
        </p:nvSpPr>
        <p:spPr>
          <a:xfrm>
            <a:off x="9836840" y="33273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97;p10">
            <a:hlinkClick r:id="" action="ppaction://noaction"/>
            <a:extLst>
              <a:ext uri="{FF2B5EF4-FFF2-40B4-BE49-F238E27FC236}">
                <a16:creationId xmlns:a16="http://schemas.microsoft.com/office/drawing/2014/main" id="{B97EA048-9BF5-49B4-969A-524486EF7516}"/>
              </a:ext>
            </a:extLst>
          </p:cNvPr>
          <p:cNvSpPr/>
          <p:nvPr/>
        </p:nvSpPr>
        <p:spPr>
          <a:xfrm>
            <a:off x="9836840" y="4057317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885;p13">
            <a:extLst>
              <a:ext uri="{FF2B5EF4-FFF2-40B4-BE49-F238E27FC236}">
                <a16:creationId xmlns:a16="http://schemas.microsoft.com/office/drawing/2014/main" id="{F0790A57-C9FB-48E9-AFD0-860A9C1BAFBF}"/>
              </a:ext>
            </a:extLst>
          </p:cNvPr>
          <p:cNvGrpSpPr/>
          <p:nvPr/>
        </p:nvGrpSpPr>
        <p:grpSpPr>
          <a:xfrm>
            <a:off x="1424333" y="2029202"/>
            <a:ext cx="10968235" cy="3728413"/>
            <a:chOff x="1183950" y="1392059"/>
            <a:chExt cx="5279429" cy="1797263"/>
          </a:xfrm>
        </p:grpSpPr>
        <p:grpSp>
          <p:nvGrpSpPr>
            <p:cNvPr id="14" name="Google Shape;886;p13">
              <a:extLst>
                <a:ext uri="{FF2B5EF4-FFF2-40B4-BE49-F238E27FC236}">
                  <a16:creationId xmlns:a16="http://schemas.microsoft.com/office/drawing/2014/main" id="{E2D1EB56-5079-4039-9A6D-024F2D08DBDC}"/>
                </a:ext>
              </a:extLst>
            </p:cNvPr>
            <p:cNvGrpSpPr/>
            <p:nvPr/>
          </p:nvGrpSpPr>
          <p:grpSpPr>
            <a:xfrm>
              <a:off x="1183950" y="1392059"/>
              <a:ext cx="2829076" cy="1797263"/>
              <a:chOff x="1127406" y="1138720"/>
              <a:chExt cx="4895444" cy="3109989"/>
            </a:xfrm>
          </p:grpSpPr>
          <p:sp>
            <p:nvSpPr>
              <p:cNvPr id="17" name="Google Shape;887;p13">
                <a:extLst>
                  <a:ext uri="{FF2B5EF4-FFF2-40B4-BE49-F238E27FC236}">
                    <a16:creationId xmlns:a16="http://schemas.microsoft.com/office/drawing/2014/main" id="{730B53B2-DEF9-423B-9B53-B7A1F2611F6E}"/>
                  </a:ext>
                </a:extLst>
              </p:cNvPr>
              <p:cNvSpPr/>
              <p:nvPr/>
            </p:nvSpPr>
            <p:spPr>
              <a:xfrm>
                <a:off x="1127406" y="1165900"/>
                <a:ext cx="1334874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D43C67"/>
                    </a:solidFill>
                    <a:latin typeface="UTM Futura Extra" panose="02040603050506020204" pitchFamily="18" charset="0"/>
                  </a:rPr>
                  <a:t>D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D43C67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19" name="Google Shape;889;p13">
                <a:extLst>
                  <a:ext uri="{FF2B5EF4-FFF2-40B4-BE49-F238E27FC236}">
                    <a16:creationId xmlns:a16="http://schemas.microsoft.com/office/drawing/2014/main" id="{9466A969-67F2-415D-901E-B3E239C93C5D}"/>
                  </a:ext>
                </a:extLst>
              </p:cNvPr>
              <p:cNvSpPr/>
              <p:nvPr/>
            </p:nvSpPr>
            <p:spPr>
              <a:xfrm>
                <a:off x="2500890" y="1138720"/>
                <a:ext cx="972762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UTM Futura Extra" panose="02040603050506020204" pitchFamily="18" charset="0"/>
                  </a:rPr>
                  <a:t>Ặ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1" name="Google Shape;891;p13">
                <a:extLst>
                  <a:ext uri="{FF2B5EF4-FFF2-40B4-BE49-F238E27FC236}">
                    <a16:creationId xmlns:a16="http://schemas.microsoft.com/office/drawing/2014/main" id="{88F4E766-353B-4E34-A4EF-F4037EC91790}"/>
                  </a:ext>
                </a:extLst>
              </p:cNvPr>
              <p:cNvSpPr/>
              <p:nvPr/>
            </p:nvSpPr>
            <p:spPr>
              <a:xfrm>
                <a:off x="3651106" y="1199603"/>
                <a:ext cx="872164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UTM Futura Extra" panose="02040603050506020204" pitchFamily="18" charset="0"/>
                  </a:rPr>
                  <a:t>N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2" name="Google Shape;892;p13">
                <a:extLst>
                  <a:ext uri="{FF2B5EF4-FFF2-40B4-BE49-F238E27FC236}">
                    <a16:creationId xmlns:a16="http://schemas.microsoft.com/office/drawing/2014/main" id="{146B2FE9-9C76-4413-8845-89EBA64FD0E9}"/>
                  </a:ext>
                </a:extLst>
              </p:cNvPr>
              <p:cNvSpPr/>
              <p:nvPr/>
            </p:nvSpPr>
            <p:spPr>
              <a:xfrm>
                <a:off x="3977656" y="2828719"/>
                <a:ext cx="1091228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latin typeface="UTM Futura Extra" panose="02040603050506020204" pitchFamily="18" charset="0"/>
                  </a:rPr>
                  <a:t>D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4" name="Google Shape;894;p13">
                <a:extLst>
                  <a:ext uri="{FF2B5EF4-FFF2-40B4-BE49-F238E27FC236}">
                    <a16:creationId xmlns:a16="http://schemas.microsoft.com/office/drawing/2014/main" id="{FEAC8EB3-5318-4BC6-818F-BC70F83AD8A6}"/>
                  </a:ext>
                </a:extLst>
              </p:cNvPr>
              <p:cNvSpPr/>
              <p:nvPr/>
            </p:nvSpPr>
            <p:spPr>
              <a:xfrm>
                <a:off x="5130739" y="2902314"/>
                <a:ext cx="892111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UTM Futura Extra" panose="02040603050506020204" pitchFamily="18" charset="0"/>
                  </a:rPr>
                  <a:t>Ò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2"/>
                  </a:solidFill>
                  <a:latin typeface="UTM Futura Extra" panose="02040603050506020204" pitchFamily="18" charset="0"/>
                </a:endParaRPr>
              </a:p>
            </p:txBody>
          </p:sp>
        </p:grpSp>
        <p:sp>
          <p:nvSpPr>
            <p:cNvPr id="16" name="Google Shape;896;p13">
              <a:extLst>
                <a:ext uri="{FF2B5EF4-FFF2-40B4-BE49-F238E27FC236}">
                  <a16:creationId xmlns:a16="http://schemas.microsoft.com/office/drawing/2014/main" id="{2A573028-C7B6-4C20-9E16-BE38AE1FDFD6}"/>
                </a:ext>
              </a:extLst>
            </p:cNvPr>
            <p:cNvSpPr/>
            <p:nvPr/>
          </p:nvSpPr>
          <p:spPr>
            <a:xfrm>
              <a:off x="6248408" y="1434034"/>
              <a:ext cx="214971" cy="810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UTM Futura Extra" panose="02040603050506020204" pitchFamily="18" charset="0"/>
              </a:endParaRPr>
            </a:p>
          </p:txBody>
        </p:sp>
      </p:grpSp>
      <p:sp>
        <p:nvSpPr>
          <p:cNvPr id="25" name="Google Shape;981;p15">
            <a:extLst>
              <a:ext uri="{FF2B5EF4-FFF2-40B4-BE49-F238E27FC236}">
                <a16:creationId xmlns:a16="http://schemas.microsoft.com/office/drawing/2014/main" id="{66088F39-43E4-4FD4-BA66-165ACE55B860}"/>
              </a:ext>
            </a:extLst>
          </p:cNvPr>
          <p:cNvSpPr txBox="1">
            <a:spLocks/>
          </p:cNvSpPr>
          <p:nvPr/>
        </p:nvSpPr>
        <p:spPr>
          <a:xfrm rot="21248622">
            <a:off x="9043231" y="4283194"/>
            <a:ext cx="4497650" cy="58269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2100"/>
              </a:spcAft>
            </a:pPr>
            <a:r>
              <a:rPr lang="en-US" sz="13000">
                <a:latin typeface="#9Slide05 ValentiaCondensed" panose="02000000000000000000" pitchFamily="2" charset="0"/>
              </a:rPr>
              <a:t>Toán</a:t>
            </a:r>
          </a:p>
        </p:txBody>
      </p:sp>
      <p:pic>
        <p:nvPicPr>
          <p:cNvPr id="28" name="Picture 2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86724B7-D12C-4BE2-9B93-0EFC7188AE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273" y="477447"/>
            <a:ext cx="3500386" cy="495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6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192F64-CAB7-410C-9D40-FFD643CF9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94" y="3657242"/>
            <a:ext cx="8621410" cy="27174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9CDCBB-CB1D-4928-8190-E69F1789D74E}"/>
              </a:ext>
            </a:extLst>
          </p:cNvPr>
          <p:cNvSpPr txBox="1"/>
          <p:nvPr/>
        </p:nvSpPr>
        <p:spPr>
          <a:xfrm>
            <a:off x="2321517" y="1483050"/>
            <a:ext cx="725959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kern="1200">
                <a:ln w="381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+mn-ea"/>
                <a:cs typeface="+mn-cs"/>
              </a:rPr>
              <a:t>Xem bản đồ</a:t>
            </a:r>
            <a:endParaRPr kumimoji="0" lang="en-US" sz="8000" b="1" i="0" u="none" strike="noStrike" kern="1200" cap="none" spc="0" normalizeH="0" baseline="0" noProof="0" dirty="0">
              <a:ln w="381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图片 7">
            <a:extLst>
              <a:ext uri="{FF2B5EF4-FFF2-40B4-BE49-F238E27FC236}">
                <a16:creationId xmlns:a16="http://schemas.microsoft.com/office/drawing/2014/main" id="{002410FB-7046-4060-8B51-A330CA1D5D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1" b="43623"/>
          <a:stretch/>
        </p:blipFill>
        <p:spPr>
          <a:xfrm flipH="1" flipV="1">
            <a:off x="6095999" y="101762"/>
            <a:ext cx="4897677" cy="1740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428252-1E9F-4443-A6D3-464E256DA551}"/>
              </a:ext>
            </a:extLst>
          </p:cNvPr>
          <p:cNvSpPr txBox="1"/>
          <p:nvPr/>
        </p:nvSpPr>
        <p:spPr>
          <a:xfrm>
            <a:off x="4932405" y="621276"/>
            <a:ext cx="725959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kern="1200">
                <a:ln w="38100">
                  <a:noFill/>
                  <a:prstDash val="solid"/>
                </a:ln>
                <a:solidFill>
                  <a:schemeClr val="tx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UVF Curlz MT" panose="04040404050702020202" pitchFamily="82" charset="0"/>
                <a:ea typeface="+mn-ea"/>
                <a:cs typeface="+mn-cs"/>
              </a:rPr>
              <a:t>TRÒ CHƠI</a:t>
            </a:r>
            <a:endParaRPr kumimoji="0" lang="en-US" sz="5000" i="0" u="none" strike="noStrike" kern="1200" cap="none" spc="0" normalizeH="0" baseline="0" noProof="0" dirty="0">
              <a:ln w="38100">
                <a:noFill/>
                <a:prstDash val="solid"/>
              </a:ln>
              <a:solidFill>
                <a:schemeClr val="tx1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VF Curlz MT" panose="040404040507020202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784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1">
            <a:extLst>
              <a:ext uri="{FF2B5EF4-FFF2-40B4-BE49-F238E27FC236}">
                <a16:creationId xmlns:a16="http://schemas.microsoft.com/office/drawing/2014/main" id="{1C2E2CD7-8450-4B13-9B7D-2299D2D2B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793" y="1275462"/>
            <a:ext cx="785977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Quan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sát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err="1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bản</a:t>
            </a:r>
            <a:r>
              <a:rPr lang="en-US" altLang="en-US" sz="3600" b="1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đồ Vùng ĐBSCL cho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: </a:t>
            </a:r>
          </a:p>
        </p:txBody>
      </p:sp>
      <p:sp>
        <p:nvSpPr>
          <p:cNvPr id="51" name="Hình chữ nhật 2">
            <a:extLst>
              <a:ext uri="{FF2B5EF4-FFF2-40B4-BE49-F238E27FC236}">
                <a16:creationId xmlns:a16="http://schemas.microsoft.com/office/drawing/2014/main" id="{71656F73-6883-4599-A3D8-CFA99957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709" y="2254287"/>
            <a:ext cx="3984464" cy="13280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vi-VN" altLang="en-US" sz="3600" b="1">
                <a:latin typeface="UVF TypoSlabserif" panose="02000403050000020004" pitchFamily="2" charset="0"/>
                <a:cs typeface="Times New Roman" panose="02020603050405020304" pitchFamily="18" charset="0"/>
              </a:rPr>
              <a:t>Bản </a:t>
            </a:r>
            <a:r>
              <a:rPr lang="vi-VN" altLang="en-US" sz="36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đồ có tỉ </a:t>
            </a:r>
            <a:r>
              <a:rPr lang="vi-VN" altLang="en-US" sz="3600" b="1">
                <a:latin typeface="UVF TypoSlabserif" panose="02000403050000020004" pitchFamily="2" charset="0"/>
                <a:cs typeface="Times New Roman" panose="02020603050405020304" pitchFamily="18" charset="0"/>
              </a:rPr>
              <a:t>lệ </a:t>
            </a:r>
            <a:endParaRPr lang="en-US" altLang="en-US" sz="3600" b="1">
              <a:latin typeface="UVF TypoSlabserif" panose="02000403050000020004" pitchFamily="2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vi-VN" altLang="en-US" sz="3600" b="1">
                <a:latin typeface="UVF TypoSlabserif" panose="02000403050000020004" pitchFamily="2" charset="0"/>
                <a:cs typeface="Times New Roman" panose="02020603050405020304" pitchFamily="18" charset="0"/>
              </a:rPr>
              <a:t>bao </a:t>
            </a:r>
            <a:r>
              <a:rPr lang="vi-VN" altLang="en-US" sz="36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nhiêu 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C45922-367A-450B-BB32-E7F99E202A3E}"/>
              </a:ext>
            </a:extLst>
          </p:cNvPr>
          <p:cNvGrpSpPr/>
          <p:nvPr/>
        </p:nvGrpSpPr>
        <p:grpSpPr>
          <a:xfrm>
            <a:off x="5372504" y="1829459"/>
            <a:ext cx="5992182" cy="4312383"/>
            <a:chOff x="5328961" y="1829461"/>
            <a:chExt cx="5827848" cy="4397168"/>
          </a:xfrm>
        </p:grpSpPr>
        <p:pic>
          <p:nvPicPr>
            <p:cNvPr id="49" name="Picture 2" descr="https://img.loigiaihay.com/picture/2020/0108/tr89-b1-vnen4-t2.jpg">
              <a:extLst>
                <a:ext uri="{FF2B5EF4-FFF2-40B4-BE49-F238E27FC236}">
                  <a16:creationId xmlns:a16="http://schemas.microsoft.com/office/drawing/2014/main" id="{6E652787-427E-4F1C-BEEF-18189FEA5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961" y="1829461"/>
              <a:ext cx="5827848" cy="43971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Hình chữ nhật 1">
              <a:extLst>
                <a:ext uri="{FF2B5EF4-FFF2-40B4-BE49-F238E27FC236}">
                  <a16:creationId xmlns:a16="http://schemas.microsoft.com/office/drawing/2014/main" id="{37DEBAC5-BC57-4223-BDE2-638C6DD55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2885" y="5811921"/>
              <a:ext cx="1885453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Tỉ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lệ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1: 2 000 000</a:t>
              </a:r>
              <a:endParaRPr lang="vi-VN" altLang="en-US" sz="1800" b="1" dirty="0">
                <a:latin typeface="UVF TypoSlabserif" panose="02000403050000020004" pitchFamily="2" charset="0"/>
              </a:endParaRPr>
            </a:p>
          </p:txBody>
        </p:sp>
      </p:grpSp>
      <p:sp>
        <p:nvSpPr>
          <p:cNvPr id="53" name="Hình chữ nhật 5">
            <a:extLst>
              <a:ext uri="{FF2B5EF4-FFF2-40B4-BE49-F238E27FC236}">
                <a16:creationId xmlns:a16="http://schemas.microsoft.com/office/drawing/2014/main" id="{0C157B0A-7AE7-4697-9A19-1A6E1E3C6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210" y="3943259"/>
            <a:ext cx="3603462" cy="1200329"/>
          </a:xfrm>
          <a:custGeom>
            <a:avLst/>
            <a:gdLst>
              <a:gd name="connsiteX0" fmla="*/ 0 w 3603462"/>
              <a:gd name="connsiteY0" fmla="*/ 0 h 1200329"/>
              <a:gd name="connsiteX1" fmla="*/ 550815 w 3603462"/>
              <a:gd name="connsiteY1" fmla="*/ 0 h 1200329"/>
              <a:gd name="connsiteX2" fmla="*/ 1029561 w 3603462"/>
              <a:gd name="connsiteY2" fmla="*/ 0 h 1200329"/>
              <a:gd name="connsiteX3" fmla="*/ 1580375 w 3603462"/>
              <a:gd name="connsiteY3" fmla="*/ 0 h 1200329"/>
              <a:gd name="connsiteX4" fmla="*/ 1987052 w 3603462"/>
              <a:gd name="connsiteY4" fmla="*/ 0 h 1200329"/>
              <a:gd name="connsiteX5" fmla="*/ 2501832 w 3603462"/>
              <a:gd name="connsiteY5" fmla="*/ 0 h 1200329"/>
              <a:gd name="connsiteX6" fmla="*/ 3016612 w 3603462"/>
              <a:gd name="connsiteY6" fmla="*/ 0 h 1200329"/>
              <a:gd name="connsiteX7" fmla="*/ 3603462 w 3603462"/>
              <a:gd name="connsiteY7" fmla="*/ 0 h 1200329"/>
              <a:gd name="connsiteX8" fmla="*/ 3603462 w 3603462"/>
              <a:gd name="connsiteY8" fmla="*/ 376103 h 1200329"/>
              <a:gd name="connsiteX9" fmla="*/ 3603462 w 3603462"/>
              <a:gd name="connsiteY9" fmla="*/ 740203 h 1200329"/>
              <a:gd name="connsiteX10" fmla="*/ 3603462 w 3603462"/>
              <a:gd name="connsiteY10" fmla="*/ 1200329 h 1200329"/>
              <a:gd name="connsiteX11" fmla="*/ 3052647 w 3603462"/>
              <a:gd name="connsiteY11" fmla="*/ 1200329 h 1200329"/>
              <a:gd name="connsiteX12" fmla="*/ 2573901 w 3603462"/>
              <a:gd name="connsiteY12" fmla="*/ 1200329 h 1200329"/>
              <a:gd name="connsiteX13" fmla="*/ 1987052 w 3603462"/>
              <a:gd name="connsiteY13" fmla="*/ 1200329 h 1200329"/>
              <a:gd name="connsiteX14" fmla="*/ 1580375 w 3603462"/>
              <a:gd name="connsiteY14" fmla="*/ 1200329 h 1200329"/>
              <a:gd name="connsiteX15" fmla="*/ 1101630 w 3603462"/>
              <a:gd name="connsiteY15" fmla="*/ 1200329 h 1200329"/>
              <a:gd name="connsiteX16" fmla="*/ 694953 w 3603462"/>
              <a:gd name="connsiteY16" fmla="*/ 1200329 h 1200329"/>
              <a:gd name="connsiteX17" fmla="*/ 0 w 3603462"/>
              <a:gd name="connsiteY17" fmla="*/ 1200329 h 1200329"/>
              <a:gd name="connsiteX18" fmla="*/ 0 w 3603462"/>
              <a:gd name="connsiteY18" fmla="*/ 836229 h 1200329"/>
              <a:gd name="connsiteX19" fmla="*/ 0 w 3603462"/>
              <a:gd name="connsiteY19" fmla="*/ 472129 h 1200329"/>
              <a:gd name="connsiteX20" fmla="*/ 0 w 3603462"/>
              <a:gd name="connsiteY2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3462" h="1200329" fill="none" extrusionOk="0">
                <a:moveTo>
                  <a:pt x="0" y="0"/>
                </a:moveTo>
                <a:cubicBezTo>
                  <a:pt x="218440" y="-62234"/>
                  <a:pt x="364628" y="56151"/>
                  <a:pt x="550815" y="0"/>
                </a:cubicBezTo>
                <a:cubicBezTo>
                  <a:pt x="737002" y="-56151"/>
                  <a:pt x="905063" y="19100"/>
                  <a:pt x="1029561" y="0"/>
                </a:cubicBezTo>
                <a:cubicBezTo>
                  <a:pt x="1154059" y="-19100"/>
                  <a:pt x="1413426" y="65563"/>
                  <a:pt x="1580375" y="0"/>
                </a:cubicBezTo>
                <a:cubicBezTo>
                  <a:pt x="1747324" y="-65563"/>
                  <a:pt x="1890200" y="25880"/>
                  <a:pt x="1987052" y="0"/>
                </a:cubicBezTo>
                <a:cubicBezTo>
                  <a:pt x="2083904" y="-25880"/>
                  <a:pt x="2325204" y="15799"/>
                  <a:pt x="2501832" y="0"/>
                </a:cubicBezTo>
                <a:cubicBezTo>
                  <a:pt x="2678460" y="-15799"/>
                  <a:pt x="2883851" y="1433"/>
                  <a:pt x="3016612" y="0"/>
                </a:cubicBezTo>
                <a:cubicBezTo>
                  <a:pt x="3149373" y="-1433"/>
                  <a:pt x="3395109" y="50870"/>
                  <a:pt x="3603462" y="0"/>
                </a:cubicBezTo>
                <a:cubicBezTo>
                  <a:pt x="3628660" y="110113"/>
                  <a:pt x="3586610" y="281965"/>
                  <a:pt x="3603462" y="376103"/>
                </a:cubicBezTo>
                <a:cubicBezTo>
                  <a:pt x="3620314" y="470241"/>
                  <a:pt x="3572639" y="593345"/>
                  <a:pt x="3603462" y="740203"/>
                </a:cubicBezTo>
                <a:cubicBezTo>
                  <a:pt x="3634285" y="887061"/>
                  <a:pt x="3575238" y="1092054"/>
                  <a:pt x="3603462" y="1200329"/>
                </a:cubicBezTo>
                <a:cubicBezTo>
                  <a:pt x="3334841" y="1255267"/>
                  <a:pt x="3164075" y="1184581"/>
                  <a:pt x="3052647" y="1200329"/>
                </a:cubicBezTo>
                <a:cubicBezTo>
                  <a:pt x="2941219" y="1216077"/>
                  <a:pt x="2801081" y="1186575"/>
                  <a:pt x="2573901" y="1200329"/>
                </a:cubicBezTo>
                <a:cubicBezTo>
                  <a:pt x="2346721" y="1214083"/>
                  <a:pt x="2177903" y="1143705"/>
                  <a:pt x="1987052" y="1200329"/>
                </a:cubicBezTo>
                <a:cubicBezTo>
                  <a:pt x="1796201" y="1256953"/>
                  <a:pt x="1765445" y="1178133"/>
                  <a:pt x="1580375" y="1200329"/>
                </a:cubicBezTo>
                <a:cubicBezTo>
                  <a:pt x="1395305" y="1222525"/>
                  <a:pt x="1323881" y="1191877"/>
                  <a:pt x="1101630" y="1200329"/>
                </a:cubicBezTo>
                <a:cubicBezTo>
                  <a:pt x="879379" y="1208781"/>
                  <a:pt x="806783" y="1182482"/>
                  <a:pt x="694953" y="1200329"/>
                </a:cubicBezTo>
                <a:cubicBezTo>
                  <a:pt x="583123" y="1218176"/>
                  <a:pt x="203296" y="1123362"/>
                  <a:pt x="0" y="1200329"/>
                </a:cubicBezTo>
                <a:cubicBezTo>
                  <a:pt x="-10436" y="1075328"/>
                  <a:pt x="29847" y="926881"/>
                  <a:pt x="0" y="836229"/>
                </a:cubicBezTo>
                <a:cubicBezTo>
                  <a:pt x="-29847" y="745577"/>
                  <a:pt x="9122" y="601166"/>
                  <a:pt x="0" y="472129"/>
                </a:cubicBezTo>
                <a:cubicBezTo>
                  <a:pt x="-9122" y="343092"/>
                  <a:pt x="51109" y="120566"/>
                  <a:pt x="0" y="0"/>
                </a:cubicBezTo>
                <a:close/>
              </a:path>
              <a:path w="3603462" h="1200329" stroke="0" extrusionOk="0">
                <a:moveTo>
                  <a:pt x="0" y="0"/>
                </a:moveTo>
                <a:cubicBezTo>
                  <a:pt x="221357" y="-33850"/>
                  <a:pt x="275597" y="57009"/>
                  <a:pt x="478746" y="0"/>
                </a:cubicBezTo>
                <a:cubicBezTo>
                  <a:pt x="681895" y="-57009"/>
                  <a:pt x="835088" y="64810"/>
                  <a:pt x="1065595" y="0"/>
                </a:cubicBezTo>
                <a:cubicBezTo>
                  <a:pt x="1296102" y="-64810"/>
                  <a:pt x="1415520" y="40886"/>
                  <a:pt x="1652445" y="0"/>
                </a:cubicBezTo>
                <a:cubicBezTo>
                  <a:pt x="1889370" y="-40886"/>
                  <a:pt x="2096396" y="54103"/>
                  <a:pt x="2239294" y="0"/>
                </a:cubicBezTo>
                <a:cubicBezTo>
                  <a:pt x="2382192" y="-54103"/>
                  <a:pt x="2656140" y="56480"/>
                  <a:pt x="2826144" y="0"/>
                </a:cubicBezTo>
                <a:cubicBezTo>
                  <a:pt x="2996148" y="-56480"/>
                  <a:pt x="3407209" y="13099"/>
                  <a:pt x="3603462" y="0"/>
                </a:cubicBezTo>
                <a:cubicBezTo>
                  <a:pt x="3639196" y="102611"/>
                  <a:pt x="3599926" y="191078"/>
                  <a:pt x="3603462" y="364100"/>
                </a:cubicBezTo>
                <a:cubicBezTo>
                  <a:pt x="3606998" y="537122"/>
                  <a:pt x="3568337" y="598012"/>
                  <a:pt x="3603462" y="764209"/>
                </a:cubicBezTo>
                <a:cubicBezTo>
                  <a:pt x="3638587" y="930406"/>
                  <a:pt x="3573890" y="1018129"/>
                  <a:pt x="3603462" y="1200329"/>
                </a:cubicBezTo>
                <a:cubicBezTo>
                  <a:pt x="3487045" y="1238057"/>
                  <a:pt x="3275792" y="1166178"/>
                  <a:pt x="3052647" y="1200329"/>
                </a:cubicBezTo>
                <a:cubicBezTo>
                  <a:pt x="2829503" y="1234480"/>
                  <a:pt x="2743264" y="1165169"/>
                  <a:pt x="2645971" y="1200329"/>
                </a:cubicBezTo>
                <a:cubicBezTo>
                  <a:pt x="2548678" y="1235489"/>
                  <a:pt x="2339798" y="1182100"/>
                  <a:pt x="2239294" y="1200329"/>
                </a:cubicBezTo>
                <a:cubicBezTo>
                  <a:pt x="2138790" y="1218558"/>
                  <a:pt x="1910179" y="1173941"/>
                  <a:pt x="1796583" y="1200329"/>
                </a:cubicBezTo>
                <a:cubicBezTo>
                  <a:pt x="1682987" y="1226717"/>
                  <a:pt x="1418698" y="1174388"/>
                  <a:pt x="1281803" y="1200329"/>
                </a:cubicBezTo>
                <a:cubicBezTo>
                  <a:pt x="1144908" y="1226270"/>
                  <a:pt x="929173" y="1166303"/>
                  <a:pt x="839092" y="1200329"/>
                </a:cubicBezTo>
                <a:cubicBezTo>
                  <a:pt x="749011" y="1234355"/>
                  <a:pt x="298809" y="1175161"/>
                  <a:pt x="0" y="1200329"/>
                </a:cubicBezTo>
                <a:cubicBezTo>
                  <a:pt x="-43659" y="1087775"/>
                  <a:pt x="41716" y="957546"/>
                  <a:pt x="0" y="776213"/>
                </a:cubicBezTo>
                <a:cubicBezTo>
                  <a:pt x="-41716" y="594880"/>
                  <a:pt x="3604" y="550898"/>
                  <a:pt x="0" y="364100"/>
                </a:cubicBezTo>
                <a:cubicBezTo>
                  <a:pt x="-3604" y="177302"/>
                  <a:pt x="35205" y="7749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088087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 b="1" dirty="0">
                <a:latin typeface="UVF TypoSlabserif" panose="02000403050000020004" pitchFamily="2" charset="0"/>
                <a:cs typeface="Times New Roman" panose="02020603050405020304" pitchFamily="18" charset="0"/>
              </a:rPr>
              <a:t>Bản đồ có tỉ lệ là</a:t>
            </a:r>
            <a:r>
              <a:rPr lang="vi-VN" altLang="en-US" sz="3600" b="1">
                <a:latin typeface="UVF TypoSlabserif" panose="02000403050000020004" pitchFamily="2" charset="0"/>
                <a:cs typeface="Times New Roman" panose="02020603050405020304" pitchFamily="18" charset="0"/>
              </a:rPr>
              <a:t>: </a:t>
            </a:r>
            <a:endParaRPr lang="en-US" altLang="en-US" sz="3600" b="1">
              <a:latin typeface="UVF TypoSlabserif" panose="02000403050000020004" pitchFamily="2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1 </a:t>
            </a:r>
            <a:r>
              <a:rPr lang="vi-VN" altLang="en-US" sz="3600" b="1" dirty="0">
                <a:solidFill>
                  <a:srgbClr val="FF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: 2 000 000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Hình chữ nhật 2">
            <a:extLst>
              <a:ext uri="{FF2B5EF4-FFF2-40B4-BE49-F238E27FC236}">
                <a16:creationId xmlns:a16="http://schemas.microsoft.com/office/drawing/2014/main" id="{71656F73-6883-4599-A3D8-CFA99957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232" y="5371839"/>
            <a:ext cx="7820218" cy="6469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Tỉ lệ bản đồ cho ta biết điều gì</a:t>
            </a:r>
            <a:r>
              <a:rPr lang="vi-V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?</a:t>
            </a:r>
            <a:endParaRPr lang="vi-V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C45922-367A-450B-BB32-E7F99E202A3E}"/>
              </a:ext>
            </a:extLst>
          </p:cNvPr>
          <p:cNvGrpSpPr/>
          <p:nvPr/>
        </p:nvGrpSpPr>
        <p:grpSpPr>
          <a:xfrm rot="21428936">
            <a:off x="1284165" y="1436811"/>
            <a:ext cx="5604840" cy="3776224"/>
            <a:chOff x="5328961" y="1829461"/>
            <a:chExt cx="5827848" cy="4397168"/>
          </a:xfrm>
        </p:grpSpPr>
        <p:pic>
          <p:nvPicPr>
            <p:cNvPr id="49" name="Picture 2" descr="https://img.loigiaihay.com/picture/2020/0108/tr89-b1-vnen4-t2.jpg">
              <a:extLst>
                <a:ext uri="{FF2B5EF4-FFF2-40B4-BE49-F238E27FC236}">
                  <a16:creationId xmlns:a16="http://schemas.microsoft.com/office/drawing/2014/main" id="{6E652787-427E-4F1C-BEEF-18189FEA5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961" y="1829461"/>
              <a:ext cx="5827848" cy="43971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Hình chữ nhật 1">
              <a:extLst>
                <a:ext uri="{FF2B5EF4-FFF2-40B4-BE49-F238E27FC236}">
                  <a16:creationId xmlns:a16="http://schemas.microsoft.com/office/drawing/2014/main" id="{37DEBAC5-BC57-4223-BDE2-638C6DD55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2885" y="5811921"/>
              <a:ext cx="1885453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Tỉ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lệ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1: 2 000 000</a:t>
              </a:r>
              <a:endParaRPr lang="vi-VN" altLang="en-US" sz="1800" b="1" dirty="0">
                <a:latin typeface="UVF TypoSlabserif" panose="02000403050000020004" pitchFamily="2" charset="0"/>
              </a:endParaRPr>
            </a:p>
          </p:txBody>
        </p:sp>
      </p:grpSp>
      <p:sp>
        <p:nvSpPr>
          <p:cNvPr id="53" name="Hình chữ nhật 5">
            <a:extLst>
              <a:ext uri="{FF2B5EF4-FFF2-40B4-BE49-F238E27FC236}">
                <a16:creationId xmlns:a16="http://schemas.microsoft.com/office/drawing/2014/main" id="{0C157B0A-7AE7-4697-9A19-1A6E1E3C6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725" y="1997839"/>
            <a:ext cx="3819491" cy="2862322"/>
          </a:xfrm>
          <a:custGeom>
            <a:avLst/>
            <a:gdLst>
              <a:gd name="connsiteX0" fmla="*/ 0 w 3819491"/>
              <a:gd name="connsiteY0" fmla="*/ 0 h 2862322"/>
              <a:gd name="connsiteX1" fmla="*/ 507447 w 3819491"/>
              <a:gd name="connsiteY1" fmla="*/ 0 h 2862322"/>
              <a:gd name="connsiteX2" fmla="*/ 1053088 w 3819491"/>
              <a:gd name="connsiteY2" fmla="*/ 0 h 2862322"/>
              <a:gd name="connsiteX3" fmla="*/ 1560535 w 3819491"/>
              <a:gd name="connsiteY3" fmla="*/ 0 h 2862322"/>
              <a:gd name="connsiteX4" fmla="*/ 2029787 w 3819491"/>
              <a:gd name="connsiteY4" fmla="*/ 0 h 2862322"/>
              <a:gd name="connsiteX5" fmla="*/ 2613623 w 3819491"/>
              <a:gd name="connsiteY5" fmla="*/ 0 h 2862322"/>
              <a:gd name="connsiteX6" fmla="*/ 3235655 w 3819491"/>
              <a:gd name="connsiteY6" fmla="*/ 0 h 2862322"/>
              <a:gd name="connsiteX7" fmla="*/ 3819491 w 3819491"/>
              <a:gd name="connsiteY7" fmla="*/ 0 h 2862322"/>
              <a:gd name="connsiteX8" fmla="*/ 3819491 w 3819491"/>
              <a:gd name="connsiteY8" fmla="*/ 601088 h 2862322"/>
              <a:gd name="connsiteX9" fmla="*/ 3819491 w 3819491"/>
              <a:gd name="connsiteY9" fmla="*/ 1202175 h 2862322"/>
              <a:gd name="connsiteX10" fmla="*/ 3819491 w 3819491"/>
              <a:gd name="connsiteY10" fmla="*/ 1688770 h 2862322"/>
              <a:gd name="connsiteX11" fmla="*/ 3819491 w 3819491"/>
              <a:gd name="connsiteY11" fmla="*/ 2318481 h 2862322"/>
              <a:gd name="connsiteX12" fmla="*/ 3819491 w 3819491"/>
              <a:gd name="connsiteY12" fmla="*/ 2862322 h 2862322"/>
              <a:gd name="connsiteX13" fmla="*/ 3312044 w 3819491"/>
              <a:gd name="connsiteY13" fmla="*/ 2862322 h 2862322"/>
              <a:gd name="connsiteX14" fmla="*/ 2880987 w 3819491"/>
              <a:gd name="connsiteY14" fmla="*/ 2862322 h 2862322"/>
              <a:gd name="connsiteX15" fmla="*/ 2335346 w 3819491"/>
              <a:gd name="connsiteY15" fmla="*/ 2862322 h 2862322"/>
              <a:gd name="connsiteX16" fmla="*/ 1789704 w 3819491"/>
              <a:gd name="connsiteY16" fmla="*/ 2862322 h 2862322"/>
              <a:gd name="connsiteX17" fmla="*/ 1358648 w 3819491"/>
              <a:gd name="connsiteY17" fmla="*/ 2862322 h 2862322"/>
              <a:gd name="connsiteX18" fmla="*/ 889396 w 3819491"/>
              <a:gd name="connsiteY18" fmla="*/ 2862322 h 2862322"/>
              <a:gd name="connsiteX19" fmla="*/ 0 w 3819491"/>
              <a:gd name="connsiteY19" fmla="*/ 2862322 h 2862322"/>
              <a:gd name="connsiteX20" fmla="*/ 0 w 3819491"/>
              <a:gd name="connsiteY20" fmla="*/ 2261234 h 2862322"/>
              <a:gd name="connsiteX21" fmla="*/ 0 w 3819491"/>
              <a:gd name="connsiteY21" fmla="*/ 1774640 h 2862322"/>
              <a:gd name="connsiteX22" fmla="*/ 0 w 3819491"/>
              <a:gd name="connsiteY22" fmla="*/ 1202175 h 2862322"/>
              <a:gd name="connsiteX23" fmla="*/ 0 w 3819491"/>
              <a:gd name="connsiteY23" fmla="*/ 686957 h 2862322"/>
              <a:gd name="connsiteX24" fmla="*/ 0 w 3819491"/>
              <a:gd name="connsiteY2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19491" h="2862322" fill="none" extrusionOk="0">
                <a:moveTo>
                  <a:pt x="0" y="0"/>
                </a:moveTo>
                <a:cubicBezTo>
                  <a:pt x="165894" y="-11518"/>
                  <a:pt x="311800" y="33410"/>
                  <a:pt x="507447" y="0"/>
                </a:cubicBezTo>
                <a:cubicBezTo>
                  <a:pt x="703094" y="-33410"/>
                  <a:pt x="905592" y="52064"/>
                  <a:pt x="1053088" y="0"/>
                </a:cubicBezTo>
                <a:cubicBezTo>
                  <a:pt x="1200584" y="-52064"/>
                  <a:pt x="1349701" y="32487"/>
                  <a:pt x="1560535" y="0"/>
                </a:cubicBezTo>
                <a:cubicBezTo>
                  <a:pt x="1771369" y="-32487"/>
                  <a:pt x="1908445" y="51817"/>
                  <a:pt x="2029787" y="0"/>
                </a:cubicBezTo>
                <a:cubicBezTo>
                  <a:pt x="2151129" y="-51817"/>
                  <a:pt x="2377363" y="66069"/>
                  <a:pt x="2613623" y="0"/>
                </a:cubicBezTo>
                <a:cubicBezTo>
                  <a:pt x="2849883" y="-66069"/>
                  <a:pt x="3098994" y="67747"/>
                  <a:pt x="3235655" y="0"/>
                </a:cubicBezTo>
                <a:cubicBezTo>
                  <a:pt x="3372316" y="-67747"/>
                  <a:pt x="3647416" y="60751"/>
                  <a:pt x="3819491" y="0"/>
                </a:cubicBezTo>
                <a:cubicBezTo>
                  <a:pt x="3837307" y="264030"/>
                  <a:pt x="3775209" y="427006"/>
                  <a:pt x="3819491" y="601088"/>
                </a:cubicBezTo>
                <a:cubicBezTo>
                  <a:pt x="3863773" y="775170"/>
                  <a:pt x="3818445" y="994841"/>
                  <a:pt x="3819491" y="1202175"/>
                </a:cubicBezTo>
                <a:cubicBezTo>
                  <a:pt x="3820537" y="1409509"/>
                  <a:pt x="3785909" y="1469639"/>
                  <a:pt x="3819491" y="1688770"/>
                </a:cubicBezTo>
                <a:cubicBezTo>
                  <a:pt x="3853073" y="1907901"/>
                  <a:pt x="3766015" y="2006127"/>
                  <a:pt x="3819491" y="2318481"/>
                </a:cubicBezTo>
                <a:cubicBezTo>
                  <a:pt x="3872967" y="2630835"/>
                  <a:pt x="3803310" y="2690358"/>
                  <a:pt x="3819491" y="2862322"/>
                </a:cubicBezTo>
                <a:cubicBezTo>
                  <a:pt x="3610503" y="2917207"/>
                  <a:pt x="3434948" y="2840197"/>
                  <a:pt x="3312044" y="2862322"/>
                </a:cubicBezTo>
                <a:cubicBezTo>
                  <a:pt x="3189140" y="2884447"/>
                  <a:pt x="3038360" y="2842352"/>
                  <a:pt x="2880987" y="2862322"/>
                </a:cubicBezTo>
                <a:cubicBezTo>
                  <a:pt x="2723614" y="2882292"/>
                  <a:pt x="2454718" y="2825606"/>
                  <a:pt x="2335346" y="2862322"/>
                </a:cubicBezTo>
                <a:cubicBezTo>
                  <a:pt x="2215974" y="2899038"/>
                  <a:pt x="1908142" y="2832729"/>
                  <a:pt x="1789704" y="2862322"/>
                </a:cubicBezTo>
                <a:cubicBezTo>
                  <a:pt x="1671266" y="2891915"/>
                  <a:pt x="1456058" y="2818904"/>
                  <a:pt x="1358648" y="2862322"/>
                </a:cubicBezTo>
                <a:cubicBezTo>
                  <a:pt x="1261238" y="2905740"/>
                  <a:pt x="1083010" y="2859144"/>
                  <a:pt x="889396" y="2862322"/>
                </a:cubicBezTo>
                <a:cubicBezTo>
                  <a:pt x="695782" y="2865500"/>
                  <a:pt x="213602" y="2793744"/>
                  <a:pt x="0" y="2862322"/>
                </a:cubicBezTo>
                <a:cubicBezTo>
                  <a:pt x="-14283" y="2582732"/>
                  <a:pt x="61762" y="2524801"/>
                  <a:pt x="0" y="2261234"/>
                </a:cubicBezTo>
                <a:cubicBezTo>
                  <a:pt x="-61762" y="1997667"/>
                  <a:pt x="36411" y="1908261"/>
                  <a:pt x="0" y="1774640"/>
                </a:cubicBezTo>
                <a:cubicBezTo>
                  <a:pt x="-36411" y="1641019"/>
                  <a:pt x="43886" y="1427009"/>
                  <a:pt x="0" y="1202175"/>
                </a:cubicBezTo>
                <a:cubicBezTo>
                  <a:pt x="-43886" y="977341"/>
                  <a:pt x="35913" y="899272"/>
                  <a:pt x="0" y="686957"/>
                </a:cubicBezTo>
                <a:cubicBezTo>
                  <a:pt x="-35913" y="474642"/>
                  <a:pt x="11248" y="152666"/>
                  <a:pt x="0" y="0"/>
                </a:cubicBezTo>
                <a:close/>
              </a:path>
              <a:path w="3819491" h="2862322" stroke="0" extrusionOk="0">
                <a:moveTo>
                  <a:pt x="0" y="0"/>
                </a:moveTo>
                <a:cubicBezTo>
                  <a:pt x="128377" y="-50526"/>
                  <a:pt x="376316" y="26648"/>
                  <a:pt x="507447" y="0"/>
                </a:cubicBezTo>
                <a:cubicBezTo>
                  <a:pt x="638578" y="-26648"/>
                  <a:pt x="883361" y="55149"/>
                  <a:pt x="1129478" y="0"/>
                </a:cubicBezTo>
                <a:cubicBezTo>
                  <a:pt x="1375595" y="-55149"/>
                  <a:pt x="1594273" y="51572"/>
                  <a:pt x="1751509" y="0"/>
                </a:cubicBezTo>
                <a:cubicBezTo>
                  <a:pt x="1908745" y="-51572"/>
                  <a:pt x="2098189" y="69056"/>
                  <a:pt x="2373541" y="0"/>
                </a:cubicBezTo>
                <a:cubicBezTo>
                  <a:pt x="2648893" y="-69056"/>
                  <a:pt x="2706578" y="37517"/>
                  <a:pt x="2995572" y="0"/>
                </a:cubicBezTo>
                <a:cubicBezTo>
                  <a:pt x="3284566" y="-37517"/>
                  <a:pt x="3592873" y="5363"/>
                  <a:pt x="3819491" y="0"/>
                </a:cubicBezTo>
                <a:cubicBezTo>
                  <a:pt x="3853384" y="102575"/>
                  <a:pt x="3814642" y="380851"/>
                  <a:pt x="3819491" y="486595"/>
                </a:cubicBezTo>
                <a:cubicBezTo>
                  <a:pt x="3824340" y="592339"/>
                  <a:pt x="3809527" y="847193"/>
                  <a:pt x="3819491" y="1059059"/>
                </a:cubicBezTo>
                <a:cubicBezTo>
                  <a:pt x="3829455" y="1270925"/>
                  <a:pt x="3798752" y="1436613"/>
                  <a:pt x="3819491" y="1602900"/>
                </a:cubicBezTo>
                <a:cubicBezTo>
                  <a:pt x="3840230" y="1769187"/>
                  <a:pt x="3786920" y="1954960"/>
                  <a:pt x="3819491" y="2203988"/>
                </a:cubicBezTo>
                <a:cubicBezTo>
                  <a:pt x="3852062" y="2453016"/>
                  <a:pt x="3818746" y="2674046"/>
                  <a:pt x="3819491" y="2862322"/>
                </a:cubicBezTo>
                <a:cubicBezTo>
                  <a:pt x="3550417" y="2876120"/>
                  <a:pt x="3535050" y="2796970"/>
                  <a:pt x="3273849" y="2862322"/>
                </a:cubicBezTo>
                <a:cubicBezTo>
                  <a:pt x="3012648" y="2927674"/>
                  <a:pt x="2946641" y="2824604"/>
                  <a:pt x="2804598" y="2862322"/>
                </a:cubicBezTo>
                <a:cubicBezTo>
                  <a:pt x="2662555" y="2900040"/>
                  <a:pt x="2372748" y="2833978"/>
                  <a:pt x="2258956" y="2862322"/>
                </a:cubicBezTo>
                <a:cubicBezTo>
                  <a:pt x="2145164" y="2890666"/>
                  <a:pt x="1919081" y="2853351"/>
                  <a:pt x="1789704" y="2862322"/>
                </a:cubicBezTo>
                <a:cubicBezTo>
                  <a:pt x="1660327" y="2871293"/>
                  <a:pt x="1536178" y="2816185"/>
                  <a:pt x="1358648" y="2862322"/>
                </a:cubicBezTo>
                <a:cubicBezTo>
                  <a:pt x="1181118" y="2908459"/>
                  <a:pt x="913576" y="2791438"/>
                  <a:pt x="736616" y="2862322"/>
                </a:cubicBezTo>
                <a:cubicBezTo>
                  <a:pt x="559656" y="2933206"/>
                  <a:pt x="326436" y="2832409"/>
                  <a:pt x="0" y="2862322"/>
                </a:cubicBezTo>
                <a:cubicBezTo>
                  <a:pt x="-52159" y="2755905"/>
                  <a:pt x="23391" y="2512056"/>
                  <a:pt x="0" y="2347104"/>
                </a:cubicBezTo>
                <a:cubicBezTo>
                  <a:pt x="-23391" y="2182152"/>
                  <a:pt x="31065" y="1983213"/>
                  <a:pt x="0" y="1746016"/>
                </a:cubicBezTo>
                <a:cubicBezTo>
                  <a:pt x="-31065" y="1508819"/>
                  <a:pt x="30441" y="1377100"/>
                  <a:pt x="0" y="1202175"/>
                </a:cubicBezTo>
                <a:cubicBezTo>
                  <a:pt x="-30441" y="1027250"/>
                  <a:pt x="43542" y="801822"/>
                  <a:pt x="0" y="572464"/>
                </a:cubicBezTo>
                <a:cubicBezTo>
                  <a:pt x="-43542" y="343106"/>
                  <a:pt x="50895" y="272572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088087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Tỉ lệ bản đồ cho ta biết vùng </a:t>
            </a:r>
            <a:r>
              <a:rPr lang="en-US" altLang="en-US" sz="36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ĐBSCL </a:t>
            </a:r>
            <a:r>
              <a:rPr lang="vi-VN" altLang="en-US" sz="3600" b="1">
                <a:solidFill>
                  <a:srgbClr val="D43C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được vẽ thu nhỏ 2 000 000 lần so với thực tế.</a:t>
            </a:r>
            <a:endParaRPr lang="vi-VN" altLang="en-US" sz="3600" b="1" dirty="0">
              <a:solidFill>
                <a:srgbClr val="D43C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600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Hình chữ nhật 2">
            <a:extLst>
              <a:ext uri="{FF2B5EF4-FFF2-40B4-BE49-F238E27FC236}">
                <a16:creationId xmlns:a16="http://schemas.microsoft.com/office/drawing/2014/main" id="{71656F73-6883-4599-A3D8-CFA99957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1318" y="1550972"/>
            <a:ext cx="4509407" cy="15323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2800" b="1">
                <a:latin typeface="UVF TypoSlabserif" panose="02000403050000020004" pitchFamily="2" charset="0"/>
                <a:cs typeface="Times New Roman" panose="02020603050405020304" pitchFamily="18" charset="0"/>
              </a:rPr>
              <a:t>Tỉ lệ bản đồ của vùng ĐB sông Cửu Long cho ta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2800" b="1">
                <a:latin typeface="UVF TypoSlabserif" panose="02000403050000020004" pitchFamily="2" charset="0"/>
                <a:cs typeface="Times New Roman" panose="02020603050405020304" pitchFamily="18" charset="0"/>
              </a:rPr>
              <a:t>biết điều gì?</a:t>
            </a:r>
            <a:endParaRPr lang="vi-VN" altLang="en-US" sz="2800" b="1" dirty="0"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C45922-367A-450B-BB32-E7F99E202A3E}"/>
              </a:ext>
            </a:extLst>
          </p:cNvPr>
          <p:cNvGrpSpPr/>
          <p:nvPr/>
        </p:nvGrpSpPr>
        <p:grpSpPr>
          <a:xfrm rot="386670">
            <a:off x="5889925" y="1722863"/>
            <a:ext cx="5269737" cy="4137413"/>
            <a:chOff x="5328961" y="1829461"/>
            <a:chExt cx="5827848" cy="4437989"/>
          </a:xfrm>
        </p:grpSpPr>
        <p:pic>
          <p:nvPicPr>
            <p:cNvPr id="49" name="Picture 2" descr="https://img.loigiaihay.com/picture/2020/0108/tr89-b1-vnen4-t2.jpg">
              <a:extLst>
                <a:ext uri="{FF2B5EF4-FFF2-40B4-BE49-F238E27FC236}">
                  <a16:creationId xmlns:a16="http://schemas.microsoft.com/office/drawing/2014/main" id="{6E652787-427E-4F1C-BEEF-18189FEA5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961" y="1829461"/>
              <a:ext cx="5827848" cy="43971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Hình chữ nhật 1">
              <a:extLst>
                <a:ext uri="{FF2B5EF4-FFF2-40B4-BE49-F238E27FC236}">
                  <a16:creationId xmlns:a16="http://schemas.microsoft.com/office/drawing/2014/main" id="{37DEBAC5-BC57-4223-BDE2-638C6DD55D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225">
              <a:off x="8141491" y="5801546"/>
              <a:ext cx="2081515" cy="46590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Tỉ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lệ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1: 2 000 000</a:t>
              </a:r>
              <a:endParaRPr lang="vi-VN" altLang="en-US" sz="1800" b="1" dirty="0">
                <a:latin typeface="UVF TypoSlabserif" panose="02000403050000020004" pitchFamily="2" charset="0"/>
              </a:endParaRPr>
            </a:p>
          </p:txBody>
        </p:sp>
      </p:grpSp>
      <p:sp>
        <p:nvSpPr>
          <p:cNvPr id="53" name="Hình chữ nhật 5">
            <a:extLst>
              <a:ext uri="{FF2B5EF4-FFF2-40B4-BE49-F238E27FC236}">
                <a16:creationId xmlns:a16="http://schemas.microsoft.com/office/drawing/2014/main" id="{0C157B0A-7AE7-4697-9A19-1A6E1E3C6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640" y="3242806"/>
            <a:ext cx="3819491" cy="2862322"/>
          </a:xfrm>
          <a:custGeom>
            <a:avLst/>
            <a:gdLst>
              <a:gd name="connsiteX0" fmla="*/ 0 w 3819491"/>
              <a:gd name="connsiteY0" fmla="*/ 0 h 2862322"/>
              <a:gd name="connsiteX1" fmla="*/ 507447 w 3819491"/>
              <a:gd name="connsiteY1" fmla="*/ 0 h 2862322"/>
              <a:gd name="connsiteX2" fmla="*/ 1053088 w 3819491"/>
              <a:gd name="connsiteY2" fmla="*/ 0 h 2862322"/>
              <a:gd name="connsiteX3" fmla="*/ 1560535 w 3819491"/>
              <a:gd name="connsiteY3" fmla="*/ 0 h 2862322"/>
              <a:gd name="connsiteX4" fmla="*/ 2029787 w 3819491"/>
              <a:gd name="connsiteY4" fmla="*/ 0 h 2862322"/>
              <a:gd name="connsiteX5" fmla="*/ 2613623 w 3819491"/>
              <a:gd name="connsiteY5" fmla="*/ 0 h 2862322"/>
              <a:gd name="connsiteX6" fmla="*/ 3235655 w 3819491"/>
              <a:gd name="connsiteY6" fmla="*/ 0 h 2862322"/>
              <a:gd name="connsiteX7" fmla="*/ 3819491 w 3819491"/>
              <a:gd name="connsiteY7" fmla="*/ 0 h 2862322"/>
              <a:gd name="connsiteX8" fmla="*/ 3819491 w 3819491"/>
              <a:gd name="connsiteY8" fmla="*/ 601088 h 2862322"/>
              <a:gd name="connsiteX9" fmla="*/ 3819491 w 3819491"/>
              <a:gd name="connsiteY9" fmla="*/ 1202175 h 2862322"/>
              <a:gd name="connsiteX10" fmla="*/ 3819491 w 3819491"/>
              <a:gd name="connsiteY10" fmla="*/ 1688770 h 2862322"/>
              <a:gd name="connsiteX11" fmla="*/ 3819491 w 3819491"/>
              <a:gd name="connsiteY11" fmla="*/ 2318481 h 2862322"/>
              <a:gd name="connsiteX12" fmla="*/ 3819491 w 3819491"/>
              <a:gd name="connsiteY12" fmla="*/ 2862322 h 2862322"/>
              <a:gd name="connsiteX13" fmla="*/ 3312044 w 3819491"/>
              <a:gd name="connsiteY13" fmla="*/ 2862322 h 2862322"/>
              <a:gd name="connsiteX14" fmla="*/ 2880987 w 3819491"/>
              <a:gd name="connsiteY14" fmla="*/ 2862322 h 2862322"/>
              <a:gd name="connsiteX15" fmla="*/ 2335346 w 3819491"/>
              <a:gd name="connsiteY15" fmla="*/ 2862322 h 2862322"/>
              <a:gd name="connsiteX16" fmla="*/ 1789704 w 3819491"/>
              <a:gd name="connsiteY16" fmla="*/ 2862322 h 2862322"/>
              <a:gd name="connsiteX17" fmla="*/ 1358648 w 3819491"/>
              <a:gd name="connsiteY17" fmla="*/ 2862322 h 2862322"/>
              <a:gd name="connsiteX18" fmla="*/ 889396 w 3819491"/>
              <a:gd name="connsiteY18" fmla="*/ 2862322 h 2862322"/>
              <a:gd name="connsiteX19" fmla="*/ 0 w 3819491"/>
              <a:gd name="connsiteY19" fmla="*/ 2862322 h 2862322"/>
              <a:gd name="connsiteX20" fmla="*/ 0 w 3819491"/>
              <a:gd name="connsiteY20" fmla="*/ 2261234 h 2862322"/>
              <a:gd name="connsiteX21" fmla="*/ 0 w 3819491"/>
              <a:gd name="connsiteY21" fmla="*/ 1774640 h 2862322"/>
              <a:gd name="connsiteX22" fmla="*/ 0 w 3819491"/>
              <a:gd name="connsiteY22" fmla="*/ 1202175 h 2862322"/>
              <a:gd name="connsiteX23" fmla="*/ 0 w 3819491"/>
              <a:gd name="connsiteY23" fmla="*/ 686957 h 2862322"/>
              <a:gd name="connsiteX24" fmla="*/ 0 w 3819491"/>
              <a:gd name="connsiteY2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19491" h="2862322" fill="none" extrusionOk="0">
                <a:moveTo>
                  <a:pt x="0" y="0"/>
                </a:moveTo>
                <a:cubicBezTo>
                  <a:pt x="165894" y="-11518"/>
                  <a:pt x="311800" y="33410"/>
                  <a:pt x="507447" y="0"/>
                </a:cubicBezTo>
                <a:cubicBezTo>
                  <a:pt x="703094" y="-33410"/>
                  <a:pt x="905592" y="52064"/>
                  <a:pt x="1053088" y="0"/>
                </a:cubicBezTo>
                <a:cubicBezTo>
                  <a:pt x="1200584" y="-52064"/>
                  <a:pt x="1349701" y="32487"/>
                  <a:pt x="1560535" y="0"/>
                </a:cubicBezTo>
                <a:cubicBezTo>
                  <a:pt x="1771369" y="-32487"/>
                  <a:pt x="1908445" y="51817"/>
                  <a:pt x="2029787" y="0"/>
                </a:cubicBezTo>
                <a:cubicBezTo>
                  <a:pt x="2151129" y="-51817"/>
                  <a:pt x="2377363" y="66069"/>
                  <a:pt x="2613623" y="0"/>
                </a:cubicBezTo>
                <a:cubicBezTo>
                  <a:pt x="2849883" y="-66069"/>
                  <a:pt x="3098994" y="67747"/>
                  <a:pt x="3235655" y="0"/>
                </a:cubicBezTo>
                <a:cubicBezTo>
                  <a:pt x="3372316" y="-67747"/>
                  <a:pt x="3647416" y="60751"/>
                  <a:pt x="3819491" y="0"/>
                </a:cubicBezTo>
                <a:cubicBezTo>
                  <a:pt x="3837307" y="264030"/>
                  <a:pt x="3775209" y="427006"/>
                  <a:pt x="3819491" y="601088"/>
                </a:cubicBezTo>
                <a:cubicBezTo>
                  <a:pt x="3863773" y="775170"/>
                  <a:pt x="3818445" y="994841"/>
                  <a:pt x="3819491" y="1202175"/>
                </a:cubicBezTo>
                <a:cubicBezTo>
                  <a:pt x="3820537" y="1409509"/>
                  <a:pt x="3785909" y="1469639"/>
                  <a:pt x="3819491" y="1688770"/>
                </a:cubicBezTo>
                <a:cubicBezTo>
                  <a:pt x="3853073" y="1907901"/>
                  <a:pt x="3766015" y="2006127"/>
                  <a:pt x="3819491" y="2318481"/>
                </a:cubicBezTo>
                <a:cubicBezTo>
                  <a:pt x="3872967" y="2630835"/>
                  <a:pt x="3803310" y="2690358"/>
                  <a:pt x="3819491" y="2862322"/>
                </a:cubicBezTo>
                <a:cubicBezTo>
                  <a:pt x="3610503" y="2917207"/>
                  <a:pt x="3434948" y="2840197"/>
                  <a:pt x="3312044" y="2862322"/>
                </a:cubicBezTo>
                <a:cubicBezTo>
                  <a:pt x="3189140" y="2884447"/>
                  <a:pt x="3038360" y="2842352"/>
                  <a:pt x="2880987" y="2862322"/>
                </a:cubicBezTo>
                <a:cubicBezTo>
                  <a:pt x="2723614" y="2882292"/>
                  <a:pt x="2454718" y="2825606"/>
                  <a:pt x="2335346" y="2862322"/>
                </a:cubicBezTo>
                <a:cubicBezTo>
                  <a:pt x="2215974" y="2899038"/>
                  <a:pt x="1908142" y="2832729"/>
                  <a:pt x="1789704" y="2862322"/>
                </a:cubicBezTo>
                <a:cubicBezTo>
                  <a:pt x="1671266" y="2891915"/>
                  <a:pt x="1456058" y="2818904"/>
                  <a:pt x="1358648" y="2862322"/>
                </a:cubicBezTo>
                <a:cubicBezTo>
                  <a:pt x="1261238" y="2905740"/>
                  <a:pt x="1083010" y="2859144"/>
                  <a:pt x="889396" y="2862322"/>
                </a:cubicBezTo>
                <a:cubicBezTo>
                  <a:pt x="695782" y="2865500"/>
                  <a:pt x="213602" y="2793744"/>
                  <a:pt x="0" y="2862322"/>
                </a:cubicBezTo>
                <a:cubicBezTo>
                  <a:pt x="-14283" y="2582732"/>
                  <a:pt x="61762" y="2524801"/>
                  <a:pt x="0" y="2261234"/>
                </a:cubicBezTo>
                <a:cubicBezTo>
                  <a:pt x="-61762" y="1997667"/>
                  <a:pt x="36411" y="1908261"/>
                  <a:pt x="0" y="1774640"/>
                </a:cubicBezTo>
                <a:cubicBezTo>
                  <a:pt x="-36411" y="1641019"/>
                  <a:pt x="43886" y="1427009"/>
                  <a:pt x="0" y="1202175"/>
                </a:cubicBezTo>
                <a:cubicBezTo>
                  <a:pt x="-43886" y="977341"/>
                  <a:pt x="35913" y="899272"/>
                  <a:pt x="0" y="686957"/>
                </a:cubicBezTo>
                <a:cubicBezTo>
                  <a:pt x="-35913" y="474642"/>
                  <a:pt x="11248" y="152666"/>
                  <a:pt x="0" y="0"/>
                </a:cubicBezTo>
                <a:close/>
              </a:path>
              <a:path w="3819491" h="2862322" stroke="0" extrusionOk="0">
                <a:moveTo>
                  <a:pt x="0" y="0"/>
                </a:moveTo>
                <a:cubicBezTo>
                  <a:pt x="128377" y="-50526"/>
                  <a:pt x="376316" y="26648"/>
                  <a:pt x="507447" y="0"/>
                </a:cubicBezTo>
                <a:cubicBezTo>
                  <a:pt x="638578" y="-26648"/>
                  <a:pt x="883361" y="55149"/>
                  <a:pt x="1129478" y="0"/>
                </a:cubicBezTo>
                <a:cubicBezTo>
                  <a:pt x="1375595" y="-55149"/>
                  <a:pt x="1594273" y="51572"/>
                  <a:pt x="1751509" y="0"/>
                </a:cubicBezTo>
                <a:cubicBezTo>
                  <a:pt x="1908745" y="-51572"/>
                  <a:pt x="2098189" y="69056"/>
                  <a:pt x="2373541" y="0"/>
                </a:cubicBezTo>
                <a:cubicBezTo>
                  <a:pt x="2648893" y="-69056"/>
                  <a:pt x="2706578" y="37517"/>
                  <a:pt x="2995572" y="0"/>
                </a:cubicBezTo>
                <a:cubicBezTo>
                  <a:pt x="3284566" y="-37517"/>
                  <a:pt x="3592873" y="5363"/>
                  <a:pt x="3819491" y="0"/>
                </a:cubicBezTo>
                <a:cubicBezTo>
                  <a:pt x="3853384" y="102575"/>
                  <a:pt x="3814642" y="380851"/>
                  <a:pt x="3819491" y="486595"/>
                </a:cubicBezTo>
                <a:cubicBezTo>
                  <a:pt x="3824340" y="592339"/>
                  <a:pt x="3809527" y="847193"/>
                  <a:pt x="3819491" y="1059059"/>
                </a:cubicBezTo>
                <a:cubicBezTo>
                  <a:pt x="3829455" y="1270925"/>
                  <a:pt x="3798752" y="1436613"/>
                  <a:pt x="3819491" y="1602900"/>
                </a:cubicBezTo>
                <a:cubicBezTo>
                  <a:pt x="3840230" y="1769187"/>
                  <a:pt x="3786920" y="1954960"/>
                  <a:pt x="3819491" y="2203988"/>
                </a:cubicBezTo>
                <a:cubicBezTo>
                  <a:pt x="3852062" y="2453016"/>
                  <a:pt x="3818746" y="2674046"/>
                  <a:pt x="3819491" y="2862322"/>
                </a:cubicBezTo>
                <a:cubicBezTo>
                  <a:pt x="3550417" y="2876120"/>
                  <a:pt x="3535050" y="2796970"/>
                  <a:pt x="3273849" y="2862322"/>
                </a:cubicBezTo>
                <a:cubicBezTo>
                  <a:pt x="3012648" y="2927674"/>
                  <a:pt x="2946641" y="2824604"/>
                  <a:pt x="2804598" y="2862322"/>
                </a:cubicBezTo>
                <a:cubicBezTo>
                  <a:pt x="2662555" y="2900040"/>
                  <a:pt x="2372748" y="2833978"/>
                  <a:pt x="2258956" y="2862322"/>
                </a:cubicBezTo>
                <a:cubicBezTo>
                  <a:pt x="2145164" y="2890666"/>
                  <a:pt x="1919081" y="2853351"/>
                  <a:pt x="1789704" y="2862322"/>
                </a:cubicBezTo>
                <a:cubicBezTo>
                  <a:pt x="1660327" y="2871293"/>
                  <a:pt x="1536178" y="2816185"/>
                  <a:pt x="1358648" y="2862322"/>
                </a:cubicBezTo>
                <a:cubicBezTo>
                  <a:pt x="1181118" y="2908459"/>
                  <a:pt x="913576" y="2791438"/>
                  <a:pt x="736616" y="2862322"/>
                </a:cubicBezTo>
                <a:cubicBezTo>
                  <a:pt x="559656" y="2933206"/>
                  <a:pt x="326436" y="2832409"/>
                  <a:pt x="0" y="2862322"/>
                </a:cubicBezTo>
                <a:cubicBezTo>
                  <a:pt x="-52159" y="2755905"/>
                  <a:pt x="23391" y="2512056"/>
                  <a:pt x="0" y="2347104"/>
                </a:cubicBezTo>
                <a:cubicBezTo>
                  <a:pt x="-23391" y="2182152"/>
                  <a:pt x="31065" y="1983213"/>
                  <a:pt x="0" y="1746016"/>
                </a:cubicBezTo>
                <a:cubicBezTo>
                  <a:pt x="-31065" y="1508819"/>
                  <a:pt x="30441" y="1377100"/>
                  <a:pt x="0" y="1202175"/>
                </a:cubicBezTo>
                <a:cubicBezTo>
                  <a:pt x="-30441" y="1027250"/>
                  <a:pt x="43542" y="801822"/>
                  <a:pt x="0" y="572464"/>
                </a:cubicBezTo>
                <a:cubicBezTo>
                  <a:pt x="-43542" y="343106"/>
                  <a:pt x="50895" y="272572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088087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Tỉ lệ bản đồ cho ta biết vùng </a:t>
            </a:r>
            <a:r>
              <a:rPr lang="en-US" altLang="en-US" sz="3600" b="1">
                <a:solidFill>
                  <a:schemeClr val="accent5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ĐBSCL </a:t>
            </a: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được vẽ thu nhỏ 2 000 000 lần so với thực tế.</a:t>
            </a:r>
            <a:endParaRPr lang="vi-VN" altLang="en-US" sz="3600" b="1" dirty="0">
              <a:solidFill>
                <a:schemeClr val="accent5">
                  <a:lumMod val="50000"/>
                </a:schemeClr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C558457-C086-4FDE-90E9-7BF00B0C468A}"/>
              </a:ext>
            </a:extLst>
          </p:cNvPr>
          <p:cNvSpPr txBox="1">
            <a:spLocks/>
          </p:cNvSpPr>
          <p:nvPr/>
        </p:nvSpPr>
        <p:spPr>
          <a:xfrm>
            <a:off x="-466593" y="611969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B050"/>
                </a:solidFill>
                <a:latin typeface="UVF TypoSlabserif" panose="02000403050000020004" pitchFamily="2" charset="0"/>
              </a:rPr>
              <a:t>Diệu Hiền</a:t>
            </a:r>
            <a:endParaRPr lang="en-US" sz="1600" dirty="0">
              <a:solidFill>
                <a:srgbClr val="00B050"/>
              </a:solidFill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844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Hình chữ nhật 2">
            <a:extLst>
              <a:ext uri="{FF2B5EF4-FFF2-40B4-BE49-F238E27FC236}">
                <a16:creationId xmlns:a16="http://schemas.microsoft.com/office/drawing/2014/main" id="{71656F73-6883-4599-A3D8-CFA99957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271" y="2297726"/>
            <a:ext cx="4909457" cy="15323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vi-VN" altLang="en-US" sz="2800" b="1">
                <a:latin typeface="UVF TypoSlabserif" panose="02000403050000020004" pitchFamily="2" charset="0"/>
                <a:cs typeface="Times New Roman" panose="02020603050405020304" pitchFamily="18" charset="0"/>
              </a:rPr>
              <a:t>Nếu độ dài thu nhỏ trên bản đồ là 1cm thì độ dài thật </a:t>
            </a:r>
            <a:endParaRPr lang="en-US" altLang="en-US" sz="2800" b="1">
              <a:latin typeface="UVF TypoSlabserif" panose="02000403050000020004" pitchFamily="2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vi-VN" altLang="en-US" sz="2800" b="1">
                <a:latin typeface="UVF TypoSlabserif" panose="02000403050000020004" pitchFamily="2" charset="0"/>
                <a:cs typeface="Times New Roman" panose="02020603050405020304" pitchFamily="18" charset="0"/>
              </a:rPr>
              <a:t>là bao nhiêu ?</a:t>
            </a:r>
            <a:endParaRPr lang="vi-VN" altLang="en-US" sz="2800" b="1" dirty="0"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C45922-367A-450B-BB32-E7F99E202A3E}"/>
              </a:ext>
            </a:extLst>
          </p:cNvPr>
          <p:cNvGrpSpPr/>
          <p:nvPr/>
        </p:nvGrpSpPr>
        <p:grpSpPr>
          <a:xfrm rot="21168975">
            <a:off x="1523890" y="1713742"/>
            <a:ext cx="4479075" cy="3596666"/>
            <a:chOff x="5328961" y="1829461"/>
            <a:chExt cx="5827848" cy="4435284"/>
          </a:xfrm>
        </p:grpSpPr>
        <p:pic>
          <p:nvPicPr>
            <p:cNvPr id="49" name="Picture 2" descr="https://img.loigiaihay.com/picture/2020/0108/tr89-b1-vnen4-t2.jpg">
              <a:extLst>
                <a:ext uri="{FF2B5EF4-FFF2-40B4-BE49-F238E27FC236}">
                  <a16:creationId xmlns:a16="http://schemas.microsoft.com/office/drawing/2014/main" id="{6E652787-427E-4F1C-BEEF-18189FEA5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961" y="1829461"/>
              <a:ext cx="5827848" cy="43971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Hình chữ nhật 1">
              <a:extLst>
                <a:ext uri="{FF2B5EF4-FFF2-40B4-BE49-F238E27FC236}">
                  <a16:creationId xmlns:a16="http://schemas.microsoft.com/office/drawing/2014/main" id="{37DEBAC5-BC57-4223-BDE2-638C6DD55D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7225">
              <a:off x="8005691" y="5798842"/>
              <a:ext cx="2445826" cy="4659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Tỉ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sz="1800" b="1" dirty="0" err="1">
                  <a:latin typeface="UVF TypoSlabserif" panose="02000403050000020004" pitchFamily="2" charset="0"/>
                  <a:cs typeface="Times New Roman" panose="02020603050405020304" pitchFamily="18" charset="0"/>
                </a:rPr>
                <a:t>lệ</a:t>
              </a:r>
              <a:r>
                <a:rPr lang="en-US" altLang="en-US" sz="1800" b="1" dirty="0">
                  <a:latin typeface="UVF TypoSlabserif" panose="02000403050000020004" pitchFamily="2" charset="0"/>
                  <a:cs typeface="Times New Roman" panose="02020603050405020304" pitchFamily="18" charset="0"/>
                </a:rPr>
                <a:t> 1: 2 000 000</a:t>
              </a:r>
              <a:endParaRPr lang="vi-VN" altLang="en-US" sz="1800" b="1" dirty="0">
                <a:latin typeface="UVF TypoSlabserif" panose="02000403050000020004" pitchFamily="2" charset="0"/>
              </a:endParaRPr>
            </a:p>
          </p:txBody>
        </p:sp>
      </p:grpSp>
      <p:sp>
        <p:nvSpPr>
          <p:cNvPr id="53" name="Hình chữ nhật 5">
            <a:extLst>
              <a:ext uri="{FF2B5EF4-FFF2-40B4-BE49-F238E27FC236}">
                <a16:creationId xmlns:a16="http://schemas.microsoft.com/office/drawing/2014/main" id="{0C157B0A-7AE7-4697-9A19-1A6E1E3C6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569" y="4413966"/>
            <a:ext cx="3819491" cy="1200329"/>
          </a:xfrm>
          <a:custGeom>
            <a:avLst/>
            <a:gdLst>
              <a:gd name="connsiteX0" fmla="*/ 0 w 3819491"/>
              <a:gd name="connsiteY0" fmla="*/ 0 h 1200329"/>
              <a:gd name="connsiteX1" fmla="*/ 583836 w 3819491"/>
              <a:gd name="connsiteY1" fmla="*/ 0 h 1200329"/>
              <a:gd name="connsiteX2" fmla="*/ 1091283 w 3819491"/>
              <a:gd name="connsiteY2" fmla="*/ 0 h 1200329"/>
              <a:gd name="connsiteX3" fmla="*/ 1675120 w 3819491"/>
              <a:gd name="connsiteY3" fmla="*/ 0 h 1200329"/>
              <a:gd name="connsiteX4" fmla="*/ 2106176 w 3819491"/>
              <a:gd name="connsiteY4" fmla="*/ 0 h 1200329"/>
              <a:gd name="connsiteX5" fmla="*/ 2651818 w 3819491"/>
              <a:gd name="connsiteY5" fmla="*/ 0 h 1200329"/>
              <a:gd name="connsiteX6" fmla="*/ 3197460 w 3819491"/>
              <a:gd name="connsiteY6" fmla="*/ 0 h 1200329"/>
              <a:gd name="connsiteX7" fmla="*/ 3819491 w 3819491"/>
              <a:gd name="connsiteY7" fmla="*/ 0 h 1200329"/>
              <a:gd name="connsiteX8" fmla="*/ 3819491 w 3819491"/>
              <a:gd name="connsiteY8" fmla="*/ 376103 h 1200329"/>
              <a:gd name="connsiteX9" fmla="*/ 3819491 w 3819491"/>
              <a:gd name="connsiteY9" fmla="*/ 740203 h 1200329"/>
              <a:gd name="connsiteX10" fmla="*/ 3819491 w 3819491"/>
              <a:gd name="connsiteY10" fmla="*/ 1200329 h 1200329"/>
              <a:gd name="connsiteX11" fmla="*/ 3235655 w 3819491"/>
              <a:gd name="connsiteY11" fmla="*/ 1200329 h 1200329"/>
              <a:gd name="connsiteX12" fmla="*/ 2728208 w 3819491"/>
              <a:gd name="connsiteY12" fmla="*/ 1200329 h 1200329"/>
              <a:gd name="connsiteX13" fmla="*/ 2106176 w 3819491"/>
              <a:gd name="connsiteY13" fmla="*/ 1200329 h 1200329"/>
              <a:gd name="connsiteX14" fmla="*/ 1675120 w 3819491"/>
              <a:gd name="connsiteY14" fmla="*/ 1200329 h 1200329"/>
              <a:gd name="connsiteX15" fmla="*/ 1167673 w 3819491"/>
              <a:gd name="connsiteY15" fmla="*/ 1200329 h 1200329"/>
              <a:gd name="connsiteX16" fmla="*/ 736616 w 3819491"/>
              <a:gd name="connsiteY16" fmla="*/ 1200329 h 1200329"/>
              <a:gd name="connsiteX17" fmla="*/ 0 w 3819491"/>
              <a:gd name="connsiteY17" fmla="*/ 1200329 h 1200329"/>
              <a:gd name="connsiteX18" fmla="*/ 0 w 3819491"/>
              <a:gd name="connsiteY18" fmla="*/ 836229 h 1200329"/>
              <a:gd name="connsiteX19" fmla="*/ 0 w 3819491"/>
              <a:gd name="connsiteY19" fmla="*/ 472129 h 1200329"/>
              <a:gd name="connsiteX20" fmla="*/ 0 w 3819491"/>
              <a:gd name="connsiteY2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19491" h="1200329" fill="none" extrusionOk="0">
                <a:moveTo>
                  <a:pt x="0" y="0"/>
                </a:moveTo>
                <a:cubicBezTo>
                  <a:pt x="248641" y="-1900"/>
                  <a:pt x="312830" y="8891"/>
                  <a:pt x="583836" y="0"/>
                </a:cubicBezTo>
                <a:cubicBezTo>
                  <a:pt x="854842" y="-8891"/>
                  <a:pt x="897707" y="18322"/>
                  <a:pt x="1091283" y="0"/>
                </a:cubicBezTo>
                <a:cubicBezTo>
                  <a:pt x="1284859" y="-18322"/>
                  <a:pt x="1488181" y="61781"/>
                  <a:pt x="1675120" y="0"/>
                </a:cubicBezTo>
                <a:cubicBezTo>
                  <a:pt x="1862059" y="-61781"/>
                  <a:pt x="1896167" y="27733"/>
                  <a:pt x="2106176" y="0"/>
                </a:cubicBezTo>
                <a:cubicBezTo>
                  <a:pt x="2316185" y="-27733"/>
                  <a:pt x="2428492" y="46739"/>
                  <a:pt x="2651818" y="0"/>
                </a:cubicBezTo>
                <a:cubicBezTo>
                  <a:pt x="2875144" y="-46739"/>
                  <a:pt x="3048867" y="48090"/>
                  <a:pt x="3197460" y="0"/>
                </a:cubicBezTo>
                <a:cubicBezTo>
                  <a:pt x="3346053" y="-48090"/>
                  <a:pt x="3527198" y="65249"/>
                  <a:pt x="3819491" y="0"/>
                </a:cubicBezTo>
                <a:cubicBezTo>
                  <a:pt x="3844689" y="110113"/>
                  <a:pt x="3802639" y="281965"/>
                  <a:pt x="3819491" y="376103"/>
                </a:cubicBezTo>
                <a:cubicBezTo>
                  <a:pt x="3836343" y="470241"/>
                  <a:pt x="3788668" y="593345"/>
                  <a:pt x="3819491" y="740203"/>
                </a:cubicBezTo>
                <a:cubicBezTo>
                  <a:pt x="3850314" y="887061"/>
                  <a:pt x="3791267" y="1092054"/>
                  <a:pt x="3819491" y="1200329"/>
                </a:cubicBezTo>
                <a:cubicBezTo>
                  <a:pt x="3692874" y="1238551"/>
                  <a:pt x="3459501" y="1159618"/>
                  <a:pt x="3235655" y="1200329"/>
                </a:cubicBezTo>
                <a:cubicBezTo>
                  <a:pt x="3011809" y="1241040"/>
                  <a:pt x="2864090" y="1168715"/>
                  <a:pt x="2728208" y="1200329"/>
                </a:cubicBezTo>
                <a:cubicBezTo>
                  <a:pt x="2592326" y="1231943"/>
                  <a:pt x="2271155" y="1178654"/>
                  <a:pt x="2106176" y="1200329"/>
                </a:cubicBezTo>
                <a:cubicBezTo>
                  <a:pt x="1941197" y="1222004"/>
                  <a:pt x="1859562" y="1180654"/>
                  <a:pt x="1675120" y="1200329"/>
                </a:cubicBezTo>
                <a:cubicBezTo>
                  <a:pt x="1490678" y="1220004"/>
                  <a:pt x="1413965" y="1167952"/>
                  <a:pt x="1167673" y="1200329"/>
                </a:cubicBezTo>
                <a:cubicBezTo>
                  <a:pt x="921381" y="1232706"/>
                  <a:pt x="942413" y="1151265"/>
                  <a:pt x="736616" y="1200329"/>
                </a:cubicBezTo>
                <a:cubicBezTo>
                  <a:pt x="530819" y="1249393"/>
                  <a:pt x="210619" y="1161062"/>
                  <a:pt x="0" y="1200329"/>
                </a:cubicBezTo>
                <a:cubicBezTo>
                  <a:pt x="-10436" y="1075328"/>
                  <a:pt x="29847" y="926881"/>
                  <a:pt x="0" y="836229"/>
                </a:cubicBezTo>
                <a:cubicBezTo>
                  <a:pt x="-29847" y="745577"/>
                  <a:pt x="9122" y="601166"/>
                  <a:pt x="0" y="472129"/>
                </a:cubicBezTo>
                <a:cubicBezTo>
                  <a:pt x="-9122" y="343092"/>
                  <a:pt x="51109" y="120566"/>
                  <a:pt x="0" y="0"/>
                </a:cubicBezTo>
                <a:close/>
              </a:path>
              <a:path w="3819491" h="1200329" stroke="0" extrusionOk="0">
                <a:moveTo>
                  <a:pt x="0" y="0"/>
                </a:moveTo>
                <a:cubicBezTo>
                  <a:pt x="128377" y="-50526"/>
                  <a:pt x="376316" y="26648"/>
                  <a:pt x="507447" y="0"/>
                </a:cubicBezTo>
                <a:cubicBezTo>
                  <a:pt x="638578" y="-26648"/>
                  <a:pt x="883361" y="55149"/>
                  <a:pt x="1129478" y="0"/>
                </a:cubicBezTo>
                <a:cubicBezTo>
                  <a:pt x="1375595" y="-55149"/>
                  <a:pt x="1594273" y="51572"/>
                  <a:pt x="1751509" y="0"/>
                </a:cubicBezTo>
                <a:cubicBezTo>
                  <a:pt x="1908745" y="-51572"/>
                  <a:pt x="2098189" y="69056"/>
                  <a:pt x="2373541" y="0"/>
                </a:cubicBezTo>
                <a:cubicBezTo>
                  <a:pt x="2648893" y="-69056"/>
                  <a:pt x="2706578" y="37517"/>
                  <a:pt x="2995572" y="0"/>
                </a:cubicBezTo>
                <a:cubicBezTo>
                  <a:pt x="3284566" y="-37517"/>
                  <a:pt x="3592873" y="5363"/>
                  <a:pt x="3819491" y="0"/>
                </a:cubicBezTo>
                <a:cubicBezTo>
                  <a:pt x="3855225" y="102611"/>
                  <a:pt x="3815955" y="191078"/>
                  <a:pt x="3819491" y="364100"/>
                </a:cubicBezTo>
                <a:cubicBezTo>
                  <a:pt x="3823027" y="537122"/>
                  <a:pt x="3784366" y="598012"/>
                  <a:pt x="3819491" y="764209"/>
                </a:cubicBezTo>
                <a:cubicBezTo>
                  <a:pt x="3854616" y="930406"/>
                  <a:pt x="3789919" y="1018129"/>
                  <a:pt x="3819491" y="1200329"/>
                </a:cubicBezTo>
                <a:cubicBezTo>
                  <a:pt x="3685510" y="1260834"/>
                  <a:pt x="3524224" y="1133158"/>
                  <a:pt x="3235655" y="1200329"/>
                </a:cubicBezTo>
                <a:cubicBezTo>
                  <a:pt x="2947086" y="1267500"/>
                  <a:pt x="2910374" y="1172530"/>
                  <a:pt x="2804598" y="1200329"/>
                </a:cubicBezTo>
                <a:cubicBezTo>
                  <a:pt x="2698822" y="1228128"/>
                  <a:pt x="2571106" y="1159436"/>
                  <a:pt x="2373541" y="1200329"/>
                </a:cubicBezTo>
                <a:cubicBezTo>
                  <a:pt x="2175976" y="1241222"/>
                  <a:pt x="2050317" y="1164659"/>
                  <a:pt x="1904289" y="1200329"/>
                </a:cubicBezTo>
                <a:cubicBezTo>
                  <a:pt x="1758261" y="1235999"/>
                  <a:pt x="1472380" y="1170344"/>
                  <a:pt x="1358648" y="1200329"/>
                </a:cubicBezTo>
                <a:cubicBezTo>
                  <a:pt x="1244916" y="1230314"/>
                  <a:pt x="1018773" y="1191358"/>
                  <a:pt x="889396" y="1200329"/>
                </a:cubicBezTo>
                <a:cubicBezTo>
                  <a:pt x="760019" y="1209300"/>
                  <a:pt x="274451" y="1143160"/>
                  <a:pt x="0" y="1200329"/>
                </a:cubicBezTo>
                <a:cubicBezTo>
                  <a:pt x="-43659" y="1087775"/>
                  <a:pt x="41716" y="957546"/>
                  <a:pt x="0" y="776213"/>
                </a:cubicBezTo>
                <a:cubicBezTo>
                  <a:pt x="-41716" y="594880"/>
                  <a:pt x="3604" y="550898"/>
                  <a:pt x="0" y="364100"/>
                </a:cubicBezTo>
                <a:cubicBezTo>
                  <a:pt x="-3604" y="177302"/>
                  <a:pt x="35205" y="77494"/>
                  <a:pt x="0" y="0"/>
                </a:cubicBezTo>
                <a:close/>
              </a:path>
            </a:pathLst>
          </a:custGeom>
          <a:solidFill>
            <a:srgbClr val="01819A"/>
          </a:solidFill>
          <a:ln w="1905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088087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Độ dài thật là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2 000 000 cm</a:t>
            </a:r>
            <a:endParaRPr lang="vi-VN" altLang="en-US" sz="3600" b="1" dirty="0">
              <a:solidFill>
                <a:srgbClr val="FFFFFF"/>
              </a:solidFill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15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83;p10">
            <a:extLst>
              <a:ext uri="{FF2B5EF4-FFF2-40B4-BE49-F238E27FC236}">
                <a16:creationId xmlns:a16="http://schemas.microsoft.com/office/drawing/2014/main" id="{258D500F-C00B-49EB-A846-9BC18125C3B0}"/>
              </a:ext>
            </a:extLst>
          </p:cNvPr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9" name="Google Shape;794;p10">
            <a:hlinkClick r:id="rId2" action="ppaction://hlinksldjump"/>
            <a:extLst>
              <a:ext uri="{FF2B5EF4-FFF2-40B4-BE49-F238E27FC236}">
                <a16:creationId xmlns:a16="http://schemas.microsoft.com/office/drawing/2014/main" id="{2B316762-DD58-4581-9008-8B9068825C59}"/>
              </a:ext>
            </a:extLst>
          </p:cNvPr>
          <p:cNvSpPr/>
          <p:nvPr/>
        </p:nvSpPr>
        <p:spPr>
          <a:xfrm>
            <a:off x="9877253" y="1829046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95;p10">
            <a:hlinkClick r:id="rId3" action="ppaction://hlinksldjump"/>
            <a:extLst>
              <a:ext uri="{FF2B5EF4-FFF2-40B4-BE49-F238E27FC236}">
                <a16:creationId xmlns:a16="http://schemas.microsoft.com/office/drawing/2014/main" id="{62A049BC-2173-4DD3-A0B7-E76747ED0DA1}"/>
              </a:ext>
            </a:extLst>
          </p:cNvPr>
          <p:cNvSpPr/>
          <p:nvPr/>
        </p:nvSpPr>
        <p:spPr>
          <a:xfrm>
            <a:off x="9836840" y="24129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96;p10">
            <a:hlinkClick r:id="rId4" action="ppaction://hlinksldjump"/>
            <a:extLst>
              <a:ext uri="{FF2B5EF4-FFF2-40B4-BE49-F238E27FC236}">
                <a16:creationId xmlns:a16="http://schemas.microsoft.com/office/drawing/2014/main" id="{7A226760-B1C1-40AA-BFFB-9F94ACB0E27B}"/>
              </a:ext>
            </a:extLst>
          </p:cNvPr>
          <p:cNvSpPr/>
          <p:nvPr/>
        </p:nvSpPr>
        <p:spPr>
          <a:xfrm>
            <a:off x="9836840" y="3327379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97;p10">
            <a:hlinkClick r:id="rId5" action="ppaction://hlinksldjump"/>
            <a:extLst>
              <a:ext uri="{FF2B5EF4-FFF2-40B4-BE49-F238E27FC236}">
                <a16:creationId xmlns:a16="http://schemas.microsoft.com/office/drawing/2014/main" id="{B97EA048-9BF5-49B4-969A-524486EF7516}"/>
              </a:ext>
            </a:extLst>
          </p:cNvPr>
          <p:cNvSpPr/>
          <p:nvPr/>
        </p:nvSpPr>
        <p:spPr>
          <a:xfrm>
            <a:off x="9836840" y="4057317"/>
            <a:ext cx="19422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885;p13">
            <a:extLst>
              <a:ext uri="{FF2B5EF4-FFF2-40B4-BE49-F238E27FC236}">
                <a16:creationId xmlns:a16="http://schemas.microsoft.com/office/drawing/2014/main" id="{F0790A57-C9FB-48E9-AFD0-860A9C1BAFBF}"/>
              </a:ext>
            </a:extLst>
          </p:cNvPr>
          <p:cNvGrpSpPr/>
          <p:nvPr/>
        </p:nvGrpSpPr>
        <p:grpSpPr>
          <a:xfrm>
            <a:off x="893070" y="2941082"/>
            <a:ext cx="9313251" cy="1796009"/>
            <a:chOff x="1183950" y="1378699"/>
            <a:chExt cx="5444137" cy="865757"/>
          </a:xfrm>
        </p:grpSpPr>
        <p:grpSp>
          <p:nvGrpSpPr>
            <p:cNvPr id="14" name="Google Shape;886;p13">
              <a:extLst>
                <a:ext uri="{FF2B5EF4-FFF2-40B4-BE49-F238E27FC236}">
                  <a16:creationId xmlns:a16="http://schemas.microsoft.com/office/drawing/2014/main" id="{E2D1EB56-5079-4039-9A6D-024F2D08DBDC}"/>
                </a:ext>
              </a:extLst>
            </p:cNvPr>
            <p:cNvGrpSpPr/>
            <p:nvPr/>
          </p:nvGrpSpPr>
          <p:grpSpPr>
            <a:xfrm>
              <a:off x="1183950" y="1404912"/>
              <a:ext cx="4727149" cy="819457"/>
              <a:chOff x="1127406" y="1160961"/>
              <a:chExt cx="8179875" cy="1417991"/>
            </a:xfrm>
          </p:grpSpPr>
          <p:sp>
            <p:nvSpPr>
              <p:cNvPr id="17" name="Google Shape;887;p13">
                <a:extLst>
                  <a:ext uri="{FF2B5EF4-FFF2-40B4-BE49-F238E27FC236}">
                    <a16:creationId xmlns:a16="http://schemas.microsoft.com/office/drawing/2014/main" id="{730B53B2-DEF9-423B-9B53-B7A1F2611F6E}"/>
                  </a:ext>
                </a:extLst>
              </p:cNvPr>
              <p:cNvSpPr/>
              <p:nvPr/>
            </p:nvSpPr>
            <p:spPr>
              <a:xfrm>
                <a:off x="1127406" y="1165900"/>
                <a:ext cx="1334874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D43C67"/>
                    </a:solidFill>
                    <a:latin typeface="UTM Futura Extra" panose="02040603050506020204" pitchFamily="18" charset="0"/>
                  </a:rPr>
                  <a:t>T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D43C67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18" name="Google Shape;888;p13">
                <a:extLst>
                  <a:ext uri="{FF2B5EF4-FFF2-40B4-BE49-F238E27FC236}">
                    <a16:creationId xmlns:a16="http://schemas.microsoft.com/office/drawing/2014/main" id="{F8D44584-7750-468E-BB58-2446A0802F99}"/>
                  </a:ext>
                </a:extLst>
              </p:cNvPr>
              <p:cNvSpPr/>
              <p:nvPr/>
            </p:nvSpPr>
            <p:spPr>
              <a:xfrm>
                <a:off x="2610768" y="1160961"/>
                <a:ext cx="609005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2"/>
                    </a:solidFill>
                    <a:latin typeface="UTM Futura Extra" panose="02040603050506020204" pitchFamily="18" charset="0"/>
                  </a:rPr>
                  <a:t>Ỉ 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19" name="Google Shape;889;p13">
                <a:extLst>
                  <a:ext uri="{FF2B5EF4-FFF2-40B4-BE49-F238E27FC236}">
                    <a16:creationId xmlns:a16="http://schemas.microsoft.com/office/drawing/2014/main" id="{9466A969-67F2-415D-901E-B3E239C93C5D}"/>
                  </a:ext>
                </a:extLst>
              </p:cNvPr>
              <p:cNvSpPr/>
              <p:nvPr/>
            </p:nvSpPr>
            <p:spPr>
              <a:xfrm>
                <a:off x="3319275" y="1194700"/>
                <a:ext cx="972762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UTM Futura Extra" panose="02040603050506020204" pitchFamily="18" charset="0"/>
                  </a:rPr>
                  <a:t>L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0" name="Google Shape;890;p13">
                <a:extLst>
                  <a:ext uri="{FF2B5EF4-FFF2-40B4-BE49-F238E27FC236}">
                    <a16:creationId xmlns:a16="http://schemas.microsoft.com/office/drawing/2014/main" id="{20A748C5-A54E-4D49-A05D-B0DECB404E95}"/>
                  </a:ext>
                </a:extLst>
              </p:cNvPr>
              <p:cNvSpPr/>
              <p:nvPr/>
            </p:nvSpPr>
            <p:spPr>
              <a:xfrm>
                <a:off x="4376157" y="1184825"/>
                <a:ext cx="892110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4"/>
                    </a:solidFill>
                    <a:latin typeface="UTM Futura Extra" panose="02040603050506020204" pitchFamily="18" charset="0"/>
                  </a:rPr>
                  <a:t>Ệ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4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1" name="Google Shape;891;p13">
                <a:extLst>
                  <a:ext uri="{FF2B5EF4-FFF2-40B4-BE49-F238E27FC236}">
                    <a16:creationId xmlns:a16="http://schemas.microsoft.com/office/drawing/2014/main" id="{88F4E766-353B-4E34-A4EF-F4037EC91790}"/>
                  </a:ext>
                </a:extLst>
              </p:cNvPr>
              <p:cNvSpPr/>
              <p:nvPr/>
            </p:nvSpPr>
            <p:spPr>
              <a:xfrm>
                <a:off x="5429297" y="1179888"/>
                <a:ext cx="872164" cy="135627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UTM Futura Extra" panose="02040603050506020204" pitchFamily="18" charset="0"/>
                  </a:rPr>
                  <a:t>B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5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2" name="Google Shape;892;p13">
                <a:extLst>
                  <a:ext uri="{FF2B5EF4-FFF2-40B4-BE49-F238E27FC236}">
                    <a16:creationId xmlns:a16="http://schemas.microsoft.com/office/drawing/2014/main" id="{146B2FE9-9C76-4413-8845-89EBA64FD0E9}"/>
                  </a:ext>
                </a:extLst>
              </p:cNvPr>
              <p:cNvSpPr/>
              <p:nvPr/>
            </p:nvSpPr>
            <p:spPr>
              <a:xfrm>
                <a:off x="6178198" y="1179888"/>
                <a:ext cx="1091228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6"/>
                    </a:solidFill>
                    <a:latin typeface="UTM Futura Extra" panose="02040603050506020204" pitchFamily="18" charset="0"/>
                  </a:rPr>
                  <a:t>Ả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6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3" name="Google Shape;893;p13">
                <a:extLst>
                  <a:ext uri="{FF2B5EF4-FFF2-40B4-BE49-F238E27FC236}">
                    <a16:creationId xmlns:a16="http://schemas.microsoft.com/office/drawing/2014/main" id="{7EC795ED-2251-453F-AE93-13DD368D6A63}"/>
                  </a:ext>
                </a:extLst>
              </p:cNvPr>
              <p:cNvSpPr/>
              <p:nvPr/>
            </p:nvSpPr>
            <p:spPr>
              <a:xfrm>
                <a:off x="7304798" y="1194700"/>
                <a:ext cx="972761" cy="13842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1"/>
                    </a:solidFill>
                    <a:latin typeface="UTM Futura Extra" panose="02040603050506020204" pitchFamily="18" charset="0"/>
                  </a:rPr>
                  <a:t>N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1"/>
                  </a:solidFill>
                  <a:latin typeface="UTM Futura Extra" panose="02040603050506020204" pitchFamily="18" charset="0"/>
                </a:endParaRPr>
              </a:p>
            </p:txBody>
          </p:sp>
          <p:sp>
            <p:nvSpPr>
              <p:cNvPr id="24" name="Google Shape;894;p13">
                <a:extLst>
                  <a:ext uri="{FF2B5EF4-FFF2-40B4-BE49-F238E27FC236}">
                    <a16:creationId xmlns:a16="http://schemas.microsoft.com/office/drawing/2014/main" id="{FEAC8EB3-5318-4BC6-818F-BC70F83AD8A6}"/>
                  </a:ext>
                </a:extLst>
              </p:cNvPr>
              <p:cNvSpPr/>
              <p:nvPr/>
            </p:nvSpPr>
            <p:spPr>
              <a:xfrm>
                <a:off x="8415170" y="1194700"/>
                <a:ext cx="892111" cy="134639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  <a:scene3d>
                  <a:camera prst="orthographicFront"/>
                  <a:lightRig rig="threePt" dir="t"/>
                </a:scene3d>
                <a:sp3d extrusionH="57150">
                  <a:bevelT w="57150" h="38100" prst="artDeco"/>
                </a:sp3d>
              </a:bodyPr>
              <a:lstStyle/>
              <a:p>
                <a:pPr lvl="0" algn="ctr"/>
                <a:r>
                  <a:rPr lang="en-US" b="0" i="0">
                    <a:ln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UTM Futura Extra" panose="02040603050506020204" pitchFamily="18" charset="0"/>
                  </a:rPr>
                  <a:t>Đ</a:t>
                </a:r>
                <a:endParaRPr b="0" i="0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lt2"/>
                  </a:solidFill>
                  <a:latin typeface="UTM Futura Extra" panose="02040603050506020204" pitchFamily="18" charset="0"/>
                </a:endParaRPr>
              </a:p>
            </p:txBody>
          </p:sp>
        </p:grpSp>
        <p:sp>
          <p:nvSpPr>
            <p:cNvPr id="15" name="Google Shape;895;p13">
              <a:extLst>
                <a:ext uri="{FF2B5EF4-FFF2-40B4-BE49-F238E27FC236}">
                  <a16:creationId xmlns:a16="http://schemas.microsoft.com/office/drawing/2014/main" id="{6E8730DC-4219-47D1-8E43-4540AAF958E5}"/>
                </a:ext>
              </a:extLst>
            </p:cNvPr>
            <p:cNvSpPr/>
            <p:nvPr/>
          </p:nvSpPr>
          <p:spPr>
            <a:xfrm>
              <a:off x="5808819" y="1378699"/>
              <a:ext cx="819268" cy="83331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r>
                <a:rPr lang="en-US">
                  <a:ln w="2857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latin typeface="UTM Futura Extra" panose="02040603050506020204" pitchFamily="18" charset="0"/>
                </a:rPr>
                <a:t>Ồ</a:t>
              </a:r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UTM Futura Extra" panose="02040603050506020204" pitchFamily="18" charset="0"/>
              </a:endParaRPr>
            </a:p>
          </p:txBody>
        </p:sp>
        <p:sp>
          <p:nvSpPr>
            <p:cNvPr id="16" name="Google Shape;896;p13">
              <a:extLst>
                <a:ext uri="{FF2B5EF4-FFF2-40B4-BE49-F238E27FC236}">
                  <a16:creationId xmlns:a16="http://schemas.microsoft.com/office/drawing/2014/main" id="{2A573028-C7B6-4C20-9E16-BE38AE1FDFD6}"/>
                </a:ext>
              </a:extLst>
            </p:cNvPr>
            <p:cNvSpPr/>
            <p:nvPr/>
          </p:nvSpPr>
          <p:spPr>
            <a:xfrm>
              <a:off x="6248408" y="1434034"/>
              <a:ext cx="214971" cy="810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lvl="0" algn="ctr"/>
              <a:endParaRPr b="0" i="0"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UTM Futura Extra" panose="02040603050506020204" pitchFamily="18" charset="0"/>
              </a:endParaRPr>
            </a:p>
          </p:txBody>
        </p:sp>
      </p:grpSp>
      <p:sp>
        <p:nvSpPr>
          <p:cNvPr id="25" name="Google Shape;981;p15">
            <a:extLst>
              <a:ext uri="{FF2B5EF4-FFF2-40B4-BE49-F238E27FC236}">
                <a16:creationId xmlns:a16="http://schemas.microsoft.com/office/drawing/2014/main" id="{66088F39-43E4-4FD4-BA66-165ACE55B860}"/>
              </a:ext>
            </a:extLst>
          </p:cNvPr>
          <p:cNvSpPr txBox="1">
            <a:spLocks/>
          </p:cNvSpPr>
          <p:nvPr/>
        </p:nvSpPr>
        <p:spPr>
          <a:xfrm rot="21248622">
            <a:off x="7853928" y="3770488"/>
            <a:ext cx="4497650" cy="58269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2100"/>
              </a:spcAft>
            </a:pPr>
            <a:r>
              <a:rPr lang="en-US" sz="19000">
                <a:latin typeface="#9Slide05 ValentiaCondensed" panose="02000000000000000000" pitchFamily="2" charset="0"/>
              </a:rPr>
              <a:t>Toán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FB42E30-2454-4FE8-B6DC-CD567FF01A96}"/>
              </a:ext>
            </a:extLst>
          </p:cNvPr>
          <p:cNvSpPr txBox="1">
            <a:spLocks/>
          </p:cNvSpPr>
          <p:nvPr/>
        </p:nvSpPr>
        <p:spPr>
          <a:xfrm>
            <a:off x="10206321" y="-18401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sp>
        <p:nvSpPr>
          <p:cNvPr id="27" name="Google Shape;409;p28">
            <a:extLst>
              <a:ext uri="{FF2B5EF4-FFF2-40B4-BE49-F238E27FC236}">
                <a16:creationId xmlns:a16="http://schemas.microsoft.com/office/drawing/2014/main" id="{7DA5E175-4C6E-4D42-A47D-7377869DCBB8}"/>
              </a:ext>
            </a:extLst>
          </p:cNvPr>
          <p:cNvSpPr txBox="1"/>
          <p:nvPr/>
        </p:nvSpPr>
        <p:spPr>
          <a:xfrm>
            <a:off x="372547" y="984726"/>
            <a:ext cx="7623206" cy="1628700"/>
          </a:xfrm>
          <a:prstGeom prst="rect">
            <a:avLst/>
          </a:prstGeom>
          <a:noFill/>
          <a:ln>
            <a:noFill/>
          </a:ln>
          <a:effectLst>
            <a:outerShdw dist="47625" dir="21540000" algn="bl" rotWithShape="0">
              <a:srgbClr val="000000"/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>
                    <a:lumMod val="5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Ứ</a:t>
            </a:r>
            <a:r>
              <a:rPr lang="en" sz="9600">
                <a:solidFill>
                  <a:schemeClr val="accent3">
                    <a:lumMod val="75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N</a:t>
            </a:r>
            <a:r>
              <a:rPr lang="en" sz="9600">
                <a:solidFill>
                  <a:schemeClr val="accent3">
                    <a:lumMod val="60000"/>
                    <a:lumOff val="4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G</a:t>
            </a:r>
            <a:r>
              <a:rPr lang="en" sz="9600">
                <a:solidFill>
                  <a:srgbClr val="01819A"/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 </a:t>
            </a:r>
            <a:r>
              <a:rPr lang="en" sz="9600">
                <a:solidFill>
                  <a:schemeClr val="accent3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D</a:t>
            </a:r>
            <a:r>
              <a:rPr lang="en" sz="9600">
                <a:solidFill>
                  <a:schemeClr val="accent6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Ụ</a:t>
            </a:r>
            <a:r>
              <a:rPr lang="en" sz="9600">
                <a:solidFill>
                  <a:schemeClr val="accent6">
                    <a:lumMod val="60000"/>
                    <a:lumOff val="40000"/>
                  </a:schemeClr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N</a:t>
            </a:r>
            <a:r>
              <a:rPr lang="en" sz="9600">
                <a:solidFill>
                  <a:srgbClr val="D43C67"/>
                </a:solidFill>
                <a:latin typeface="#9Slide07 SFU Rhythm" panose="00000400000000000000" pitchFamily="2" charset="0"/>
                <a:ea typeface="Chewy"/>
                <a:cs typeface="Chewy"/>
                <a:sym typeface="Chewy"/>
              </a:rPr>
              <a:t>G</a:t>
            </a:r>
            <a:endParaRPr sz="9600">
              <a:solidFill>
                <a:srgbClr val="D43C67"/>
              </a:solidFill>
              <a:latin typeface="#9Slide07 SFU Rhythm" panose="00000400000000000000" pitchFamily="2" charset="0"/>
              <a:ea typeface="Chewy"/>
              <a:cs typeface="Chewy"/>
              <a:sym typeface="Chewy"/>
            </a:endParaRPr>
          </a:p>
        </p:txBody>
      </p:sp>
      <p:pic>
        <p:nvPicPr>
          <p:cNvPr id="28" name="Picture 2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86724B7-D12C-4BE2-9B93-0EFC7188AE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581" y="660880"/>
            <a:ext cx="2000278" cy="2833727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4DEEAB8B-ACC0-4754-B5DE-2459DE095454}"/>
              </a:ext>
            </a:extLst>
          </p:cNvPr>
          <p:cNvSpPr txBox="1">
            <a:spLocks/>
          </p:cNvSpPr>
          <p:nvPr/>
        </p:nvSpPr>
        <p:spPr>
          <a:xfrm>
            <a:off x="1061372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B050"/>
                </a:solidFill>
                <a:latin typeface="UVF TypoSlabserif" panose="02000403050000020004" pitchFamily="2" charset="0"/>
              </a:rPr>
              <a:t>Diệu Hiền</a:t>
            </a:r>
            <a:endParaRPr lang="en-US" sz="1600" dirty="0">
              <a:solidFill>
                <a:srgbClr val="00B050"/>
              </a:solidFill>
              <a:latin typeface="UVF TypoSlabserif" panose="02000403050000020004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5C6844C-13D7-4553-A62F-7B790BC0AE14}"/>
              </a:ext>
            </a:extLst>
          </p:cNvPr>
          <p:cNvGrpSpPr/>
          <p:nvPr/>
        </p:nvGrpSpPr>
        <p:grpSpPr>
          <a:xfrm>
            <a:off x="2339460" y="5500126"/>
            <a:ext cx="1369514" cy="885063"/>
            <a:chOff x="304495" y="624348"/>
            <a:chExt cx="1369514" cy="885063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E366F1-B1F6-4368-95D6-912A9F09155A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BD22E8-6C63-48B5-BFF7-86E5AA64E4EF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D7485A5-81C4-4C44-AB69-DCA0A4352559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0E83B0B-5063-4577-B54A-FF56E4C6CB09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22CEE88-F9A4-49C6-8B70-FCECD2EDD560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ECEB125-E965-4F58-A52C-1AC4DBE4541B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1BE2E7C-24D0-4FD5-88FD-CDA89C139374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461BDA-67EC-4BB4-B1C7-7F9CD330EF98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005858D-A5C2-4AAF-82B4-CF696B815DA3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C766515-78D6-465B-97DF-0042C1DAADD1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167B716-4E98-49BB-AD5A-ED8589304A50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F0987E9-2289-47C9-9870-A5DC23C9077B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A5FA71-199E-4B5F-8AFB-5E2DEBFFD889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B69C9AA-AC85-4AFC-8F13-98C9B6CE41A8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55063F-28D5-4075-A0B8-D82753FE3869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A4DC7D3-539D-4A14-A46A-0A5CC8397108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C9F4F7D-E3C7-4B14-8B80-285BEA87894A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039ECBD-EB52-4ACC-A6D4-9CE3030DB97E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48C0A39-C660-4C18-9058-479E3E07B345}"/>
              </a:ext>
            </a:extLst>
          </p:cNvPr>
          <p:cNvGrpSpPr/>
          <p:nvPr/>
        </p:nvGrpSpPr>
        <p:grpSpPr>
          <a:xfrm>
            <a:off x="2865562" y="5117904"/>
            <a:ext cx="801825" cy="411081"/>
            <a:chOff x="772158" y="169853"/>
            <a:chExt cx="801825" cy="411081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BC008AB-BD9D-429A-83BC-A37CC16FE3B8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C7D0B2A-5AFB-4267-B24B-802A0FF002FE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9D0F691-4859-4CA8-AA60-0D8154FB14DD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50331A7-C54B-459F-A9F7-2476F4BFD3DF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7065459-5FFC-4C20-8957-1E66D437F233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7C23054-718D-47D5-BF47-5DBFE81402E1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74E6DDA-1398-46CD-AF15-660F9434EFA5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6AB45E4-4545-4780-8156-6AAC0C3A507E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8EBEB24-940A-463B-9619-CE5D7503CDE5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952D353-2BC8-449A-886A-BAF236541B9D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B57DC9B-CBCF-4518-8B01-C88C699D1402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CAD0A8A-019D-48BD-AC6A-17D904C08AE0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62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E69138"/>
      </a:lt1>
      <a:dk2>
        <a:srgbClr val="FFFFFF"/>
      </a:dk2>
      <a:lt2>
        <a:srgbClr val="F5D203"/>
      </a:lt2>
      <a:accent1>
        <a:srgbClr val="88C100"/>
      </a:accent1>
      <a:accent2>
        <a:srgbClr val="CCD420"/>
      </a:accent2>
      <a:accent3>
        <a:srgbClr val="63CAC3"/>
      </a:accent3>
      <a:accent4>
        <a:srgbClr val="01819A"/>
      </a:accent4>
      <a:accent5>
        <a:srgbClr val="A46FDB"/>
      </a:accent5>
      <a:accent6>
        <a:srgbClr val="F77C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1433</Words>
  <Application>Microsoft Office PowerPoint</Application>
  <PresentationFormat>Widescreen</PresentationFormat>
  <Paragraphs>224</Paragraphs>
  <Slides>30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62" baseType="lpstr">
      <vt:lpstr>#9Slide07 IcielStormtrooper</vt:lpstr>
      <vt:lpstr>Gochi Hand</vt:lpstr>
      <vt:lpstr>Barriecito</vt:lpstr>
      <vt:lpstr>UVF TypoSlabserif</vt:lpstr>
      <vt:lpstr>#9Slide04 SFU TimesTen Bold</vt:lpstr>
      <vt:lpstr>Handlee</vt:lpstr>
      <vt:lpstr>SVN-Newton</vt:lpstr>
      <vt:lpstr>Ranchers</vt:lpstr>
      <vt:lpstr>#9Slide07 Altus</vt:lpstr>
      <vt:lpstr>Calibri</vt:lpstr>
      <vt:lpstr>UTM Americana</vt:lpstr>
      <vt:lpstr>Times New Roman</vt:lpstr>
      <vt:lpstr>SVN-Ziclets</vt:lpstr>
      <vt:lpstr>KG Primary Penmanship</vt:lpstr>
      <vt:lpstr>#9Slide07 HoneyCream</vt:lpstr>
      <vt:lpstr>Abril Fatface</vt:lpstr>
      <vt:lpstr>等线 Light</vt:lpstr>
      <vt:lpstr>UTM Futura Extra</vt:lpstr>
      <vt:lpstr>#9Slide07 SFU Rhythm</vt:lpstr>
      <vt:lpstr>迷你简卡通</vt:lpstr>
      <vt:lpstr>UTM Showcard</vt:lpstr>
      <vt:lpstr>Barlow Condensed</vt:lpstr>
      <vt:lpstr>#9Slide05 ValentiaCondensed</vt:lpstr>
      <vt:lpstr>VNI-Times</vt:lpstr>
      <vt:lpstr>Aldrich</vt:lpstr>
      <vt:lpstr>VNI-Book</vt:lpstr>
      <vt:lpstr>Arial</vt:lpstr>
      <vt:lpstr>UVF Curlz MT</vt:lpstr>
      <vt:lpstr>Just Another Hand</vt:lpstr>
      <vt:lpstr>SlidesMania</vt:lpstr>
      <vt:lpstr>1_SlidesMania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Diệu Hiền MNT</dc:creator>
  <cp:keywords>Diệu Hiền MNT</cp:keywords>
  <cp:lastModifiedBy>Lan Anh Dương</cp:lastModifiedBy>
  <cp:revision>31</cp:revision>
  <dcterms:modified xsi:type="dcterms:W3CDTF">2023-07-24T17:23:48Z</dcterms:modified>
</cp:coreProperties>
</file>