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3" r:id="rId1"/>
  </p:sldMasterIdLst>
  <p:notesMasterIdLst>
    <p:notesMasterId r:id="rId36"/>
  </p:notesMasterIdLst>
  <p:sldIdLst>
    <p:sldId id="259" r:id="rId2"/>
    <p:sldId id="257" r:id="rId3"/>
    <p:sldId id="261" r:id="rId4"/>
    <p:sldId id="258" r:id="rId5"/>
    <p:sldId id="282" r:id="rId6"/>
    <p:sldId id="283" r:id="rId7"/>
    <p:sldId id="256" r:id="rId8"/>
    <p:sldId id="290" r:id="rId9"/>
    <p:sldId id="297" r:id="rId10"/>
    <p:sldId id="299" r:id="rId11"/>
    <p:sldId id="298" r:id="rId12"/>
    <p:sldId id="268" r:id="rId13"/>
    <p:sldId id="300" r:id="rId14"/>
    <p:sldId id="301" r:id="rId15"/>
    <p:sldId id="302" r:id="rId16"/>
    <p:sldId id="266" r:id="rId17"/>
    <p:sldId id="293" r:id="rId18"/>
    <p:sldId id="335" r:id="rId19"/>
    <p:sldId id="292" r:id="rId20"/>
    <p:sldId id="294" r:id="rId21"/>
    <p:sldId id="295" r:id="rId22"/>
    <p:sldId id="291" r:id="rId23"/>
    <p:sldId id="296" r:id="rId24"/>
    <p:sldId id="336" r:id="rId25"/>
    <p:sldId id="337" r:id="rId26"/>
    <p:sldId id="338" r:id="rId27"/>
    <p:sldId id="289" r:id="rId28"/>
    <p:sldId id="284" r:id="rId29"/>
    <p:sldId id="264" r:id="rId30"/>
    <p:sldId id="286" r:id="rId31"/>
    <p:sldId id="285" r:id="rId32"/>
    <p:sldId id="287" r:id="rId33"/>
    <p:sldId id="288" r:id="rId34"/>
    <p:sldId id="278" r:id="rId35"/>
  </p:sldIdLst>
  <p:sldSz cx="12192000" cy="6858000"/>
  <p:notesSz cx="6858000" cy="9144000"/>
  <p:embeddedFontLst>
    <p:embeddedFont>
      <p:font typeface="#9Slide03 AmpleSoft Bold" panose="020B0604020202020204" charset="0"/>
      <p:regular r:id="rId37"/>
    </p:embeddedFont>
    <p:embeddedFont>
      <p:font typeface="#9Slide07 IcielCrocante" panose="020B0604020202020204" charset="0"/>
      <p:regular r:id="rId38"/>
    </p:embeddedFont>
    <p:embeddedFont>
      <p:font typeface="#9Slide07 IcielKoni" panose="020B0604020202020204" charset="0"/>
      <p:bold r:id="rId39"/>
    </p:embeddedFont>
    <p:embeddedFont>
      <p:font typeface="#9Slide07 SVNZiclets" panose="02000603000000000000" charset="0"/>
      <p:regular r:id="rId40"/>
    </p:embeddedFont>
    <p:embeddedFont>
      <p:font typeface="Abril Fatface" panose="02000503000000020003" pitchFamily="2" charset="0"/>
      <p:regular r:id="rId41"/>
    </p:embeddedFont>
    <p:embeddedFont>
      <p:font typeface="Calibri" panose="020F0502020204030204" pitchFamily="34" charset="0"/>
      <p:regular r:id="rId42"/>
      <p:bold r:id="rId43"/>
      <p:italic r:id="rId44"/>
      <p:boldItalic r:id="rId45"/>
    </p:embeddedFont>
    <p:embeddedFont>
      <p:font typeface="Cambria" panose="02040503050406030204" pitchFamily="18" charset="0"/>
      <p:regular r:id="rId46"/>
      <p:bold r:id="rId47"/>
      <p:italic r:id="rId48"/>
      <p:boldItalic r:id="rId49"/>
    </p:embeddedFont>
    <p:embeddedFont>
      <p:font typeface="Concert One" pitchFamily="2" charset="0"/>
      <p:regular r:id="rId50"/>
    </p:embeddedFont>
    <p:embeddedFont>
      <p:font typeface="DM Sans" pitchFamily="2" charset="0"/>
      <p:regular r:id="rId51"/>
      <p:bold r:id="rId52"/>
      <p:italic r:id="rId53"/>
      <p:boldItalic r:id="rId54"/>
    </p:embeddedFont>
    <p:embeddedFont>
      <p:font typeface="SVN-Apple" panose="02040603050506020204" pitchFamily="18" charset="0"/>
      <p:regular r:id="rId55"/>
    </p:embeddedFont>
    <p:embeddedFont>
      <p:font typeface="VNI-Times" pitchFamily="2"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DE2"/>
    <a:srgbClr val="3B9A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48" y="3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font" Target="fonts/font22.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font" Target="fonts/font23.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font" Target="fonts/font18.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font" Target="fonts/font2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a073618e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8" name="Google Shape;968;ga073618e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ga073618e6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6" name="Google Shape;1016;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3678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9455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8" name="Google Shape;988;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801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0" name="Google Shape;1010;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865153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28293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78573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6525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ga073618e60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6" name="Google Shape;1516;ga073618e6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gd6897ba71d_0_1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0" name="Google Shape;860;gd6897ba71d_0_1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8" name="Google Shape;988;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da74fb6151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da74fb6151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da74fb6151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da74fb6151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0495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8" name="Google Shape;988;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8593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7"/>
        <p:cNvGrpSpPr/>
        <p:nvPr/>
      </p:nvGrpSpPr>
      <p:grpSpPr>
        <a:xfrm>
          <a:off x="0" y="0"/>
          <a:ext cx="0" cy="0"/>
          <a:chOff x="0" y="0"/>
          <a:chExt cx="0" cy="0"/>
        </a:xfrm>
      </p:grpSpPr>
      <p:sp>
        <p:nvSpPr>
          <p:cNvPr id="1038" name="Google Shape;1038;ga073618e60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9" name="Google Shape;1039;ga073618e60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sp>
        <p:nvSpPr>
          <p:cNvPr id="11" name="Google Shape;11;p2"/>
          <p:cNvSpPr txBox="1"/>
          <p:nvPr/>
        </p:nvSpPr>
        <p:spPr>
          <a:xfrm>
            <a:off x="415600" y="2574580"/>
            <a:ext cx="11360700" cy="12306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endParaRPr sz="7000" b="1">
              <a:solidFill>
                <a:srgbClr val="000000"/>
              </a:solidFill>
              <a:latin typeface="DM Sans"/>
              <a:ea typeface="DM Sans"/>
              <a:cs typeface="DM Sans"/>
              <a:sym typeface="DM Sans"/>
            </a:endParaRPr>
          </a:p>
        </p:txBody>
      </p:sp>
      <p:sp>
        <p:nvSpPr>
          <p:cNvPr id="12" name="Google Shape;12;p2"/>
          <p:cNvSpPr txBox="1"/>
          <p:nvPr/>
        </p:nvSpPr>
        <p:spPr>
          <a:xfrm>
            <a:off x="432800" y="5715300"/>
            <a:ext cx="11379900" cy="717900"/>
          </a:xfrm>
          <a:prstGeom prst="rect">
            <a:avLst/>
          </a:prstGeom>
          <a:noFill/>
          <a:ln>
            <a:noFill/>
          </a:ln>
        </p:spPr>
        <p:txBody>
          <a:bodyPr spcFirstLastPara="1" wrap="square" lIns="121900" tIns="121900" rIns="121900" bIns="121900" anchor="t" anchorCtr="0">
            <a:noAutofit/>
          </a:bodyPr>
          <a:lstStyle/>
          <a:p>
            <a:pPr marL="457200" lvl="0" indent="-349250" algn="ctr" rtl="0">
              <a:lnSpc>
                <a:spcPct val="115000"/>
              </a:lnSpc>
              <a:spcBef>
                <a:spcPts val="0"/>
              </a:spcBef>
              <a:spcAft>
                <a:spcPts val="0"/>
              </a:spcAft>
              <a:buNone/>
            </a:pPr>
            <a:endParaRPr sz="1900">
              <a:solidFill>
                <a:srgbClr val="434343"/>
              </a:solidFill>
              <a:latin typeface="DM Sans"/>
              <a:ea typeface="DM Sans"/>
              <a:cs typeface="DM Sans"/>
              <a:sym typeface="DM Sans"/>
            </a:endParaRPr>
          </a:p>
        </p:txBody>
      </p:sp>
      <p:sp>
        <p:nvSpPr>
          <p:cNvPr id="13" name="Google Shape;13;p2"/>
          <p:cNvSpPr/>
          <p:nvPr/>
        </p:nvSpPr>
        <p:spPr>
          <a:xfrm>
            <a:off x="0" y="19186"/>
            <a:ext cx="12180597" cy="6849757"/>
          </a:xfrm>
          <a:custGeom>
            <a:avLst/>
            <a:gdLst/>
            <a:ahLst/>
            <a:cxnLst/>
            <a:rect l="l" t="t" r="r" b="b"/>
            <a:pathLst>
              <a:path w="12180597" h="6849757" extrusionOk="0">
                <a:moveTo>
                  <a:pt x="0" y="0"/>
                </a:moveTo>
                <a:lnTo>
                  <a:pt x="12180597" y="0"/>
                </a:lnTo>
                <a:lnTo>
                  <a:pt x="12180597" y="2850530"/>
                </a:lnTo>
                <a:cubicBezTo>
                  <a:pt x="12177841" y="3258463"/>
                  <a:pt x="12175085" y="3666291"/>
                  <a:pt x="12172330" y="4074226"/>
                </a:cubicBezTo>
                <a:cubicBezTo>
                  <a:pt x="12170238" y="4385243"/>
                  <a:pt x="12168243" y="4696368"/>
                  <a:pt x="12166058" y="5007385"/>
                </a:cubicBezTo>
                <a:cubicBezTo>
                  <a:pt x="12165772" y="5060911"/>
                  <a:pt x="12171379" y="5674079"/>
                  <a:pt x="12176986" y="6304032"/>
                </a:cubicBezTo>
                <a:cubicBezTo>
                  <a:pt x="12178317" y="6434204"/>
                  <a:pt x="12179457" y="6565008"/>
                  <a:pt x="12180597" y="6691802"/>
                </a:cubicBezTo>
                <a:lnTo>
                  <a:pt x="12180597" y="6849757"/>
                </a:lnTo>
                <a:lnTo>
                  <a:pt x="9825959" y="6849757"/>
                </a:lnTo>
                <a:lnTo>
                  <a:pt x="9719441" y="6712528"/>
                </a:lnTo>
                <a:cubicBezTo>
                  <a:pt x="9684735" y="6665346"/>
                  <a:pt x="9650911" y="6616792"/>
                  <a:pt x="9618091" y="6566909"/>
                </a:cubicBezTo>
                <a:cubicBezTo>
                  <a:pt x="9568297" y="6491213"/>
                  <a:pt x="9508430" y="6378567"/>
                  <a:pt x="9440675" y="6236572"/>
                </a:cubicBezTo>
                <a:cubicBezTo>
                  <a:pt x="9425471" y="6204688"/>
                  <a:pt x="9409792" y="6171222"/>
                  <a:pt x="9393732" y="6136383"/>
                </a:cubicBezTo>
                <a:cubicBezTo>
                  <a:pt x="9243683" y="5810479"/>
                  <a:pt x="9060471" y="5362427"/>
                  <a:pt x="8864050" y="4864756"/>
                </a:cubicBezTo>
                <a:cubicBezTo>
                  <a:pt x="8596453" y="4186767"/>
                  <a:pt x="8455147" y="3967386"/>
                  <a:pt x="8224041" y="3946060"/>
                </a:cubicBezTo>
                <a:cubicBezTo>
                  <a:pt x="7779979" y="3905098"/>
                  <a:pt x="7831674" y="4411320"/>
                  <a:pt x="7454985" y="4588894"/>
                </a:cubicBezTo>
                <a:cubicBezTo>
                  <a:pt x="7146147" y="4734479"/>
                  <a:pt x="6801008" y="4588894"/>
                  <a:pt x="6595559" y="4399180"/>
                </a:cubicBezTo>
                <a:cubicBezTo>
                  <a:pt x="6290806" y="4117616"/>
                  <a:pt x="6291091" y="3813988"/>
                  <a:pt x="5715227" y="3813988"/>
                </a:cubicBezTo>
                <a:cubicBezTo>
                  <a:pt x="5223270" y="3813988"/>
                  <a:pt x="4896693" y="5046146"/>
                  <a:pt x="3837392" y="4849553"/>
                </a:cubicBezTo>
                <a:cubicBezTo>
                  <a:pt x="3241990" y="4739055"/>
                  <a:pt x="2837325" y="4021967"/>
                  <a:pt x="2723577" y="3266698"/>
                </a:cubicBezTo>
                <a:cubicBezTo>
                  <a:pt x="2722057" y="3256880"/>
                  <a:pt x="2720631" y="3247061"/>
                  <a:pt x="2719301" y="3237243"/>
                </a:cubicBezTo>
                <a:cubicBezTo>
                  <a:pt x="2709418" y="3167037"/>
                  <a:pt x="2702386" y="3095775"/>
                  <a:pt x="2698110" y="3023563"/>
                </a:cubicBezTo>
                <a:cubicBezTo>
                  <a:pt x="2695639" y="2982074"/>
                  <a:pt x="2694119" y="2940372"/>
                  <a:pt x="2693548" y="2898460"/>
                </a:cubicBezTo>
                <a:cubicBezTo>
                  <a:pt x="2693263" y="2882729"/>
                  <a:pt x="2693168" y="2866999"/>
                  <a:pt x="2693263" y="2851163"/>
                </a:cubicBezTo>
                <a:cubicBezTo>
                  <a:pt x="2694119" y="2619536"/>
                  <a:pt x="2577900" y="2416518"/>
                  <a:pt x="2410177" y="2356554"/>
                </a:cubicBezTo>
                <a:cubicBezTo>
                  <a:pt x="2242549" y="2296693"/>
                  <a:pt x="2065798" y="2394982"/>
                  <a:pt x="1979703" y="2595993"/>
                </a:cubicBezTo>
                <a:cubicBezTo>
                  <a:pt x="1756009" y="3118263"/>
                  <a:pt x="1339790" y="3440577"/>
                  <a:pt x="888980" y="3440577"/>
                </a:cubicBezTo>
                <a:cubicBezTo>
                  <a:pt x="555149" y="3440577"/>
                  <a:pt x="240419" y="3263847"/>
                  <a:pt x="8552" y="2960009"/>
                </a:cubicBezTo>
                <a:cubicBezTo>
                  <a:pt x="5702" y="2956314"/>
                  <a:pt x="2851" y="2952513"/>
                  <a:pt x="0" y="2948713"/>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4;p2"/>
          <p:cNvSpPr/>
          <p:nvPr/>
        </p:nvSpPr>
        <p:spPr>
          <a:xfrm>
            <a:off x="418999" y="4149965"/>
            <a:ext cx="1483347" cy="2226675"/>
          </a:xfrm>
          <a:custGeom>
            <a:avLst/>
            <a:gdLst/>
            <a:ahLst/>
            <a:cxnLst/>
            <a:rect l="l" t="t" r="r" b="b"/>
            <a:pathLst>
              <a:path w="1483347" h="2226675" extrusionOk="0">
                <a:moveTo>
                  <a:pt x="454586" y="792534"/>
                </a:moveTo>
                <a:cubicBezTo>
                  <a:pt x="569094" y="771343"/>
                  <a:pt x="685787" y="883095"/>
                  <a:pt x="715151" y="1042170"/>
                </a:cubicBezTo>
                <a:cubicBezTo>
                  <a:pt x="744514" y="1201151"/>
                  <a:pt x="675525" y="1347303"/>
                  <a:pt x="560922" y="1368494"/>
                </a:cubicBezTo>
                <a:cubicBezTo>
                  <a:pt x="512078" y="1377522"/>
                  <a:pt x="386071" y="1427791"/>
                  <a:pt x="351291" y="1457250"/>
                </a:cubicBezTo>
                <a:cubicBezTo>
                  <a:pt x="323163" y="1481197"/>
                  <a:pt x="304823" y="1515407"/>
                  <a:pt x="304823" y="1552372"/>
                </a:cubicBezTo>
                <a:cubicBezTo>
                  <a:pt x="304823" y="1599506"/>
                  <a:pt x="327250" y="1638372"/>
                  <a:pt x="366876" y="1661273"/>
                </a:cubicBezTo>
                <a:cubicBezTo>
                  <a:pt x="394149" y="1676953"/>
                  <a:pt x="424652" y="1688166"/>
                  <a:pt x="457627" y="1694153"/>
                </a:cubicBezTo>
                <a:cubicBezTo>
                  <a:pt x="541251" y="1709262"/>
                  <a:pt x="618128" y="1802674"/>
                  <a:pt x="641030" y="1926400"/>
                </a:cubicBezTo>
                <a:cubicBezTo>
                  <a:pt x="668112" y="2073216"/>
                  <a:pt x="609005" y="2207205"/>
                  <a:pt x="508942" y="2225736"/>
                </a:cubicBezTo>
                <a:cubicBezTo>
                  <a:pt x="408878" y="2244266"/>
                  <a:pt x="276790" y="1982751"/>
                  <a:pt x="276030" y="1977524"/>
                </a:cubicBezTo>
                <a:cubicBezTo>
                  <a:pt x="239634" y="1910340"/>
                  <a:pt x="194972" y="1790986"/>
                  <a:pt x="156961" y="1653006"/>
                </a:cubicBezTo>
                <a:cubicBezTo>
                  <a:pt x="131113" y="1559024"/>
                  <a:pt x="64879" y="1332479"/>
                  <a:pt x="56992" y="1290002"/>
                </a:cubicBezTo>
                <a:cubicBezTo>
                  <a:pt x="36086" y="1177014"/>
                  <a:pt x="80464" y="1071249"/>
                  <a:pt x="158576" y="1033808"/>
                </a:cubicBezTo>
                <a:cubicBezTo>
                  <a:pt x="235833" y="996843"/>
                  <a:pt x="293230" y="946383"/>
                  <a:pt x="339793" y="874543"/>
                </a:cubicBezTo>
                <a:cubicBezTo>
                  <a:pt x="368016" y="831115"/>
                  <a:pt x="407453" y="801276"/>
                  <a:pt x="454586" y="792534"/>
                </a:cubicBezTo>
                <a:lnTo>
                  <a:pt x="454586" y="792534"/>
                </a:lnTo>
                <a:close/>
                <a:moveTo>
                  <a:pt x="1017338" y="334407"/>
                </a:moveTo>
                <a:cubicBezTo>
                  <a:pt x="901974" y="318538"/>
                  <a:pt x="790508" y="435611"/>
                  <a:pt x="768461" y="595828"/>
                </a:cubicBezTo>
                <a:cubicBezTo>
                  <a:pt x="746415" y="756043"/>
                  <a:pt x="822152" y="898775"/>
                  <a:pt x="937515" y="914644"/>
                </a:cubicBezTo>
                <a:cubicBezTo>
                  <a:pt x="986739" y="921391"/>
                  <a:pt x="1114931" y="965769"/>
                  <a:pt x="1150946" y="993707"/>
                </a:cubicBezTo>
                <a:cubicBezTo>
                  <a:pt x="1180214" y="1016323"/>
                  <a:pt x="1200075" y="1049773"/>
                  <a:pt x="1201691" y="1086738"/>
                </a:cubicBezTo>
                <a:cubicBezTo>
                  <a:pt x="1203781" y="1133777"/>
                  <a:pt x="1183255" y="1173593"/>
                  <a:pt x="1144674" y="1198300"/>
                </a:cubicBezTo>
                <a:cubicBezTo>
                  <a:pt x="1118162" y="1215215"/>
                  <a:pt x="1088228" y="1227759"/>
                  <a:pt x="1055539" y="1235266"/>
                </a:cubicBezTo>
                <a:cubicBezTo>
                  <a:pt x="972770" y="1254271"/>
                  <a:pt x="900169" y="1351009"/>
                  <a:pt x="883064" y="1475780"/>
                </a:cubicBezTo>
                <a:cubicBezTo>
                  <a:pt x="862728" y="1623642"/>
                  <a:pt x="928012" y="1754781"/>
                  <a:pt x="1028836" y="1768654"/>
                </a:cubicBezTo>
                <a:cubicBezTo>
                  <a:pt x="1129660" y="1782528"/>
                  <a:pt x="1249584" y="1515217"/>
                  <a:pt x="1250059" y="1509895"/>
                </a:cubicBezTo>
                <a:cubicBezTo>
                  <a:pt x="1283319" y="1441095"/>
                  <a:pt x="1322470" y="1319840"/>
                  <a:pt x="1354019" y="1180245"/>
                </a:cubicBezTo>
                <a:cubicBezTo>
                  <a:pt x="1375495" y="1085123"/>
                  <a:pt x="1431277" y="855822"/>
                  <a:pt x="1437168" y="812965"/>
                </a:cubicBezTo>
                <a:cubicBezTo>
                  <a:pt x="1452848" y="699122"/>
                  <a:pt x="1403624" y="595447"/>
                  <a:pt x="1323896" y="561713"/>
                </a:cubicBezTo>
                <a:cubicBezTo>
                  <a:pt x="1245023" y="528358"/>
                  <a:pt x="1185346" y="480655"/>
                  <a:pt x="1135457" y="410999"/>
                </a:cubicBezTo>
                <a:cubicBezTo>
                  <a:pt x="1105618" y="368997"/>
                  <a:pt x="1064851" y="340964"/>
                  <a:pt x="1017338" y="334407"/>
                </a:cubicBezTo>
                <a:lnTo>
                  <a:pt x="1017338" y="334407"/>
                </a:lnTo>
                <a:close/>
                <a:moveTo>
                  <a:pt x="987784" y="672"/>
                </a:moveTo>
                <a:cubicBezTo>
                  <a:pt x="931243" y="-7121"/>
                  <a:pt x="876127" y="53792"/>
                  <a:pt x="864724" y="136656"/>
                </a:cubicBezTo>
                <a:cubicBezTo>
                  <a:pt x="853321" y="219519"/>
                  <a:pt x="890001" y="293070"/>
                  <a:pt x="946542" y="300768"/>
                </a:cubicBezTo>
                <a:cubicBezTo>
                  <a:pt x="1003083" y="308560"/>
                  <a:pt x="1058199" y="247647"/>
                  <a:pt x="1069603" y="164784"/>
                </a:cubicBezTo>
                <a:cubicBezTo>
                  <a:pt x="1081006" y="81920"/>
                  <a:pt x="1044325" y="8369"/>
                  <a:pt x="987784" y="672"/>
                </a:cubicBezTo>
                <a:lnTo>
                  <a:pt x="987784" y="672"/>
                </a:lnTo>
                <a:close/>
                <a:moveTo>
                  <a:pt x="1459119" y="528833"/>
                </a:moveTo>
                <a:cubicBezTo>
                  <a:pt x="1482496" y="546603"/>
                  <a:pt x="1490288" y="575872"/>
                  <a:pt x="1476604" y="594212"/>
                </a:cubicBezTo>
                <a:cubicBezTo>
                  <a:pt x="1462826" y="612552"/>
                  <a:pt x="1432797" y="613027"/>
                  <a:pt x="1409420" y="595257"/>
                </a:cubicBezTo>
                <a:cubicBezTo>
                  <a:pt x="1386043" y="577487"/>
                  <a:pt x="1378251" y="548219"/>
                  <a:pt x="1391935" y="529879"/>
                </a:cubicBezTo>
                <a:cubicBezTo>
                  <a:pt x="1405714" y="511443"/>
                  <a:pt x="1435838" y="511063"/>
                  <a:pt x="1459119" y="528833"/>
                </a:cubicBezTo>
                <a:lnTo>
                  <a:pt x="1459119" y="528833"/>
                </a:lnTo>
                <a:close/>
                <a:moveTo>
                  <a:pt x="1364567" y="402067"/>
                </a:moveTo>
                <a:cubicBezTo>
                  <a:pt x="1392505" y="411950"/>
                  <a:pt x="1409135" y="445019"/>
                  <a:pt x="1401723" y="475998"/>
                </a:cubicBezTo>
                <a:cubicBezTo>
                  <a:pt x="1394311" y="506977"/>
                  <a:pt x="1365613" y="524177"/>
                  <a:pt x="1337580" y="514294"/>
                </a:cubicBezTo>
                <a:cubicBezTo>
                  <a:pt x="1309642" y="504411"/>
                  <a:pt x="1293012" y="471342"/>
                  <a:pt x="1300424" y="440363"/>
                </a:cubicBezTo>
                <a:cubicBezTo>
                  <a:pt x="1307931" y="409384"/>
                  <a:pt x="1336629" y="392184"/>
                  <a:pt x="1364567" y="402067"/>
                </a:cubicBezTo>
                <a:lnTo>
                  <a:pt x="1364567" y="402067"/>
                </a:lnTo>
                <a:close/>
                <a:moveTo>
                  <a:pt x="1270965" y="292785"/>
                </a:moveTo>
                <a:cubicBezTo>
                  <a:pt x="1298143" y="304474"/>
                  <a:pt x="1310972" y="346856"/>
                  <a:pt x="1299569" y="387528"/>
                </a:cubicBezTo>
                <a:cubicBezTo>
                  <a:pt x="1288165" y="428199"/>
                  <a:pt x="1256806" y="451766"/>
                  <a:pt x="1229629" y="440078"/>
                </a:cubicBezTo>
                <a:cubicBezTo>
                  <a:pt x="1202451" y="428390"/>
                  <a:pt x="1189622" y="386007"/>
                  <a:pt x="1201025" y="345335"/>
                </a:cubicBezTo>
                <a:cubicBezTo>
                  <a:pt x="1212429" y="304664"/>
                  <a:pt x="1243788" y="281097"/>
                  <a:pt x="1270965" y="292785"/>
                </a:cubicBezTo>
                <a:lnTo>
                  <a:pt x="1270965" y="292785"/>
                </a:lnTo>
                <a:close/>
                <a:moveTo>
                  <a:pt x="1154652" y="154141"/>
                </a:moveTo>
                <a:cubicBezTo>
                  <a:pt x="1187817" y="163168"/>
                  <a:pt x="1209388" y="209922"/>
                  <a:pt x="1202736" y="258481"/>
                </a:cubicBezTo>
                <a:cubicBezTo>
                  <a:pt x="1196179" y="307135"/>
                  <a:pt x="1163870" y="339254"/>
                  <a:pt x="1130705" y="330226"/>
                </a:cubicBezTo>
                <a:cubicBezTo>
                  <a:pt x="1097541" y="321199"/>
                  <a:pt x="1075970" y="274445"/>
                  <a:pt x="1082621" y="225886"/>
                </a:cubicBezTo>
                <a:cubicBezTo>
                  <a:pt x="1089273" y="177232"/>
                  <a:pt x="1121488" y="145113"/>
                  <a:pt x="1154652" y="154141"/>
                </a:cubicBezTo>
                <a:lnTo>
                  <a:pt x="1154652" y="154141"/>
                </a:lnTo>
                <a:close/>
                <a:moveTo>
                  <a:pt x="468745" y="457753"/>
                </a:moveTo>
                <a:cubicBezTo>
                  <a:pt x="524906" y="447395"/>
                  <a:pt x="582778" y="505646"/>
                  <a:pt x="597982" y="587940"/>
                </a:cubicBezTo>
                <a:cubicBezTo>
                  <a:pt x="613187" y="670234"/>
                  <a:pt x="579927" y="745305"/>
                  <a:pt x="523861" y="755664"/>
                </a:cubicBezTo>
                <a:cubicBezTo>
                  <a:pt x="467700" y="766021"/>
                  <a:pt x="409828" y="707770"/>
                  <a:pt x="394624" y="625476"/>
                </a:cubicBezTo>
                <a:cubicBezTo>
                  <a:pt x="379419" y="543182"/>
                  <a:pt x="412584" y="468111"/>
                  <a:pt x="468745" y="457753"/>
                </a:cubicBezTo>
                <a:lnTo>
                  <a:pt x="468745" y="457753"/>
                </a:lnTo>
                <a:close/>
                <a:moveTo>
                  <a:pt x="22212" y="1007105"/>
                </a:moveTo>
                <a:cubicBezTo>
                  <a:pt x="-310" y="1025921"/>
                  <a:pt x="-6771" y="1055475"/>
                  <a:pt x="7768" y="1073245"/>
                </a:cubicBezTo>
                <a:cubicBezTo>
                  <a:pt x="22307" y="1090919"/>
                  <a:pt x="52431" y="1089969"/>
                  <a:pt x="74952" y="1071154"/>
                </a:cubicBezTo>
                <a:cubicBezTo>
                  <a:pt x="97474" y="1052338"/>
                  <a:pt x="103935" y="1022690"/>
                  <a:pt x="89396" y="1005015"/>
                </a:cubicBezTo>
                <a:cubicBezTo>
                  <a:pt x="74762" y="987340"/>
                  <a:pt x="44733" y="988290"/>
                  <a:pt x="22212" y="1007105"/>
                </a:cubicBezTo>
                <a:lnTo>
                  <a:pt x="22212" y="1007105"/>
                </a:lnTo>
                <a:close/>
                <a:moveTo>
                  <a:pt x="110872" y="876063"/>
                </a:moveTo>
                <a:cubicBezTo>
                  <a:pt x="83409" y="887181"/>
                  <a:pt x="68300" y="921011"/>
                  <a:pt x="77138" y="951610"/>
                </a:cubicBezTo>
                <a:cubicBezTo>
                  <a:pt x="85975" y="982208"/>
                  <a:pt x="115434" y="997983"/>
                  <a:pt x="142897" y="986960"/>
                </a:cubicBezTo>
                <a:cubicBezTo>
                  <a:pt x="170359" y="975842"/>
                  <a:pt x="185469" y="942012"/>
                  <a:pt x="176631" y="911413"/>
                </a:cubicBezTo>
                <a:cubicBezTo>
                  <a:pt x="167794" y="880814"/>
                  <a:pt x="138335" y="864945"/>
                  <a:pt x="110872" y="876063"/>
                </a:cubicBezTo>
                <a:lnTo>
                  <a:pt x="110872" y="876063"/>
                </a:lnTo>
                <a:close/>
                <a:moveTo>
                  <a:pt x="199343" y="762600"/>
                </a:moveTo>
                <a:cubicBezTo>
                  <a:pt x="172735" y="775524"/>
                  <a:pt x="161902" y="818476"/>
                  <a:pt x="175206" y="858578"/>
                </a:cubicBezTo>
                <a:cubicBezTo>
                  <a:pt x="188510" y="898679"/>
                  <a:pt x="220914" y="920821"/>
                  <a:pt x="247522" y="907897"/>
                </a:cubicBezTo>
                <a:cubicBezTo>
                  <a:pt x="274224" y="894973"/>
                  <a:pt x="284962" y="852021"/>
                  <a:pt x="271659" y="811920"/>
                </a:cubicBezTo>
                <a:cubicBezTo>
                  <a:pt x="258355" y="771818"/>
                  <a:pt x="225950" y="749677"/>
                  <a:pt x="199343" y="762600"/>
                </a:cubicBezTo>
                <a:lnTo>
                  <a:pt x="199343" y="762600"/>
                </a:lnTo>
                <a:close/>
                <a:moveTo>
                  <a:pt x="309194" y="618824"/>
                </a:moveTo>
                <a:cubicBezTo>
                  <a:pt x="276505" y="629372"/>
                  <a:pt x="257119" y="677076"/>
                  <a:pt x="265957" y="725350"/>
                </a:cubicBezTo>
                <a:cubicBezTo>
                  <a:pt x="274794" y="773624"/>
                  <a:pt x="308434" y="804222"/>
                  <a:pt x="341219" y="793674"/>
                </a:cubicBezTo>
                <a:cubicBezTo>
                  <a:pt x="373908" y="783127"/>
                  <a:pt x="393294" y="735423"/>
                  <a:pt x="384456" y="687149"/>
                </a:cubicBezTo>
                <a:cubicBezTo>
                  <a:pt x="375618" y="638875"/>
                  <a:pt x="341884" y="608276"/>
                  <a:pt x="309194" y="61882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5;p2"/>
          <p:cNvSpPr/>
          <p:nvPr/>
        </p:nvSpPr>
        <p:spPr>
          <a:xfrm>
            <a:off x="115838" y="3214047"/>
            <a:ext cx="6479720" cy="3383161"/>
          </a:xfrm>
          <a:custGeom>
            <a:avLst/>
            <a:gdLst/>
            <a:ahLst/>
            <a:cxnLst/>
            <a:rect l="l" t="t" r="r" b="b"/>
            <a:pathLst>
              <a:path w="6479720" h="3383161" extrusionOk="0">
                <a:moveTo>
                  <a:pt x="5549689" y="1344351"/>
                </a:moveTo>
                <a:cubicBezTo>
                  <a:pt x="5594826" y="1344351"/>
                  <a:pt x="5631507" y="1381031"/>
                  <a:pt x="5631507" y="1426169"/>
                </a:cubicBezTo>
                <a:cubicBezTo>
                  <a:pt x="5631507" y="1471402"/>
                  <a:pt x="5594826" y="1507988"/>
                  <a:pt x="5549689" y="1507988"/>
                </a:cubicBezTo>
                <a:cubicBezTo>
                  <a:pt x="5504455" y="1507988"/>
                  <a:pt x="5467870" y="1471307"/>
                  <a:pt x="5467870" y="1426169"/>
                </a:cubicBezTo>
                <a:cubicBezTo>
                  <a:pt x="5467775" y="1381031"/>
                  <a:pt x="5504455" y="1344351"/>
                  <a:pt x="5549689" y="1344351"/>
                </a:cubicBezTo>
                <a:lnTo>
                  <a:pt x="5549689" y="1344351"/>
                </a:lnTo>
                <a:close/>
                <a:moveTo>
                  <a:pt x="242415" y="1144224"/>
                </a:moveTo>
                <a:cubicBezTo>
                  <a:pt x="268452" y="1144224"/>
                  <a:pt x="289643" y="1165320"/>
                  <a:pt x="289643" y="1191452"/>
                </a:cubicBezTo>
                <a:cubicBezTo>
                  <a:pt x="289643" y="1217490"/>
                  <a:pt x="268547" y="1238681"/>
                  <a:pt x="242415" y="1238681"/>
                </a:cubicBezTo>
                <a:cubicBezTo>
                  <a:pt x="216377" y="1238681"/>
                  <a:pt x="195186" y="1217585"/>
                  <a:pt x="195186" y="1191452"/>
                </a:cubicBezTo>
                <a:cubicBezTo>
                  <a:pt x="195186" y="1165320"/>
                  <a:pt x="216282" y="1144224"/>
                  <a:pt x="242415" y="1144224"/>
                </a:cubicBezTo>
                <a:lnTo>
                  <a:pt x="242415" y="1144224"/>
                </a:lnTo>
                <a:close/>
                <a:moveTo>
                  <a:pt x="1113435" y="295915"/>
                </a:moveTo>
                <a:cubicBezTo>
                  <a:pt x="1133771" y="295915"/>
                  <a:pt x="1150305" y="312450"/>
                  <a:pt x="1150305" y="332785"/>
                </a:cubicBezTo>
                <a:cubicBezTo>
                  <a:pt x="1150305" y="353121"/>
                  <a:pt x="1133771" y="369656"/>
                  <a:pt x="1113435" y="369656"/>
                </a:cubicBezTo>
                <a:cubicBezTo>
                  <a:pt x="1093099" y="369656"/>
                  <a:pt x="1076564" y="353121"/>
                  <a:pt x="1076564" y="332785"/>
                </a:cubicBezTo>
                <a:cubicBezTo>
                  <a:pt x="1076564" y="312355"/>
                  <a:pt x="1093004" y="295915"/>
                  <a:pt x="1113435" y="295915"/>
                </a:cubicBezTo>
                <a:lnTo>
                  <a:pt x="1113435" y="295915"/>
                </a:lnTo>
                <a:close/>
                <a:moveTo>
                  <a:pt x="456891" y="585463"/>
                </a:moveTo>
                <a:cubicBezTo>
                  <a:pt x="490151" y="585463"/>
                  <a:pt x="517138" y="612451"/>
                  <a:pt x="517138" y="645710"/>
                </a:cubicBezTo>
                <a:cubicBezTo>
                  <a:pt x="517138" y="678970"/>
                  <a:pt x="490151" y="705958"/>
                  <a:pt x="456891" y="705958"/>
                </a:cubicBezTo>
                <a:cubicBezTo>
                  <a:pt x="423632" y="705958"/>
                  <a:pt x="396644" y="678970"/>
                  <a:pt x="396644" y="645710"/>
                </a:cubicBezTo>
                <a:cubicBezTo>
                  <a:pt x="396644" y="612451"/>
                  <a:pt x="423632" y="585463"/>
                  <a:pt x="456891" y="585463"/>
                </a:cubicBezTo>
                <a:lnTo>
                  <a:pt x="456891" y="585463"/>
                </a:lnTo>
                <a:close/>
                <a:moveTo>
                  <a:pt x="1590852" y="3226556"/>
                </a:moveTo>
                <a:cubicBezTo>
                  <a:pt x="1612423" y="3226556"/>
                  <a:pt x="1629813" y="3244042"/>
                  <a:pt x="1629813" y="3265518"/>
                </a:cubicBezTo>
                <a:cubicBezTo>
                  <a:pt x="1629813" y="3286994"/>
                  <a:pt x="1612328" y="3304479"/>
                  <a:pt x="1590852" y="3304479"/>
                </a:cubicBezTo>
                <a:cubicBezTo>
                  <a:pt x="1569376" y="3304479"/>
                  <a:pt x="1551891" y="3286994"/>
                  <a:pt x="1551891" y="3265518"/>
                </a:cubicBezTo>
                <a:cubicBezTo>
                  <a:pt x="1551891" y="3243946"/>
                  <a:pt x="1569281" y="3226556"/>
                  <a:pt x="1590852" y="3226556"/>
                </a:cubicBezTo>
                <a:lnTo>
                  <a:pt x="1590852" y="3226556"/>
                </a:lnTo>
                <a:close/>
                <a:moveTo>
                  <a:pt x="38961" y="3305239"/>
                </a:moveTo>
                <a:cubicBezTo>
                  <a:pt x="60437" y="3305239"/>
                  <a:pt x="77922" y="3322724"/>
                  <a:pt x="77922" y="3344200"/>
                </a:cubicBezTo>
                <a:cubicBezTo>
                  <a:pt x="77922" y="3365676"/>
                  <a:pt x="60437" y="3383162"/>
                  <a:pt x="38961" y="3383162"/>
                </a:cubicBezTo>
                <a:cubicBezTo>
                  <a:pt x="17485" y="3383162"/>
                  <a:pt x="0" y="3365771"/>
                  <a:pt x="0" y="3344200"/>
                </a:cubicBezTo>
                <a:cubicBezTo>
                  <a:pt x="0" y="3322629"/>
                  <a:pt x="17390" y="3305239"/>
                  <a:pt x="38961" y="3305239"/>
                </a:cubicBezTo>
                <a:lnTo>
                  <a:pt x="38961" y="3305239"/>
                </a:lnTo>
                <a:close/>
                <a:moveTo>
                  <a:pt x="5961061" y="975835"/>
                </a:moveTo>
                <a:cubicBezTo>
                  <a:pt x="5991090" y="975835"/>
                  <a:pt x="6015512" y="1000162"/>
                  <a:pt x="6015512" y="1030286"/>
                </a:cubicBezTo>
                <a:cubicBezTo>
                  <a:pt x="6015512" y="1060314"/>
                  <a:pt x="5991185" y="1084736"/>
                  <a:pt x="5961061" y="1084736"/>
                </a:cubicBezTo>
                <a:cubicBezTo>
                  <a:pt x="5931033" y="1084736"/>
                  <a:pt x="5906611" y="1060409"/>
                  <a:pt x="5906611" y="1030286"/>
                </a:cubicBezTo>
                <a:cubicBezTo>
                  <a:pt x="5906706" y="1000162"/>
                  <a:pt x="5931033" y="975835"/>
                  <a:pt x="5961061" y="975835"/>
                </a:cubicBezTo>
                <a:lnTo>
                  <a:pt x="5961061" y="975835"/>
                </a:lnTo>
                <a:close/>
                <a:moveTo>
                  <a:pt x="6164705" y="1426264"/>
                </a:moveTo>
                <a:cubicBezTo>
                  <a:pt x="6210889" y="1426264"/>
                  <a:pt x="6248234" y="1463705"/>
                  <a:pt x="6248234" y="1509888"/>
                </a:cubicBezTo>
                <a:cubicBezTo>
                  <a:pt x="6248234" y="1556072"/>
                  <a:pt x="6210793" y="1593417"/>
                  <a:pt x="6164705" y="1593417"/>
                </a:cubicBezTo>
                <a:cubicBezTo>
                  <a:pt x="6118522" y="1593417"/>
                  <a:pt x="6081081" y="1555977"/>
                  <a:pt x="6081081" y="1509888"/>
                </a:cubicBezTo>
                <a:cubicBezTo>
                  <a:pt x="6081081" y="1463610"/>
                  <a:pt x="6118522" y="1426264"/>
                  <a:pt x="6164705" y="1426264"/>
                </a:cubicBezTo>
                <a:lnTo>
                  <a:pt x="6164705" y="1426264"/>
                </a:lnTo>
                <a:close/>
                <a:moveTo>
                  <a:pt x="6427076" y="3187310"/>
                </a:moveTo>
                <a:cubicBezTo>
                  <a:pt x="6456154" y="3187310"/>
                  <a:pt x="6479720" y="3210877"/>
                  <a:pt x="6479720" y="3239955"/>
                </a:cubicBezTo>
                <a:cubicBezTo>
                  <a:pt x="6479720" y="3269034"/>
                  <a:pt x="6456154" y="3292600"/>
                  <a:pt x="6427076" y="3292600"/>
                </a:cubicBezTo>
                <a:cubicBezTo>
                  <a:pt x="6397997" y="3292600"/>
                  <a:pt x="6374430" y="3269034"/>
                  <a:pt x="6374430" y="3239955"/>
                </a:cubicBezTo>
                <a:cubicBezTo>
                  <a:pt x="6374430" y="3210877"/>
                  <a:pt x="6397997" y="3187310"/>
                  <a:pt x="6427076" y="3187310"/>
                </a:cubicBezTo>
                <a:lnTo>
                  <a:pt x="6427076" y="3187310"/>
                </a:lnTo>
                <a:close/>
                <a:moveTo>
                  <a:pt x="4438440" y="3270934"/>
                </a:moveTo>
                <a:cubicBezTo>
                  <a:pt x="4464477" y="3270934"/>
                  <a:pt x="4485668" y="3292030"/>
                  <a:pt x="4485668" y="3318163"/>
                </a:cubicBezTo>
                <a:cubicBezTo>
                  <a:pt x="4485668" y="3344200"/>
                  <a:pt x="4464477" y="3365392"/>
                  <a:pt x="4438440" y="3365392"/>
                </a:cubicBezTo>
                <a:cubicBezTo>
                  <a:pt x="4412402" y="3365392"/>
                  <a:pt x="4391211" y="3344200"/>
                  <a:pt x="4391211" y="3318163"/>
                </a:cubicBezTo>
                <a:cubicBezTo>
                  <a:pt x="4391211" y="3292030"/>
                  <a:pt x="4412402" y="3270934"/>
                  <a:pt x="4438440" y="3270934"/>
                </a:cubicBezTo>
                <a:lnTo>
                  <a:pt x="4438440" y="3270934"/>
                </a:lnTo>
                <a:close/>
                <a:moveTo>
                  <a:pt x="5857197" y="3047145"/>
                </a:moveTo>
                <a:cubicBezTo>
                  <a:pt x="5877533" y="3047145"/>
                  <a:pt x="5894067" y="3063680"/>
                  <a:pt x="5894067" y="3084015"/>
                </a:cubicBezTo>
                <a:cubicBezTo>
                  <a:pt x="5894067" y="3104351"/>
                  <a:pt x="5877533" y="3120886"/>
                  <a:pt x="5857197" y="3120886"/>
                </a:cubicBezTo>
                <a:cubicBezTo>
                  <a:pt x="5836861" y="3120886"/>
                  <a:pt x="5820326" y="3104351"/>
                  <a:pt x="5820326" y="3084015"/>
                </a:cubicBezTo>
                <a:cubicBezTo>
                  <a:pt x="5820326" y="3063585"/>
                  <a:pt x="5836861" y="3047145"/>
                  <a:pt x="5857197" y="3047145"/>
                </a:cubicBezTo>
                <a:lnTo>
                  <a:pt x="5857197" y="3047145"/>
                </a:lnTo>
                <a:close/>
                <a:moveTo>
                  <a:pt x="4502678" y="1945398"/>
                </a:moveTo>
                <a:cubicBezTo>
                  <a:pt x="4599036" y="1945398"/>
                  <a:pt x="4677148" y="2023511"/>
                  <a:pt x="4677148" y="2119869"/>
                </a:cubicBezTo>
                <a:cubicBezTo>
                  <a:pt x="4677148" y="2216226"/>
                  <a:pt x="4599036" y="2294339"/>
                  <a:pt x="4502678" y="2294339"/>
                </a:cubicBezTo>
                <a:cubicBezTo>
                  <a:pt x="4406320" y="2294339"/>
                  <a:pt x="4328303" y="2216226"/>
                  <a:pt x="4328303" y="2119869"/>
                </a:cubicBezTo>
                <a:cubicBezTo>
                  <a:pt x="4328303" y="2023416"/>
                  <a:pt x="4406415" y="1945398"/>
                  <a:pt x="4502678" y="1945398"/>
                </a:cubicBezTo>
                <a:lnTo>
                  <a:pt x="4502678" y="1945398"/>
                </a:lnTo>
                <a:close/>
                <a:moveTo>
                  <a:pt x="3918165" y="2096492"/>
                </a:moveTo>
                <a:cubicBezTo>
                  <a:pt x="3938501" y="2096492"/>
                  <a:pt x="3955036" y="2113027"/>
                  <a:pt x="3955036" y="2133363"/>
                </a:cubicBezTo>
                <a:cubicBezTo>
                  <a:pt x="3955036" y="2153699"/>
                  <a:pt x="3938501" y="2170233"/>
                  <a:pt x="3918165" y="2170233"/>
                </a:cubicBezTo>
                <a:cubicBezTo>
                  <a:pt x="3897829" y="2170233"/>
                  <a:pt x="3881294" y="2153699"/>
                  <a:pt x="3881294" y="2133363"/>
                </a:cubicBezTo>
                <a:cubicBezTo>
                  <a:pt x="3881294" y="2112931"/>
                  <a:pt x="3897829" y="2096492"/>
                  <a:pt x="3918165" y="2096492"/>
                </a:cubicBezTo>
                <a:lnTo>
                  <a:pt x="3918165" y="2096492"/>
                </a:lnTo>
                <a:close/>
                <a:moveTo>
                  <a:pt x="3467546" y="3103781"/>
                </a:moveTo>
                <a:cubicBezTo>
                  <a:pt x="3513729" y="3103781"/>
                  <a:pt x="3551170" y="3141222"/>
                  <a:pt x="3551170" y="3187405"/>
                </a:cubicBezTo>
                <a:cubicBezTo>
                  <a:pt x="3551170" y="3233588"/>
                  <a:pt x="3513729" y="3271029"/>
                  <a:pt x="3467546" y="3271029"/>
                </a:cubicBezTo>
                <a:cubicBezTo>
                  <a:pt x="3421362" y="3271029"/>
                  <a:pt x="3383922" y="3233588"/>
                  <a:pt x="3383922" y="3187405"/>
                </a:cubicBezTo>
                <a:cubicBezTo>
                  <a:pt x="3383922" y="3141222"/>
                  <a:pt x="3421362" y="3103781"/>
                  <a:pt x="3467546" y="3103781"/>
                </a:cubicBezTo>
                <a:lnTo>
                  <a:pt x="3467546" y="3103781"/>
                </a:lnTo>
                <a:close/>
                <a:moveTo>
                  <a:pt x="2467479" y="2820505"/>
                </a:moveTo>
                <a:cubicBezTo>
                  <a:pt x="2549392" y="2820505"/>
                  <a:pt x="2615911" y="2886929"/>
                  <a:pt x="2615911" y="2968842"/>
                </a:cubicBezTo>
                <a:cubicBezTo>
                  <a:pt x="2615911" y="3050756"/>
                  <a:pt x="2549487" y="3117275"/>
                  <a:pt x="2467479" y="3117275"/>
                </a:cubicBezTo>
                <a:cubicBezTo>
                  <a:pt x="2385565" y="3117275"/>
                  <a:pt x="2319046" y="3050851"/>
                  <a:pt x="2319046" y="2968842"/>
                </a:cubicBezTo>
                <a:cubicBezTo>
                  <a:pt x="2319046" y="2886929"/>
                  <a:pt x="2385470" y="2820505"/>
                  <a:pt x="2467479" y="2820505"/>
                </a:cubicBezTo>
                <a:lnTo>
                  <a:pt x="2467479" y="2820505"/>
                </a:lnTo>
                <a:close/>
                <a:moveTo>
                  <a:pt x="2258799" y="2158450"/>
                </a:moveTo>
                <a:cubicBezTo>
                  <a:pt x="2292058" y="2158450"/>
                  <a:pt x="2319046" y="2185437"/>
                  <a:pt x="2319046" y="2218697"/>
                </a:cubicBezTo>
                <a:cubicBezTo>
                  <a:pt x="2319046" y="2251956"/>
                  <a:pt x="2292058" y="2278944"/>
                  <a:pt x="2258799" y="2278944"/>
                </a:cubicBezTo>
                <a:cubicBezTo>
                  <a:pt x="2225539" y="2278944"/>
                  <a:pt x="2198551" y="2251956"/>
                  <a:pt x="2198551" y="2218697"/>
                </a:cubicBezTo>
                <a:cubicBezTo>
                  <a:pt x="2198551" y="2185437"/>
                  <a:pt x="2225539" y="2158450"/>
                  <a:pt x="2258799" y="2158450"/>
                </a:cubicBezTo>
                <a:lnTo>
                  <a:pt x="2258799" y="2158450"/>
                </a:lnTo>
                <a:close/>
                <a:moveTo>
                  <a:pt x="2737071" y="1070292"/>
                </a:moveTo>
                <a:cubicBezTo>
                  <a:pt x="2777932" y="1070292"/>
                  <a:pt x="2811002" y="1103457"/>
                  <a:pt x="2811002" y="1144318"/>
                </a:cubicBezTo>
                <a:cubicBezTo>
                  <a:pt x="2811002" y="1185180"/>
                  <a:pt x="2777838" y="1218250"/>
                  <a:pt x="2737071" y="1218250"/>
                </a:cubicBezTo>
                <a:cubicBezTo>
                  <a:pt x="2696209" y="1218250"/>
                  <a:pt x="2663140" y="1185085"/>
                  <a:pt x="2663140" y="1144318"/>
                </a:cubicBezTo>
                <a:cubicBezTo>
                  <a:pt x="2663045" y="1103362"/>
                  <a:pt x="2696209" y="1070292"/>
                  <a:pt x="2737071" y="1070292"/>
                </a:cubicBezTo>
                <a:lnTo>
                  <a:pt x="2737071" y="1070292"/>
                </a:lnTo>
                <a:close/>
                <a:moveTo>
                  <a:pt x="2185913" y="0"/>
                </a:moveTo>
                <a:cubicBezTo>
                  <a:pt x="2231146" y="0"/>
                  <a:pt x="2267731" y="36680"/>
                  <a:pt x="2267731" y="81818"/>
                </a:cubicBezTo>
                <a:cubicBezTo>
                  <a:pt x="2267731" y="127051"/>
                  <a:pt x="2231051" y="163637"/>
                  <a:pt x="2185913" y="163637"/>
                </a:cubicBezTo>
                <a:cubicBezTo>
                  <a:pt x="2140680" y="163637"/>
                  <a:pt x="2104094" y="126956"/>
                  <a:pt x="2104094" y="81818"/>
                </a:cubicBezTo>
                <a:cubicBezTo>
                  <a:pt x="2104094" y="36586"/>
                  <a:pt x="2140680" y="0"/>
                  <a:pt x="2185913" y="0"/>
                </a:cubicBezTo>
                <a:lnTo>
                  <a:pt x="2185913" y="0"/>
                </a:lnTo>
                <a:close/>
                <a:moveTo>
                  <a:pt x="2151323" y="491006"/>
                </a:moveTo>
                <a:cubicBezTo>
                  <a:pt x="2177360" y="491006"/>
                  <a:pt x="2198551" y="512102"/>
                  <a:pt x="2198551" y="538234"/>
                </a:cubicBezTo>
                <a:cubicBezTo>
                  <a:pt x="2198551" y="564272"/>
                  <a:pt x="2177360" y="585463"/>
                  <a:pt x="2151323" y="585463"/>
                </a:cubicBezTo>
                <a:cubicBezTo>
                  <a:pt x="2125285" y="585463"/>
                  <a:pt x="2104094" y="564367"/>
                  <a:pt x="2104094" y="538234"/>
                </a:cubicBezTo>
                <a:cubicBezTo>
                  <a:pt x="2104094" y="512197"/>
                  <a:pt x="2125190" y="491006"/>
                  <a:pt x="2151323" y="491006"/>
                </a:cubicBezTo>
                <a:lnTo>
                  <a:pt x="2151323" y="491006"/>
                </a:lnTo>
                <a:close/>
                <a:moveTo>
                  <a:pt x="2663045" y="1426264"/>
                </a:moveTo>
                <a:cubicBezTo>
                  <a:pt x="2689082" y="1426264"/>
                  <a:pt x="2710273" y="1447456"/>
                  <a:pt x="2710273" y="1473493"/>
                </a:cubicBezTo>
                <a:cubicBezTo>
                  <a:pt x="2710273" y="1499530"/>
                  <a:pt x="2689082" y="1520722"/>
                  <a:pt x="2663045" y="1520722"/>
                </a:cubicBezTo>
                <a:cubicBezTo>
                  <a:pt x="2636912" y="1520722"/>
                  <a:pt x="2615816" y="1499530"/>
                  <a:pt x="2615816" y="1473493"/>
                </a:cubicBezTo>
                <a:cubicBezTo>
                  <a:pt x="2615816" y="1447361"/>
                  <a:pt x="2637007" y="1426264"/>
                  <a:pt x="2663045" y="1426264"/>
                </a:cubicBezTo>
                <a:lnTo>
                  <a:pt x="2663045" y="1426264"/>
                </a:lnTo>
                <a:close/>
                <a:moveTo>
                  <a:pt x="3374799" y="2224209"/>
                </a:moveTo>
                <a:cubicBezTo>
                  <a:pt x="3411099" y="2224209"/>
                  <a:pt x="3440558" y="2194750"/>
                  <a:pt x="3440558" y="2158450"/>
                </a:cubicBezTo>
                <a:cubicBezTo>
                  <a:pt x="3440558" y="2122149"/>
                  <a:pt x="3411099" y="2092691"/>
                  <a:pt x="3374799" y="2092691"/>
                </a:cubicBezTo>
                <a:cubicBezTo>
                  <a:pt x="3338499" y="2092691"/>
                  <a:pt x="3309040" y="2122149"/>
                  <a:pt x="3309040" y="2158450"/>
                </a:cubicBezTo>
                <a:cubicBezTo>
                  <a:pt x="3309040" y="2194750"/>
                  <a:pt x="3338499" y="2224209"/>
                  <a:pt x="3374799" y="2224209"/>
                </a:cubicBezTo>
                <a:lnTo>
                  <a:pt x="3374799" y="2224209"/>
                </a:lnTo>
                <a:close/>
                <a:moveTo>
                  <a:pt x="4281074" y="2505679"/>
                </a:moveTo>
                <a:cubicBezTo>
                  <a:pt x="4307112" y="2505679"/>
                  <a:pt x="4328303" y="2526776"/>
                  <a:pt x="4328303" y="2552908"/>
                </a:cubicBezTo>
                <a:cubicBezTo>
                  <a:pt x="4328303" y="2579041"/>
                  <a:pt x="4307112" y="2600137"/>
                  <a:pt x="4281074" y="2600137"/>
                </a:cubicBezTo>
                <a:cubicBezTo>
                  <a:pt x="4255037" y="2600137"/>
                  <a:pt x="4233846" y="2579041"/>
                  <a:pt x="4233846" y="2552908"/>
                </a:cubicBezTo>
                <a:cubicBezTo>
                  <a:pt x="4233846" y="2526776"/>
                  <a:pt x="4255037" y="2505679"/>
                  <a:pt x="4281074" y="2505679"/>
                </a:cubicBezTo>
                <a:lnTo>
                  <a:pt x="4281074" y="2505679"/>
                </a:lnTo>
                <a:close/>
                <a:moveTo>
                  <a:pt x="5096313" y="2820505"/>
                </a:moveTo>
                <a:cubicBezTo>
                  <a:pt x="5141546" y="2820505"/>
                  <a:pt x="5178132" y="2857185"/>
                  <a:pt x="5178132" y="2902323"/>
                </a:cubicBezTo>
                <a:cubicBezTo>
                  <a:pt x="5178132" y="2947556"/>
                  <a:pt x="5141451" y="2984142"/>
                  <a:pt x="5096313" y="2984142"/>
                </a:cubicBezTo>
                <a:cubicBezTo>
                  <a:pt x="5051175" y="2984142"/>
                  <a:pt x="5014495" y="2947461"/>
                  <a:pt x="5014495" y="2902323"/>
                </a:cubicBezTo>
                <a:cubicBezTo>
                  <a:pt x="5014495" y="2857090"/>
                  <a:pt x="5051175" y="2820505"/>
                  <a:pt x="5096313" y="2820505"/>
                </a:cubicBezTo>
                <a:lnTo>
                  <a:pt x="5096313" y="2820505"/>
                </a:lnTo>
                <a:close/>
                <a:moveTo>
                  <a:pt x="5906706" y="2049834"/>
                </a:moveTo>
                <a:cubicBezTo>
                  <a:pt x="6003063" y="2049834"/>
                  <a:pt x="6081081" y="2127946"/>
                  <a:pt x="6081081" y="2224304"/>
                </a:cubicBezTo>
                <a:cubicBezTo>
                  <a:pt x="6081081" y="2320662"/>
                  <a:pt x="6002969" y="2398679"/>
                  <a:pt x="5906706" y="2398679"/>
                </a:cubicBezTo>
                <a:cubicBezTo>
                  <a:pt x="5810348" y="2398679"/>
                  <a:pt x="5732236" y="2320566"/>
                  <a:pt x="5732236" y="2224304"/>
                </a:cubicBezTo>
                <a:cubicBezTo>
                  <a:pt x="5732236" y="2127946"/>
                  <a:pt x="5810348" y="2049834"/>
                  <a:pt x="5906706" y="204983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a:off x="6183919" y="5289020"/>
            <a:ext cx="996190" cy="1022212"/>
          </a:xfrm>
          <a:custGeom>
            <a:avLst/>
            <a:gdLst/>
            <a:ahLst/>
            <a:cxnLst/>
            <a:rect l="l" t="t" r="r" b="b"/>
            <a:pathLst>
              <a:path w="996190" h="1022212" extrusionOk="0">
                <a:moveTo>
                  <a:pt x="390258" y="22089"/>
                </a:moveTo>
                <a:lnTo>
                  <a:pt x="553609" y="296812"/>
                </a:lnTo>
                <a:cubicBezTo>
                  <a:pt x="566248" y="318099"/>
                  <a:pt x="593806" y="325036"/>
                  <a:pt x="615092" y="312302"/>
                </a:cubicBezTo>
                <a:lnTo>
                  <a:pt x="889056" y="147620"/>
                </a:lnTo>
                <a:cubicBezTo>
                  <a:pt x="932768" y="121297"/>
                  <a:pt x="979332" y="177078"/>
                  <a:pt x="945692" y="215375"/>
                </a:cubicBezTo>
                <a:lnTo>
                  <a:pt x="734922" y="455603"/>
                </a:lnTo>
                <a:cubicBezTo>
                  <a:pt x="718577" y="474229"/>
                  <a:pt x="720477" y="502547"/>
                  <a:pt x="739197" y="518797"/>
                </a:cubicBezTo>
                <a:lnTo>
                  <a:pt x="980472" y="728427"/>
                </a:lnTo>
                <a:cubicBezTo>
                  <a:pt x="1018958" y="761876"/>
                  <a:pt x="980377" y="823359"/>
                  <a:pt x="933528" y="803213"/>
                </a:cubicBezTo>
                <a:lnTo>
                  <a:pt x="639894" y="677017"/>
                </a:lnTo>
                <a:cubicBezTo>
                  <a:pt x="617183" y="667229"/>
                  <a:pt x="590765" y="677777"/>
                  <a:pt x="581073" y="700584"/>
                </a:cubicBezTo>
                <a:lnTo>
                  <a:pt x="456207" y="994883"/>
                </a:lnTo>
                <a:cubicBezTo>
                  <a:pt x="436250" y="1041827"/>
                  <a:pt x="365835" y="1024152"/>
                  <a:pt x="370587" y="973312"/>
                </a:cubicBezTo>
                <a:lnTo>
                  <a:pt x="399855" y="654970"/>
                </a:lnTo>
                <a:cubicBezTo>
                  <a:pt x="402136" y="630263"/>
                  <a:pt x="383891" y="608502"/>
                  <a:pt x="359279" y="606316"/>
                </a:cubicBezTo>
                <a:lnTo>
                  <a:pt x="40842" y="578569"/>
                </a:lnTo>
                <a:cubicBezTo>
                  <a:pt x="-9997" y="574103"/>
                  <a:pt x="-14939" y="501692"/>
                  <a:pt x="34855" y="490478"/>
                </a:cubicBezTo>
                <a:lnTo>
                  <a:pt x="346640" y="419968"/>
                </a:lnTo>
                <a:cubicBezTo>
                  <a:pt x="370777" y="414551"/>
                  <a:pt x="385886" y="390415"/>
                  <a:pt x="380375" y="366278"/>
                </a:cubicBezTo>
                <a:lnTo>
                  <a:pt x="308439" y="54873"/>
                </a:lnTo>
                <a:cubicBezTo>
                  <a:pt x="296846" y="5269"/>
                  <a:pt x="364220" y="-21814"/>
                  <a:pt x="390258" y="22089"/>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7;p2"/>
          <p:cNvSpPr/>
          <p:nvPr/>
        </p:nvSpPr>
        <p:spPr>
          <a:xfrm>
            <a:off x="6234606" y="5289020"/>
            <a:ext cx="996153" cy="1022212"/>
          </a:xfrm>
          <a:custGeom>
            <a:avLst/>
            <a:gdLst/>
            <a:ahLst/>
            <a:cxnLst/>
            <a:rect l="l" t="t" r="r" b="b"/>
            <a:pathLst>
              <a:path w="996153" h="1022212" extrusionOk="0">
                <a:moveTo>
                  <a:pt x="390220" y="22089"/>
                </a:moveTo>
                <a:lnTo>
                  <a:pt x="553572" y="296812"/>
                </a:lnTo>
                <a:cubicBezTo>
                  <a:pt x="566210" y="318099"/>
                  <a:pt x="593768" y="325036"/>
                  <a:pt x="615054" y="312302"/>
                </a:cubicBezTo>
                <a:lnTo>
                  <a:pt x="889018" y="147620"/>
                </a:lnTo>
                <a:cubicBezTo>
                  <a:pt x="932731" y="121297"/>
                  <a:pt x="979294" y="177078"/>
                  <a:pt x="945654" y="215375"/>
                </a:cubicBezTo>
                <a:lnTo>
                  <a:pt x="734884" y="455603"/>
                </a:lnTo>
                <a:cubicBezTo>
                  <a:pt x="718539" y="474229"/>
                  <a:pt x="720440" y="502547"/>
                  <a:pt x="739160" y="518797"/>
                </a:cubicBezTo>
                <a:lnTo>
                  <a:pt x="980434" y="728427"/>
                </a:lnTo>
                <a:cubicBezTo>
                  <a:pt x="1018920" y="761876"/>
                  <a:pt x="980339" y="823359"/>
                  <a:pt x="933491" y="803213"/>
                </a:cubicBezTo>
                <a:lnTo>
                  <a:pt x="639856" y="677017"/>
                </a:lnTo>
                <a:cubicBezTo>
                  <a:pt x="617145" y="667229"/>
                  <a:pt x="590727" y="677777"/>
                  <a:pt x="581034" y="700584"/>
                </a:cubicBezTo>
                <a:lnTo>
                  <a:pt x="456169" y="994883"/>
                </a:lnTo>
                <a:cubicBezTo>
                  <a:pt x="436213" y="1041827"/>
                  <a:pt x="365798" y="1024152"/>
                  <a:pt x="370549" y="973312"/>
                </a:cubicBezTo>
                <a:lnTo>
                  <a:pt x="399817" y="654970"/>
                </a:lnTo>
                <a:cubicBezTo>
                  <a:pt x="402098" y="630263"/>
                  <a:pt x="383853" y="608502"/>
                  <a:pt x="359241" y="606316"/>
                </a:cubicBezTo>
                <a:lnTo>
                  <a:pt x="40805" y="578569"/>
                </a:lnTo>
                <a:cubicBezTo>
                  <a:pt x="-10035" y="574103"/>
                  <a:pt x="-14881" y="501692"/>
                  <a:pt x="34818" y="490478"/>
                </a:cubicBezTo>
                <a:lnTo>
                  <a:pt x="346602" y="419968"/>
                </a:lnTo>
                <a:cubicBezTo>
                  <a:pt x="370739" y="414551"/>
                  <a:pt x="385849" y="390415"/>
                  <a:pt x="380337" y="366278"/>
                </a:cubicBezTo>
                <a:lnTo>
                  <a:pt x="308401" y="54873"/>
                </a:lnTo>
                <a:cubicBezTo>
                  <a:pt x="296808" y="5269"/>
                  <a:pt x="364182" y="-21814"/>
                  <a:pt x="390220" y="22089"/>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 name="Google Shape;18;p2"/>
          <p:cNvSpPr/>
          <p:nvPr/>
        </p:nvSpPr>
        <p:spPr>
          <a:xfrm>
            <a:off x="7855430" y="4628367"/>
            <a:ext cx="560131" cy="577696"/>
          </a:xfrm>
          <a:custGeom>
            <a:avLst/>
            <a:gdLst/>
            <a:ahLst/>
            <a:cxnLst/>
            <a:rect l="l" t="t" r="r" b="b"/>
            <a:pathLst>
              <a:path w="560131" h="577696" extrusionOk="0">
                <a:moveTo>
                  <a:pt x="53500" y="112674"/>
                </a:moveTo>
                <a:lnTo>
                  <a:pt x="185113" y="172826"/>
                </a:lnTo>
                <a:cubicBezTo>
                  <a:pt x="204023" y="181473"/>
                  <a:pt x="226450" y="173111"/>
                  <a:pt x="235002" y="154105"/>
                </a:cubicBezTo>
                <a:lnTo>
                  <a:pt x="294489" y="22207"/>
                </a:lnTo>
                <a:cubicBezTo>
                  <a:pt x="312164" y="-16849"/>
                  <a:pt x="370986" y="-694"/>
                  <a:pt x="366045" y="41973"/>
                </a:cubicBezTo>
                <a:lnTo>
                  <a:pt x="349510" y="185750"/>
                </a:lnTo>
                <a:cubicBezTo>
                  <a:pt x="347134" y="206465"/>
                  <a:pt x="362054" y="225091"/>
                  <a:pt x="382770" y="227372"/>
                </a:cubicBezTo>
                <a:lnTo>
                  <a:pt x="526641" y="243241"/>
                </a:lnTo>
                <a:cubicBezTo>
                  <a:pt x="569308" y="247897"/>
                  <a:pt x="572064" y="308905"/>
                  <a:pt x="529967" y="317457"/>
                </a:cubicBezTo>
                <a:lnTo>
                  <a:pt x="388091" y="346156"/>
                </a:lnTo>
                <a:cubicBezTo>
                  <a:pt x="367661" y="350242"/>
                  <a:pt x="354547" y="370197"/>
                  <a:pt x="358728" y="390628"/>
                </a:cubicBezTo>
                <a:lnTo>
                  <a:pt x="388091" y="532314"/>
                </a:lnTo>
                <a:cubicBezTo>
                  <a:pt x="396833" y="574316"/>
                  <a:pt x="339627" y="595792"/>
                  <a:pt x="318531" y="558446"/>
                </a:cubicBezTo>
                <a:lnTo>
                  <a:pt x="247451" y="432440"/>
                </a:lnTo>
                <a:cubicBezTo>
                  <a:pt x="237188" y="414290"/>
                  <a:pt x="214191" y="407923"/>
                  <a:pt x="196136" y="418281"/>
                </a:cubicBezTo>
                <a:lnTo>
                  <a:pt x="70415" y="490027"/>
                </a:lnTo>
                <a:cubicBezTo>
                  <a:pt x="33164" y="511313"/>
                  <a:pt x="-4942" y="463609"/>
                  <a:pt x="24137" y="431965"/>
                </a:cubicBezTo>
                <a:lnTo>
                  <a:pt x="122015" y="325345"/>
                </a:lnTo>
                <a:cubicBezTo>
                  <a:pt x="136079" y="310045"/>
                  <a:pt x="135033" y="286098"/>
                  <a:pt x="119639" y="272129"/>
                </a:cubicBezTo>
                <a:lnTo>
                  <a:pt x="12543" y="174726"/>
                </a:lnTo>
                <a:cubicBezTo>
                  <a:pt x="-19101" y="145838"/>
                  <a:pt x="14539" y="94904"/>
                  <a:pt x="53500" y="11267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p2"/>
          <p:cNvSpPr/>
          <p:nvPr/>
        </p:nvSpPr>
        <p:spPr>
          <a:xfrm>
            <a:off x="7895515" y="4650033"/>
            <a:ext cx="560147" cy="577696"/>
          </a:xfrm>
          <a:custGeom>
            <a:avLst/>
            <a:gdLst/>
            <a:ahLst/>
            <a:cxnLst/>
            <a:rect l="l" t="t" r="r" b="b"/>
            <a:pathLst>
              <a:path w="560147" h="577696" extrusionOk="0">
                <a:moveTo>
                  <a:pt x="53516" y="112674"/>
                </a:moveTo>
                <a:lnTo>
                  <a:pt x="185129" y="172826"/>
                </a:lnTo>
                <a:cubicBezTo>
                  <a:pt x="204039" y="181473"/>
                  <a:pt x="226466" y="173111"/>
                  <a:pt x="235018" y="154105"/>
                </a:cubicBezTo>
                <a:lnTo>
                  <a:pt x="294505" y="22207"/>
                </a:lnTo>
                <a:cubicBezTo>
                  <a:pt x="312180" y="-16849"/>
                  <a:pt x="371002" y="-694"/>
                  <a:pt x="366061" y="41973"/>
                </a:cubicBezTo>
                <a:lnTo>
                  <a:pt x="349526" y="185750"/>
                </a:lnTo>
                <a:cubicBezTo>
                  <a:pt x="347151" y="206465"/>
                  <a:pt x="362069" y="225091"/>
                  <a:pt x="382786" y="227371"/>
                </a:cubicBezTo>
                <a:lnTo>
                  <a:pt x="526657" y="243241"/>
                </a:lnTo>
                <a:cubicBezTo>
                  <a:pt x="569324" y="247898"/>
                  <a:pt x="572080" y="308905"/>
                  <a:pt x="529983" y="317458"/>
                </a:cubicBezTo>
                <a:lnTo>
                  <a:pt x="388107" y="346155"/>
                </a:lnTo>
                <a:cubicBezTo>
                  <a:pt x="367676" y="350242"/>
                  <a:pt x="354562" y="370198"/>
                  <a:pt x="358744" y="390628"/>
                </a:cubicBezTo>
                <a:lnTo>
                  <a:pt x="388107" y="532314"/>
                </a:lnTo>
                <a:cubicBezTo>
                  <a:pt x="396850" y="574316"/>
                  <a:pt x="339643" y="595792"/>
                  <a:pt x="318547" y="558447"/>
                </a:cubicBezTo>
                <a:lnTo>
                  <a:pt x="247466" y="432440"/>
                </a:lnTo>
                <a:cubicBezTo>
                  <a:pt x="237204" y="414290"/>
                  <a:pt x="214207" y="407923"/>
                  <a:pt x="196152" y="418281"/>
                </a:cubicBezTo>
                <a:lnTo>
                  <a:pt x="70431" y="490027"/>
                </a:lnTo>
                <a:cubicBezTo>
                  <a:pt x="33180" y="511313"/>
                  <a:pt x="-4926" y="463610"/>
                  <a:pt x="24152" y="431965"/>
                </a:cubicBezTo>
                <a:lnTo>
                  <a:pt x="122031" y="325344"/>
                </a:lnTo>
                <a:cubicBezTo>
                  <a:pt x="136095" y="310045"/>
                  <a:pt x="135050" y="286098"/>
                  <a:pt x="119655" y="272129"/>
                </a:cubicBezTo>
                <a:lnTo>
                  <a:pt x="12559" y="174726"/>
                </a:lnTo>
                <a:cubicBezTo>
                  <a:pt x="-19085" y="145743"/>
                  <a:pt x="14460" y="94808"/>
                  <a:pt x="53516" y="112674"/>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20;p2"/>
          <p:cNvSpPr/>
          <p:nvPr/>
        </p:nvSpPr>
        <p:spPr>
          <a:xfrm>
            <a:off x="7010922" y="4010091"/>
            <a:ext cx="5020670" cy="262142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21;p2"/>
          <p:cNvSpPr/>
          <p:nvPr/>
        </p:nvSpPr>
        <p:spPr>
          <a:xfrm>
            <a:off x="-95" y="3266"/>
            <a:ext cx="12181547" cy="6849757"/>
          </a:xfrm>
          <a:custGeom>
            <a:avLst/>
            <a:gdLst/>
            <a:ahLst/>
            <a:cxnLst/>
            <a:rect l="l" t="t" r="r" b="b"/>
            <a:pathLst>
              <a:path w="12181547" h="6849757" extrusionOk="0">
                <a:moveTo>
                  <a:pt x="12181547" y="6215355"/>
                </a:moveTo>
                <a:lnTo>
                  <a:pt x="12180692" y="6849757"/>
                </a:lnTo>
                <a:lnTo>
                  <a:pt x="10536054" y="6849757"/>
                </a:lnTo>
                <a:cubicBezTo>
                  <a:pt x="10207451" y="6663313"/>
                  <a:pt x="9880652" y="6380702"/>
                  <a:pt x="9618091" y="6021499"/>
                </a:cubicBezTo>
                <a:cubicBezTo>
                  <a:pt x="9568297" y="5953364"/>
                  <a:pt x="9508430" y="5851970"/>
                  <a:pt x="9440675" y="5724159"/>
                </a:cubicBezTo>
                <a:cubicBezTo>
                  <a:pt x="9425471" y="5695460"/>
                  <a:pt x="9409792" y="5665337"/>
                  <a:pt x="9393732" y="5633978"/>
                </a:cubicBezTo>
                <a:cubicBezTo>
                  <a:pt x="9243683" y="5340629"/>
                  <a:pt x="9060471" y="4937333"/>
                  <a:pt x="8864050" y="4489374"/>
                </a:cubicBezTo>
                <a:cubicBezTo>
                  <a:pt x="8596453" y="3879109"/>
                  <a:pt x="8455147" y="3681642"/>
                  <a:pt x="8224041" y="3662447"/>
                </a:cubicBezTo>
                <a:cubicBezTo>
                  <a:pt x="7779979" y="3625576"/>
                  <a:pt x="7831674" y="4081232"/>
                  <a:pt x="7454985" y="4241068"/>
                </a:cubicBezTo>
                <a:cubicBezTo>
                  <a:pt x="7146147" y="4372110"/>
                  <a:pt x="6801008" y="4241068"/>
                  <a:pt x="6595559" y="4070304"/>
                </a:cubicBezTo>
                <a:cubicBezTo>
                  <a:pt x="6290806" y="3816866"/>
                  <a:pt x="6291091" y="3543567"/>
                  <a:pt x="5715226" y="3543567"/>
                </a:cubicBezTo>
                <a:cubicBezTo>
                  <a:pt x="5223270" y="3543567"/>
                  <a:pt x="4896693" y="4652645"/>
                  <a:pt x="3837392" y="4475690"/>
                </a:cubicBezTo>
                <a:cubicBezTo>
                  <a:pt x="3241990" y="4376229"/>
                  <a:pt x="2837325" y="3730771"/>
                  <a:pt x="2723577" y="3050946"/>
                </a:cubicBezTo>
                <a:cubicBezTo>
                  <a:pt x="2722057" y="3042109"/>
                  <a:pt x="2720631" y="3033271"/>
                  <a:pt x="2719301" y="3024433"/>
                </a:cubicBezTo>
                <a:cubicBezTo>
                  <a:pt x="2709418" y="2961240"/>
                  <a:pt x="2702386" y="2897097"/>
                  <a:pt x="2698110" y="2832098"/>
                </a:cubicBezTo>
                <a:cubicBezTo>
                  <a:pt x="2695639" y="2794753"/>
                  <a:pt x="2694119" y="2757217"/>
                  <a:pt x="2693548" y="2719491"/>
                </a:cubicBezTo>
                <a:cubicBezTo>
                  <a:pt x="2693263" y="2705332"/>
                  <a:pt x="2693168" y="2691173"/>
                  <a:pt x="2693263" y="2676919"/>
                </a:cubicBezTo>
                <a:cubicBezTo>
                  <a:pt x="2694119" y="2468429"/>
                  <a:pt x="2577900" y="2285691"/>
                  <a:pt x="2410177" y="2231716"/>
                </a:cubicBezTo>
                <a:cubicBezTo>
                  <a:pt x="2242549" y="2177835"/>
                  <a:pt x="2065798" y="2266306"/>
                  <a:pt x="1979703" y="2447238"/>
                </a:cubicBezTo>
                <a:cubicBezTo>
                  <a:pt x="1756009" y="2917338"/>
                  <a:pt x="1339790" y="3207456"/>
                  <a:pt x="888980" y="3207456"/>
                </a:cubicBezTo>
                <a:cubicBezTo>
                  <a:pt x="555149" y="3207456"/>
                  <a:pt x="240419" y="3048380"/>
                  <a:pt x="8552" y="2774892"/>
                </a:cubicBezTo>
                <a:cubicBezTo>
                  <a:pt x="5702" y="2771566"/>
                  <a:pt x="2851" y="2768145"/>
                  <a:pt x="0" y="2764724"/>
                </a:cubicBezTo>
                <a:lnTo>
                  <a:pt x="0" y="0"/>
                </a:lnTo>
                <a:lnTo>
                  <a:pt x="12180597" y="0"/>
                </a:lnTo>
                <a:lnTo>
                  <a:pt x="12180597" y="2676349"/>
                </a:lnTo>
                <a:cubicBezTo>
                  <a:pt x="12177841" y="3043534"/>
                  <a:pt x="12175085" y="3410624"/>
                  <a:pt x="12172330" y="3777810"/>
                </a:cubicBezTo>
                <a:cubicBezTo>
                  <a:pt x="12170238" y="4057760"/>
                  <a:pt x="12168243" y="4337806"/>
                  <a:pt x="12166058" y="4617756"/>
                </a:cubicBezTo>
                <a:cubicBezTo>
                  <a:pt x="12165772" y="4665935"/>
                  <a:pt x="12171379" y="5217854"/>
                  <a:pt x="12176986" y="5784881"/>
                </a:cubicBezTo>
                <a:cubicBezTo>
                  <a:pt x="12178317" y="5902050"/>
                  <a:pt x="12179457" y="6019788"/>
                  <a:pt x="12180597" y="6133916"/>
                </a:cubicBezTo>
                <a:cubicBezTo>
                  <a:pt x="12180976" y="6161284"/>
                  <a:pt x="12181262" y="6188462"/>
                  <a:pt x="12181547" y="6215355"/>
                </a:cubicBezTo>
                <a:close/>
              </a:path>
            </a:pathLst>
          </a:custGeom>
          <a:solidFill>
            <a:srgbClr val="FFFB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 name="Google Shape;22;p2"/>
          <p:cNvSpPr/>
          <p:nvPr/>
        </p:nvSpPr>
        <p:spPr>
          <a:xfrm>
            <a:off x="95" y="3266"/>
            <a:ext cx="12180502" cy="6640865"/>
          </a:xfrm>
          <a:custGeom>
            <a:avLst/>
            <a:gdLst/>
            <a:ahLst/>
            <a:cxnLst/>
            <a:rect l="l" t="t" r="r" b="b"/>
            <a:pathLst>
              <a:path w="12180502" h="6640865" extrusionOk="0">
                <a:moveTo>
                  <a:pt x="12180502" y="0"/>
                </a:moveTo>
                <a:lnTo>
                  <a:pt x="12180502" y="6515261"/>
                </a:lnTo>
                <a:cubicBezTo>
                  <a:pt x="11843725" y="6670725"/>
                  <a:pt x="11473404" y="6686310"/>
                  <a:pt x="11011667" y="6537117"/>
                </a:cubicBezTo>
                <a:cubicBezTo>
                  <a:pt x="9853379" y="6162805"/>
                  <a:pt x="9290342" y="4884878"/>
                  <a:pt x="9076911" y="4299415"/>
                </a:cubicBezTo>
                <a:cubicBezTo>
                  <a:pt x="8925532" y="3884050"/>
                  <a:pt x="8592461" y="3424974"/>
                  <a:pt x="8240671" y="3424974"/>
                </a:cubicBezTo>
                <a:cubicBezTo>
                  <a:pt x="7606459" y="3424974"/>
                  <a:pt x="7782069" y="3873597"/>
                  <a:pt x="7230626" y="3916930"/>
                </a:cubicBezTo>
                <a:cubicBezTo>
                  <a:pt x="6702654" y="3958361"/>
                  <a:pt x="6286340" y="3292695"/>
                  <a:pt x="5747250" y="3292695"/>
                </a:cubicBezTo>
                <a:cubicBezTo>
                  <a:pt x="5053456" y="3292695"/>
                  <a:pt x="4980285" y="4119718"/>
                  <a:pt x="3929188" y="3916930"/>
                </a:cubicBezTo>
                <a:cubicBezTo>
                  <a:pt x="3418036" y="3818291"/>
                  <a:pt x="3079739" y="3052466"/>
                  <a:pt x="3082020" y="2580181"/>
                </a:cubicBezTo>
                <a:cubicBezTo>
                  <a:pt x="3083635" y="2263835"/>
                  <a:pt x="2848538" y="1986355"/>
                  <a:pt x="2509670" y="1904442"/>
                </a:cubicBezTo>
                <a:cubicBezTo>
                  <a:pt x="2170803" y="1822623"/>
                  <a:pt x="1813311" y="1956992"/>
                  <a:pt x="1639221" y="2231621"/>
                </a:cubicBezTo>
                <a:cubicBezTo>
                  <a:pt x="1485086" y="2474796"/>
                  <a:pt x="1198104" y="2624939"/>
                  <a:pt x="887365" y="2624939"/>
                </a:cubicBezTo>
                <a:cubicBezTo>
                  <a:pt x="576626" y="2624939"/>
                  <a:pt x="289738" y="2474796"/>
                  <a:pt x="135509" y="2231621"/>
                </a:cubicBezTo>
                <a:cubicBezTo>
                  <a:pt x="99969" y="2175460"/>
                  <a:pt x="53880" y="2126045"/>
                  <a:pt x="0" y="2085279"/>
                </a:cubicBezTo>
                <a:lnTo>
                  <a:pt x="0" y="0"/>
                </a:lnTo>
                <a:lnTo>
                  <a:pt x="12180502" y="0"/>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23;p2"/>
          <p:cNvSpPr/>
          <p:nvPr/>
        </p:nvSpPr>
        <p:spPr>
          <a:xfrm>
            <a:off x="0" y="23886"/>
            <a:ext cx="2932256" cy="1217255"/>
          </a:xfrm>
          <a:custGeom>
            <a:avLst/>
            <a:gdLst/>
            <a:ahLst/>
            <a:cxnLst/>
            <a:rect l="l" t="t" r="r" b="b"/>
            <a:pathLst>
              <a:path w="2932256" h="1217255" extrusionOk="0">
                <a:moveTo>
                  <a:pt x="0" y="0"/>
                </a:moveTo>
                <a:lnTo>
                  <a:pt x="0" y="385716"/>
                </a:lnTo>
                <a:cubicBezTo>
                  <a:pt x="130663" y="451380"/>
                  <a:pt x="244980" y="548117"/>
                  <a:pt x="331930" y="669087"/>
                </a:cubicBezTo>
                <a:cubicBezTo>
                  <a:pt x="607890" y="1052807"/>
                  <a:pt x="1068297" y="1259302"/>
                  <a:pt x="1538492" y="1210077"/>
                </a:cubicBezTo>
                <a:cubicBezTo>
                  <a:pt x="2008592" y="1160853"/>
                  <a:pt x="2416354" y="863513"/>
                  <a:pt x="2606789" y="430949"/>
                </a:cubicBezTo>
                <a:cubicBezTo>
                  <a:pt x="2682335" y="259615"/>
                  <a:pt x="2795038" y="113653"/>
                  <a:pt x="2932257" y="0"/>
                </a:cubicBezTo>
                <a:lnTo>
                  <a:pt x="0"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 name="Google Shape;24;p2"/>
          <p:cNvSpPr/>
          <p:nvPr/>
        </p:nvSpPr>
        <p:spPr>
          <a:xfrm>
            <a:off x="4431692" y="11248"/>
            <a:ext cx="4566251" cy="2379512"/>
          </a:xfrm>
          <a:custGeom>
            <a:avLst/>
            <a:gdLst/>
            <a:ahLst/>
            <a:cxnLst/>
            <a:rect l="l" t="t" r="r" b="b"/>
            <a:pathLst>
              <a:path w="4566251" h="2379512" extrusionOk="0">
                <a:moveTo>
                  <a:pt x="4566251" y="0"/>
                </a:moveTo>
                <a:cubicBezTo>
                  <a:pt x="4334384" y="192240"/>
                  <a:pt x="4178635" y="471620"/>
                  <a:pt x="4147086" y="787301"/>
                </a:cubicBezTo>
                <a:cubicBezTo>
                  <a:pt x="4067643" y="1580304"/>
                  <a:pt x="3463744" y="2220028"/>
                  <a:pt x="2676634" y="2345083"/>
                </a:cubicBezTo>
                <a:cubicBezTo>
                  <a:pt x="2576095" y="2361048"/>
                  <a:pt x="2475746" y="2368080"/>
                  <a:pt x="2376633" y="2366655"/>
                </a:cubicBezTo>
                <a:cubicBezTo>
                  <a:pt x="2217557" y="2386040"/>
                  <a:pt x="2053920" y="2383854"/>
                  <a:pt x="1889523" y="2357722"/>
                </a:cubicBezTo>
                <a:cubicBezTo>
                  <a:pt x="1102507" y="2232666"/>
                  <a:pt x="498608" y="1592942"/>
                  <a:pt x="419165" y="799940"/>
                </a:cubicBezTo>
                <a:cubicBezTo>
                  <a:pt x="387616" y="484354"/>
                  <a:pt x="231867" y="204974"/>
                  <a:pt x="0" y="12639"/>
                </a:cubicBezTo>
                <a:lnTo>
                  <a:pt x="2148187" y="12639"/>
                </a:lnTo>
                <a:lnTo>
                  <a:pt x="2148187" y="0"/>
                </a:lnTo>
                <a:lnTo>
                  <a:pt x="4566251"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2"/>
          <p:cNvSpPr/>
          <p:nvPr/>
        </p:nvSpPr>
        <p:spPr>
          <a:xfrm>
            <a:off x="929651" y="23886"/>
            <a:ext cx="5920104" cy="1421620"/>
          </a:xfrm>
          <a:custGeom>
            <a:avLst/>
            <a:gdLst/>
            <a:ahLst/>
            <a:cxnLst/>
            <a:rect l="l" t="t" r="r" b="b"/>
            <a:pathLst>
              <a:path w="5920104" h="1421620" extrusionOk="0">
                <a:moveTo>
                  <a:pt x="0" y="0"/>
                </a:moveTo>
                <a:lnTo>
                  <a:pt x="5920105" y="0"/>
                </a:lnTo>
                <a:lnTo>
                  <a:pt x="5920105" y="891261"/>
                </a:lnTo>
                <a:cubicBezTo>
                  <a:pt x="5907181" y="893637"/>
                  <a:pt x="5894163" y="895917"/>
                  <a:pt x="5881143" y="898008"/>
                </a:cubicBezTo>
                <a:cubicBezTo>
                  <a:pt x="5306893" y="991135"/>
                  <a:pt x="4719150" y="850969"/>
                  <a:pt x="4248765" y="508586"/>
                </a:cubicBezTo>
                <a:cubicBezTo>
                  <a:pt x="4079806" y="385621"/>
                  <a:pt x="3868656" y="335256"/>
                  <a:pt x="3662352" y="368706"/>
                </a:cubicBezTo>
                <a:cubicBezTo>
                  <a:pt x="3456047" y="402155"/>
                  <a:pt x="3271599" y="516663"/>
                  <a:pt x="3150154" y="686762"/>
                </a:cubicBezTo>
                <a:cubicBezTo>
                  <a:pt x="2686991" y="1335228"/>
                  <a:pt x="1844955" y="1590092"/>
                  <a:pt x="1099941" y="1307290"/>
                </a:cubicBezTo>
                <a:cubicBezTo>
                  <a:pt x="520464" y="1087302"/>
                  <a:pt x="113082" y="585178"/>
                  <a:pt x="0"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2"/>
          <p:cNvSpPr/>
          <p:nvPr/>
        </p:nvSpPr>
        <p:spPr>
          <a:xfrm>
            <a:off x="929651" y="23886"/>
            <a:ext cx="2002604" cy="1170736"/>
          </a:xfrm>
          <a:custGeom>
            <a:avLst/>
            <a:gdLst/>
            <a:ahLst/>
            <a:cxnLst/>
            <a:rect l="l" t="t" r="r" b="b"/>
            <a:pathLst>
              <a:path w="2002604" h="1170736" extrusionOk="0">
                <a:moveTo>
                  <a:pt x="0" y="0"/>
                </a:moveTo>
                <a:cubicBezTo>
                  <a:pt x="93697" y="485114"/>
                  <a:pt x="389802" y="913212"/>
                  <a:pt x="818470" y="1170736"/>
                </a:cubicBezTo>
                <a:cubicBezTo>
                  <a:pt x="1197914" y="1067251"/>
                  <a:pt x="1515685" y="797754"/>
                  <a:pt x="1677137" y="430949"/>
                </a:cubicBezTo>
                <a:cubicBezTo>
                  <a:pt x="1752683" y="259615"/>
                  <a:pt x="1865386" y="113653"/>
                  <a:pt x="2002605" y="0"/>
                </a:cubicBezTo>
                <a:lnTo>
                  <a:pt x="0" y="0"/>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2"/>
          <p:cNvSpPr/>
          <p:nvPr/>
        </p:nvSpPr>
        <p:spPr>
          <a:xfrm>
            <a:off x="4431692" y="23886"/>
            <a:ext cx="7748905" cy="4098966"/>
          </a:xfrm>
          <a:custGeom>
            <a:avLst/>
            <a:gdLst/>
            <a:ahLst/>
            <a:cxnLst/>
            <a:rect l="l" t="t" r="r" b="b"/>
            <a:pathLst>
              <a:path w="7748905" h="4098966" extrusionOk="0">
                <a:moveTo>
                  <a:pt x="7748905" y="0"/>
                </a:moveTo>
                <a:lnTo>
                  <a:pt x="7748905" y="3748161"/>
                </a:lnTo>
                <a:cubicBezTo>
                  <a:pt x="7746149" y="3751202"/>
                  <a:pt x="7743393" y="3754243"/>
                  <a:pt x="7740638" y="3757189"/>
                </a:cubicBezTo>
                <a:cubicBezTo>
                  <a:pt x="6982985" y="4576324"/>
                  <a:pt x="5502175" y="3949619"/>
                  <a:pt x="5021622" y="1589236"/>
                </a:cubicBezTo>
                <a:cubicBezTo>
                  <a:pt x="4979905" y="1384358"/>
                  <a:pt x="5013164" y="845933"/>
                  <a:pt x="4566251" y="676974"/>
                </a:cubicBezTo>
                <a:cubicBezTo>
                  <a:pt x="4370780" y="603043"/>
                  <a:pt x="4080377" y="758318"/>
                  <a:pt x="3923487" y="896582"/>
                </a:cubicBezTo>
                <a:cubicBezTo>
                  <a:pt x="3529504" y="1243812"/>
                  <a:pt x="3145593" y="1599404"/>
                  <a:pt x="2352400" y="1547044"/>
                </a:cubicBezTo>
                <a:cubicBezTo>
                  <a:pt x="1412486" y="1542768"/>
                  <a:pt x="1217110" y="850969"/>
                  <a:pt x="746725" y="508681"/>
                </a:cubicBezTo>
                <a:cubicBezTo>
                  <a:pt x="613211" y="411468"/>
                  <a:pt x="453470" y="359678"/>
                  <a:pt x="290594" y="358633"/>
                </a:cubicBezTo>
                <a:cubicBezTo>
                  <a:pt x="218183" y="220748"/>
                  <a:pt x="119164" y="98828"/>
                  <a:pt x="0" y="0"/>
                </a:cubicBezTo>
                <a:lnTo>
                  <a:pt x="7748905" y="0"/>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2"/>
          <p:cNvSpPr/>
          <p:nvPr/>
        </p:nvSpPr>
        <p:spPr>
          <a:xfrm>
            <a:off x="9968171" y="51824"/>
            <a:ext cx="2212425" cy="2787510"/>
          </a:xfrm>
          <a:custGeom>
            <a:avLst/>
            <a:gdLst/>
            <a:ahLst/>
            <a:cxnLst/>
            <a:rect l="l" t="t" r="r" b="b"/>
            <a:pathLst>
              <a:path w="2212425" h="2787510" extrusionOk="0">
                <a:moveTo>
                  <a:pt x="0" y="0"/>
                </a:moveTo>
                <a:cubicBezTo>
                  <a:pt x="137220" y="260280"/>
                  <a:pt x="249922" y="594301"/>
                  <a:pt x="325373" y="986858"/>
                </a:cubicBezTo>
                <a:cubicBezTo>
                  <a:pt x="515903" y="1977423"/>
                  <a:pt x="923666" y="2658293"/>
                  <a:pt x="1393766" y="2771091"/>
                </a:cubicBezTo>
                <a:cubicBezTo>
                  <a:pt x="1684073" y="2840651"/>
                  <a:pt x="1970676" y="2686991"/>
                  <a:pt x="2212426" y="2352210"/>
                </a:cubicBezTo>
                <a:lnTo>
                  <a:pt x="2212426" y="0"/>
                </a:lnTo>
                <a:lnTo>
                  <a:pt x="0"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2"/>
          <p:cNvSpPr/>
          <p:nvPr/>
        </p:nvSpPr>
        <p:spPr>
          <a:xfrm>
            <a:off x="11434252" y="23886"/>
            <a:ext cx="746344" cy="1124932"/>
          </a:xfrm>
          <a:custGeom>
            <a:avLst/>
            <a:gdLst/>
            <a:ahLst/>
            <a:cxnLst/>
            <a:rect l="l" t="t" r="r" b="b"/>
            <a:pathLst>
              <a:path w="746344" h="1124932" extrusionOk="0">
                <a:moveTo>
                  <a:pt x="0" y="0"/>
                </a:moveTo>
                <a:cubicBezTo>
                  <a:pt x="1805" y="9313"/>
                  <a:pt x="3706" y="18625"/>
                  <a:pt x="5701" y="27938"/>
                </a:cubicBezTo>
                <a:cubicBezTo>
                  <a:pt x="99303" y="473901"/>
                  <a:pt x="364620" y="869405"/>
                  <a:pt x="746345" y="1124933"/>
                </a:cubicBezTo>
                <a:lnTo>
                  <a:pt x="746345" y="0"/>
                </a:lnTo>
                <a:lnTo>
                  <a:pt x="0" y="0"/>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2"/>
          <p:cNvSpPr/>
          <p:nvPr/>
        </p:nvSpPr>
        <p:spPr>
          <a:xfrm>
            <a:off x="1057558" y="974023"/>
            <a:ext cx="5743543" cy="1717181"/>
          </a:xfrm>
          <a:custGeom>
            <a:avLst/>
            <a:gdLst/>
            <a:ahLst/>
            <a:cxnLst/>
            <a:rect l="l" t="t" r="r" b="b"/>
            <a:pathLst>
              <a:path w="5743543" h="1717181" extrusionOk="0">
                <a:moveTo>
                  <a:pt x="0" y="655160"/>
                </a:moveTo>
                <a:cubicBezTo>
                  <a:pt x="73456" y="662192"/>
                  <a:pt x="146057" y="650883"/>
                  <a:pt x="213241" y="626556"/>
                </a:cubicBezTo>
                <a:cubicBezTo>
                  <a:pt x="280806" y="602990"/>
                  <a:pt x="343334" y="567450"/>
                  <a:pt x="401870" y="527158"/>
                </a:cubicBezTo>
                <a:cubicBezTo>
                  <a:pt x="518849" y="445435"/>
                  <a:pt x="619673" y="340429"/>
                  <a:pt x="738552" y="246257"/>
                </a:cubicBezTo>
                <a:cubicBezTo>
                  <a:pt x="797754" y="199124"/>
                  <a:pt x="863418" y="155696"/>
                  <a:pt x="933073" y="120536"/>
                </a:cubicBezTo>
                <a:cubicBezTo>
                  <a:pt x="1002633" y="85091"/>
                  <a:pt x="1076374" y="57723"/>
                  <a:pt x="1152111" y="37577"/>
                </a:cubicBezTo>
                <a:cubicBezTo>
                  <a:pt x="1227943" y="17337"/>
                  <a:pt x="1306055" y="5363"/>
                  <a:pt x="1384928" y="1467"/>
                </a:cubicBezTo>
                <a:cubicBezTo>
                  <a:pt x="1463800" y="-2429"/>
                  <a:pt x="1543528" y="1277"/>
                  <a:pt x="1622211" y="14486"/>
                </a:cubicBezTo>
                <a:cubicBezTo>
                  <a:pt x="1700893" y="27600"/>
                  <a:pt x="1778436" y="49456"/>
                  <a:pt x="1852652" y="79104"/>
                </a:cubicBezTo>
                <a:cubicBezTo>
                  <a:pt x="1926963" y="108753"/>
                  <a:pt x="1997854" y="146669"/>
                  <a:pt x="2064468" y="191046"/>
                </a:cubicBezTo>
                <a:cubicBezTo>
                  <a:pt x="2197981" y="279707"/>
                  <a:pt x="2313059" y="396971"/>
                  <a:pt x="2399819" y="534285"/>
                </a:cubicBezTo>
                <a:cubicBezTo>
                  <a:pt x="2442771" y="602705"/>
                  <a:pt x="2477361" y="673975"/>
                  <a:pt x="2507580" y="744200"/>
                </a:cubicBezTo>
                <a:cubicBezTo>
                  <a:pt x="2538084" y="814520"/>
                  <a:pt x="2564406" y="883985"/>
                  <a:pt x="2591394" y="950980"/>
                </a:cubicBezTo>
                <a:cubicBezTo>
                  <a:pt x="2604888" y="984524"/>
                  <a:pt x="2618097" y="1017309"/>
                  <a:pt x="2631876" y="1049523"/>
                </a:cubicBezTo>
                <a:cubicBezTo>
                  <a:pt x="2645750" y="1081262"/>
                  <a:pt x="2660004" y="1113191"/>
                  <a:pt x="2675113" y="1142555"/>
                </a:cubicBezTo>
                <a:cubicBezTo>
                  <a:pt x="2690412" y="1172108"/>
                  <a:pt x="2706377" y="1201282"/>
                  <a:pt x="2724147" y="1228745"/>
                </a:cubicBezTo>
                <a:cubicBezTo>
                  <a:pt x="2732699" y="1242809"/>
                  <a:pt x="2742202" y="1255827"/>
                  <a:pt x="2751325" y="1269321"/>
                </a:cubicBezTo>
                <a:cubicBezTo>
                  <a:pt x="2755981" y="1275878"/>
                  <a:pt x="2760923" y="1282150"/>
                  <a:pt x="2765769" y="1288612"/>
                </a:cubicBezTo>
                <a:cubicBezTo>
                  <a:pt x="2770520" y="1295074"/>
                  <a:pt x="2775367" y="1301440"/>
                  <a:pt x="2780593" y="1307427"/>
                </a:cubicBezTo>
                <a:cubicBezTo>
                  <a:pt x="2800264" y="1332609"/>
                  <a:pt x="2821835" y="1355036"/>
                  <a:pt x="2843881" y="1376322"/>
                </a:cubicBezTo>
                <a:cubicBezTo>
                  <a:pt x="2866213" y="1397228"/>
                  <a:pt x="2889780" y="1415473"/>
                  <a:pt x="2914107" y="1431628"/>
                </a:cubicBezTo>
                <a:cubicBezTo>
                  <a:pt x="2938814" y="1446737"/>
                  <a:pt x="2963996" y="1460326"/>
                  <a:pt x="2990223" y="1469829"/>
                </a:cubicBezTo>
                <a:cubicBezTo>
                  <a:pt x="2996590" y="1472869"/>
                  <a:pt x="3003527" y="1474010"/>
                  <a:pt x="3010084" y="1476385"/>
                </a:cubicBezTo>
                <a:cubicBezTo>
                  <a:pt x="3016736" y="1478381"/>
                  <a:pt x="3023293" y="1480852"/>
                  <a:pt x="3030230" y="1482182"/>
                </a:cubicBezTo>
                <a:cubicBezTo>
                  <a:pt x="3037072" y="1483703"/>
                  <a:pt x="3043914" y="1485603"/>
                  <a:pt x="3050851" y="1486553"/>
                </a:cubicBezTo>
                <a:cubicBezTo>
                  <a:pt x="3057788" y="1487789"/>
                  <a:pt x="3064630" y="1489119"/>
                  <a:pt x="3071662" y="1489879"/>
                </a:cubicBezTo>
                <a:cubicBezTo>
                  <a:pt x="3127348" y="1497387"/>
                  <a:pt x="3185885" y="1491875"/>
                  <a:pt x="3245182" y="1475530"/>
                </a:cubicBezTo>
                <a:cubicBezTo>
                  <a:pt x="3304574" y="1459376"/>
                  <a:pt x="3363871" y="1432198"/>
                  <a:pt x="3422503" y="1399794"/>
                </a:cubicBezTo>
                <a:cubicBezTo>
                  <a:pt x="3481039" y="1367199"/>
                  <a:pt x="3538341" y="1328523"/>
                  <a:pt x="3594787" y="1286711"/>
                </a:cubicBezTo>
                <a:cubicBezTo>
                  <a:pt x="3623010" y="1265805"/>
                  <a:pt x="3650853" y="1243949"/>
                  <a:pt x="3679076" y="1221807"/>
                </a:cubicBezTo>
                <a:lnTo>
                  <a:pt x="3721934" y="1187693"/>
                </a:lnTo>
                <a:lnTo>
                  <a:pt x="3766216" y="1152913"/>
                </a:lnTo>
                <a:cubicBezTo>
                  <a:pt x="3885191" y="1061021"/>
                  <a:pt x="4013477" y="970745"/>
                  <a:pt x="4166091" y="912969"/>
                </a:cubicBezTo>
                <a:cubicBezTo>
                  <a:pt x="4242018" y="884175"/>
                  <a:pt x="4325072" y="865645"/>
                  <a:pt x="4410406" y="865455"/>
                </a:cubicBezTo>
                <a:cubicBezTo>
                  <a:pt x="4452979" y="865265"/>
                  <a:pt x="4495741" y="869731"/>
                  <a:pt x="4537268" y="878949"/>
                </a:cubicBezTo>
                <a:lnTo>
                  <a:pt x="4552852" y="882465"/>
                </a:lnTo>
                <a:lnTo>
                  <a:pt x="4568152" y="886836"/>
                </a:lnTo>
                <a:lnTo>
                  <a:pt x="4598561" y="896054"/>
                </a:lnTo>
                <a:lnTo>
                  <a:pt x="4627734" y="907267"/>
                </a:lnTo>
                <a:lnTo>
                  <a:pt x="4642273" y="912969"/>
                </a:lnTo>
                <a:lnTo>
                  <a:pt x="4656147" y="919431"/>
                </a:lnTo>
                <a:lnTo>
                  <a:pt x="4683800" y="932449"/>
                </a:lnTo>
                <a:lnTo>
                  <a:pt x="4710218" y="946703"/>
                </a:lnTo>
                <a:cubicBezTo>
                  <a:pt x="4719150" y="951360"/>
                  <a:pt x="4727702" y="956396"/>
                  <a:pt x="4735970" y="961528"/>
                </a:cubicBezTo>
                <a:lnTo>
                  <a:pt x="4761152" y="976732"/>
                </a:lnTo>
                <a:cubicBezTo>
                  <a:pt x="4793651" y="997638"/>
                  <a:pt x="4825296" y="1019019"/>
                  <a:pt x="4855134" y="1040875"/>
                </a:cubicBezTo>
                <a:cubicBezTo>
                  <a:pt x="4915381" y="1084493"/>
                  <a:pt x="4972398" y="1126590"/>
                  <a:pt x="5031885" y="1161465"/>
                </a:cubicBezTo>
                <a:lnTo>
                  <a:pt x="5054311" y="1173724"/>
                </a:lnTo>
                <a:lnTo>
                  <a:pt x="5065524" y="1179900"/>
                </a:lnTo>
                <a:lnTo>
                  <a:pt x="5076928" y="1185317"/>
                </a:lnTo>
                <a:lnTo>
                  <a:pt x="5099734" y="1196150"/>
                </a:lnTo>
                <a:lnTo>
                  <a:pt x="5123016" y="1205273"/>
                </a:lnTo>
                <a:lnTo>
                  <a:pt x="5134704" y="1209929"/>
                </a:lnTo>
                <a:lnTo>
                  <a:pt x="5146488" y="1213350"/>
                </a:lnTo>
                <a:lnTo>
                  <a:pt x="5170149" y="1220287"/>
                </a:lnTo>
                <a:cubicBezTo>
                  <a:pt x="5174046" y="1221617"/>
                  <a:pt x="5178132" y="1222473"/>
                  <a:pt x="5182218" y="1223138"/>
                </a:cubicBezTo>
                <a:lnTo>
                  <a:pt x="5194381" y="1225418"/>
                </a:lnTo>
                <a:cubicBezTo>
                  <a:pt x="5202554" y="1226939"/>
                  <a:pt x="5210631" y="1228745"/>
                  <a:pt x="5218898" y="1229980"/>
                </a:cubicBezTo>
                <a:cubicBezTo>
                  <a:pt x="5285038" y="1238627"/>
                  <a:pt x="5354312" y="1232260"/>
                  <a:pt x="5420926" y="1213350"/>
                </a:cubicBezTo>
                <a:lnTo>
                  <a:pt x="5433470" y="1209929"/>
                </a:lnTo>
                <a:cubicBezTo>
                  <a:pt x="5437556" y="1208599"/>
                  <a:pt x="5441642" y="1206983"/>
                  <a:pt x="5445728" y="1205558"/>
                </a:cubicBezTo>
                <a:lnTo>
                  <a:pt x="5470246" y="1196625"/>
                </a:lnTo>
                <a:cubicBezTo>
                  <a:pt x="5478608" y="1193964"/>
                  <a:pt x="5486210" y="1189593"/>
                  <a:pt x="5494193" y="1186077"/>
                </a:cubicBezTo>
                <a:lnTo>
                  <a:pt x="5518139" y="1175054"/>
                </a:lnTo>
                <a:lnTo>
                  <a:pt x="5541041" y="1162130"/>
                </a:lnTo>
                <a:cubicBezTo>
                  <a:pt x="5548643" y="1157664"/>
                  <a:pt x="5556720" y="1153863"/>
                  <a:pt x="5563753" y="1148541"/>
                </a:cubicBezTo>
                <a:lnTo>
                  <a:pt x="5585704" y="1133527"/>
                </a:lnTo>
                <a:cubicBezTo>
                  <a:pt x="5589315" y="1130961"/>
                  <a:pt x="5593211" y="1128681"/>
                  <a:pt x="5596632" y="1125830"/>
                </a:cubicBezTo>
                <a:lnTo>
                  <a:pt x="5606895" y="1117467"/>
                </a:lnTo>
                <a:cubicBezTo>
                  <a:pt x="5662961" y="1073565"/>
                  <a:pt x="5709999" y="1017024"/>
                  <a:pt x="5743544" y="951360"/>
                </a:cubicBezTo>
                <a:cubicBezTo>
                  <a:pt x="5700022" y="1092570"/>
                  <a:pt x="5585514" y="1213540"/>
                  <a:pt x="5442498" y="1273122"/>
                </a:cubicBezTo>
                <a:cubicBezTo>
                  <a:pt x="5371227" y="1303816"/>
                  <a:pt x="5292544" y="1320256"/>
                  <a:pt x="5212246" y="1319020"/>
                </a:cubicBezTo>
                <a:cubicBezTo>
                  <a:pt x="5202269" y="1318640"/>
                  <a:pt x="5192196" y="1317690"/>
                  <a:pt x="5182123" y="1317025"/>
                </a:cubicBezTo>
                <a:lnTo>
                  <a:pt x="5167014" y="1315789"/>
                </a:lnTo>
                <a:cubicBezTo>
                  <a:pt x="5161977" y="1315504"/>
                  <a:pt x="5156940" y="1314934"/>
                  <a:pt x="5151999" y="1313889"/>
                </a:cubicBezTo>
                <a:lnTo>
                  <a:pt x="5122066" y="1308377"/>
                </a:lnTo>
                <a:lnTo>
                  <a:pt x="5107051" y="1305526"/>
                </a:lnTo>
                <a:lnTo>
                  <a:pt x="5092607" y="1301535"/>
                </a:lnTo>
                <a:lnTo>
                  <a:pt x="5063624" y="1293458"/>
                </a:lnTo>
                <a:lnTo>
                  <a:pt x="5035496" y="1283575"/>
                </a:lnTo>
                <a:lnTo>
                  <a:pt x="5021432" y="1278539"/>
                </a:lnTo>
                <a:lnTo>
                  <a:pt x="5007843" y="1272837"/>
                </a:lnTo>
                <a:lnTo>
                  <a:pt x="4980665" y="1261339"/>
                </a:lnTo>
                <a:cubicBezTo>
                  <a:pt x="4909869" y="1228554"/>
                  <a:pt x="4844966" y="1188453"/>
                  <a:pt x="4782723" y="1151582"/>
                </a:cubicBezTo>
                <a:cubicBezTo>
                  <a:pt x="4751364" y="1132957"/>
                  <a:pt x="4720861" y="1115377"/>
                  <a:pt x="4690262" y="1099032"/>
                </a:cubicBezTo>
                <a:lnTo>
                  <a:pt x="4667360" y="1087534"/>
                </a:lnTo>
                <a:cubicBezTo>
                  <a:pt x="4659758" y="1083638"/>
                  <a:pt x="4652156" y="1079932"/>
                  <a:pt x="4644458" y="1076701"/>
                </a:cubicBezTo>
                <a:lnTo>
                  <a:pt x="4621652" y="1066533"/>
                </a:lnTo>
                <a:lnTo>
                  <a:pt x="4598750" y="1057980"/>
                </a:lnTo>
                <a:lnTo>
                  <a:pt x="4587347" y="1053704"/>
                </a:lnTo>
                <a:lnTo>
                  <a:pt x="4575944" y="1050283"/>
                </a:lnTo>
                <a:lnTo>
                  <a:pt x="4553232" y="1043441"/>
                </a:lnTo>
                <a:lnTo>
                  <a:pt x="4530521" y="1038595"/>
                </a:lnTo>
                <a:lnTo>
                  <a:pt x="4519212" y="1036029"/>
                </a:lnTo>
                <a:lnTo>
                  <a:pt x="4507809" y="1034319"/>
                </a:lnTo>
                <a:cubicBezTo>
                  <a:pt x="4477306" y="1029757"/>
                  <a:pt x="4446611" y="1028712"/>
                  <a:pt x="4415823" y="1030898"/>
                </a:cubicBezTo>
                <a:cubicBezTo>
                  <a:pt x="4354245" y="1035174"/>
                  <a:pt x="4292953" y="1053134"/>
                  <a:pt x="4233085" y="1079362"/>
                </a:cubicBezTo>
                <a:cubicBezTo>
                  <a:pt x="4173218" y="1105684"/>
                  <a:pt x="4115062" y="1140654"/>
                  <a:pt x="4058710" y="1180090"/>
                </a:cubicBezTo>
                <a:cubicBezTo>
                  <a:pt x="4002169" y="1219432"/>
                  <a:pt x="3947148" y="1263144"/>
                  <a:pt x="3892602" y="1309328"/>
                </a:cubicBezTo>
                <a:lnTo>
                  <a:pt x="3851741" y="1344298"/>
                </a:lnTo>
                <a:lnTo>
                  <a:pt x="3810024" y="1380503"/>
                </a:lnTo>
                <a:cubicBezTo>
                  <a:pt x="3781611" y="1405115"/>
                  <a:pt x="3752247" y="1429062"/>
                  <a:pt x="3722314" y="1452819"/>
                </a:cubicBezTo>
                <a:cubicBezTo>
                  <a:pt x="3662352" y="1500237"/>
                  <a:pt x="3599348" y="1545945"/>
                  <a:pt x="3530929" y="1586902"/>
                </a:cubicBezTo>
                <a:cubicBezTo>
                  <a:pt x="3462604" y="1627859"/>
                  <a:pt x="3388198" y="1663589"/>
                  <a:pt x="3306474" y="1687916"/>
                </a:cubicBezTo>
                <a:cubicBezTo>
                  <a:pt x="3225036" y="1712148"/>
                  <a:pt x="3134950" y="1723741"/>
                  <a:pt x="3044864" y="1713383"/>
                </a:cubicBezTo>
                <a:cubicBezTo>
                  <a:pt x="3033556" y="1712338"/>
                  <a:pt x="3022438" y="1710438"/>
                  <a:pt x="3011320" y="1708537"/>
                </a:cubicBezTo>
                <a:cubicBezTo>
                  <a:pt x="3000106" y="1706827"/>
                  <a:pt x="2989083" y="1704166"/>
                  <a:pt x="2978060" y="1701695"/>
                </a:cubicBezTo>
                <a:cubicBezTo>
                  <a:pt x="2967037" y="1699414"/>
                  <a:pt x="2956109" y="1695899"/>
                  <a:pt x="2945181" y="1692668"/>
                </a:cubicBezTo>
                <a:cubicBezTo>
                  <a:pt x="2934347" y="1689152"/>
                  <a:pt x="2923134" y="1686586"/>
                  <a:pt x="2912776" y="1682120"/>
                </a:cubicBezTo>
                <a:cubicBezTo>
                  <a:pt x="2869919" y="1666820"/>
                  <a:pt x="2830008" y="1645914"/>
                  <a:pt x="2792282" y="1622728"/>
                </a:cubicBezTo>
                <a:cubicBezTo>
                  <a:pt x="2755221" y="1598686"/>
                  <a:pt x="2720726" y="1571888"/>
                  <a:pt x="2689272" y="1542905"/>
                </a:cubicBezTo>
                <a:cubicBezTo>
                  <a:pt x="2658388" y="1513541"/>
                  <a:pt x="2628835" y="1483037"/>
                  <a:pt x="2603272" y="1450443"/>
                </a:cubicBezTo>
                <a:cubicBezTo>
                  <a:pt x="2596525" y="1442461"/>
                  <a:pt x="2590349" y="1434193"/>
                  <a:pt x="2584267" y="1425926"/>
                </a:cubicBezTo>
                <a:cubicBezTo>
                  <a:pt x="2578185" y="1417659"/>
                  <a:pt x="2571913" y="1409391"/>
                  <a:pt x="2565927" y="1401029"/>
                </a:cubicBezTo>
                <a:cubicBezTo>
                  <a:pt x="2554523" y="1384114"/>
                  <a:pt x="2542645" y="1367389"/>
                  <a:pt x="2532192" y="1349999"/>
                </a:cubicBezTo>
                <a:cubicBezTo>
                  <a:pt x="2510336" y="1315694"/>
                  <a:pt x="2491140" y="1280344"/>
                  <a:pt x="2473085" y="1244709"/>
                </a:cubicBezTo>
                <a:cubicBezTo>
                  <a:pt x="2437450" y="1173059"/>
                  <a:pt x="2408752" y="1102453"/>
                  <a:pt x="2382239" y="1032608"/>
                </a:cubicBezTo>
                <a:cubicBezTo>
                  <a:pt x="2355726" y="963048"/>
                  <a:pt x="2331304" y="894819"/>
                  <a:pt x="2304507" y="830105"/>
                </a:cubicBezTo>
                <a:cubicBezTo>
                  <a:pt x="2277994" y="765106"/>
                  <a:pt x="2248916" y="703814"/>
                  <a:pt x="2215941" y="646702"/>
                </a:cubicBezTo>
                <a:cubicBezTo>
                  <a:pt x="2149517" y="533620"/>
                  <a:pt x="2057531" y="434506"/>
                  <a:pt x="1950340" y="355634"/>
                </a:cubicBezTo>
                <a:cubicBezTo>
                  <a:pt x="1896650" y="316292"/>
                  <a:pt x="1838683" y="282558"/>
                  <a:pt x="1778151" y="254525"/>
                </a:cubicBezTo>
                <a:cubicBezTo>
                  <a:pt x="1717618" y="226492"/>
                  <a:pt x="1654140" y="204635"/>
                  <a:pt x="1588856" y="190001"/>
                </a:cubicBezTo>
                <a:cubicBezTo>
                  <a:pt x="1523477" y="175747"/>
                  <a:pt x="1456198" y="167385"/>
                  <a:pt x="1388444" y="166339"/>
                </a:cubicBezTo>
                <a:cubicBezTo>
                  <a:pt x="1320689" y="165294"/>
                  <a:pt x="1252555" y="171186"/>
                  <a:pt x="1185275" y="183254"/>
                </a:cubicBezTo>
                <a:cubicBezTo>
                  <a:pt x="1117996" y="195418"/>
                  <a:pt x="1051952" y="214803"/>
                  <a:pt x="987999" y="240271"/>
                </a:cubicBezTo>
                <a:cubicBezTo>
                  <a:pt x="923855" y="265643"/>
                  <a:pt x="863513" y="298427"/>
                  <a:pt x="803741" y="337008"/>
                </a:cubicBezTo>
                <a:cubicBezTo>
                  <a:pt x="684006" y="413315"/>
                  <a:pt x="569213" y="510243"/>
                  <a:pt x="434845" y="581324"/>
                </a:cubicBezTo>
                <a:cubicBezTo>
                  <a:pt x="367851" y="616484"/>
                  <a:pt x="296770" y="644992"/>
                  <a:pt x="222554" y="659721"/>
                </a:cubicBezTo>
                <a:cubicBezTo>
                  <a:pt x="148243" y="674070"/>
                  <a:pt x="71080" y="675306"/>
                  <a:pt x="0" y="655160"/>
                </a:cubicBezTo>
                <a:close/>
              </a:path>
            </a:pathLst>
          </a:custGeom>
          <a:solidFill>
            <a:srgbClr val="FFFB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2"/>
          <p:cNvSpPr/>
          <p:nvPr/>
        </p:nvSpPr>
        <p:spPr>
          <a:xfrm>
            <a:off x="9906403" y="4640027"/>
            <a:ext cx="2275522" cy="1481112"/>
          </a:xfrm>
          <a:custGeom>
            <a:avLst/>
            <a:gdLst/>
            <a:ahLst/>
            <a:cxnLst/>
            <a:rect l="l" t="t" r="r" b="b"/>
            <a:pathLst>
              <a:path w="2275522" h="1481112" extrusionOk="0">
                <a:moveTo>
                  <a:pt x="2275523" y="1144509"/>
                </a:moveTo>
                <a:lnTo>
                  <a:pt x="2274383" y="1145839"/>
                </a:lnTo>
                <a:lnTo>
                  <a:pt x="2274383" y="1145839"/>
                </a:lnTo>
                <a:lnTo>
                  <a:pt x="2271247" y="1149165"/>
                </a:lnTo>
                <a:lnTo>
                  <a:pt x="2271342" y="1149070"/>
                </a:lnTo>
                <a:cubicBezTo>
                  <a:pt x="2098582" y="1334088"/>
                  <a:pt x="1846855" y="1453822"/>
                  <a:pt x="1580114" y="1476724"/>
                </a:cubicBezTo>
                <a:cubicBezTo>
                  <a:pt x="1313752" y="1499911"/>
                  <a:pt x="1038839" y="1430541"/>
                  <a:pt x="810393" y="1284579"/>
                </a:cubicBezTo>
                <a:cubicBezTo>
                  <a:pt x="753852" y="1247233"/>
                  <a:pt x="699305" y="1206561"/>
                  <a:pt x="649132" y="1160473"/>
                </a:cubicBezTo>
                <a:cubicBezTo>
                  <a:pt x="599052" y="1114860"/>
                  <a:pt x="553439" y="1065446"/>
                  <a:pt x="511912" y="1013846"/>
                </a:cubicBezTo>
                <a:cubicBezTo>
                  <a:pt x="428668" y="910647"/>
                  <a:pt x="361294" y="799749"/>
                  <a:pt x="302187" y="687808"/>
                </a:cubicBezTo>
                <a:cubicBezTo>
                  <a:pt x="243270" y="575485"/>
                  <a:pt x="191195" y="463163"/>
                  <a:pt x="140260" y="349130"/>
                </a:cubicBezTo>
                <a:cubicBezTo>
                  <a:pt x="115173" y="291924"/>
                  <a:pt x="90371" y="234622"/>
                  <a:pt x="66900" y="176466"/>
                </a:cubicBezTo>
                <a:cubicBezTo>
                  <a:pt x="43333" y="118404"/>
                  <a:pt x="20431" y="59962"/>
                  <a:pt x="0" y="0"/>
                </a:cubicBezTo>
                <a:cubicBezTo>
                  <a:pt x="42382" y="47039"/>
                  <a:pt x="82389" y="95407"/>
                  <a:pt x="121635" y="144251"/>
                </a:cubicBezTo>
                <a:cubicBezTo>
                  <a:pt x="160977" y="193000"/>
                  <a:pt x="199083" y="242604"/>
                  <a:pt x="236808" y="292304"/>
                </a:cubicBezTo>
                <a:cubicBezTo>
                  <a:pt x="312164" y="391702"/>
                  <a:pt x="383530" y="494617"/>
                  <a:pt x="454610" y="593446"/>
                </a:cubicBezTo>
                <a:cubicBezTo>
                  <a:pt x="525976" y="692274"/>
                  <a:pt x="597722" y="787681"/>
                  <a:pt x="676119" y="872825"/>
                </a:cubicBezTo>
                <a:cubicBezTo>
                  <a:pt x="715366" y="915303"/>
                  <a:pt x="755943" y="955594"/>
                  <a:pt x="798800" y="991990"/>
                </a:cubicBezTo>
                <a:lnTo>
                  <a:pt x="831108" y="1018882"/>
                </a:lnTo>
                <a:cubicBezTo>
                  <a:pt x="841752" y="1027910"/>
                  <a:pt x="853536" y="1035797"/>
                  <a:pt x="864653" y="1044350"/>
                </a:cubicBezTo>
                <a:cubicBezTo>
                  <a:pt x="886605" y="1061930"/>
                  <a:pt x="910647" y="1076564"/>
                  <a:pt x="933738" y="1092528"/>
                </a:cubicBezTo>
                <a:cubicBezTo>
                  <a:pt x="1123412" y="1213688"/>
                  <a:pt x="1346157" y="1285054"/>
                  <a:pt x="1575932" y="1297313"/>
                </a:cubicBezTo>
                <a:cubicBezTo>
                  <a:pt x="1633424" y="1299403"/>
                  <a:pt x="1691295" y="1299213"/>
                  <a:pt x="1749357" y="1294082"/>
                </a:cubicBezTo>
                <a:cubicBezTo>
                  <a:pt x="1807420" y="1288950"/>
                  <a:pt x="1865956" y="1280302"/>
                  <a:pt x="1924017" y="1267094"/>
                </a:cubicBezTo>
                <a:cubicBezTo>
                  <a:pt x="1953191" y="1261012"/>
                  <a:pt x="1982174" y="1253315"/>
                  <a:pt x="2011158" y="1245048"/>
                </a:cubicBezTo>
                <a:cubicBezTo>
                  <a:pt x="2025792" y="1241246"/>
                  <a:pt x="2040046" y="1236400"/>
                  <a:pt x="2054680" y="1232029"/>
                </a:cubicBezTo>
                <a:lnTo>
                  <a:pt x="2097918" y="1217490"/>
                </a:lnTo>
                <a:cubicBezTo>
                  <a:pt x="2155505" y="1197154"/>
                  <a:pt x="2212615" y="1173207"/>
                  <a:pt x="2270012" y="1146884"/>
                </a:cubicBezTo>
                <a:lnTo>
                  <a:pt x="2270107" y="1146789"/>
                </a:lnTo>
                <a:lnTo>
                  <a:pt x="2274194" y="1144984"/>
                </a:lnTo>
                <a:lnTo>
                  <a:pt x="2274194" y="1144984"/>
                </a:lnTo>
                <a:lnTo>
                  <a:pt x="2275523" y="1144509"/>
                </a:lnTo>
                <a:close/>
              </a:path>
            </a:pathLst>
          </a:custGeom>
          <a:solidFill>
            <a:srgbClr val="FFFBF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2"/>
          <p:cNvSpPr txBox="1">
            <a:spLocks noGrp="1"/>
          </p:cNvSpPr>
          <p:nvPr>
            <p:ph type="title"/>
          </p:nvPr>
        </p:nvSpPr>
        <p:spPr>
          <a:xfrm>
            <a:off x="424200" y="536230"/>
            <a:ext cx="11360700" cy="1230600"/>
          </a:xfrm>
          <a:prstGeom prst="rect">
            <a:avLst/>
          </a:prstGeom>
        </p:spPr>
        <p:txBody>
          <a:bodyPr spcFirstLastPara="1" wrap="square" lIns="121900" tIns="121900" rIns="121900" bIns="121900" anchor="t" anchorCtr="0">
            <a:noAutofit/>
          </a:bodyPr>
          <a:lstStyle>
            <a:lvl1pPr lvl="0" algn="r">
              <a:spcBef>
                <a:spcPts val="0"/>
              </a:spcBef>
              <a:spcAft>
                <a:spcPts val="0"/>
              </a:spcAft>
              <a:buSzPts val="7000"/>
              <a:buNone/>
              <a:defRPr sz="7000"/>
            </a:lvl1pPr>
            <a:lvl2pPr lvl="1" algn="r">
              <a:spcBef>
                <a:spcPts val="0"/>
              </a:spcBef>
              <a:spcAft>
                <a:spcPts val="0"/>
              </a:spcAft>
              <a:buSzPts val="7000"/>
              <a:buNone/>
              <a:defRPr sz="7000"/>
            </a:lvl2pPr>
            <a:lvl3pPr lvl="2" algn="r">
              <a:spcBef>
                <a:spcPts val="0"/>
              </a:spcBef>
              <a:spcAft>
                <a:spcPts val="0"/>
              </a:spcAft>
              <a:buSzPts val="7000"/>
              <a:buNone/>
              <a:defRPr sz="7000"/>
            </a:lvl3pPr>
            <a:lvl4pPr lvl="3" algn="r">
              <a:spcBef>
                <a:spcPts val="0"/>
              </a:spcBef>
              <a:spcAft>
                <a:spcPts val="0"/>
              </a:spcAft>
              <a:buSzPts val="7000"/>
              <a:buNone/>
              <a:defRPr sz="7000"/>
            </a:lvl4pPr>
            <a:lvl5pPr lvl="4" algn="r">
              <a:spcBef>
                <a:spcPts val="0"/>
              </a:spcBef>
              <a:spcAft>
                <a:spcPts val="0"/>
              </a:spcAft>
              <a:buSzPts val="7000"/>
              <a:buNone/>
              <a:defRPr sz="7000"/>
            </a:lvl5pPr>
            <a:lvl6pPr lvl="5" algn="r">
              <a:spcBef>
                <a:spcPts val="0"/>
              </a:spcBef>
              <a:spcAft>
                <a:spcPts val="0"/>
              </a:spcAft>
              <a:buSzPts val="7000"/>
              <a:buNone/>
              <a:defRPr sz="7000"/>
            </a:lvl6pPr>
            <a:lvl7pPr lvl="6" algn="r">
              <a:spcBef>
                <a:spcPts val="0"/>
              </a:spcBef>
              <a:spcAft>
                <a:spcPts val="0"/>
              </a:spcAft>
              <a:buSzPts val="7000"/>
              <a:buNone/>
              <a:defRPr sz="7000"/>
            </a:lvl7pPr>
            <a:lvl8pPr lvl="7" algn="r">
              <a:spcBef>
                <a:spcPts val="0"/>
              </a:spcBef>
              <a:spcAft>
                <a:spcPts val="0"/>
              </a:spcAft>
              <a:buSzPts val="7000"/>
              <a:buNone/>
              <a:defRPr sz="7000"/>
            </a:lvl8pPr>
            <a:lvl9pPr lvl="8" algn="r">
              <a:spcBef>
                <a:spcPts val="0"/>
              </a:spcBef>
              <a:spcAft>
                <a:spcPts val="0"/>
              </a:spcAft>
              <a:buSzPts val="7000"/>
              <a:buNone/>
              <a:defRPr sz="7000"/>
            </a:lvl9pPr>
          </a:lstStyle>
          <a:p>
            <a:endParaRPr/>
          </a:p>
        </p:txBody>
      </p:sp>
      <p:sp>
        <p:nvSpPr>
          <p:cNvPr id="33" name="Google Shape;33;p2"/>
          <p:cNvSpPr txBox="1">
            <a:spLocks noGrp="1"/>
          </p:cNvSpPr>
          <p:nvPr>
            <p:ph type="subTitle" idx="1"/>
          </p:nvPr>
        </p:nvSpPr>
        <p:spPr>
          <a:xfrm>
            <a:off x="441400" y="2991150"/>
            <a:ext cx="11379900" cy="717900"/>
          </a:xfrm>
          <a:prstGeom prst="rect">
            <a:avLst/>
          </a:prstGeom>
        </p:spPr>
        <p:txBody>
          <a:bodyPr spcFirstLastPara="1" wrap="square" lIns="121900" tIns="121900" rIns="121900" bIns="121900" anchor="t" anchorCtr="0">
            <a:noAutofit/>
          </a:bodyPr>
          <a:lstStyle>
            <a:lvl1pPr lvl="0" algn="r">
              <a:spcBef>
                <a:spcPts val="0"/>
              </a:spcBef>
              <a:spcAft>
                <a:spcPts val="0"/>
              </a:spcAft>
              <a:buSzPts val="1900"/>
              <a:buNone/>
              <a:defRPr/>
            </a:lvl1pPr>
            <a:lvl2pPr lvl="1" algn="r">
              <a:spcBef>
                <a:spcPts val="2100"/>
              </a:spcBef>
              <a:spcAft>
                <a:spcPts val="0"/>
              </a:spcAft>
              <a:buSzPts val="1900"/>
              <a:buNone/>
              <a:defRPr/>
            </a:lvl2pPr>
            <a:lvl3pPr lvl="2" algn="r">
              <a:spcBef>
                <a:spcPts val="2100"/>
              </a:spcBef>
              <a:spcAft>
                <a:spcPts val="0"/>
              </a:spcAft>
              <a:buSzPts val="1900"/>
              <a:buNone/>
              <a:defRPr/>
            </a:lvl3pPr>
            <a:lvl4pPr lvl="3" algn="r">
              <a:spcBef>
                <a:spcPts val="2100"/>
              </a:spcBef>
              <a:spcAft>
                <a:spcPts val="0"/>
              </a:spcAft>
              <a:buSzPts val="1900"/>
              <a:buNone/>
              <a:defRPr/>
            </a:lvl4pPr>
            <a:lvl5pPr lvl="4" algn="r">
              <a:spcBef>
                <a:spcPts val="2100"/>
              </a:spcBef>
              <a:spcAft>
                <a:spcPts val="0"/>
              </a:spcAft>
              <a:buSzPts val="1900"/>
              <a:buNone/>
              <a:defRPr/>
            </a:lvl5pPr>
            <a:lvl6pPr lvl="5" algn="r">
              <a:spcBef>
                <a:spcPts val="2100"/>
              </a:spcBef>
              <a:spcAft>
                <a:spcPts val="0"/>
              </a:spcAft>
              <a:buSzPts val="1900"/>
              <a:buNone/>
              <a:defRPr/>
            </a:lvl6pPr>
            <a:lvl7pPr lvl="6" algn="r">
              <a:spcBef>
                <a:spcPts val="2100"/>
              </a:spcBef>
              <a:spcAft>
                <a:spcPts val="0"/>
              </a:spcAft>
              <a:buSzPts val="1900"/>
              <a:buNone/>
              <a:defRPr/>
            </a:lvl7pPr>
            <a:lvl8pPr lvl="7" algn="r">
              <a:spcBef>
                <a:spcPts val="2100"/>
              </a:spcBef>
              <a:spcAft>
                <a:spcPts val="0"/>
              </a:spcAft>
              <a:buSzPts val="1900"/>
              <a:buNone/>
              <a:defRPr/>
            </a:lvl8pPr>
            <a:lvl9pPr lvl="8" algn="r">
              <a:spcBef>
                <a:spcPts val="2100"/>
              </a:spcBef>
              <a:spcAft>
                <a:spcPts val="2100"/>
              </a:spcAft>
              <a:buSzPts val="19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7 Quote">
  <p:cSld name="CUSTOM_6">
    <p:bg>
      <p:bgPr>
        <a:solidFill>
          <a:schemeClr val="lt2"/>
        </a:solidFill>
        <a:effectLst/>
      </p:bgPr>
    </p:bg>
    <p:spTree>
      <p:nvGrpSpPr>
        <p:cNvPr id="1" name="Shape 367"/>
        <p:cNvGrpSpPr/>
        <p:nvPr/>
      </p:nvGrpSpPr>
      <p:grpSpPr>
        <a:xfrm>
          <a:off x="0" y="0"/>
          <a:ext cx="0" cy="0"/>
          <a:chOff x="0" y="0"/>
          <a:chExt cx="0" cy="0"/>
        </a:xfrm>
      </p:grpSpPr>
      <p:sp>
        <p:nvSpPr>
          <p:cNvPr id="368" name="Google Shape;368;p11"/>
          <p:cNvSpPr/>
          <p:nvPr/>
        </p:nvSpPr>
        <p:spPr>
          <a:xfrm>
            <a:off x="9617961" y="4745974"/>
            <a:ext cx="2574109" cy="345754"/>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69" name="Google Shape;369;p11"/>
          <p:cNvSpPr/>
          <p:nvPr/>
        </p:nvSpPr>
        <p:spPr>
          <a:xfrm>
            <a:off x="9035297" y="5091887"/>
            <a:ext cx="582665" cy="55736"/>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0" name="Google Shape;370;p11"/>
          <p:cNvSpPr/>
          <p:nvPr/>
        </p:nvSpPr>
        <p:spPr>
          <a:xfrm>
            <a:off x="0" y="3174505"/>
            <a:ext cx="12192000" cy="2450425"/>
          </a:xfrm>
          <a:custGeom>
            <a:avLst/>
            <a:gdLst/>
            <a:ahLst/>
            <a:cxnLst/>
            <a:rect l="l" t="t" r="r" b="b"/>
            <a:pathLst>
              <a:path w="12192000" h="2450425" extrusionOk="0">
                <a:moveTo>
                  <a:pt x="10320120" y="0"/>
                </a:moveTo>
                <a:cubicBezTo>
                  <a:pt x="10624729" y="0"/>
                  <a:pt x="10874951" y="232315"/>
                  <a:pt x="10903526" y="529400"/>
                </a:cubicBezTo>
                <a:cubicBezTo>
                  <a:pt x="10971534" y="483299"/>
                  <a:pt x="11053735" y="456343"/>
                  <a:pt x="11142127" y="456343"/>
                </a:cubicBezTo>
                <a:cubicBezTo>
                  <a:pt x="11351772" y="456343"/>
                  <a:pt x="11526080" y="607695"/>
                  <a:pt x="11561703" y="807149"/>
                </a:cubicBezTo>
                <a:cubicBezTo>
                  <a:pt x="11577229" y="806005"/>
                  <a:pt x="11592850" y="805339"/>
                  <a:pt x="11608662" y="805339"/>
                </a:cubicBezTo>
                <a:cubicBezTo>
                  <a:pt x="11846025" y="805339"/>
                  <a:pt x="12050907" y="944309"/>
                  <a:pt x="12146443" y="1145381"/>
                </a:cubicBezTo>
                <a:lnTo>
                  <a:pt x="12192000" y="1130542"/>
                </a:lnTo>
                <a:lnTo>
                  <a:pt x="12192000" y="1921112"/>
                </a:lnTo>
                <a:lnTo>
                  <a:pt x="12156587" y="1910358"/>
                </a:lnTo>
                <a:cubicBezTo>
                  <a:pt x="12107628" y="1890117"/>
                  <a:pt x="12063385" y="1860804"/>
                  <a:pt x="12025952" y="1824514"/>
                </a:cubicBezTo>
                <a:cubicBezTo>
                  <a:pt x="11918510" y="1930241"/>
                  <a:pt x="11771158" y="1995487"/>
                  <a:pt x="11608566" y="1995487"/>
                </a:cubicBezTo>
                <a:cubicBezTo>
                  <a:pt x="11438545" y="1995487"/>
                  <a:pt x="11285097" y="1924241"/>
                  <a:pt x="11176703" y="1809845"/>
                </a:cubicBezTo>
                <a:cubicBezTo>
                  <a:pt x="11066975" y="2031206"/>
                  <a:pt x="10838756" y="2183416"/>
                  <a:pt x="10575009" y="2183416"/>
                </a:cubicBezTo>
                <a:cubicBezTo>
                  <a:pt x="10332121" y="2183416"/>
                  <a:pt x="10119428" y="2054352"/>
                  <a:pt x="10001604" y="1861090"/>
                </a:cubicBezTo>
                <a:cubicBezTo>
                  <a:pt x="9970647" y="1867091"/>
                  <a:pt x="9938644" y="1870234"/>
                  <a:pt x="9905877" y="1870234"/>
                </a:cubicBezTo>
                <a:cubicBezTo>
                  <a:pt x="9901782" y="1870234"/>
                  <a:pt x="9897686" y="1870139"/>
                  <a:pt x="9893590" y="1870043"/>
                </a:cubicBezTo>
                <a:cubicBezTo>
                  <a:pt x="9880731" y="2054471"/>
                  <a:pt x="9779878" y="2214640"/>
                  <a:pt x="9632725" y="2308831"/>
                </a:cubicBezTo>
                <a:lnTo>
                  <a:pt x="9617974" y="2316444"/>
                </a:lnTo>
                <a:lnTo>
                  <a:pt x="9035309" y="2316444"/>
                </a:lnTo>
                <a:lnTo>
                  <a:pt x="9023338" y="2310328"/>
                </a:lnTo>
                <a:cubicBezTo>
                  <a:pt x="8877003" y="2217672"/>
                  <a:pt x="8775927" y="2059996"/>
                  <a:pt x="8760687" y="1877949"/>
                </a:cubicBezTo>
                <a:cubicBezTo>
                  <a:pt x="8749638" y="1878711"/>
                  <a:pt x="8738589" y="1879092"/>
                  <a:pt x="8727349" y="1879092"/>
                </a:cubicBezTo>
                <a:cubicBezTo>
                  <a:pt x="8684106" y="1879092"/>
                  <a:pt x="8642196" y="1873377"/>
                  <a:pt x="8602381" y="1862614"/>
                </a:cubicBezTo>
                <a:cubicBezTo>
                  <a:pt x="8540945" y="2058829"/>
                  <a:pt x="8357684" y="2201228"/>
                  <a:pt x="8141180" y="2201228"/>
                </a:cubicBezTo>
                <a:cubicBezTo>
                  <a:pt x="7922010" y="2201228"/>
                  <a:pt x="7736940" y="2055304"/>
                  <a:pt x="7677789" y="1855279"/>
                </a:cubicBezTo>
                <a:cubicBezTo>
                  <a:pt x="7611210" y="1893189"/>
                  <a:pt x="7534247" y="1914906"/>
                  <a:pt x="7452142" y="1914906"/>
                </a:cubicBezTo>
                <a:cubicBezTo>
                  <a:pt x="7312600" y="1914906"/>
                  <a:pt x="7187728" y="1852232"/>
                  <a:pt x="7104003" y="1753552"/>
                </a:cubicBezTo>
                <a:cubicBezTo>
                  <a:pt x="7084382" y="1797082"/>
                  <a:pt x="7058664" y="1837373"/>
                  <a:pt x="7027994" y="1873282"/>
                </a:cubicBezTo>
                <a:cubicBezTo>
                  <a:pt x="7002466" y="2058543"/>
                  <a:pt x="6843590" y="2201228"/>
                  <a:pt x="6651280" y="2201228"/>
                </a:cubicBezTo>
                <a:cubicBezTo>
                  <a:pt x="6574794" y="2201228"/>
                  <a:pt x="6503642" y="2178653"/>
                  <a:pt x="6444016" y="2139791"/>
                </a:cubicBezTo>
                <a:lnTo>
                  <a:pt x="6444016" y="1492536"/>
                </a:lnTo>
                <a:lnTo>
                  <a:pt x="6393977" y="1497580"/>
                </a:lnTo>
                <a:cubicBezTo>
                  <a:pt x="6364298" y="1497580"/>
                  <a:pt x="6335323" y="1494573"/>
                  <a:pt x="6307336" y="1488846"/>
                </a:cubicBezTo>
                <a:lnTo>
                  <a:pt x="6281452" y="1480811"/>
                </a:lnTo>
                <a:lnTo>
                  <a:pt x="6281452" y="2192107"/>
                </a:lnTo>
                <a:cubicBezTo>
                  <a:pt x="6221826" y="2230969"/>
                  <a:pt x="6150674" y="2253544"/>
                  <a:pt x="6074188" y="2253544"/>
                </a:cubicBezTo>
                <a:cubicBezTo>
                  <a:pt x="5881879" y="2253544"/>
                  <a:pt x="5723002" y="2110859"/>
                  <a:pt x="5697474" y="1925598"/>
                </a:cubicBezTo>
                <a:cubicBezTo>
                  <a:pt x="5666804" y="1889689"/>
                  <a:pt x="5641087" y="1849398"/>
                  <a:pt x="5621465" y="1805868"/>
                </a:cubicBezTo>
                <a:cubicBezTo>
                  <a:pt x="5537740" y="1904548"/>
                  <a:pt x="5412868" y="1967222"/>
                  <a:pt x="5273327" y="1967222"/>
                </a:cubicBezTo>
                <a:cubicBezTo>
                  <a:pt x="5191221" y="1967222"/>
                  <a:pt x="5114259" y="1945505"/>
                  <a:pt x="5047679" y="1907595"/>
                </a:cubicBezTo>
                <a:cubicBezTo>
                  <a:pt x="4988528" y="2107620"/>
                  <a:pt x="4803458" y="2253544"/>
                  <a:pt x="4584288" y="2253544"/>
                </a:cubicBezTo>
                <a:cubicBezTo>
                  <a:pt x="4367784" y="2253544"/>
                  <a:pt x="4184523" y="2111145"/>
                  <a:pt x="4123087" y="1914930"/>
                </a:cubicBezTo>
                <a:cubicBezTo>
                  <a:pt x="4083272" y="1925693"/>
                  <a:pt x="4041362" y="1931408"/>
                  <a:pt x="3998119" y="1931408"/>
                </a:cubicBezTo>
                <a:cubicBezTo>
                  <a:pt x="3986879" y="1931408"/>
                  <a:pt x="3975830" y="1931027"/>
                  <a:pt x="3964781" y="1930265"/>
                </a:cubicBezTo>
                <a:cubicBezTo>
                  <a:pt x="3940397" y="2221540"/>
                  <a:pt x="3696272" y="2450425"/>
                  <a:pt x="3398615" y="2450425"/>
                </a:cubicBezTo>
                <a:cubicBezTo>
                  <a:pt x="3098292" y="2450425"/>
                  <a:pt x="2852452" y="2217444"/>
                  <a:pt x="2831878" y="1922359"/>
                </a:cubicBezTo>
                <a:cubicBezTo>
                  <a:pt x="2827782" y="1922455"/>
                  <a:pt x="2823686" y="1922550"/>
                  <a:pt x="2819591" y="1922550"/>
                </a:cubicBezTo>
                <a:cubicBezTo>
                  <a:pt x="2786824" y="1922550"/>
                  <a:pt x="2754821" y="1919407"/>
                  <a:pt x="2723864" y="1913406"/>
                </a:cubicBezTo>
                <a:cubicBezTo>
                  <a:pt x="2606040" y="2106668"/>
                  <a:pt x="2393347" y="2235732"/>
                  <a:pt x="2150459" y="2235732"/>
                </a:cubicBezTo>
                <a:cubicBezTo>
                  <a:pt x="1886712" y="2235732"/>
                  <a:pt x="1658493" y="2083522"/>
                  <a:pt x="1548765" y="1862161"/>
                </a:cubicBezTo>
                <a:cubicBezTo>
                  <a:pt x="1440371" y="1976557"/>
                  <a:pt x="1286923" y="2047803"/>
                  <a:pt x="1116902" y="2047803"/>
                </a:cubicBezTo>
                <a:cubicBezTo>
                  <a:pt x="954310" y="2047803"/>
                  <a:pt x="806958" y="1982557"/>
                  <a:pt x="699516" y="1876830"/>
                </a:cubicBezTo>
                <a:cubicBezTo>
                  <a:pt x="624650" y="1949410"/>
                  <a:pt x="522542" y="1994083"/>
                  <a:pt x="409956" y="1994083"/>
                </a:cubicBezTo>
                <a:cubicBezTo>
                  <a:pt x="225076" y="1994083"/>
                  <a:pt x="68390" y="1873496"/>
                  <a:pt x="14192" y="1706618"/>
                </a:cubicBezTo>
                <a:cubicBezTo>
                  <a:pt x="9620" y="1710809"/>
                  <a:pt x="4953" y="1714809"/>
                  <a:pt x="0" y="1718619"/>
                </a:cubicBezTo>
                <a:lnTo>
                  <a:pt x="0" y="721352"/>
                </a:lnTo>
                <a:cubicBezTo>
                  <a:pt x="205073" y="758023"/>
                  <a:pt x="360712" y="937284"/>
                  <a:pt x="360712" y="1152930"/>
                </a:cubicBezTo>
                <a:cubicBezTo>
                  <a:pt x="360712" y="1156930"/>
                  <a:pt x="360617" y="1160835"/>
                  <a:pt x="360521" y="1164836"/>
                </a:cubicBezTo>
                <a:cubicBezTo>
                  <a:pt x="376714" y="1162931"/>
                  <a:pt x="393192" y="1161883"/>
                  <a:pt x="409861" y="1161883"/>
                </a:cubicBezTo>
                <a:cubicBezTo>
                  <a:pt x="470059" y="1161883"/>
                  <a:pt x="527304" y="1174742"/>
                  <a:pt x="579025" y="1197697"/>
                </a:cubicBezTo>
                <a:cubicBezTo>
                  <a:pt x="674561" y="996625"/>
                  <a:pt x="879443" y="857655"/>
                  <a:pt x="1116806" y="857655"/>
                </a:cubicBezTo>
                <a:cubicBezTo>
                  <a:pt x="1132618" y="857655"/>
                  <a:pt x="1148239" y="858321"/>
                  <a:pt x="1163765" y="859465"/>
                </a:cubicBezTo>
                <a:cubicBezTo>
                  <a:pt x="1199388" y="660011"/>
                  <a:pt x="1373696" y="508659"/>
                  <a:pt x="1583341" y="508659"/>
                </a:cubicBezTo>
                <a:cubicBezTo>
                  <a:pt x="1671733" y="508659"/>
                  <a:pt x="1753934" y="535615"/>
                  <a:pt x="1821942" y="581716"/>
                </a:cubicBezTo>
                <a:cubicBezTo>
                  <a:pt x="1850517" y="284631"/>
                  <a:pt x="2100739" y="52316"/>
                  <a:pt x="2405348" y="52316"/>
                </a:cubicBezTo>
                <a:cubicBezTo>
                  <a:pt x="2729008" y="52316"/>
                  <a:pt x="2991422" y="314730"/>
                  <a:pt x="2991422" y="638484"/>
                </a:cubicBezTo>
                <a:cubicBezTo>
                  <a:pt x="2991422" y="741926"/>
                  <a:pt x="2964561" y="839081"/>
                  <a:pt x="2917508" y="923472"/>
                </a:cubicBezTo>
                <a:cubicBezTo>
                  <a:pt x="3117437" y="962906"/>
                  <a:pt x="3274886" y="1120354"/>
                  <a:pt x="3314224" y="1320284"/>
                </a:cubicBezTo>
                <a:cubicBezTo>
                  <a:pt x="3341751" y="1316188"/>
                  <a:pt x="3369850" y="1314093"/>
                  <a:pt x="3398520" y="1314093"/>
                </a:cubicBezTo>
                <a:cubicBezTo>
                  <a:pt x="3445574" y="1314093"/>
                  <a:pt x="3491294" y="1319903"/>
                  <a:pt x="3535109" y="1330666"/>
                </a:cubicBezTo>
                <a:cubicBezTo>
                  <a:pt x="3589115" y="1125402"/>
                  <a:pt x="3775901" y="974050"/>
                  <a:pt x="3998119" y="974050"/>
                </a:cubicBezTo>
                <a:cubicBezTo>
                  <a:pt x="4211003" y="974050"/>
                  <a:pt x="4391406" y="1113020"/>
                  <a:pt x="4453605" y="1305139"/>
                </a:cubicBezTo>
                <a:cubicBezTo>
                  <a:pt x="4495134" y="1293519"/>
                  <a:pt x="4538949" y="1287232"/>
                  <a:pt x="4584193" y="1287232"/>
                </a:cubicBezTo>
                <a:cubicBezTo>
                  <a:pt x="4678966" y="1287232"/>
                  <a:pt x="4767263" y="1314474"/>
                  <a:pt x="4841843" y="1361623"/>
                </a:cubicBezTo>
                <a:cubicBezTo>
                  <a:pt x="4903661" y="1182934"/>
                  <a:pt x="5073492" y="1054536"/>
                  <a:pt x="5273231" y="1054536"/>
                </a:cubicBezTo>
                <a:cubicBezTo>
                  <a:pt x="5448967" y="1054536"/>
                  <a:pt x="5601558" y="1153977"/>
                  <a:pt x="5677758" y="1299615"/>
                </a:cubicBezTo>
                <a:cubicBezTo>
                  <a:pt x="5736836" y="1221034"/>
                  <a:pt x="5818525" y="1160347"/>
                  <a:pt x="5913139" y="1127281"/>
                </a:cubicBezTo>
                <a:lnTo>
                  <a:pt x="5968744" y="1114024"/>
                </a:lnTo>
                <a:lnTo>
                  <a:pt x="5964072" y="1067675"/>
                </a:lnTo>
                <a:cubicBezTo>
                  <a:pt x="5964072" y="830245"/>
                  <a:pt x="6156547" y="637770"/>
                  <a:pt x="6393977" y="637770"/>
                </a:cubicBezTo>
                <a:cubicBezTo>
                  <a:pt x="6631407" y="637770"/>
                  <a:pt x="6823882" y="830245"/>
                  <a:pt x="6823882" y="1067675"/>
                </a:cubicBezTo>
                <a:lnTo>
                  <a:pt x="6822662" y="1079780"/>
                </a:lnTo>
                <a:lnTo>
                  <a:pt x="6902276" y="1116878"/>
                </a:lnTo>
                <a:cubicBezTo>
                  <a:pt x="6958890" y="1150477"/>
                  <a:pt x="7008325" y="1194912"/>
                  <a:pt x="7047710" y="1247299"/>
                </a:cubicBezTo>
                <a:cubicBezTo>
                  <a:pt x="7123910" y="1101661"/>
                  <a:pt x="7276501" y="1002220"/>
                  <a:pt x="7452237" y="1002220"/>
                </a:cubicBezTo>
                <a:cubicBezTo>
                  <a:pt x="7651976" y="1002220"/>
                  <a:pt x="7821807" y="1130618"/>
                  <a:pt x="7883625" y="1309307"/>
                </a:cubicBezTo>
                <a:cubicBezTo>
                  <a:pt x="7958205" y="1262158"/>
                  <a:pt x="8046502" y="1234916"/>
                  <a:pt x="8141276" y="1234916"/>
                </a:cubicBezTo>
                <a:cubicBezTo>
                  <a:pt x="8186520" y="1234916"/>
                  <a:pt x="8230335" y="1241203"/>
                  <a:pt x="8271863" y="1252823"/>
                </a:cubicBezTo>
                <a:cubicBezTo>
                  <a:pt x="8334062" y="1060704"/>
                  <a:pt x="8514465" y="921734"/>
                  <a:pt x="8727349" y="921734"/>
                </a:cubicBezTo>
                <a:cubicBezTo>
                  <a:pt x="8949567" y="921734"/>
                  <a:pt x="9136353" y="1073086"/>
                  <a:pt x="9190359" y="1278350"/>
                </a:cubicBezTo>
                <a:cubicBezTo>
                  <a:pt x="9234174" y="1267587"/>
                  <a:pt x="9279894" y="1261777"/>
                  <a:pt x="9326948" y="1261777"/>
                </a:cubicBezTo>
                <a:cubicBezTo>
                  <a:pt x="9355618" y="1261777"/>
                  <a:pt x="9383717" y="1263872"/>
                  <a:pt x="9411244" y="1267968"/>
                </a:cubicBezTo>
                <a:cubicBezTo>
                  <a:pt x="9450582" y="1068038"/>
                  <a:pt x="9608031" y="910590"/>
                  <a:pt x="9807960" y="871156"/>
                </a:cubicBezTo>
                <a:cubicBezTo>
                  <a:pt x="9760907" y="786765"/>
                  <a:pt x="9734046" y="689610"/>
                  <a:pt x="9734046" y="586168"/>
                </a:cubicBezTo>
                <a:cubicBezTo>
                  <a:pt x="9734046" y="262414"/>
                  <a:pt x="9996460" y="0"/>
                  <a:pt x="10320120" y="0"/>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1" name="Google Shape;371;p11"/>
          <p:cNvSpPr/>
          <p:nvPr/>
        </p:nvSpPr>
        <p:spPr>
          <a:xfrm>
            <a:off x="0" y="4542073"/>
            <a:ext cx="12194349" cy="2315417"/>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2" name="Google Shape;372;p11"/>
          <p:cNvSpPr/>
          <p:nvPr/>
        </p:nvSpPr>
        <p:spPr>
          <a:xfrm>
            <a:off x="0" y="5418047"/>
            <a:ext cx="12194349" cy="504431"/>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3" name="Google Shape;373;p11"/>
          <p:cNvSpPr/>
          <p:nvPr/>
        </p:nvSpPr>
        <p:spPr>
          <a:xfrm>
            <a:off x="0" y="4769753"/>
            <a:ext cx="12194533" cy="394248"/>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4" name="Google Shape;374;p11"/>
          <p:cNvSpPr/>
          <p:nvPr/>
        </p:nvSpPr>
        <p:spPr>
          <a:xfrm>
            <a:off x="0" y="4517299"/>
            <a:ext cx="12194349" cy="136622"/>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5" name="Google Shape;375;p11"/>
          <p:cNvSpPr/>
          <p:nvPr/>
        </p:nvSpPr>
        <p:spPr>
          <a:xfrm>
            <a:off x="0" y="4977860"/>
            <a:ext cx="12186015" cy="1877997"/>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6" name="Google Shape;376;p11"/>
          <p:cNvSpPr/>
          <p:nvPr/>
        </p:nvSpPr>
        <p:spPr>
          <a:xfrm>
            <a:off x="0" y="5445410"/>
            <a:ext cx="12186015" cy="1410950"/>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7" name="Google Shape;377;p11"/>
          <p:cNvSpPr/>
          <p:nvPr/>
        </p:nvSpPr>
        <p:spPr>
          <a:xfrm>
            <a:off x="0" y="5781483"/>
            <a:ext cx="12186015" cy="1075173"/>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378" name="Google Shape;378;p11"/>
          <p:cNvGrpSpPr/>
          <p:nvPr/>
        </p:nvGrpSpPr>
        <p:grpSpPr>
          <a:xfrm>
            <a:off x="493486" y="4757277"/>
            <a:ext cx="835510" cy="2016215"/>
            <a:chOff x="4028392" y="3097874"/>
            <a:chExt cx="1270158" cy="3065088"/>
          </a:xfrm>
        </p:grpSpPr>
        <p:sp>
          <p:nvSpPr>
            <p:cNvPr id="379" name="Google Shape;379;p11"/>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0" name="Google Shape;380;p11"/>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1" name="Google Shape;381;p11"/>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2" name="Google Shape;382;p11"/>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3" name="Google Shape;383;p11"/>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4" name="Google Shape;384;p11"/>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85" name="Google Shape;385;p11"/>
          <p:cNvSpPr txBox="1">
            <a:spLocks noGrp="1"/>
          </p:cNvSpPr>
          <p:nvPr>
            <p:ph type="title"/>
          </p:nvPr>
        </p:nvSpPr>
        <p:spPr>
          <a:xfrm>
            <a:off x="558100" y="243425"/>
            <a:ext cx="11095500" cy="35097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grpSp>
        <p:nvGrpSpPr>
          <p:cNvPr id="386" name="Google Shape;386;p11"/>
          <p:cNvGrpSpPr/>
          <p:nvPr/>
        </p:nvGrpSpPr>
        <p:grpSpPr>
          <a:xfrm flipH="1">
            <a:off x="1376186" y="4769752"/>
            <a:ext cx="835510" cy="2016215"/>
            <a:chOff x="4028392" y="3097874"/>
            <a:chExt cx="1270158" cy="3065088"/>
          </a:xfrm>
        </p:grpSpPr>
        <p:sp>
          <p:nvSpPr>
            <p:cNvPr id="387" name="Google Shape;387;p11"/>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8" name="Google Shape;388;p11"/>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9" name="Google Shape;389;p11"/>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0" name="Google Shape;390;p11"/>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1" name="Google Shape;391;p11"/>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2" name="Google Shape;392;p11"/>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93" name="Google Shape;393;p11"/>
          <p:cNvSpPr/>
          <p:nvPr/>
        </p:nvSpPr>
        <p:spPr>
          <a:xfrm>
            <a:off x="0" y="6234328"/>
            <a:ext cx="12186015" cy="622814"/>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394" name="Google Shape;394;p11"/>
          <p:cNvGrpSpPr/>
          <p:nvPr/>
        </p:nvGrpSpPr>
        <p:grpSpPr>
          <a:xfrm>
            <a:off x="2491262" y="4620632"/>
            <a:ext cx="1435583" cy="2099267"/>
            <a:chOff x="4610438" y="3689854"/>
            <a:chExt cx="2773002" cy="4054987"/>
          </a:xfrm>
        </p:grpSpPr>
        <p:sp>
          <p:nvSpPr>
            <p:cNvPr id="395" name="Google Shape;395;p11"/>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396" name="Google Shape;396;p11"/>
            <p:cNvGrpSpPr/>
            <p:nvPr/>
          </p:nvGrpSpPr>
          <p:grpSpPr>
            <a:xfrm>
              <a:off x="4610438" y="3689854"/>
              <a:ext cx="2773002" cy="4054987"/>
              <a:chOff x="4768606" y="1356086"/>
              <a:chExt cx="2773002" cy="4054987"/>
            </a:xfrm>
          </p:grpSpPr>
          <p:sp>
            <p:nvSpPr>
              <p:cNvPr id="397" name="Google Shape;397;p11"/>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8" name="Google Shape;398;p11"/>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9" name="Google Shape;399;p11"/>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0" name="Google Shape;400;p11"/>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1" name="Google Shape;401;p11"/>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2" name="Google Shape;402;p11"/>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3" name="Google Shape;403;p11"/>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4" name="Google Shape;404;p11"/>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5" name="Google Shape;405;p11"/>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6" name="Google Shape;406;p11"/>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7" name="Google Shape;407;p11"/>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8" name="Google Shape;408;p11"/>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9" name="Google Shape;409;p11"/>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0" name="Google Shape;410;p11"/>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1" name="Google Shape;411;p11"/>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12" name="Google Shape;412;p11"/>
              <p:cNvGrpSpPr/>
              <p:nvPr/>
            </p:nvGrpSpPr>
            <p:grpSpPr>
              <a:xfrm>
                <a:off x="6306235" y="1356086"/>
                <a:ext cx="1235373" cy="1660293"/>
                <a:chOff x="6306235" y="1356086"/>
                <a:chExt cx="1235373" cy="1660293"/>
              </a:xfrm>
            </p:grpSpPr>
            <p:sp>
              <p:nvSpPr>
                <p:cNvPr id="413" name="Google Shape;413;p11"/>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14" name="Google Shape;414;p11"/>
                <p:cNvGrpSpPr/>
                <p:nvPr/>
              </p:nvGrpSpPr>
              <p:grpSpPr>
                <a:xfrm>
                  <a:off x="6306235" y="1356086"/>
                  <a:ext cx="1235373" cy="1647158"/>
                  <a:chOff x="6306235" y="1356086"/>
                  <a:chExt cx="1235373" cy="1647158"/>
                </a:xfrm>
              </p:grpSpPr>
              <p:sp>
                <p:nvSpPr>
                  <p:cNvPr id="415" name="Google Shape;415;p11"/>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6" name="Google Shape;416;p11"/>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7" name="Google Shape;417;p11"/>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sp>
        <p:nvSpPr>
          <p:cNvPr id="418" name="Google Shape;418;p11"/>
          <p:cNvSpPr txBox="1">
            <a:spLocks noGrp="1"/>
          </p:cNvSpPr>
          <p:nvPr>
            <p:ph type="subTitle" idx="1"/>
          </p:nvPr>
        </p:nvSpPr>
        <p:spPr>
          <a:xfrm>
            <a:off x="632875" y="5919475"/>
            <a:ext cx="113799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900"/>
              <a:buNone/>
              <a:defRPr/>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09 Big Title">
  <p:cSld name="CUSTOM_7">
    <p:bg>
      <p:bgPr>
        <a:solidFill>
          <a:srgbClr val="F9BC6E"/>
        </a:solidFill>
        <a:effectLst/>
      </p:bgPr>
    </p:bg>
    <p:spTree>
      <p:nvGrpSpPr>
        <p:cNvPr id="1" name="Shape 420"/>
        <p:cNvGrpSpPr/>
        <p:nvPr/>
      </p:nvGrpSpPr>
      <p:grpSpPr>
        <a:xfrm>
          <a:off x="0" y="0"/>
          <a:ext cx="0" cy="0"/>
          <a:chOff x="0" y="0"/>
          <a:chExt cx="0" cy="0"/>
        </a:xfrm>
      </p:grpSpPr>
      <p:sp>
        <p:nvSpPr>
          <p:cNvPr id="421" name="Google Shape;421;p12"/>
          <p:cNvSpPr/>
          <p:nvPr/>
        </p:nvSpPr>
        <p:spPr>
          <a:xfrm flipH="1">
            <a:off x="262272" y="2731825"/>
            <a:ext cx="5020670" cy="135003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2" name="Google Shape;422;p12"/>
          <p:cNvSpPr/>
          <p:nvPr/>
        </p:nvSpPr>
        <p:spPr>
          <a:xfrm>
            <a:off x="115838" y="4500300"/>
            <a:ext cx="6479720" cy="1742328"/>
          </a:xfrm>
          <a:custGeom>
            <a:avLst/>
            <a:gdLst/>
            <a:ahLst/>
            <a:cxnLst/>
            <a:rect l="l" t="t" r="r" b="b"/>
            <a:pathLst>
              <a:path w="6479720" h="3383161" extrusionOk="0">
                <a:moveTo>
                  <a:pt x="5549689" y="1344351"/>
                </a:moveTo>
                <a:cubicBezTo>
                  <a:pt x="5594826" y="1344351"/>
                  <a:pt x="5631507" y="1381031"/>
                  <a:pt x="5631507" y="1426169"/>
                </a:cubicBezTo>
                <a:cubicBezTo>
                  <a:pt x="5631507" y="1471402"/>
                  <a:pt x="5594826" y="1507988"/>
                  <a:pt x="5549689" y="1507988"/>
                </a:cubicBezTo>
                <a:cubicBezTo>
                  <a:pt x="5504455" y="1507988"/>
                  <a:pt x="5467870" y="1471307"/>
                  <a:pt x="5467870" y="1426169"/>
                </a:cubicBezTo>
                <a:cubicBezTo>
                  <a:pt x="5467775" y="1381031"/>
                  <a:pt x="5504455" y="1344351"/>
                  <a:pt x="5549689" y="1344351"/>
                </a:cubicBezTo>
                <a:lnTo>
                  <a:pt x="5549689" y="1344351"/>
                </a:lnTo>
                <a:close/>
                <a:moveTo>
                  <a:pt x="242415" y="1144224"/>
                </a:moveTo>
                <a:cubicBezTo>
                  <a:pt x="268452" y="1144224"/>
                  <a:pt x="289643" y="1165320"/>
                  <a:pt x="289643" y="1191452"/>
                </a:cubicBezTo>
                <a:cubicBezTo>
                  <a:pt x="289643" y="1217490"/>
                  <a:pt x="268547" y="1238681"/>
                  <a:pt x="242415" y="1238681"/>
                </a:cubicBezTo>
                <a:cubicBezTo>
                  <a:pt x="216377" y="1238681"/>
                  <a:pt x="195186" y="1217585"/>
                  <a:pt x="195186" y="1191452"/>
                </a:cubicBezTo>
                <a:cubicBezTo>
                  <a:pt x="195186" y="1165320"/>
                  <a:pt x="216282" y="1144224"/>
                  <a:pt x="242415" y="1144224"/>
                </a:cubicBezTo>
                <a:lnTo>
                  <a:pt x="242415" y="1144224"/>
                </a:lnTo>
                <a:close/>
                <a:moveTo>
                  <a:pt x="1113435" y="295915"/>
                </a:moveTo>
                <a:cubicBezTo>
                  <a:pt x="1133771" y="295915"/>
                  <a:pt x="1150305" y="312450"/>
                  <a:pt x="1150305" y="332785"/>
                </a:cubicBezTo>
                <a:cubicBezTo>
                  <a:pt x="1150305" y="353121"/>
                  <a:pt x="1133771" y="369656"/>
                  <a:pt x="1113435" y="369656"/>
                </a:cubicBezTo>
                <a:cubicBezTo>
                  <a:pt x="1093099" y="369656"/>
                  <a:pt x="1076564" y="353121"/>
                  <a:pt x="1076564" y="332785"/>
                </a:cubicBezTo>
                <a:cubicBezTo>
                  <a:pt x="1076564" y="312355"/>
                  <a:pt x="1093004" y="295915"/>
                  <a:pt x="1113435" y="295915"/>
                </a:cubicBezTo>
                <a:lnTo>
                  <a:pt x="1113435" y="295915"/>
                </a:lnTo>
                <a:close/>
                <a:moveTo>
                  <a:pt x="456891" y="585463"/>
                </a:moveTo>
                <a:cubicBezTo>
                  <a:pt x="490151" y="585463"/>
                  <a:pt x="517138" y="612451"/>
                  <a:pt x="517138" y="645710"/>
                </a:cubicBezTo>
                <a:cubicBezTo>
                  <a:pt x="517138" y="678970"/>
                  <a:pt x="490151" y="705958"/>
                  <a:pt x="456891" y="705958"/>
                </a:cubicBezTo>
                <a:cubicBezTo>
                  <a:pt x="423632" y="705958"/>
                  <a:pt x="396644" y="678970"/>
                  <a:pt x="396644" y="645710"/>
                </a:cubicBezTo>
                <a:cubicBezTo>
                  <a:pt x="396644" y="612451"/>
                  <a:pt x="423632" y="585463"/>
                  <a:pt x="456891" y="585463"/>
                </a:cubicBezTo>
                <a:lnTo>
                  <a:pt x="456891" y="585463"/>
                </a:lnTo>
                <a:close/>
                <a:moveTo>
                  <a:pt x="1590852" y="3226556"/>
                </a:moveTo>
                <a:cubicBezTo>
                  <a:pt x="1612423" y="3226556"/>
                  <a:pt x="1629813" y="3244042"/>
                  <a:pt x="1629813" y="3265518"/>
                </a:cubicBezTo>
                <a:cubicBezTo>
                  <a:pt x="1629813" y="3286994"/>
                  <a:pt x="1612328" y="3304479"/>
                  <a:pt x="1590852" y="3304479"/>
                </a:cubicBezTo>
                <a:cubicBezTo>
                  <a:pt x="1569376" y="3304479"/>
                  <a:pt x="1551891" y="3286994"/>
                  <a:pt x="1551891" y="3265518"/>
                </a:cubicBezTo>
                <a:cubicBezTo>
                  <a:pt x="1551891" y="3243946"/>
                  <a:pt x="1569281" y="3226556"/>
                  <a:pt x="1590852" y="3226556"/>
                </a:cubicBezTo>
                <a:lnTo>
                  <a:pt x="1590852" y="3226556"/>
                </a:lnTo>
                <a:close/>
                <a:moveTo>
                  <a:pt x="38961" y="3305239"/>
                </a:moveTo>
                <a:cubicBezTo>
                  <a:pt x="60437" y="3305239"/>
                  <a:pt x="77922" y="3322724"/>
                  <a:pt x="77922" y="3344200"/>
                </a:cubicBezTo>
                <a:cubicBezTo>
                  <a:pt x="77922" y="3365676"/>
                  <a:pt x="60437" y="3383162"/>
                  <a:pt x="38961" y="3383162"/>
                </a:cubicBezTo>
                <a:cubicBezTo>
                  <a:pt x="17485" y="3383162"/>
                  <a:pt x="0" y="3365771"/>
                  <a:pt x="0" y="3344200"/>
                </a:cubicBezTo>
                <a:cubicBezTo>
                  <a:pt x="0" y="3322629"/>
                  <a:pt x="17390" y="3305239"/>
                  <a:pt x="38961" y="3305239"/>
                </a:cubicBezTo>
                <a:lnTo>
                  <a:pt x="38961" y="3305239"/>
                </a:lnTo>
                <a:close/>
                <a:moveTo>
                  <a:pt x="5961061" y="975835"/>
                </a:moveTo>
                <a:cubicBezTo>
                  <a:pt x="5991090" y="975835"/>
                  <a:pt x="6015512" y="1000162"/>
                  <a:pt x="6015512" y="1030286"/>
                </a:cubicBezTo>
                <a:cubicBezTo>
                  <a:pt x="6015512" y="1060314"/>
                  <a:pt x="5991185" y="1084736"/>
                  <a:pt x="5961061" y="1084736"/>
                </a:cubicBezTo>
                <a:cubicBezTo>
                  <a:pt x="5931033" y="1084736"/>
                  <a:pt x="5906611" y="1060409"/>
                  <a:pt x="5906611" y="1030286"/>
                </a:cubicBezTo>
                <a:cubicBezTo>
                  <a:pt x="5906706" y="1000162"/>
                  <a:pt x="5931033" y="975835"/>
                  <a:pt x="5961061" y="975835"/>
                </a:cubicBezTo>
                <a:lnTo>
                  <a:pt x="5961061" y="975835"/>
                </a:lnTo>
                <a:close/>
                <a:moveTo>
                  <a:pt x="6164705" y="1426264"/>
                </a:moveTo>
                <a:cubicBezTo>
                  <a:pt x="6210889" y="1426264"/>
                  <a:pt x="6248234" y="1463705"/>
                  <a:pt x="6248234" y="1509888"/>
                </a:cubicBezTo>
                <a:cubicBezTo>
                  <a:pt x="6248234" y="1556072"/>
                  <a:pt x="6210793" y="1593417"/>
                  <a:pt x="6164705" y="1593417"/>
                </a:cubicBezTo>
                <a:cubicBezTo>
                  <a:pt x="6118522" y="1593417"/>
                  <a:pt x="6081081" y="1555977"/>
                  <a:pt x="6081081" y="1509888"/>
                </a:cubicBezTo>
                <a:cubicBezTo>
                  <a:pt x="6081081" y="1463610"/>
                  <a:pt x="6118522" y="1426264"/>
                  <a:pt x="6164705" y="1426264"/>
                </a:cubicBezTo>
                <a:lnTo>
                  <a:pt x="6164705" y="1426264"/>
                </a:lnTo>
                <a:close/>
                <a:moveTo>
                  <a:pt x="6427076" y="3187310"/>
                </a:moveTo>
                <a:cubicBezTo>
                  <a:pt x="6456154" y="3187310"/>
                  <a:pt x="6479720" y="3210877"/>
                  <a:pt x="6479720" y="3239955"/>
                </a:cubicBezTo>
                <a:cubicBezTo>
                  <a:pt x="6479720" y="3269034"/>
                  <a:pt x="6456154" y="3292600"/>
                  <a:pt x="6427076" y="3292600"/>
                </a:cubicBezTo>
                <a:cubicBezTo>
                  <a:pt x="6397997" y="3292600"/>
                  <a:pt x="6374430" y="3269034"/>
                  <a:pt x="6374430" y="3239955"/>
                </a:cubicBezTo>
                <a:cubicBezTo>
                  <a:pt x="6374430" y="3210877"/>
                  <a:pt x="6397997" y="3187310"/>
                  <a:pt x="6427076" y="3187310"/>
                </a:cubicBezTo>
                <a:lnTo>
                  <a:pt x="6427076" y="3187310"/>
                </a:lnTo>
                <a:close/>
                <a:moveTo>
                  <a:pt x="4438440" y="3270934"/>
                </a:moveTo>
                <a:cubicBezTo>
                  <a:pt x="4464477" y="3270934"/>
                  <a:pt x="4485668" y="3292030"/>
                  <a:pt x="4485668" y="3318163"/>
                </a:cubicBezTo>
                <a:cubicBezTo>
                  <a:pt x="4485668" y="3344200"/>
                  <a:pt x="4464477" y="3365392"/>
                  <a:pt x="4438440" y="3365392"/>
                </a:cubicBezTo>
                <a:cubicBezTo>
                  <a:pt x="4412402" y="3365392"/>
                  <a:pt x="4391211" y="3344200"/>
                  <a:pt x="4391211" y="3318163"/>
                </a:cubicBezTo>
                <a:cubicBezTo>
                  <a:pt x="4391211" y="3292030"/>
                  <a:pt x="4412402" y="3270934"/>
                  <a:pt x="4438440" y="3270934"/>
                </a:cubicBezTo>
                <a:lnTo>
                  <a:pt x="4438440" y="3270934"/>
                </a:lnTo>
                <a:close/>
                <a:moveTo>
                  <a:pt x="5857197" y="3047145"/>
                </a:moveTo>
                <a:cubicBezTo>
                  <a:pt x="5877533" y="3047145"/>
                  <a:pt x="5894067" y="3063680"/>
                  <a:pt x="5894067" y="3084015"/>
                </a:cubicBezTo>
                <a:cubicBezTo>
                  <a:pt x="5894067" y="3104351"/>
                  <a:pt x="5877533" y="3120886"/>
                  <a:pt x="5857197" y="3120886"/>
                </a:cubicBezTo>
                <a:cubicBezTo>
                  <a:pt x="5836861" y="3120886"/>
                  <a:pt x="5820326" y="3104351"/>
                  <a:pt x="5820326" y="3084015"/>
                </a:cubicBezTo>
                <a:cubicBezTo>
                  <a:pt x="5820326" y="3063585"/>
                  <a:pt x="5836861" y="3047145"/>
                  <a:pt x="5857197" y="3047145"/>
                </a:cubicBezTo>
                <a:lnTo>
                  <a:pt x="5857197" y="3047145"/>
                </a:lnTo>
                <a:close/>
                <a:moveTo>
                  <a:pt x="4502678" y="1945398"/>
                </a:moveTo>
                <a:cubicBezTo>
                  <a:pt x="4599036" y="1945398"/>
                  <a:pt x="4677148" y="2023511"/>
                  <a:pt x="4677148" y="2119869"/>
                </a:cubicBezTo>
                <a:cubicBezTo>
                  <a:pt x="4677148" y="2216226"/>
                  <a:pt x="4599036" y="2294339"/>
                  <a:pt x="4502678" y="2294339"/>
                </a:cubicBezTo>
                <a:cubicBezTo>
                  <a:pt x="4406320" y="2294339"/>
                  <a:pt x="4328303" y="2216226"/>
                  <a:pt x="4328303" y="2119869"/>
                </a:cubicBezTo>
                <a:cubicBezTo>
                  <a:pt x="4328303" y="2023416"/>
                  <a:pt x="4406415" y="1945398"/>
                  <a:pt x="4502678" y="1945398"/>
                </a:cubicBezTo>
                <a:lnTo>
                  <a:pt x="4502678" y="1945398"/>
                </a:lnTo>
                <a:close/>
                <a:moveTo>
                  <a:pt x="3918165" y="2096492"/>
                </a:moveTo>
                <a:cubicBezTo>
                  <a:pt x="3938501" y="2096492"/>
                  <a:pt x="3955036" y="2113027"/>
                  <a:pt x="3955036" y="2133363"/>
                </a:cubicBezTo>
                <a:cubicBezTo>
                  <a:pt x="3955036" y="2153699"/>
                  <a:pt x="3938501" y="2170233"/>
                  <a:pt x="3918165" y="2170233"/>
                </a:cubicBezTo>
                <a:cubicBezTo>
                  <a:pt x="3897829" y="2170233"/>
                  <a:pt x="3881294" y="2153699"/>
                  <a:pt x="3881294" y="2133363"/>
                </a:cubicBezTo>
                <a:cubicBezTo>
                  <a:pt x="3881294" y="2112931"/>
                  <a:pt x="3897829" y="2096492"/>
                  <a:pt x="3918165" y="2096492"/>
                </a:cubicBezTo>
                <a:lnTo>
                  <a:pt x="3918165" y="2096492"/>
                </a:lnTo>
                <a:close/>
                <a:moveTo>
                  <a:pt x="3467546" y="3103781"/>
                </a:moveTo>
                <a:cubicBezTo>
                  <a:pt x="3513729" y="3103781"/>
                  <a:pt x="3551170" y="3141222"/>
                  <a:pt x="3551170" y="3187405"/>
                </a:cubicBezTo>
                <a:cubicBezTo>
                  <a:pt x="3551170" y="3233588"/>
                  <a:pt x="3513729" y="3271029"/>
                  <a:pt x="3467546" y="3271029"/>
                </a:cubicBezTo>
                <a:cubicBezTo>
                  <a:pt x="3421362" y="3271029"/>
                  <a:pt x="3383922" y="3233588"/>
                  <a:pt x="3383922" y="3187405"/>
                </a:cubicBezTo>
                <a:cubicBezTo>
                  <a:pt x="3383922" y="3141222"/>
                  <a:pt x="3421362" y="3103781"/>
                  <a:pt x="3467546" y="3103781"/>
                </a:cubicBezTo>
                <a:lnTo>
                  <a:pt x="3467546" y="3103781"/>
                </a:lnTo>
                <a:close/>
                <a:moveTo>
                  <a:pt x="2467479" y="2820505"/>
                </a:moveTo>
                <a:cubicBezTo>
                  <a:pt x="2549392" y="2820505"/>
                  <a:pt x="2615911" y="2886929"/>
                  <a:pt x="2615911" y="2968842"/>
                </a:cubicBezTo>
                <a:cubicBezTo>
                  <a:pt x="2615911" y="3050756"/>
                  <a:pt x="2549487" y="3117275"/>
                  <a:pt x="2467479" y="3117275"/>
                </a:cubicBezTo>
                <a:cubicBezTo>
                  <a:pt x="2385565" y="3117275"/>
                  <a:pt x="2319046" y="3050851"/>
                  <a:pt x="2319046" y="2968842"/>
                </a:cubicBezTo>
                <a:cubicBezTo>
                  <a:pt x="2319046" y="2886929"/>
                  <a:pt x="2385470" y="2820505"/>
                  <a:pt x="2467479" y="2820505"/>
                </a:cubicBezTo>
                <a:lnTo>
                  <a:pt x="2467479" y="2820505"/>
                </a:lnTo>
                <a:close/>
                <a:moveTo>
                  <a:pt x="2258799" y="2158450"/>
                </a:moveTo>
                <a:cubicBezTo>
                  <a:pt x="2292058" y="2158450"/>
                  <a:pt x="2319046" y="2185437"/>
                  <a:pt x="2319046" y="2218697"/>
                </a:cubicBezTo>
                <a:cubicBezTo>
                  <a:pt x="2319046" y="2251956"/>
                  <a:pt x="2292058" y="2278944"/>
                  <a:pt x="2258799" y="2278944"/>
                </a:cubicBezTo>
                <a:cubicBezTo>
                  <a:pt x="2225539" y="2278944"/>
                  <a:pt x="2198551" y="2251956"/>
                  <a:pt x="2198551" y="2218697"/>
                </a:cubicBezTo>
                <a:cubicBezTo>
                  <a:pt x="2198551" y="2185437"/>
                  <a:pt x="2225539" y="2158450"/>
                  <a:pt x="2258799" y="2158450"/>
                </a:cubicBezTo>
                <a:lnTo>
                  <a:pt x="2258799" y="2158450"/>
                </a:lnTo>
                <a:close/>
                <a:moveTo>
                  <a:pt x="2737071" y="1070292"/>
                </a:moveTo>
                <a:cubicBezTo>
                  <a:pt x="2777932" y="1070292"/>
                  <a:pt x="2811002" y="1103457"/>
                  <a:pt x="2811002" y="1144318"/>
                </a:cubicBezTo>
                <a:cubicBezTo>
                  <a:pt x="2811002" y="1185180"/>
                  <a:pt x="2777838" y="1218250"/>
                  <a:pt x="2737071" y="1218250"/>
                </a:cubicBezTo>
                <a:cubicBezTo>
                  <a:pt x="2696209" y="1218250"/>
                  <a:pt x="2663140" y="1185085"/>
                  <a:pt x="2663140" y="1144318"/>
                </a:cubicBezTo>
                <a:cubicBezTo>
                  <a:pt x="2663045" y="1103362"/>
                  <a:pt x="2696209" y="1070292"/>
                  <a:pt x="2737071" y="1070292"/>
                </a:cubicBezTo>
                <a:lnTo>
                  <a:pt x="2737071" y="1070292"/>
                </a:lnTo>
                <a:close/>
                <a:moveTo>
                  <a:pt x="2185913" y="0"/>
                </a:moveTo>
                <a:cubicBezTo>
                  <a:pt x="2231146" y="0"/>
                  <a:pt x="2267731" y="36680"/>
                  <a:pt x="2267731" y="81818"/>
                </a:cubicBezTo>
                <a:cubicBezTo>
                  <a:pt x="2267731" y="127051"/>
                  <a:pt x="2231051" y="163637"/>
                  <a:pt x="2185913" y="163637"/>
                </a:cubicBezTo>
                <a:cubicBezTo>
                  <a:pt x="2140680" y="163637"/>
                  <a:pt x="2104094" y="126956"/>
                  <a:pt x="2104094" y="81818"/>
                </a:cubicBezTo>
                <a:cubicBezTo>
                  <a:pt x="2104094" y="36586"/>
                  <a:pt x="2140680" y="0"/>
                  <a:pt x="2185913" y="0"/>
                </a:cubicBezTo>
                <a:lnTo>
                  <a:pt x="2185913" y="0"/>
                </a:lnTo>
                <a:close/>
                <a:moveTo>
                  <a:pt x="2151323" y="491006"/>
                </a:moveTo>
                <a:cubicBezTo>
                  <a:pt x="2177360" y="491006"/>
                  <a:pt x="2198551" y="512102"/>
                  <a:pt x="2198551" y="538234"/>
                </a:cubicBezTo>
                <a:cubicBezTo>
                  <a:pt x="2198551" y="564272"/>
                  <a:pt x="2177360" y="585463"/>
                  <a:pt x="2151323" y="585463"/>
                </a:cubicBezTo>
                <a:cubicBezTo>
                  <a:pt x="2125285" y="585463"/>
                  <a:pt x="2104094" y="564367"/>
                  <a:pt x="2104094" y="538234"/>
                </a:cubicBezTo>
                <a:cubicBezTo>
                  <a:pt x="2104094" y="512197"/>
                  <a:pt x="2125190" y="491006"/>
                  <a:pt x="2151323" y="491006"/>
                </a:cubicBezTo>
                <a:lnTo>
                  <a:pt x="2151323" y="491006"/>
                </a:lnTo>
                <a:close/>
                <a:moveTo>
                  <a:pt x="2663045" y="1426264"/>
                </a:moveTo>
                <a:cubicBezTo>
                  <a:pt x="2689082" y="1426264"/>
                  <a:pt x="2710273" y="1447456"/>
                  <a:pt x="2710273" y="1473493"/>
                </a:cubicBezTo>
                <a:cubicBezTo>
                  <a:pt x="2710273" y="1499530"/>
                  <a:pt x="2689082" y="1520722"/>
                  <a:pt x="2663045" y="1520722"/>
                </a:cubicBezTo>
                <a:cubicBezTo>
                  <a:pt x="2636912" y="1520722"/>
                  <a:pt x="2615816" y="1499530"/>
                  <a:pt x="2615816" y="1473493"/>
                </a:cubicBezTo>
                <a:cubicBezTo>
                  <a:pt x="2615816" y="1447361"/>
                  <a:pt x="2637007" y="1426264"/>
                  <a:pt x="2663045" y="1426264"/>
                </a:cubicBezTo>
                <a:lnTo>
                  <a:pt x="2663045" y="1426264"/>
                </a:lnTo>
                <a:close/>
                <a:moveTo>
                  <a:pt x="3374799" y="2224209"/>
                </a:moveTo>
                <a:cubicBezTo>
                  <a:pt x="3411099" y="2224209"/>
                  <a:pt x="3440558" y="2194750"/>
                  <a:pt x="3440558" y="2158450"/>
                </a:cubicBezTo>
                <a:cubicBezTo>
                  <a:pt x="3440558" y="2122149"/>
                  <a:pt x="3411099" y="2092691"/>
                  <a:pt x="3374799" y="2092691"/>
                </a:cubicBezTo>
                <a:cubicBezTo>
                  <a:pt x="3338499" y="2092691"/>
                  <a:pt x="3309040" y="2122149"/>
                  <a:pt x="3309040" y="2158450"/>
                </a:cubicBezTo>
                <a:cubicBezTo>
                  <a:pt x="3309040" y="2194750"/>
                  <a:pt x="3338499" y="2224209"/>
                  <a:pt x="3374799" y="2224209"/>
                </a:cubicBezTo>
                <a:lnTo>
                  <a:pt x="3374799" y="2224209"/>
                </a:lnTo>
                <a:close/>
                <a:moveTo>
                  <a:pt x="4281074" y="2505679"/>
                </a:moveTo>
                <a:cubicBezTo>
                  <a:pt x="4307112" y="2505679"/>
                  <a:pt x="4328303" y="2526776"/>
                  <a:pt x="4328303" y="2552908"/>
                </a:cubicBezTo>
                <a:cubicBezTo>
                  <a:pt x="4328303" y="2579041"/>
                  <a:pt x="4307112" y="2600137"/>
                  <a:pt x="4281074" y="2600137"/>
                </a:cubicBezTo>
                <a:cubicBezTo>
                  <a:pt x="4255037" y="2600137"/>
                  <a:pt x="4233846" y="2579041"/>
                  <a:pt x="4233846" y="2552908"/>
                </a:cubicBezTo>
                <a:cubicBezTo>
                  <a:pt x="4233846" y="2526776"/>
                  <a:pt x="4255037" y="2505679"/>
                  <a:pt x="4281074" y="2505679"/>
                </a:cubicBezTo>
                <a:lnTo>
                  <a:pt x="4281074" y="2505679"/>
                </a:lnTo>
                <a:close/>
                <a:moveTo>
                  <a:pt x="5096313" y="2820505"/>
                </a:moveTo>
                <a:cubicBezTo>
                  <a:pt x="5141546" y="2820505"/>
                  <a:pt x="5178132" y="2857185"/>
                  <a:pt x="5178132" y="2902323"/>
                </a:cubicBezTo>
                <a:cubicBezTo>
                  <a:pt x="5178132" y="2947556"/>
                  <a:pt x="5141451" y="2984142"/>
                  <a:pt x="5096313" y="2984142"/>
                </a:cubicBezTo>
                <a:cubicBezTo>
                  <a:pt x="5051175" y="2984142"/>
                  <a:pt x="5014495" y="2947461"/>
                  <a:pt x="5014495" y="2902323"/>
                </a:cubicBezTo>
                <a:cubicBezTo>
                  <a:pt x="5014495" y="2857090"/>
                  <a:pt x="5051175" y="2820505"/>
                  <a:pt x="5096313" y="2820505"/>
                </a:cubicBezTo>
                <a:lnTo>
                  <a:pt x="5096313" y="2820505"/>
                </a:lnTo>
                <a:close/>
                <a:moveTo>
                  <a:pt x="5906706" y="2049834"/>
                </a:moveTo>
                <a:cubicBezTo>
                  <a:pt x="6003063" y="2049834"/>
                  <a:pt x="6081081" y="2127946"/>
                  <a:pt x="6081081" y="2224304"/>
                </a:cubicBezTo>
                <a:cubicBezTo>
                  <a:pt x="6081081" y="2320662"/>
                  <a:pt x="6002969" y="2398679"/>
                  <a:pt x="5906706" y="2398679"/>
                </a:cubicBezTo>
                <a:cubicBezTo>
                  <a:pt x="5810348" y="2398679"/>
                  <a:pt x="5732236" y="2320566"/>
                  <a:pt x="5732236" y="2224304"/>
                </a:cubicBezTo>
                <a:cubicBezTo>
                  <a:pt x="5732236" y="2127946"/>
                  <a:pt x="5810348" y="2049834"/>
                  <a:pt x="5906706" y="2049834"/>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3" name="Google Shape;423;p12"/>
          <p:cNvSpPr/>
          <p:nvPr/>
        </p:nvSpPr>
        <p:spPr>
          <a:xfrm>
            <a:off x="257175" y="5169983"/>
            <a:ext cx="2594428" cy="613552"/>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24" name="Google Shape;424;p12"/>
          <p:cNvGrpSpPr/>
          <p:nvPr/>
        </p:nvGrpSpPr>
        <p:grpSpPr>
          <a:xfrm flipH="1">
            <a:off x="460344" y="3846826"/>
            <a:ext cx="1768593" cy="1886188"/>
            <a:chOff x="-4259888" y="2290454"/>
            <a:chExt cx="4283344" cy="4568148"/>
          </a:xfrm>
        </p:grpSpPr>
        <p:sp>
          <p:nvSpPr>
            <p:cNvPr id="425" name="Google Shape;425;p12"/>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6" name="Google Shape;426;p12"/>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7" name="Google Shape;427;p12"/>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8" name="Google Shape;428;p12"/>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9" name="Google Shape;429;p12"/>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0" name="Google Shape;430;p12"/>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31" name="Google Shape;431;p12"/>
          <p:cNvSpPr/>
          <p:nvPr/>
        </p:nvSpPr>
        <p:spPr>
          <a:xfrm>
            <a:off x="5431809" y="2687423"/>
            <a:ext cx="6479720" cy="1742328"/>
          </a:xfrm>
          <a:custGeom>
            <a:avLst/>
            <a:gdLst/>
            <a:ahLst/>
            <a:cxnLst/>
            <a:rect l="l" t="t" r="r" b="b"/>
            <a:pathLst>
              <a:path w="6479720" h="3383161" extrusionOk="0">
                <a:moveTo>
                  <a:pt x="5549689" y="1344351"/>
                </a:moveTo>
                <a:cubicBezTo>
                  <a:pt x="5594826" y="1344351"/>
                  <a:pt x="5631507" y="1381031"/>
                  <a:pt x="5631507" y="1426169"/>
                </a:cubicBezTo>
                <a:cubicBezTo>
                  <a:pt x="5631507" y="1471402"/>
                  <a:pt x="5594826" y="1507988"/>
                  <a:pt x="5549689" y="1507988"/>
                </a:cubicBezTo>
                <a:cubicBezTo>
                  <a:pt x="5504455" y="1507988"/>
                  <a:pt x="5467870" y="1471307"/>
                  <a:pt x="5467870" y="1426169"/>
                </a:cubicBezTo>
                <a:cubicBezTo>
                  <a:pt x="5467775" y="1381031"/>
                  <a:pt x="5504455" y="1344351"/>
                  <a:pt x="5549689" y="1344351"/>
                </a:cubicBezTo>
                <a:lnTo>
                  <a:pt x="5549689" y="1344351"/>
                </a:lnTo>
                <a:close/>
                <a:moveTo>
                  <a:pt x="242415" y="1144224"/>
                </a:moveTo>
                <a:cubicBezTo>
                  <a:pt x="268452" y="1144224"/>
                  <a:pt x="289643" y="1165320"/>
                  <a:pt x="289643" y="1191452"/>
                </a:cubicBezTo>
                <a:cubicBezTo>
                  <a:pt x="289643" y="1217490"/>
                  <a:pt x="268547" y="1238681"/>
                  <a:pt x="242415" y="1238681"/>
                </a:cubicBezTo>
                <a:cubicBezTo>
                  <a:pt x="216377" y="1238681"/>
                  <a:pt x="195186" y="1217585"/>
                  <a:pt x="195186" y="1191452"/>
                </a:cubicBezTo>
                <a:cubicBezTo>
                  <a:pt x="195186" y="1165320"/>
                  <a:pt x="216282" y="1144224"/>
                  <a:pt x="242415" y="1144224"/>
                </a:cubicBezTo>
                <a:lnTo>
                  <a:pt x="242415" y="1144224"/>
                </a:lnTo>
                <a:close/>
                <a:moveTo>
                  <a:pt x="1113435" y="295915"/>
                </a:moveTo>
                <a:cubicBezTo>
                  <a:pt x="1133771" y="295915"/>
                  <a:pt x="1150305" y="312450"/>
                  <a:pt x="1150305" y="332785"/>
                </a:cubicBezTo>
                <a:cubicBezTo>
                  <a:pt x="1150305" y="353121"/>
                  <a:pt x="1133771" y="369656"/>
                  <a:pt x="1113435" y="369656"/>
                </a:cubicBezTo>
                <a:cubicBezTo>
                  <a:pt x="1093099" y="369656"/>
                  <a:pt x="1076564" y="353121"/>
                  <a:pt x="1076564" y="332785"/>
                </a:cubicBezTo>
                <a:cubicBezTo>
                  <a:pt x="1076564" y="312355"/>
                  <a:pt x="1093004" y="295915"/>
                  <a:pt x="1113435" y="295915"/>
                </a:cubicBezTo>
                <a:lnTo>
                  <a:pt x="1113435" y="295915"/>
                </a:lnTo>
                <a:close/>
                <a:moveTo>
                  <a:pt x="456891" y="585463"/>
                </a:moveTo>
                <a:cubicBezTo>
                  <a:pt x="490151" y="585463"/>
                  <a:pt x="517138" y="612451"/>
                  <a:pt x="517138" y="645710"/>
                </a:cubicBezTo>
                <a:cubicBezTo>
                  <a:pt x="517138" y="678970"/>
                  <a:pt x="490151" y="705958"/>
                  <a:pt x="456891" y="705958"/>
                </a:cubicBezTo>
                <a:cubicBezTo>
                  <a:pt x="423632" y="705958"/>
                  <a:pt x="396644" y="678970"/>
                  <a:pt x="396644" y="645710"/>
                </a:cubicBezTo>
                <a:cubicBezTo>
                  <a:pt x="396644" y="612451"/>
                  <a:pt x="423632" y="585463"/>
                  <a:pt x="456891" y="585463"/>
                </a:cubicBezTo>
                <a:lnTo>
                  <a:pt x="456891" y="585463"/>
                </a:lnTo>
                <a:close/>
                <a:moveTo>
                  <a:pt x="1590852" y="3226556"/>
                </a:moveTo>
                <a:cubicBezTo>
                  <a:pt x="1612423" y="3226556"/>
                  <a:pt x="1629813" y="3244042"/>
                  <a:pt x="1629813" y="3265518"/>
                </a:cubicBezTo>
                <a:cubicBezTo>
                  <a:pt x="1629813" y="3286994"/>
                  <a:pt x="1612328" y="3304479"/>
                  <a:pt x="1590852" y="3304479"/>
                </a:cubicBezTo>
                <a:cubicBezTo>
                  <a:pt x="1569376" y="3304479"/>
                  <a:pt x="1551891" y="3286994"/>
                  <a:pt x="1551891" y="3265518"/>
                </a:cubicBezTo>
                <a:cubicBezTo>
                  <a:pt x="1551891" y="3243946"/>
                  <a:pt x="1569281" y="3226556"/>
                  <a:pt x="1590852" y="3226556"/>
                </a:cubicBezTo>
                <a:lnTo>
                  <a:pt x="1590852" y="3226556"/>
                </a:lnTo>
                <a:close/>
                <a:moveTo>
                  <a:pt x="38961" y="3305239"/>
                </a:moveTo>
                <a:cubicBezTo>
                  <a:pt x="60437" y="3305239"/>
                  <a:pt x="77922" y="3322724"/>
                  <a:pt x="77922" y="3344200"/>
                </a:cubicBezTo>
                <a:cubicBezTo>
                  <a:pt x="77922" y="3365676"/>
                  <a:pt x="60437" y="3383162"/>
                  <a:pt x="38961" y="3383162"/>
                </a:cubicBezTo>
                <a:cubicBezTo>
                  <a:pt x="17485" y="3383162"/>
                  <a:pt x="0" y="3365771"/>
                  <a:pt x="0" y="3344200"/>
                </a:cubicBezTo>
                <a:cubicBezTo>
                  <a:pt x="0" y="3322629"/>
                  <a:pt x="17390" y="3305239"/>
                  <a:pt x="38961" y="3305239"/>
                </a:cubicBezTo>
                <a:lnTo>
                  <a:pt x="38961" y="3305239"/>
                </a:lnTo>
                <a:close/>
                <a:moveTo>
                  <a:pt x="5961061" y="975835"/>
                </a:moveTo>
                <a:cubicBezTo>
                  <a:pt x="5991090" y="975835"/>
                  <a:pt x="6015512" y="1000162"/>
                  <a:pt x="6015512" y="1030286"/>
                </a:cubicBezTo>
                <a:cubicBezTo>
                  <a:pt x="6015512" y="1060314"/>
                  <a:pt x="5991185" y="1084736"/>
                  <a:pt x="5961061" y="1084736"/>
                </a:cubicBezTo>
                <a:cubicBezTo>
                  <a:pt x="5931033" y="1084736"/>
                  <a:pt x="5906611" y="1060409"/>
                  <a:pt x="5906611" y="1030286"/>
                </a:cubicBezTo>
                <a:cubicBezTo>
                  <a:pt x="5906706" y="1000162"/>
                  <a:pt x="5931033" y="975835"/>
                  <a:pt x="5961061" y="975835"/>
                </a:cubicBezTo>
                <a:lnTo>
                  <a:pt x="5961061" y="975835"/>
                </a:lnTo>
                <a:close/>
                <a:moveTo>
                  <a:pt x="6164705" y="1426264"/>
                </a:moveTo>
                <a:cubicBezTo>
                  <a:pt x="6210889" y="1426264"/>
                  <a:pt x="6248234" y="1463705"/>
                  <a:pt x="6248234" y="1509888"/>
                </a:cubicBezTo>
                <a:cubicBezTo>
                  <a:pt x="6248234" y="1556072"/>
                  <a:pt x="6210793" y="1593417"/>
                  <a:pt x="6164705" y="1593417"/>
                </a:cubicBezTo>
                <a:cubicBezTo>
                  <a:pt x="6118522" y="1593417"/>
                  <a:pt x="6081081" y="1555977"/>
                  <a:pt x="6081081" y="1509888"/>
                </a:cubicBezTo>
                <a:cubicBezTo>
                  <a:pt x="6081081" y="1463610"/>
                  <a:pt x="6118522" y="1426264"/>
                  <a:pt x="6164705" y="1426264"/>
                </a:cubicBezTo>
                <a:lnTo>
                  <a:pt x="6164705" y="1426264"/>
                </a:lnTo>
                <a:close/>
                <a:moveTo>
                  <a:pt x="6427076" y="3187310"/>
                </a:moveTo>
                <a:cubicBezTo>
                  <a:pt x="6456154" y="3187310"/>
                  <a:pt x="6479720" y="3210877"/>
                  <a:pt x="6479720" y="3239955"/>
                </a:cubicBezTo>
                <a:cubicBezTo>
                  <a:pt x="6479720" y="3269034"/>
                  <a:pt x="6456154" y="3292600"/>
                  <a:pt x="6427076" y="3292600"/>
                </a:cubicBezTo>
                <a:cubicBezTo>
                  <a:pt x="6397997" y="3292600"/>
                  <a:pt x="6374430" y="3269034"/>
                  <a:pt x="6374430" y="3239955"/>
                </a:cubicBezTo>
                <a:cubicBezTo>
                  <a:pt x="6374430" y="3210877"/>
                  <a:pt x="6397997" y="3187310"/>
                  <a:pt x="6427076" y="3187310"/>
                </a:cubicBezTo>
                <a:lnTo>
                  <a:pt x="6427076" y="3187310"/>
                </a:lnTo>
                <a:close/>
                <a:moveTo>
                  <a:pt x="4438440" y="3270934"/>
                </a:moveTo>
                <a:cubicBezTo>
                  <a:pt x="4464477" y="3270934"/>
                  <a:pt x="4485668" y="3292030"/>
                  <a:pt x="4485668" y="3318163"/>
                </a:cubicBezTo>
                <a:cubicBezTo>
                  <a:pt x="4485668" y="3344200"/>
                  <a:pt x="4464477" y="3365392"/>
                  <a:pt x="4438440" y="3365392"/>
                </a:cubicBezTo>
                <a:cubicBezTo>
                  <a:pt x="4412402" y="3365392"/>
                  <a:pt x="4391211" y="3344200"/>
                  <a:pt x="4391211" y="3318163"/>
                </a:cubicBezTo>
                <a:cubicBezTo>
                  <a:pt x="4391211" y="3292030"/>
                  <a:pt x="4412402" y="3270934"/>
                  <a:pt x="4438440" y="3270934"/>
                </a:cubicBezTo>
                <a:lnTo>
                  <a:pt x="4438440" y="3270934"/>
                </a:lnTo>
                <a:close/>
                <a:moveTo>
                  <a:pt x="5857197" y="3047145"/>
                </a:moveTo>
                <a:cubicBezTo>
                  <a:pt x="5877533" y="3047145"/>
                  <a:pt x="5894067" y="3063680"/>
                  <a:pt x="5894067" y="3084015"/>
                </a:cubicBezTo>
                <a:cubicBezTo>
                  <a:pt x="5894067" y="3104351"/>
                  <a:pt x="5877533" y="3120886"/>
                  <a:pt x="5857197" y="3120886"/>
                </a:cubicBezTo>
                <a:cubicBezTo>
                  <a:pt x="5836861" y="3120886"/>
                  <a:pt x="5820326" y="3104351"/>
                  <a:pt x="5820326" y="3084015"/>
                </a:cubicBezTo>
                <a:cubicBezTo>
                  <a:pt x="5820326" y="3063585"/>
                  <a:pt x="5836861" y="3047145"/>
                  <a:pt x="5857197" y="3047145"/>
                </a:cubicBezTo>
                <a:lnTo>
                  <a:pt x="5857197" y="3047145"/>
                </a:lnTo>
                <a:close/>
                <a:moveTo>
                  <a:pt x="4502678" y="1945398"/>
                </a:moveTo>
                <a:cubicBezTo>
                  <a:pt x="4599036" y="1945398"/>
                  <a:pt x="4677148" y="2023511"/>
                  <a:pt x="4677148" y="2119869"/>
                </a:cubicBezTo>
                <a:cubicBezTo>
                  <a:pt x="4677148" y="2216226"/>
                  <a:pt x="4599036" y="2294339"/>
                  <a:pt x="4502678" y="2294339"/>
                </a:cubicBezTo>
                <a:cubicBezTo>
                  <a:pt x="4406320" y="2294339"/>
                  <a:pt x="4328303" y="2216226"/>
                  <a:pt x="4328303" y="2119869"/>
                </a:cubicBezTo>
                <a:cubicBezTo>
                  <a:pt x="4328303" y="2023416"/>
                  <a:pt x="4406415" y="1945398"/>
                  <a:pt x="4502678" y="1945398"/>
                </a:cubicBezTo>
                <a:lnTo>
                  <a:pt x="4502678" y="1945398"/>
                </a:lnTo>
                <a:close/>
                <a:moveTo>
                  <a:pt x="3918165" y="2096492"/>
                </a:moveTo>
                <a:cubicBezTo>
                  <a:pt x="3938501" y="2096492"/>
                  <a:pt x="3955036" y="2113027"/>
                  <a:pt x="3955036" y="2133363"/>
                </a:cubicBezTo>
                <a:cubicBezTo>
                  <a:pt x="3955036" y="2153699"/>
                  <a:pt x="3938501" y="2170233"/>
                  <a:pt x="3918165" y="2170233"/>
                </a:cubicBezTo>
                <a:cubicBezTo>
                  <a:pt x="3897829" y="2170233"/>
                  <a:pt x="3881294" y="2153699"/>
                  <a:pt x="3881294" y="2133363"/>
                </a:cubicBezTo>
                <a:cubicBezTo>
                  <a:pt x="3881294" y="2112931"/>
                  <a:pt x="3897829" y="2096492"/>
                  <a:pt x="3918165" y="2096492"/>
                </a:cubicBezTo>
                <a:lnTo>
                  <a:pt x="3918165" y="2096492"/>
                </a:lnTo>
                <a:close/>
                <a:moveTo>
                  <a:pt x="3467546" y="3103781"/>
                </a:moveTo>
                <a:cubicBezTo>
                  <a:pt x="3513729" y="3103781"/>
                  <a:pt x="3551170" y="3141222"/>
                  <a:pt x="3551170" y="3187405"/>
                </a:cubicBezTo>
                <a:cubicBezTo>
                  <a:pt x="3551170" y="3233588"/>
                  <a:pt x="3513729" y="3271029"/>
                  <a:pt x="3467546" y="3271029"/>
                </a:cubicBezTo>
                <a:cubicBezTo>
                  <a:pt x="3421362" y="3271029"/>
                  <a:pt x="3383922" y="3233588"/>
                  <a:pt x="3383922" y="3187405"/>
                </a:cubicBezTo>
                <a:cubicBezTo>
                  <a:pt x="3383922" y="3141222"/>
                  <a:pt x="3421362" y="3103781"/>
                  <a:pt x="3467546" y="3103781"/>
                </a:cubicBezTo>
                <a:lnTo>
                  <a:pt x="3467546" y="3103781"/>
                </a:lnTo>
                <a:close/>
                <a:moveTo>
                  <a:pt x="2467479" y="2820505"/>
                </a:moveTo>
                <a:cubicBezTo>
                  <a:pt x="2549392" y="2820505"/>
                  <a:pt x="2615911" y="2886929"/>
                  <a:pt x="2615911" y="2968842"/>
                </a:cubicBezTo>
                <a:cubicBezTo>
                  <a:pt x="2615911" y="3050756"/>
                  <a:pt x="2549487" y="3117275"/>
                  <a:pt x="2467479" y="3117275"/>
                </a:cubicBezTo>
                <a:cubicBezTo>
                  <a:pt x="2385565" y="3117275"/>
                  <a:pt x="2319046" y="3050851"/>
                  <a:pt x="2319046" y="2968842"/>
                </a:cubicBezTo>
                <a:cubicBezTo>
                  <a:pt x="2319046" y="2886929"/>
                  <a:pt x="2385470" y="2820505"/>
                  <a:pt x="2467479" y="2820505"/>
                </a:cubicBezTo>
                <a:lnTo>
                  <a:pt x="2467479" y="2820505"/>
                </a:lnTo>
                <a:close/>
                <a:moveTo>
                  <a:pt x="2258799" y="2158450"/>
                </a:moveTo>
                <a:cubicBezTo>
                  <a:pt x="2292058" y="2158450"/>
                  <a:pt x="2319046" y="2185437"/>
                  <a:pt x="2319046" y="2218697"/>
                </a:cubicBezTo>
                <a:cubicBezTo>
                  <a:pt x="2319046" y="2251956"/>
                  <a:pt x="2292058" y="2278944"/>
                  <a:pt x="2258799" y="2278944"/>
                </a:cubicBezTo>
                <a:cubicBezTo>
                  <a:pt x="2225539" y="2278944"/>
                  <a:pt x="2198551" y="2251956"/>
                  <a:pt x="2198551" y="2218697"/>
                </a:cubicBezTo>
                <a:cubicBezTo>
                  <a:pt x="2198551" y="2185437"/>
                  <a:pt x="2225539" y="2158450"/>
                  <a:pt x="2258799" y="2158450"/>
                </a:cubicBezTo>
                <a:lnTo>
                  <a:pt x="2258799" y="2158450"/>
                </a:lnTo>
                <a:close/>
                <a:moveTo>
                  <a:pt x="2737071" y="1070292"/>
                </a:moveTo>
                <a:cubicBezTo>
                  <a:pt x="2777932" y="1070292"/>
                  <a:pt x="2811002" y="1103457"/>
                  <a:pt x="2811002" y="1144318"/>
                </a:cubicBezTo>
                <a:cubicBezTo>
                  <a:pt x="2811002" y="1185180"/>
                  <a:pt x="2777838" y="1218250"/>
                  <a:pt x="2737071" y="1218250"/>
                </a:cubicBezTo>
                <a:cubicBezTo>
                  <a:pt x="2696209" y="1218250"/>
                  <a:pt x="2663140" y="1185085"/>
                  <a:pt x="2663140" y="1144318"/>
                </a:cubicBezTo>
                <a:cubicBezTo>
                  <a:pt x="2663045" y="1103362"/>
                  <a:pt x="2696209" y="1070292"/>
                  <a:pt x="2737071" y="1070292"/>
                </a:cubicBezTo>
                <a:lnTo>
                  <a:pt x="2737071" y="1070292"/>
                </a:lnTo>
                <a:close/>
                <a:moveTo>
                  <a:pt x="2185913" y="0"/>
                </a:moveTo>
                <a:cubicBezTo>
                  <a:pt x="2231146" y="0"/>
                  <a:pt x="2267731" y="36680"/>
                  <a:pt x="2267731" y="81818"/>
                </a:cubicBezTo>
                <a:cubicBezTo>
                  <a:pt x="2267731" y="127051"/>
                  <a:pt x="2231051" y="163637"/>
                  <a:pt x="2185913" y="163637"/>
                </a:cubicBezTo>
                <a:cubicBezTo>
                  <a:pt x="2140680" y="163637"/>
                  <a:pt x="2104094" y="126956"/>
                  <a:pt x="2104094" y="81818"/>
                </a:cubicBezTo>
                <a:cubicBezTo>
                  <a:pt x="2104094" y="36586"/>
                  <a:pt x="2140680" y="0"/>
                  <a:pt x="2185913" y="0"/>
                </a:cubicBezTo>
                <a:lnTo>
                  <a:pt x="2185913" y="0"/>
                </a:lnTo>
                <a:close/>
                <a:moveTo>
                  <a:pt x="2151323" y="491006"/>
                </a:moveTo>
                <a:cubicBezTo>
                  <a:pt x="2177360" y="491006"/>
                  <a:pt x="2198551" y="512102"/>
                  <a:pt x="2198551" y="538234"/>
                </a:cubicBezTo>
                <a:cubicBezTo>
                  <a:pt x="2198551" y="564272"/>
                  <a:pt x="2177360" y="585463"/>
                  <a:pt x="2151323" y="585463"/>
                </a:cubicBezTo>
                <a:cubicBezTo>
                  <a:pt x="2125285" y="585463"/>
                  <a:pt x="2104094" y="564367"/>
                  <a:pt x="2104094" y="538234"/>
                </a:cubicBezTo>
                <a:cubicBezTo>
                  <a:pt x="2104094" y="512197"/>
                  <a:pt x="2125190" y="491006"/>
                  <a:pt x="2151323" y="491006"/>
                </a:cubicBezTo>
                <a:lnTo>
                  <a:pt x="2151323" y="491006"/>
                </a:lnTo>
                <a:close/>
                <a:moveTo>
                  <a:pt x="2663045" y="1426264"/>
                </a:moveTo>
                <a:cubicBezTo>
                  <a:pt x="2689082" y="1426264"/>
                  <a:pt x="2710273" y="1447456"/>
                  <a:pt x="2710273" y="1473493"/>
                </a:cubicBezTo>
                <a:cubicBezTo>
                  <a:pt x="2710273" y="1499530"/>
                  <a:pt x="2689082" y="1520722"/>
                  <a:pt x="2663045" y="1520722"/>
                </a:cubicBezTo>
                <a:cubicBezTo>
                  <a:pt x="2636912" y="1520722"/>
                  <a:pt x="2615816" y="1499530"/>
                  <a:pt x="2615816" y="1473493"/>
                </a:cubicBezTo>
                <a:cubicBezTo>
                  <a:pt x="2615816" y="1447361"/>
                  <a:pt x="2637007" y="1426264"/>
                  <a:pt x="2663045" y="1426264"/>
                </a:cubicBezTo>
                <a:lnTo>
                  <a:pt x="2663045" y="1426264"/>
                </a:lnTo>
                <a:close/>
                <a:moveTo>
                  <a:pt x="3374799" y="2224209"/>
                </a:moveTo>
                <a:cubicBezTo>
                  <a:pt x="3411099" y="2224209"/>
                  <a:pt x="3440558" y="2194750"/>
                  <a:pt x="3440558" y="2158450"/>
                </a:cubicBezTo>
                <a:cubicBezTo>
                  <a:pt x="3440558" y="2122149"/>
                  <a:pt x="3411099" y="2092691"/>
                  <a:pt x="3374799" y="2092691"/>
                </a:cubicBezTo>
                <a:cubicBezTo>
                  <a:pt x="3338499" y="2092691"/>
                  <a:pt x="3309040" y="2122149"/>
                  <a:pt x="3309040" y="2158450"/>
                </a:cubicBezTo>
                <a:cubicBezTo>
                  <a:pt x="3309040" y="2194750"/>
                  <a:pt x="3338499" y="2224209"/>
                  <a:pt x="3374799" y="2224209"/>
                </a:cubicBezTo>
                <a:lnTo>
                  <a:pt x="3374799" y="2224209"/>
                </a:lnTo>
                <a:close/>
                <a:moveTo>
                  <a:pt x="4281074" y="2505679"/>
                </a:moveTo>
                <a:cubicBezTo>
                  <a:pt x="4307112" y="2505679"/>
                  <a:pt x="4328303" y="2526776"/>
                  <a:pt x="4328303" y="2552908"/>
                </a:cubicBezTo>
                <a:cubicBezTo>
                  <a:pt x="4328303" y="2579041"/>
                  <a:pt x="4307112" y="2600137"/>
                  <a:pt x="4281074" y="2600137"/>
                </a:cubicBezTo>
                <a:cubicBezTo>
                  <a:pt x="4255037" y="2600137"/>
                  <a:pt x="4233846" y="2579041"/>
                  <a:pt x="4233846" y="2552908"/>
                </a:cubicBezTo>
                <a:cubicBezTo>
                  <a:pt x="4233846" y="2526776"/>
                  <a:pt x="4255037" y="2505679"/>
                  <a:pt x="4281074" y="2505679"/>
                </a:cubicBezTo>
                <a:lnTo>
                  <a:pt x="4281074" y="2505679"/>
                </a:lnTo>
                <a:close/>
                <a:moveTo>
                  <a:pt x="5096313" y="2820505"/>
                </a:moveTo>
                <a:cubicBezTo>
                  <a:pt x="5141546" y="2820505"/>
                  <a:pt x="5178132" y="2857185"/>
                  <a:pt x="5178132" y="2902323"/>
                </a:cubicBezTo>
                <a:cubicBezTo>
                  <a:pt x="5178132" y="2947556"/>
                  <a:pt x="5141451" y="2984142"/>
                  <a:pt x="5096313" y="2984142"/>
                </a:cubicBezTo>
                <a:cubicBezTo>
                  <a:pt x="5051175" y="2984142"/>
                  <a:pt x="5014495" y="2947461"/>
                  <a:pt x="5014495" y="2902323"/>
                </a:cubicBezTo>
                <a:cubicBezTo>
                  <a:pt x="5014495" y="2857090"/>
                  <a:pt x="5051175" y="2820505"/>
                  <a:pt x="5096313" y="2820505"/>
                </a:cubicBezTo>
                <a:lnTo>
                  <a:pt x="5096313" y="2820505"/>
                </a:lnTo>
                <a:close/>
                <a:moveTo>
                  <a:pt x="5906706" y="2049834"/>
                </a:moveTo>
                <a:cubicBezTo>
                  <a:pt x="6003063" y="2049834"/>
                  <a:pt x="6081081" y="2127946"/>
                  <a:pt x="6081081" y="2224304"/>
                </a:cubicBezTo>
                <a:cubicBezTo>
                  <a:pt x="6081081" y="2320662"/>
                  <a:pt x="6002969" y="2398679"/>
                  <a:pt x="5906706" y="2398679"/>
                </a:cubicBezTo>
                <a:cubicBezTo>
                  <a:pt x="5810348" y="2398679"/>
                  <a:pt x="5732236" y="2320566"/>
                  <a:pt x="5732236" y="2224304"/>
                </a:cubicBezTo>
                <a:cubicBezTo>
                  <a:pt x="5732236" y="2127946"/>
                  <a:pt x="5810348" y="2049834"/>
                  <a:pt x="5906706" y="2049834"/>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12"/>
          <p:cNvSpPr/>
          <p:nvPr/>
        </p:nvSpPr>
        <p:spPr>
          <a:xfrm>
            <a:off x="7010922" y="4926841"/>
            <a:ext cx="5020670" cy="135003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12"/>
          <p:cNvSpPr/>
          <p:nvPr/>
        </p:nvSpPr>
        <p:spPr>
          <a:xfrm>
            <a:off x="0" y="1"/>
            <a:ext cx="12194349" cy="1955241"/>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12"/>
          <p:cNvSpPr/>
          <p:nvPr/>
        </p:nvSpPr>
        <p:spPr>
          <a:xfrm>
            <a:off x="0" y="1480821"/>
            <a:ext cx="12194349" cy="575051"/>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12"/>
          <p:cNvSpPr/>
          <p:nvPr/>
        </p:nvSpPr>
        <p:spPr>
          <a:xfrm>
            <a:off x="0" y="594064"/>
            <a:ext cx="12194533" cy="848611"/>
          </a:xfrm>
          <a:custGeom>
            <a:avLst/>
            <a:gdLst/>
            <a:ahLst/>
            <a:cxnLst/>
            <a:rect l="l" t="t" r="r" b="b"/>
            <a:pathLst>
              <a:path w="6860497" h="850738" extrusionOk="0">
                <a:moveTo>
                  <a:pt x="0" y="302575"/>
                </a:moveTo>
                <a:lnTo>
                  <a:pt x="0" y="580537"/>
                </a:lnTo>
                <a:cubicBezTo>
                  <a:pt x="382341" y="623205"/>
                  <a:pt x="203346" y="565240"/>
                  <a:pt x="475793" y="422148"/>
                </a:cubicBezTo>
                <a:cubicBezTo>
                  <a:pt x="809535" y="261261"/>
                  <a:pt x="1493670" y="842266"/>
                  <a:pt x="2020248" y="850279"/>
                </a:cubicBezTo>
                <a:cubicBezTo>
                  <a:pt x="2615822" y="859437"/>
                  <a:pt x="2958827" y="731643"/>
                  <a:pt x="3487173" y="479593"/>
                </a:cubicBezTo>
                <a:cubicBezTo>
                  <a:pt x="4331987" y="75189"/>
                  <a:pt x="3941529" y="665872"/>
                  <a:pt x="4733061" y="513206"/>
                </a:cubicBezTo>
                <a:cubicBezTo>
                  <a:pt x="4844725" y="491456"/>
                  <a:pt x="4955452" y="467625"/>
                  <a:pt x="5066803" y="444938"/>
                </a:cubicBezTo>
                <a:cubicBezTo>
                  <a:pt x="5674137" y="321411"/>
                  <a:pt x="5832943" y="471892"/>
                  <a:pt x="6376379" y="476991"/>
                </a:cubicBezTo>
                <a:cubicBezTo>
                  <a:pt x="6555062" y="478656"/>
                  <a:pt x="6709809" y="464919"/>
                  <a:pt x="6860498" y="446916"/>
                </a:cubicBezTo>
                <a:lnTo>
                  <a:pt x="6860498" y="299766"/>
                </a:lnTo>
                <a:cubicBezTo>
                  <a:pt x="6734369" y="313502"/>
                  <a:pt x="6605326" y="323597"/>
                  <a:pt x="6469415" y="322036"/>
                </a:cubicBezTo>
                <a:cubicBezTo>
                  <a:pt x="6019118" y="316936"/>
                  <a:pt x="5673200" y="179048"/>
                  <a:pt x="5222903" y="218385"/>
                </a:cubicBezTo>
                <a:cubicBezTo>
                  <a:pt x="5163169" y="224733"/>
                  <a:pt x="5103643" y="231394"/>
                  <a:pt x="5044012" y="238574"/>
                </a:cubicBezTo>
                <a:cubicBezTo>
                  <a:pt x="4628578" y="288838"/>
                  <a:pt x="4523158" y="343578"/>
                  <a:pt x="4136966" y="169786"/>
                </a:cubicBezTo>
                <a:cubicBezTo>
                  <a:pt x="3581666" y="-80078"/>
                  <a:pt x="3125125" y="487086"/>
                  <a:pt x="2480848" y="344930"/>
                </a:cubicBezTo>
                <a:cubicBezTo>
                  <a:pt x="2105167" y="261989"/>
                  <a:pt x="2590430" y="223797"/>
                  <a:pt x="2680760" y="216928"/>
                </a:cubicBezTo>
                <a:cubicBezTo>
                  <a:pt x="3002534" y="192681"/>
                  <a:pt x="2789614" y="192681"/>
                  <a:pt x="2632473" y="168121"/>
                </a:cubicBezTo>
                <a:cubicBezTo>
                  <a:pt x="2422466" y="131697"/>
                  <a:pt x="2214021" y="83515"/>
                  <a:pt x="2002141" y="47924"/>
                </a:cubicBezTo>
                <a:cubicBezTo>
                  <a:pt x="1028284" y="-115565"/>
                  <a:pt x="1339964" y="176654"/>
                  <a:pt x="1992358" y="363767"/>
                </a:cubicBezTo>
                <a:lnTo>
                  <a:pt x="2065517" y="382395"/>
                </a:lnTo>
                <a:cubicBezTo>
                  <a:pt x="2604271" y="519450"/>
                  <a:pt x="2884627" y="434948"/>
                  <a:pt x="3387790" y="245963"/>
                </a:cubicBezTo>
                <a:cubicBezTo>
                  <a:pt x="4222301" y="-67486"/>
                  <a:pt x="4042370" y="367409"/>
                  <a:pt x="4682693" y="314335"/>
                </a:cubicBezTo>
                <a:cubicBezTo>
                  <a:pt x="5042764" y="284468"/>
                  <a:pt x="5300329" y="218385"/>
                  <a:pt x="5674761" y="268233"/>
                </a:cubicBezTo>
                <a:cubicBezTo>
                  <a:pt x="5704524" y="274373"/>
                  <a:pt x="5733767" y="280721"/>
                  <a:pt x="5763426" y="287485"/>
                </a:cubicBezTo>
                <a:cubicBezTo>
                  <a:pt x="5799954" y="295811"/>
                  <a:pt x="6279909" y="387598"/>
                  <a:pt x="5993934" y="363038"/>
                </a:cubicBezTo>
                <a:cubicBezTo>
                  <a:pt x="5639379" y="332651"/>
                  <a:pt x="5567885" y="287485"/>
                  <a:pt x="5193973" y="356066"/>
                </a:cubicBezTo>
                <a:cubicBezTo>
                  <a:pt x="5027882" y="388430"/>
                  <a:pt x="4841394" y="429225"/>
                  <a:pt x="4675512" y="451807"/>
                </a:cubicBezTo>
                <a:cubicBezTo>
                  <a:pt x="4045492" y="537246"/>
                  <a:pt x="4214080" y="113382"/>
                  <a:pt x="3650454" y="337021"/>
                </a:cubicBezTo>
                <a:cubicBezTo>
                  <a:pt x="3239911" y="499990"/>
                  <a:pt x="2971627" y="700526"/>
                  <a:pt x="2500412" y="746212"/>
                </a:cubicBezTo>
                <a:cubicBezTo>
                  <a:pt x="2358153" y="759428"/>
                  <a:pt x="2209858" y="770668"/>
                  <a:pt x="2067182" y="772957"/>
                </a:cubicBezTo>
                <a:cubicBezTo>
                  <a:pt x="1571824" y="780866"/>
                  <a:pt x="1158263" y="402479"/>
                  <a:pt x="719518" y="323805"/>
                </a:cubicBezTo>
                <a:cubicBezTo>
                  <a:pt x="472151" y="279472"/>
                  <a:pt x="441035" y="379169"/>
                  <a:pt x="290138" y="396339"/>
                </a:cubicBezTo>
                <a:cubicBezTo>
                  <a:pt x="232381" y="396235"/>
                  <a:pt x="210839" y="390616"/>
                  <a:pt x="156308" y="369282"/>
                </a:cubicBezTo>
                <a:cubicBezTo>
                  <a:pt x="97615" y="346596"/>
                  <a:pt x="47246" y="324221"/>
                  <a:pt x="0" y="302575"/>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6" name="Google Shape;436;p12"/>
          <p:cNvSpPr/>
          <p:nvPr/>
        </p:nvSpPr>
        <p:spPr>
          <a:xfrm>
            <a:off x="0" y="192306"/>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12"/>
          <p:cNvSpPr/>
          <p:nvPr/>
        </p:nvSpPr>
        <p:spPr>
          <a:xfrm>
            <a:off x="0" y="0"/>
            <a:ext cx="12194349" cy="104429"/>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12"/>
          <p:cNvSpPr/>
          <p:nvPr/>
        </p:nvSpPr>
        <p:spPr>
          <a:xfrm>
            <a:off x="0" y="1841998"/>
            <a:ext cx="12194349" cy="331109"/>
          </a:xfrm>
          <a:custGeom>
            <a:avLst/>
            <a:gdLst/>
            <a:ahLst/>
            <a:cxnLst/>
            <a:rect l="l" t="t" r="r" b="b"/>
            <a:pathLst>
              <a:path w="6860393" h="331939" extrusionOk="0">
                <a:moveTo>
                  <a:pt x="6860394" y="29555"/>
                </a:moveTo>
                <a:lnTo>
                  <a:pt x="6860394" y="165466"/>
                </a:lnTo>
                <a:cubicBezTo>
                  <a:pt x="6643415" y="140074"/>
                  <a:pt x="6414468" y="213961"/>
                  <a:pt x="6183231" y="255796"/>
                </a:cubicBezTo>
                <a:cubicBezTo>
                  <a:pt x="5687353" y="345398"/>
                  <a:pt x="5389514" y="270678"/>
                  <a:pt x="4926417" y="289097"/>
                </a:cubicBezTo>
                <a:cubicBezTo>
                  <a:pt x="4511190" y="305540"/>
                  <a:pt x="4097317" y="311368"/>
                  <a:pt x="3684692" y="329059"/>
                </a:cubicBezTo>
                <a:lnTo>
                  <a:pt x="3625895" y="330828"/>
                </a:lnTo>
                <a:cubicBezTo>
                  <a:pt x="3279248" y="341235"/>
                  <a:pt x="3038750" y="275464"/>
                  <a:pt x="2717496" y="261936"/>
                </a:cubicBezTo>
                <a:cubicBezTo>
                  <a:pt x="2579399" y="256317"/>
                  <a:pt x="2441615" y="251633"/>
                  <a:pt x="2303414" y="249344"/>
                </a:cubicBezTo>
                <a:cubicBezTo>
                  <a:pt x="2081335" y="246950"/>
                  <a:pt x="1867895" y="254443"/>
                  <a:pt x="1646336" y="264954"/>
                </a:cubicBezTo>
                <a:cubicBezTo>
                  <a:pt x="1522705" y="272135"/>
                  <a:pt x="1403757" y="287537"/>
                  <a:pt x="1282207" y="295237"/>
                </a:cubicBezTo>
                <a:cubicBezTo>
                  <a:pt x="818797" y="324480"/>
                  <a:pt x="412104" y="176601"/>
                  <a:pt x="0" y="178995"/>
                </a:cubicBezTo>
                <a:lnTo>
                  <a:pt x="0" y="0"/>
                </a:lnTo>
                <a:cubicBezTo>
                  <a:pt x="146942" y="5203"/>
                  <a:pt x="299712" y="21854"/>
                  <a:pt x="517524" y="51617"/>
                </a:cubicBezTo>
                <a:cubicBezTo>
                  <a:pt x="1049409" y="124256"/>
                  <a:pt x="1372016" y="69621"/>
                  <a:pt x="1888083" y="68684"/>
                </a:cubicBezTo>
                <a:cubicBezTo>
                  <a:pt x="2239101" y="66499"/>
                  <a:pt x="2695121" y="18836"/>
                  <a:pt x="3024076" y="42355"/>
                </a:cubicBezTo>
                <a:cubicBezTo>
                  <a:pt x="3309428" y="61816"/>
                  <a:pt x="3580729" y="71390"/>
                  <a:pt x="3866809" y="60255"/>
                </a:cubicBezTo>
                <a:cubicBezTo>
                  <a:pt x="4198262" y="47350"/>
                  <a:pt x="4433349" y="58485"/>
                  <a:pt x="4761263" y="71598"/>
                </a:cubicBezTo>
                <a:cubicBezTo>
                  <a:pt x="5117276" y="76281"/>
                  <a:pt x="5475681" y="129979"/>
                  <a:pt x="5820767" y="125296"/>
                </a:cubicBezTo>
                <a:cubicBezTo>
                  <a:pt x="6242237" y="119677"/>
                  <a:pt x="6528525" y="-23103"/>
                  <a:pt x="6860394" y="29555"/>
                </a:cubicBezTo>
                <a:close/>
              </a:path>
            </a:pathLst>
          </a:custGeom>
          <a:solidFill>
            <a:srgbClr val="FDE3C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12"/>
          <p:cNvSpPr/>
          <p:nvPr/>
        </p:nvSpPr>
        <p:spPr>
          <a:xfrm>
            <a:off x="372764" y="5334959"/>
            <a:ext cx="4193098" cy="1343044"/>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0" name="Google Shape;440;p12"/>
          <p:cNvSpPr/>
          <p:nvPr/>
        </p:nvSpPr>
        <p:spPr>
          <a:xfrm>
            <a:off x="1042168" y="5454336"/>
            <a:ext cx="1356946" cy="364779"/>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12"/>
          <p:cNvSpPr/>
          <p:nvPr/>
        </p:nvSpPr>
        <p:spPr>
          <a:xfrm>
            <a:off x="723093" y="4901251"/>
            <a:ext cx="2301155" cy="785698"/>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12"/>
          <p:cNvSpPr/>
          <p:nvPr/>
        </p:nvSpPr>
        <p:spPr>
          <a:xfrm>
            <a:off x="2996742" y="5743141"/>
            <a:ext cx="1356946" cy="364779"/>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3" name="Google Shape;443;p12"/>
          <p:cNvSpPr/>
          <p:nvPr/>
        </p:nvSpPr>
        <p:spPr>
          <a:xfrm>
            <a:off x="2710132" y="4941931"/>
            <a:ext cx="1356941" cy="113936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4" name="Google Shape;444;p12"/>
          <p:cNvSpPr/>
          <p:nvPr/>
        </p:nvSpPr>
        <p:spPr>
          <a:xfrm>
            <a:off x="2793215" y="4960674"/>
            <a:ext cx="1273864" cy="1120545"/>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5" name="Google Shape;445;p12"/>
          <p:cNvSpPr/>
          <p:nvPr/>
        </p:nvSpPr>
        <p:spPr>
          <a:xfrm>
            <a:off x="2791022" y="4941931"/>
            <a:ext cx="1195177" cy="316753"/>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6" name="Google Shape;446;p12"/>
          <p:cNvSpPr/>
          <p:nvPr/>
        </p:nvSpPr>
        <p:spPr>
          <a:xfrm>
            <a:off x="1779570" y="6088778"/>
            <a:ext cx="1214733" cy="12372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47" name="Google Shape;447;p12"/>
          <p:cNvGrpSpPr/>
          <p:nvPr/>
        </p:nvGrpSpPr>
        <p:grpSpPr>
          <a:xfrm rot="-567658">
            <a:off x="1936837" y="4975464"/>
            <a:ext cx="1015877" cy="1213593"/>
            <a:chOff x="12650622" y="-224128"/>
            <a:chExt cx="1467358" cy="1752944"/>
          </a:xfrm>
        </p:grpSpPr>
        <p:sp>
          <p:nvSpPr>
            <p:cNvPr id="448" name="Google Shape;448;p12"/>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12"/>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12"/>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1" name="Google Shape;451;p12"/>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12"/>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12"/>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54" name="Google Shape;454;p12"/>
          <p:cNvSpPr txBox="1">
            <a:spLocks noGrp="1"/>
          </p:cNvSpPr>
          <p:nvPr>
            <p:ph type="title"/>
          </p:nvPr>
        </p:nvSpPr>
        <p:spPr>
          <a:xfrm>
            <a:off x="548200" y="544275"/>
            <a:ext cx="11095500" cy="3160800"/>
          </a:xfrm>
          <a:prstGeom prst="rect">
            <a:avLst/>
          </a:prstGeom>
        </p:spPr>
        <p:txBody>
          <a:bodyPr spcFirstLastPara="1" wrap="square" lIns="121900" tIns="121900" rIns="121900" bIns="121900" anchor="b" anchorCtr="0">
            <a:noAutofit/>
          </a:bodyPr>
          <a:lstStyle>
            <a:lvl1pPr lvl="0" algn="ctr" rtl="0">
              <a:spcBef>
                <a:spcPts val="0"/>
              </a:spcBef>
              <a:spcAft>
                <a:spcPts val="0"/>
              </a:spcAft>
              <a:buSzPts val="8000"/>
              <a:buNone/>
              <a:defRPr sz="8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
        <p:nvSpPr>
          <p:cNvPr id="455" name="Google Shape;455;p12"/>
          <p:cNvSpPr txBox="1">
            <a:spLocks noGrp="1"/>
          </p:cNvSpPr>
          <p:nvPr>
            <p:ph type="body" idx="1"/>
          </p:nvPr>
        </p:nvSpPr>
        <p:spPr>
          <a:xfrm>
            <a:off x="548200" y="4813250"/>
            <a:ext cx="11095500" cy="15651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SzPts val="19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457"/>
        <p:cNvGrpSpPr/>
        <p:nvPr/>
      </p:nvGrpSpPr>
      <p:grpSpPr>
        <a:xfrm>
          <a:off x="0" y="0"/>
          <a:ext cx="0" cy="0"/>
          <a:chOff x="0" y="0"/>
          <a:chExt cx="0" cy="0"/>
        </a:xfrm>
      </p:grpSpPr>
      <p:grpSp>
        <p:nvGrpSpPr>
          <p:cNvPr id="458" name="Google Shape;458;p13"/>
          <p:cNvGrpSpPr/>
          <p:nvPr/>
        </p:nvGrpSpPr>
        <p:grpSpPr>
          <a:xfrm flipH="1">
            <a:off x="-6006" y="1"/>
            <a:ext cx="12198272" cy="6919414"/>
            <a:chOff x="-266" y="1"/>
            <a:chExt cx="12198272" cy="6919414"/>
          </a:xfrm>
        </p:grpSpPr>
        <p:sp>
          <p:nvSpPr>
            <p:cNvPr id="459" name="Google Shape;459;p13"/>
            <p:cNvSpPr/>
            <p:nvPr/>
          </p:nvSpPr>
          <p:spPr>
            <a:xfrm>
              <a:off x="0" y="1"/>
              <a:ext cx="12194349" cy="6843242"/>
            </a:xfrm>
            <a:custGeom>
              <a:avLst/>
              <a:gdLst/>
              <a:ahLst/>
              <a:cxnLst/>
              <a:rect l="l" t="t" r="r" b="b"/>
              <a:pathLst>
                <a:path w="6860393" h="6860393" extrusionOk="0">
                  <a:moveTo>
                    <a:pt x="0" y="0"/>
                  </a:moveTo>
                  <a:lnTo>
                    <a:pt x="6860394" y="0"/>
                  </a:lnTo>
                  <a:lnTo>
                    <a:pt x="6860394" y="6860394"/>
                  </a:lnTo>
                  <a:lnTo>
                    <a:pt x="0" y="6860394"/>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0" name="Google Shape;460;p13"/>
            <p:cNvSpPr/>
            <p:nvPr/>
          </p:nvSpPr>
          <p:spPr>
            <a:xfrm>
              <a:off x="0" y="1691673"/>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1" name="Google Shape;461;p13"/>
            <p:cNvSpPr/>
            <p:nvPr/>
          </p:nvSpPr>
          <p:spPr>
            <a:xfrm>
              <a:off x="0" y="2501215"/>
              <a:ext cx="12192000" cy="2450425"/>
            </a:xfrm>
            <a:custGeom>
              <a:avLst/>
              <a:gdLst/>
              <a:ahLst/>
              <a:cxnLst/>
              <a:rect l="l" t="t" r="r" b="b"/>
              <a:pathLst>
                <a:path w="12192000" h="2450425" extrusionOk="0">
                  <a:moveTo>
                    <a:pt x="10320120" y="0"/>
                  </a:moveTo>
                  <a:cubicBezTo>
                    <a:pt x="10624729" y="0"/>
                    <a:pt x="10874951" y="232315"/>
                    <a:pt x="10903526" y="529400"/>
                  </a:cubicBezTo>
                  <a:cubicBezTo>
                    <a:pt x="10971534" y="483299"/>
                    <a:pt x="11053735" y="456343"/>
                    <a:pt x="11142127" y="456343"/>
                  </a:cubicBezTo>
                  <a:cubicBezTo>
                    <a:pt x="11351772" y="456343"/>
                    <a:pt x="11526080" y="607695"/>
                    <a:pt x="11561703" y="807149"/>
                  </a:cubicBezTo>
                  <a:cubicBezTo>
                    <a:pt x="11577229" y="806005"/>
                    <a:pt x="11592850" y="805339"/>
                    <a:pt x="11608662" y="805339"/>
                  </a:cubicBezTo>
                  <a:cubicBezTo>
                    <a:pt x="11846025" y="805339"/>
                    <a:pt x="12050907" y="944309"/>
                    <a:pt x="12146443" y="1145381"/>
                  </a:cubicBezTo>
                  <a:lnTo>
                    <a:pt x="12192000" y="1130542"/>
                  </a:lnTo>
                  <a:lnTo>
                    <a:pt x="12192000" y="1921112"/>
                  </a:lnTo>
                  <a:lnTo>
                    <a:pt x="12156587" y="1910358"/>
                  </a:lnTo>
                  <a:cubicBezTo>
                    <a:pt x="12107628" y="1890117"/>
                    <a:pt x="12063385" y="1860804"/>
                    <a:pt x="12025952" y="1824514"/>
                  </a:cubicBezTo>
                  <a:cubicBezTo>
                    <a:pt x="11918510" y="1930241"/>
                    <a:pt x="11771158" y="1995487"/>
                    <a:pt x="11608566" y="1995487"/>
                  </a:cubicBezTo>
                  <a:cubicBezTo>
                    <a:pt x="11438545" y="1995487"/>
                    <a:pt x="11285097" y="1924241"/>
                    <a:pt x="11176703" y="1809845"/>
                  </a:cubicBezTo>
                  <a:cubicBezTo>
                    <a:pt x="11066975" y="2031206"/>
                    <a:pt x="10838756" y="2183416"/>
                    <a:pt x="10575009" y="2183416"/>
                  </a:cubicBezTo>
                  <a:cubicBezTo>
                    <a:pt x="10332121" y="2183416"/>
                    <a:pt x="10119428" y="2054352"/>
                    <a:pt x="10001604" y="1861090"/>
                  </a:cubicBezTo>
                  <a:cubicBezTo>
                    <a:pt x="9970647" y="1867091"/>
                    <a:pt x="9938644" y="1870234"/>
                    <a:pt x="9905877" y="1870234"/>
                  </a:cubicBezTo>
                  <a:cubicBezTo>
                    <a:pt x="9901782" y="1870234"/>
                    <a:pt x="9897686" y="1870139"/>
                    <a:pt x="9893590" y="1870043"/>
                  </a:cubicBezTo>
                  <a:cubicBezTo>
                    <a:pt x="9880731" y="2054471"/>
                    <a:pt x="9779878" y="2214640"/>
                    <a:pt x="9632725" y="2308831"/>
                  </a:cubicBezTo>
                  <a:lnTo>
                    <a:pt x="9617974" y="2316444"/>
                  </a:lnTo>
                  <a:lnTo>
                    <a:pt x="9035309" y="2316444"/>
                  </a:lnTo>
                  <a:lnTo>
                    <a:pt x="9023338" y="2310328"/>
                  </a:lnTo>
                  <a:cubicBezTo>
                    <a:pt x="8877003" y="2217672"/>
                    <a:pt x="8775927" y="2059996"/>
                    <a:pt x="8760687" y="1877949"/>
                  </a:cubicBezTo>
                  <a:cubicBezTo>
                    <a:pt x="8749638" y="1878711"/>
                    <a:pt x="8738589" y="1879092"/>
                    <a:pt x="8727349" y="1879092"/>
                  </a:cubicBezTo>
                  <a:cubicBezTo>
                    <a:pt x="8684106" y="1879092"/>
                    <a:pt x="8642196" y="1873377"/>
                    <a:pt x="8602381" y="1862614"/>
                  </a:cubicBezTo>
                  <a:cubicBezTo>
                    <a:pt x="8540945" y="2058829"/>
                    <a:pt x="8357684" y="2201228"/>
                    <a:pt x="8141180" y="2201228"/>
                  </a:cubicBezTo>
                  <a:cubicBezTo>
                    <a:pt x="7922010" y="2201228"/>
                    <a:pt x="7736940" y="2055304"/>
                    <a:pt x="7677789" y="1855279"/>
                  </a:cubicBezTo>
                  <a:cubicBezTo>
                    <a:pt x="7611210" y="1893189"/>
                    <a:pt x="7534247" y="1914906"/>
                    <a:pt x="7452142" y="1914906"/>
                  </a:cubicBezTo>
                  <a:cubicBezTo>
                    <a:pt x="7312600" y="1914906"/>
                    <a:pt x="7187728" y="1852232"/>
                    <a:pt x="7104003" y="1753552"/>
                  </a:cubicBezTo>
                  <a:cubicBezTo>
                    <a:pt x="7084382" y="1797082"/>
                    <a:pt x="7058664" y="1837373"/>
                    <a:pt x="7027994" y="1873282"/>
                  </a:cubicBezTo>
                  <a:cubicBezTo>
                    <a:pt x="7015230" y="1965913"/>
                    <a:pt x="6969129" y="2047899"/>
                    <a:pt x="6902181" y="2106728"/>
                  </a:cubicBezTo>
                  <a:lnTo>
                    <a:pt x="6854081" y="2142036"/>
                  </a:lnTo>
                  <a:lnTo>
                    <a:pt x="6825018" y="2195581"/>
                  </a:lnTo>
                  <a:cubicBezTo>
                    <a:pt x="6725687" y="2342609"/>
                    <a:pt x="6557473" y="2439276"/>
                    <a:pt x="6366681" y="2439276"/>
                  </a:cubicBezTo>
                  <a:cubicBezTo>
                    <a:pt x="6214048" y="2439276"/>
                    <a:pt x="6075864" y="2377409"/>
                    <a:pt x="5975839" y="2277384"/>
                  </a:cubicBezTo>
                  <a:lnTo>
                    <a:pt x="5933753" y="2226376"/>
                  </a:lnTo>
                  <a:lnTo>
                    <a:pt x="5877214" y="2198628"/>
                  </a:lnTo>
                  <a:cubicBezTo>
                    <a:pt x="5781474" y="2140543"/>
                    <a:pt x="5713429" y="2041386"/>
                    <a:pt x="5697474" y="1925598"/>
                  </a:cubicBezTo>
                  <a:cubicBezTo>
                    <a:pt x="5666804" y="1889689"/>
                    <a:pt x="5641087" y="1849398"/>
                    <a:pt x="5621465" y="1805868"/>
                  </a:cubicBezTo>
                  <a:cubicBezTo>
                    <a:pt x="5537740" y="1904548"/>
                    <a:pt x="5412868" y="1967222"/>
                    <a:pt x="5273327" y="1967222"/>
                  </a:cubicBezTo>
                  <a:cubicBezTo>
                    <a:pt x="5191221" y="1967222"/>
                    <a:pt x="5114259" y="1945505"/>
                    <a:pt x="5047679" y="1907595"/>
                  </a:cubicBezTo>
                  <a:cubicBezTo>
                    <a:pt x="4988528" y="2107620"/>
                    <a:pt x="4803459" y="2253544"/>
                    <a:pt x="4584288" y="2253544"/>
                  </a:cubicBezTo>
                  <a:cubicBezTo>
                    <a:pt x="4367785" y="2253544"/>
                    <a:pt x="4184523" y="2111145"/>
                    <a:pt x="4123087" y="1914930"/>
                  </a:cubicBezTo>
                  <a:cubicBezTo>
                    <a:pt x="4083272" y="1925693"/>
                    <a:pt x="4041362" y="1931408"/>
                    <a:pt x="3998119" y="1931408"/>
                  </a:cubicBezTo>
                  <a:cubicBezTo>
                    <a:pt x="3986879" y="1931408"/>
                    <a:pt x="3975830" y="1931027"/>
                    <a:pt x="3964781" y="1930265"/>
                  </a:cubicBezTo>
                  <a:cubicBezTo>
                    <a:pt x="3940397" y="2221540"/>
                    <a:pt x="3696272" y="2450425"/>
                    <a:pt x="3398615" y="2450425"/>
                  </a:cubicBezTo>
                  <a:cubicBezTo>
                    <a:pt x="3098292" y="2450425"/>
                    <a:pt x="2852452" y="2217444"/>
                    <a:pt x="2831878" y="1922359"/>
                  </a:cubicBezTo>
                  <a:cubicBezTo>
                    <a:pt x="2827782" y="1922455"/>
                    <a:pt x="2823686" y="1922550"/>
                    <a:pt x="2819591" y="1922550"/>
                  </a:cubicBezTo>
                  <a:cubicBezTo>
                    <a:pt x="2786824" y="1922550"/>
                    <a:pt x="2754821" y="1919407"/>
                    <a:pt x="2723864" y="1913406"/>
                  </a:cubicBezTo>
                  <a:cubicBezTo>
                    <a:pt x="2606040" y="2106668"/>
                    <a:pt x="2393347" y="2235732"/>
                    <a:pt x="2150459" y="2235732"/>
                  </a:cubicBezTo>
                  <a:cubicBezTo>
                    <a:pt x="1886712" y="2235732"/>
                    <a:pt x="1658493" y="2083522"/>
                    <a:pt x="1548765" y="1862161"/>
                  </a:cubicBezTo>
                  <a:cubicBezTo>
                    <a:pt x="1440371" y="1976557"/>
                    <a:pt x="1286923" y="2047803"/>
                    <a:pt x="1116902" y="2047803"/>
                  </a:cubicBezTo>
                  <a:cubicBezTo>
                    <a:pt x="954310" y="2047803"/>
                    <a:pt x="806958" y="1982557"/>
                    <a:pt x="699516" y="1876830"/>
                  </a:cubicBezTo>
                  <a:cubicBezTo>
                    <a:pt x="624650" y="1949410"/>
                    <a:pt x="522542" y="1994083"/>
                    <a:pt x="409956" y="1994083"/>
                  </a:cubicBezTo>
                  <a:cubicBezTo>
                    <a:pt x="225076" y="1994083"/>
                    <a:pt x="68390" y="1873496"/>
                    <a:pt x="14192" y="1706618"/>
                  </a:cubicBezTo>
                  <a:cubicBezTo>
                    <a:pt x="9620" y="1710809"/>
                    <a:pt x="4953" y="1714809"/>
                    <a:pt x="0" y="1718619"/>
                  </a:cubicBezTo>
                  <a:lnTo>
                    <a:pt x="0" y="721352"/>
                  </a:lnTo>
                  <a:cubicBezTo>
                    <a:pt x="205073" y="758023"/>
                    <a:pt x="360712" y="937284"/>
                    <a:pt x="360712" y="1152930"/>
                  </a:cubicBezTo>
                  <a:cubicBezTo>
                    <a:pt x="360712" y="1156930"/>
                    <a:pt x="360617" y="1160835"/>
                    <a:pt x="360521" y="1164836"/>
                  </a:cubicBezTo>
                  <a:cubicBezTo>
                    <a:pt x="376714" y="1162931"/>
                    <a:pt x="393192" y="1161883"/>
                    <a:pt x="409861" y="1161883"/>
                  </a:cubicBezTo>
                  <a:cubicBezTo>
                    <a:pt x="470059" y="1161883"/>
                    <a:pt x="527304" y="1174742"/>
                    <a:pt x="579025" y="1197697"/>
                  </a:cubicBezTo>
                  <a:cubicBezTo>
                    <a:pt x="674561" y="996625"/>
                    <a:pt x="879443" y="857655"/>
                    <a:pt x="1116806" y="857655"/>
                  </a:cubicBezTo>
                  <a:cubicBezTo>
                    <a:pt x="1132618" y="857655"/>
                    <a:pt x="1148239" y="858321"/>
                    <a:pt x="1163765" y="859465"/>
                  </a:cubicBezTo>
                  <a:cubicBezTo>
                    <a:pt x="1199388" y="660011"/>
                    <a:pt x="1373696" y="508659"/>
                    <a:pt x="1583341" y="508659"/>
                  </a:cubicBezTo>
                  <a:cubicBezTo>
                    <a:pt x="1671733" y="508659"/>
                    <a:pt x="1753934" y="535615"/>
                    <a:pt x="1821942" y="581716"/>
                  </a:cubicBezTo>
                  <a:cubicBezTo>
                    <a:pt x="1850517" y="284631"/>
                    <a:pt x="2100739" y="52316"/>
                    <a:pt x="2405348" y="52316"/>
                  </a:cubicBezTo>
                  <a:cubicBezTo>
                    <a:pt x="2729008" y="52316"/>
                    <a:pt x="2991422" y="314730"/>
                    <a:pt x="2991422" y="638484"/>
                  </a:cubicBezTo>
                  <a:cubicBezTo>
                    <a:pt x="2991422" y="741926"/>
                    <a:pt x="2964561" y="839081"/>
                    <a:pt x="2917508" y="923472"/>
                  </a:cubicBezTo>
                  <a:cubicBezTo>
                    <a:pt x="3117437" y="962906"/>
                    <a:pt x="3274886" y="1120354"/>
                    <a:pt x="3314224" y="1320284"/>
                  </a:cubicBezTo>
                  <a:cubicBezTo>
                    <a:pt x="3341751" y="1316188"/>
                    <a:pt x="3369850" y="1314093"/>
                    <a:pt x="3398520" y="1314093"/>
                  </a:cubicBezTo>
                  <a:cubicBezTo>
                    <a:pt x="3445574" y="1314093"/>
                    <a:pt x="3491294" y="1319903"/>
                    <a:pt x="3535109" y="1330666"/>
                  </a:cubicBezTo>
                  <a:cubicBezTo>
                    <a:pt x="3589115" y="1125402"/>
                    <a:pt x="3775901" y="974050"/>
                    <a:pt x="3998119" y="974050"/>
                  </a:cubicBezTo>
                  <a:cubicBezTo>
                    <a:pt x="4211003" y="974050"/>
                    <a:pt x="4391406" y="1113020"/>
                    <a:pt x="4453605" y="1305139"/>
                  </a:cubicBezTo>
                  <a:cubicBezTo>
                    <a:pt x="4495134" y="1293519"/>
                    <a:pt x="4538949" y="1287232"/>
                    <a:pt x="4584193" y="1287232"/>
                  </a:cubicBezTo>
                  <a:cubicBezTo>
                    <a:pt x="4678966" y="1287232"/>
                    <a:pt x="4767263" y="1314474"/>
                    <a:pt x="4841844" y="1361623"/>
                  </a:cubicBezTo>
                  <a:cubicBezTo>
                    <a:pt x="4903662" y="1182934"/>
                    <a:pt x="5073492" y="1054536"/>
                    <a:pt x="5273231" y="1054536"/>
                  </a:cubicBezTo>
                  <a:cubicBezTo>
                    <a:pt x="5448967" y="1054536"/>
                    <a:pt x="5601558" y="1153977"/>
                    <a:pt x="5677759" y="1299615"/>
                  </a:cubicBezTo>
                  <a:cubicBezTo>
                    <a:pt x="5736836" y="1221034"/>
                    <a:pt x="5818525" y="1160347"/>
                    <a:pt x="5913140" y="1127281"/>
                  </a:cubicBezTo>
                  <a:lnTo>
                    <a:pt x="5968744" y="1114024"/>
                  </a:lnTo>
                  <a:lnTo>
                    <a:pt x="5964072" y="1067675"/>
                  </a:lnTo>
                  <a:cubicBezTo>
                    <a:pt x="5964072" y="830245"/>
                    <a:pt x="6156547" y="637770"/>
                    <a:pt x="6393977" y="637770"/>
                  </a:cubicBezTo>
                  <a:cubicBezTo>
                    <a:pt x="6631407" y="637770"/>
                    <a:pt x="6823882" y="830245"/>
                    <a:pt x="6823882" y="1067675"/>
                  </a:cubicBezTo>
                  <a:lnTo>
                    <a:pt x="6822662" y="1079780"/>
                  </a:lnTo>
                  <a:lnTo>
                    <a:pt x="6902276" y="1116878"/>
                  </a:lnTo>
                  <a:cubicBezTo>
                    <a:pt x="6958890" y="1150477"/>
                    <a:pt x="7008325" y="1194912"/>
                    <a:pt x="7047710" y="1247299"/>
                  </a:cubicBezTo>
                  <a:cubicBezTo>
                    <a:pt x="7123910" y="1101661"/>
                    <a:pt x="7276501" y="1002220"/>
                    <a:pt x="7452237" y="1002220"/>
                  </a:cubicBezTo>
                  <a:cubicBezTo>
                    <a:pt x="7651976" y="1002220"/>
                    <a:pt x="7821807" y="1130618"/>
                    <a:pt x="7883625" y="1309307"/>
                  </a:cubicBezTo>
                  <a:cubicBezTo>
                    <a:pt x="7958205" y="1262158"/>
                    <a:pt x="8046502" y="1234916"/>
                    <a:pt x="8141276" y="1234916"/>
                  </a:cubicBezTo>
                  <a:cubicBezTo>
                    <a:pt x="8186520" y="1234916"/>
                    <a:pt x="8230335" y="1241203"/>
                    <a:pt x="8271863" y="1252823"/>
                  </a:cubicBezTo>
                  <a:cubicBezTo>
                    <a:pt x="8334062" y="1060704"/>
                    <a:pt x="8514465" y="921734"/>
                    <a:pt x="8727349" y="921734"/>
                  </a:cubicBezTo>
                  <a:cubicBezTo>
                    <a:pt x="8949567" y="921734"/>
                    <a:pt x="9136353" y="1073086"/>
                    <a:pt x="9190359" y="1278350"/>
                  </a:cubicBezTo>
                  <a:cubicBezTo>
                    <a:pt x="9234174" y="1267587"/>
                    <a:pt x="9279894" y="1261777"/>
                    <a:pt x="9326948" y="1261777"/>
                  </a:cubicBezTo>
                  <a:cubicBezTo>
                    <a:pt x="9355618" y="1261777"/>
                    <a:pt x="9383717" y="1263872"/>
                    <a:pt x="9411244" y="1267968"/>
                  </a:cubicBezTo>
                  <a:cubicBezTo>
                    <a:pt x="9450582" y="1068038"/>
                    <a:pt x="9608031" y="910590"/>
                    <a:pt x="9807960" y="871156"/>
                  </a:cubicBezTo>
                  <a:cubicBezTo>
                    <a:pt x="9760907" y="786765"/>
                    <a:pt x="9734046" y="689610"/>
                    <a:pt x="9734046" y="586168"/>
                  </a:cubicBezTo>
                  <a:cubicBezTo>
                    <a:pt x="9734046" y="262414"/>
                    <a:pt x="9996460" y="0"/>
                    <a:pt x="10320120" y="0"/>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2" name="Google Shape;462;p13"/>
            <p:cNvSpPr/>
            <p:nvPr/>
          </p:nvSpPr>
          <p:spPr>
            <a:xfrm>
              <a:off x="8947421" y="1811733"/>
              <a:ext cx="3143250" cy="318325"/>
            </a:xfrm>
            <a:custGeom>
              <a:avLst/>
              <a:gdLst/>
              <a:ahLst/>
              <a:cxnLst/>
              <a:rect l="l" t="t" r="r" b="b"/>
              <a:pathLst>
                <a:path w="3143250" h="318325" extrusionOk="0">
                  <a:moveTo>
                    <a:pt x="0" y="318326"/>
                  </a:moveTo>
                  <a:lnTo>
                    <a:pt x="3143250" y="318326"/>
                  </a:lnTo>
                  <a:lnTo>
                    <a:pt x="2933033" y="262509"/>
                  </a:lnTo>
                  <a:cubicBezTo>
                    <a:pt x="2817781" y="231934"/>
                    <a:pt x="2711291" y="184309"/>
                    <a:pt x="2619375" y="122301"/>
                  </a:cubicBezTo>
                  <a:cubicBezTo>
                    <a:pt x="2413254" y="-16859"/>
                    <a:pt x="2106168" y="-16859"/>
                    <a:pt x="1899952" y="122301"/>
                  </a:cubicBezTo>
                  <a:cubicBezTo>
                    <a:pt x="1695736" y="260128"/>
                    <a:pt x="1391507" y="260128"/>
                    <a:pt x="1187291" y="122301"/>
                  </a:cubicBezTo>
                  <a:cubicBezTo>
                    <a:pt x="945737" y="-40767"/>
                    <a:pt x="585978" y="-40767"/>
                    <a:pt x="344424" y="122301"/>
                  </a:cubicBezTo>
                  <a:cubicBezTo>
                    <a:pt x="236601" y="195072"/>
                    <a:pt x="121348" y="260604"/>
                    <a:pt x="0" y="318326"/>
                  </a:cubicBezTo>
                  <a:lnTo>
                    <a:pt x="0" y="31832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3" name="Google Shape;463;p13"/>
            <p:cNvSpPr/>
            <p:nvPr/>
          </p:nvSpPr>
          <p:spPr>
            <a:xfrm>
              <a:off x="7588288" y="2969887"/>
              <a:ext cx="3606069" cy="366212"/>
            </a:xfrm>
            <a:custGeom>
              <a:avLst/>
              <a:gdLst/>
              <a:ahLst/>
              <a:cxnLst/>
              <a:rect l="l" t="t" r="r" b="b"/>
              <a:pathLst>
                <a:path w="3606069" h="366212" extrusionOk="0">
                  <a:moveTo>
                    <a:pt x="3273266" y="366212"/>
                  </a:moveTo>
                  <a:lnTo>
                    <a:pt x="0" y="366212"/>
                  </a:lnTo>
                  <a:lnTo>
                    <a:pt x="144113" y="312110"/>
                  </a:lnTo>
                  <a:cubicBezTo>
                    <a:pt x="267653" y="265819"/>
                    <a:pt x="382715" y="199334"/>
                    <a:pt x="484632" y="115514"/>
                  </a:cubicBezTo>
                  <a:cubicBezTo>
                    <a:pt x="671893" y="-38505"/>
                    <a:pt x="941927" y="-38505"/>
                    <a:pt x="1129093" y="115514"/>
                  </a:cubicBezTo>
                  <a:cubicBezTo>
                    <a:pt x="1329690" y="280583"/>
                    <a:pt x="1619155" y="280583"/>
                    <a:pt x="1819751" y="115514"/>
                  </a:cubicBezTo>
                  <a:cubicBezTo>
                    <a:pt x="1978533" y="-15073"/>
                    <a:pt x="2207514" y="-15073"/>
                    <a:pt x="2366296" y="115514"/>
                  </a:cubicBezTo>
                  <a:cubicBezTo>
                    <a:pt x="2547747" y="264771"/>
                    <a:pt x="2809494" y="264771"/>
                    <a:pt x="2990945" y="115514"/>
                  </a:cubicBezTo>
                  <a:cubicBezTo>
                    <a:pt x="3080099" y="42172"/>
                    <a:pt x="3199162" y="16359"/>
                    <a:pt x="3310700" y="46268"/>
                  </a:cubicBezTo>
                  <a:cubicBezTo>
                    <a:pt x="3422238" y="76176"/>
                    <a:pt x="3512439" y="157996"/>
                    <a:pt x="3552920" y="266105"/>
                  </a:cubicBezTo>
                  <a:cubicBezTo>
                    <a:pt x="3566351" y="302014"/>
                    <a:pt x="3584353" y="335542"/>
                    <a:pt x="3606070" y="366117"/>
                  </a:cubicBezTo>
                  <a:lnTo>
                    <a:pt x="3273266" y="3661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4" name="Google Shape;464;p13"/>
            <p:cNvSpPr/>
            <p:nvPr/>
          </p:nvSpPr>
          <p:spPr>
            <a:xfrm>
              <a:off x="0" y="5186149"/>
              <a:ext cx="12194349" cy="1672246"/>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5" name="Google Shape;465;p13"/>
            <p:cNvSpPr/>
            <p:nvPr/>
          </p:nvSpPr>
          <p:spPr>
            <a:xfrm>
              <a:off x="-81" y="5403001"/>
              <a:ext cx="12194349" cy="28104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6" name="Google Shape;466;p13"/>
            <p:cNvSpPr/>
            <p:nvPr/>
          </p:nvSpPr>
          <p:spPr>
            <a:xfrm>
              <a:off x="0" y="6402906"/>
              <a:ext cx="12194533" cy="414735"/>
            </a:xfrm>
            <a:custGeom>
              <a:avLst/>
              <a:gdLst/>
              <a:ahLst/>
              <a:cxnLst/>
              <a:rect l="l" t="t" r="r" b="b"/>
              <a:pathLst>
                <a:path w="6860497" h="850738" extrusionOk="0">
                  <a:moveTo>
                    <a:pt x="0" y="302575"/>
                  </a:moveTo>
                  <a:lnTo>
                    <a:pt x="0" y="580537"/>
                  </a:lnTo>
                  <a:cubicBezTo>
                    <a:pt x="382341" y="623205"/>
                    <a:pt x="203346" y="565240"/>
                    <a:pt x="475793" y="422148"/>
                  </a:cubicBezTo>
                  <a:cubicBezTo>
                    <a:pt x="809535" y="261261"/>
                    <a:pt x="1493670" y="842266"/>
                    <a:pt x="2020248" y="850279"/>
                  </a:cubicBezTo>
                  <a:cubicBezTo>
                    <a:pt x="2615822" y="859437"/>
                    <a:pt x="2958827" y="731643"/>
                    <a:pt x="3487173" y="479593"/>
                  </a:cubicBezTo>
                  <a:cubicBezTo>
                    <a:pt x="4331987" y="75189"/>
                    <a:pt x="3941529" y="665872"/>
                    <a:pt x="4733061" y="513206"/>
                  </a:cubicBezTo>
                  <a:cubicBezTo>
                    <a:pt x="4844725" y="491456"/>
                    <a:pt x="4955452" y="467625"/>
                    <a:pt x="5066803" y="444938"/>
                  </a:cubicBezTo>
                  <a:cubicBezTo>
                    <a:pt x="5674137" y="321411"/>
                    <a:pt x="5832943" y="471892"/>
                    <a:pt x="6376379" y="476991"/>
                  </a:cubicBezTo>
                  <a:cubicBezTo>
                    <a:pt x="6555062" y="478656"/>
                    <a:pt x="6709809" y="464919"/>
                    <a:pt x="6860498" y="446916"/>
                  </a:cubicBezTo>
                  <a:lnTo>
                    <a:pt x="6860498" y="299766"/>
                  </a:lnTo>
                  <a:cubicBezTo>
                    <a:pt x="6734369" y="313502"/>
                    <a:pt x="6605326" y="323597"/>
                    <a:pt x="6469415" y="322036"/>
                  </a:cubicBezTo>
                  <a:cubicBezTo>
                    <a:pt x="6019118" y="316936"/>
                    <a:pt x="5673200" y="179048"/>
                    <a:pt x="5222903" y="218385"/>
                  </a:cubicBezTo>
                  <a:cubicBezTo>
                    <a:pt x="5163169" y="224733"/>
                    <a:pt x="5103643" y="231394"/>
                    <a:pt x="5044012" y="238574"/>
                  </a:cubicBezTo>
                  <a:cubicBezTo>
                    <a:pt x="4628578" y="288838"/>
                    <a:pt x="4523158" y="343578"/>
                    <a:pt x="4136966" y="169786"/>
                  </a:cubicBezTo>
                  <a:cubicBezTo>
                    <a:pt x="3581666" y="-80078"/>
                    <a:pt x="3125125" y="487086"/>
                    <a:pt x="2480848" y="344930"/>
                  </a:cubicBezTo>
                  <a:cubicBezTo>
                    <a:pt x="2105167" y="261989"/>
                    <a:pt x="2590430" y="223797"/>
                    <a:pt x="2680760" y="216928"/>
                  </a:cubicBezTo>
                  <a:cubicBezTo>
                    <a:pt x="3002534" y="192681"/>
                    <a:pt x="2789614" y="192681"/>
                    <a:pt x="2632473" y="168121"/>
                  </a:cubicBezTo>
                  <a:cubicBezTo>
                    <a:pt x="2422466" y="131697"/>
                    <a:pt x="2214021" y="83515"/>
                    <a:pt x="2002141" y="47924"/>
                  </a:cubicBezTo>
                  <a:cubicBezTo>
                    <a:pt x="1028284" y="-115565"/>
                    <a:pt x="1339964" y="176654"/>
                    <a:pt x="1992358" y="363767"/>
                  </a:cubicBezTo>
                  <a:lnTo>
                    <a:pt x="2065517" y="382395"/>
                  </a:lnTo>
                  <a:cubicBezTo>
                    <a:pt x="2604271" y="519450"/>
                    <a:pt x="2884627" y="434948"/>
                    <a:pt x="3387790" y="245963"/>
                  </a:cubicBezTo>
                  <a:cubicBezTo>
                    <a:pt x="4222301" y="-67486"/>
                    <a:pt x="4042370" y="367409"/>
                    <a:pt x="4682693" y="314335"/>
                  </a:cubicBezTo>
                  <a:cubicBezTo>
                    <a:pt x="5042764" y="284468"/>
                    <a:pt x="5300329" y="218385"/>
                    <a:pt x="5674761" y="268233"/>
                  </a:cubicBezTo>
                  <a:cubicBezTo>
                    <a:pt x="5704524" y="274373"/>
                    <a:pt x="5733767" y="280721"/>
                    <a:pt x="5763426" y="287485"/>
                  </a:cubicBezTo>
                  <a:cubicBezTo>
                    <a:pt x="5799954" y="295811"/>
                    <a:pt x="6279909" y="387598"/>
                    <a:pt x="5993934" y="363038"/>
                  </a:cubicBezTo>
                  <a:cubicBezTo>
                    <a:pt x="5639379" y="332651"/>
                    <a:pt x="5567885" y="287485"/>
                    <a:pt x="5193973" y="356066"/>
                  </a:cubicBezTo>
                  <a:cubicBezTo>
                    <a:pt x="5027882" y="388430"/>
                    <a:pt x="4841394" y="429225"/>
                    <a:pt x="4675512" y="451807"/>
                  </a:cubicBezTo>
                  <a:cubicBezTo>
                    <a:pt x="4045492" y="537246"/>
                    <a:pt x="4214080" y="113382"/>
                    <a:pt x="3650454" y="337021"/>
                  </a:cubicBezTo>
                  <a:cubicBezTo>
                    <a:pt x="3239911" y="499990"/>
                    <a:pt x="2971627" y="700526"/>
                    <a:pt x="2500412" y="746212"/>
                  </a:cubicBezTo>
                  <a:cubicBezTo>
                    <a:pt x="2358153" y="759428"/>
                    <a:pt x="2209858" y="770668"/>
                    <a:pt x="2067182" y="772957"/>
                  </a:cubicBezTo>
                  <a:cubicBezTo>
                    <a:pt x="1571824" y="780866"/>
                    <a:pt x="1158263" y="402479"/>
                    <a:pt x="719518" y="323805"/>
                  </a:cubicBezTo>
                  <a:cubicBezTo>
                    <a:pt x="472151" y="279472"/>
                    <a:pt x="441035" y="379169"/>
                    <a:pt x="290138" y="396339"/>
                  </a:cubicBezTo>
                  <a:cubicBezTo>
                    <a:pt x="232381" y="396235"/>
                    <a:pt x="210839" y="390616"/>
                    <a:pt x="156308" y="369282"/>
                  </a:cubicBezTo>
                  <a:cubicBezTo>
                    <a:pt x="97615" y="346596"/>
                    <a:pt x="47246" y="324221"/>
                    <a:pt x="0" y="302575"/>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7" name="Google Shape;467;p13"/>
            <p:cNvSpPr/>
            <p:nvPr/>
          </p:nvSpPr>
          <p:spPr>
            <a:xfrm>
              <a:off x="-266" y="5975923"/>
              <a:ext cx="12194533" cy="282641"/>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8" name="Google Shape;468;p13"/>
            <p:cNvSpPr/>
            <p:nvPr/>
          </p:nvSpPr>
          <p:spPr>
            <a:xfrm>
              <a:off x="0" y="5186149"/>
              <a:ext cx="12194349" cy="51037"/>
            </a:xfrm>
            <a:custGeom>
              <a:avLst/>
              <a:gdLst/>
              <a:ahLst/>
              <a:cxnLst/>
              <a:rect l="l" t="t" r="r" b="b"/>
              <a:pathLst>
                <a:path w="6860393" h="104691" extrusionOk="0">
                  <a:moveTo>
                    <a:pt x="0" y="0"/>
                  </a:moveTo>
                  <a:lnTo>
                    <a:pt x="6860394" y="0"/>
                  </a:lnTo>
                  <a:lnTo>
                    <a:pt x="6860394" y="104691"/>
                  </a:lnTo>
                  <a:lnTo>
                    <a:pt x="0" y="104691"/>
                  </a:lnTo>
                  <a:close/>
                </a:path>
              </a:pathLst>
            </a:custGeom>
            <a:solidFill>
              <a:srgbClr val="0B93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69" name="Google Shape;469;p13"/>
            <p:cNvGrpSpPr/>
            <p:nvPr/>
          </p:nvGrpSpPr>
          <p:grpSpPr>
            <a:xfrm>
              <a:off x="0" y="4274701"/>
              <a:ext cx="12194533" cy="1071701"/>
              <a:chOff x="0" y="5280348"/>
              <a:chExt cx="12194533" cy="1762086"/>
            </a:xfrm>
          </p:grpSpPr>
          <p:sp>
            <p:nvSpPr>
              <p:cNvPr id="470" name="Google Shape;470;p13"/>
              <p:cNvSpPr/>
              <p:nvPr/>
            </p:nvSpPr>
            <p:spPr>
              <a:xfrm>
                <a:off x="0" y="5280348"/>
                <a:ext cx="12194349" cy="1576199"/>
              </a:xfrm>
              <a:custGeom>
                <a:avLst/>
                <a:gdLst/>
                <a:ahLst/>
                <a:cxnLst/>
                <a:rect l="l" t="t" r="r" b="b"/>
                <a:pathLst>
                  <a:path w="6860393" h="1580149" extrusionOk="0">
                    <a:moveTo>
                      <a:pt x="0" y="0"/>
                    </a:moveTo>
                    <a:lnTo>
                      <a:pt x="6860394" y="0"/>
                    </a:lnTo>
                    <a:lnTo>
                      <a:pt x="6860394" y="1580150"/>
                    </a:lnTo>
                    <a:lnTo>
                      <a:pt x="0" y="1580150"/>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1" name="Google Shape;471;p13"/>
              <p:cNvSpPr/>
              <p:nvPr/>
            </p:nvSpPr>
            <p:spPr>
              <a:xfrm>
                <a:off x="0" y="5746377"/>
                <a:ext cx="12194533" cy="1111232"/>
              </a:xfrm>
              <a:custGeom>
                <a:avLst/>
                <a:gdLst/>
                <a:ahLst/>
                <a:cxnLst/>
                <a:rect l="l" t="t" r="r" b="b"/>
                <a:pathLst>
                  <a:path w="6860497" h="1114017" extrusionOk="0">
                    <a:moveTo>
                      <a:pt x="0" y="176272"/>
                    </a:moveTo>
                    <a:lnTo>
                      <a:pt x="0" y="660911"/>
                    </a:lnTo>
                    <a:cubicBezTo>
                      <a:pt x="245494" y="715026"/>
                      <a:pt x="594221" y="825961"/>
                      <a:pt x="629916" y="1002354"/>
                    </a:cubicBezTo>
                    <a:cubicBezTo>
                      <a:pt x="638242" y="1043772"/>
                      <a:pt x="625441" y="1079988"/>
                      <a:pt x="598592" y="1114017"/>
                    </a:cubicBezTo>
                    <a:lnTo>
                      <a:pt x="4244051" y="1114017"/>
                    </a:lnTo>
                    <a:cubicBezTo>
                      <a:pt x="4950040" y="847503"/>
                      <a:pt x="5915156" y="725224"/>
                      <a:pt x="6645392" y="845734"/>
                    </a:cubicBezTo>
                    <a:cubicBezTo>
                      <a:pt x="6703982" y="856140"/>
                      <a:pt x="6778077" y="869981"/>
                      <a:pt x="6860498" y="882990"/>
                    </a:cubicBezTo>
                    <a:lnTo>
                      <a:pt x="6860498" y="113416"/>
                    </a:lnTo>
                    <a:cubicBezTo>
                      <a:pt x="6771208" y="94996"/>
                      <a:pt x="6684625" y="78033"/>
                      <a:pt x="6594087" y="63360"/>
                    </a:cubicBezTo>
                    <a:cubicBezTo>
                      <a:pt x="6062618" y="-22288"/>
                      <a:pt x="5761761" y="-33631"/>
                      <a:pt x="5248608" y="108108"/>
                    </a:cubicBezTo>
                    <a:cubicBezTo>
                      <a:pt x="4872614" y="209782"/>
                      <a:pt x="4709646" y="229034"/>
                      <a:pt x="4321165" y="256819"/>
                    </a:cubicBezTo>
                    <a:cubicBezTo>
                      <a:pt x="3641505" y="305419"/>
                      <a:pt x="3338046" y="446845"/>
                      <a:pt x="2643816" y="307917"/>
                    </a:cubicBezTo>
                    <a:cubicBezTo>
                      <a:pt x="2421842" y="265769"/>
                      <a:pt x="2278750" y="251304"/>
                      <a:pt x="2054070" y="240273"/>
                    </a:cubicBezTo>
                    <a:cubicBezTo>
                      <a:pt x="1251091" y="200936"/>
                      <a:pt x="949089" y="-29156"/>
                      <a:pt x="57029" y="164096"/>
                    </a:cubicBezTo>
                    <a:cubicBezTo>
                      <a:pt x="37880" y="168363"/>
                      <a:pt x="18940" y="172421"/>
                      <a:pt x="0" y="176272"/>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2" name="Google Shape;472;p13"/>
              <p:cNvSpPr/>
              <p:nvPr/>
            </p:nvSpPr>
            <p:spPr>
              <a:xfrm>
                <a:off x="0" y="6002783"/>
                <a:ext cx="12194533" cy="855466"/>
              </a:xfrm>
              <a:custGeom>
                <a:avLst/>
                <a:gdLst/>
                <a:ahLst/>
                <a:cxnLst/>
                <a:rect l="l" t="t" r="r" b="b"/>
                <a:pathLst>
                  <a:path w="6860497" h="857610" extrusionOk="0">
                    <a:moveTo>
                      <a:pt x="0" y="123628"/>
                    </a:moveTo>
                    <a:lnTo>
                      <a:pt x="0" y="220826"/>
                    </a:lnTo>
                    <a:cubicBezTo>
                      <a:pt x="52137" y="235395"/>
                      <a:pt x="132789" y="241639"/>
                      <a:pt x="201265" y="246635"/>
                    </a:cubicBezTo>
                    <a:cubicBezTo>
                      <a:pt x="922032" y="299292"/>
                      <a:pt x="908503" y="545202"/>
                      <a:pt x="1425819" y="813486"/>
                    </a:cubicBezTo>
                    <a:cubicBezTo>
                      <a:pt x="1458288" y="830137"/>
                      <a:pt x="1492942" y="844706"/>
                      <a:pt x="1529261" y="857610"/>
                    </a:cubicBezTo>
                    <a:lnTo>
                      <a:pt x="2857674" y="857610"/>
                    </a:lnTo>
                    <a:cubicBezTo>
                      <a:pt x="2879944" y="853240"/>
                      <a:pt x="2901694" y="848869"/>
                      <a:pt x="2922715" y="844498"/>
                    </a:cubicBezTo>
                    <a:cubicBezTo>
                      <a:pt x="3171643" y="785700"/>
                      <a:pt x="3340335" y="768529"/>
                      <a:pt x="3591032" y="737829"/>
                    </a:cubicBezTo>
                    <a:cubicBezTo>
                      <a:pt x="3800102" y="709732"/>
                      <a:pt x="3944963" y="677159"/>
                      <a:pt x="4146020" y="622836"/>
                    </a:cubicBezTo>
                    <a:cubicBezTo>
                      <a:pt x="4838168" y="435932"/>
                      <a:pt x="5447480" y="337172"/>
                      <a:pt x="6170015" y="326662"/>
                    </a:cubicBezTo>
                    <a:cubicBezTo>
                      <a:pt x="6464940" y="322395"/>
                      <a:pt x="6669327" y="347059"/>
                      <a:pt x="6860498" y="387541"/>
                    </a:cubicBezTo>
                    <a:lnTo>
                      <a:pt x="6860498" y="129247"/>
                    </a:lnTo>
                    <a:cubicBezTo>
                      <a:pt x="6711058" y="89286"/>
                      <a:pt x="6564844" y="59106"/>
                      <a:pt x="6433095" y="42039"/>
                    </a:cubicBezTo>
                    <a:cubicBezTo>
                      <a:pt x="5765612" y="-44545"/>
                      <a:pt x="5055876" y="36003"/>
                      <a:pt x="4412015" y="206568"/>
                    </a:cubicBezTo>
                    <a:cubicBezTo>
                      <a:pt x="3909580" y="339670"/>
                      <a:pt x="3762846" y="331241"/>
                      <a:pt x="3256249" y="364646"/>
                    </a:cubicBezTo>
                    <a:cubicBezTo>
                      <a:pt x="2972876" y="385043"/>
                      <a:pt x="2829784" y="430416"/>
                      <a:pt x="2568680" y="471731"/>
                    </a:cubicBezTo>
                    <a:cubicBezTo>
                      <a:pt x="2096321" y="506177"/>
                      <a:pt x="2059169" y="324476"/>
                      <a:pt x="1710129" y="165254"/>
                    </a:cubicBezTo>
                    <a:cubicBezTo>
                      <a:pt x="1602108" y="121130"/>
                      <a:pt x="1522809" y="101773"/>
                      <a:pt x="1405942" y="84186"/>
                    </a:cubicBezTo>
                    <a:cubicBezTo>
                      <a:pt x="1042957" y="29655"/>
                      <a:pt x="420638" y="-71498"/>
                      <a:pt x="87104" y="78775"/>
                    </a:cubicBezTo>
                    <a:cubicBezTo>
                      <a:pt x="50160" y="95425"/>
                      <a:pt x="21542" y="110307"/>
                      <a:pt x="0" y="12362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3" name="Google Shape;473;p13"/>
              <p:cNvSpPr/>
              <p:nvPr/>
            </p:nvSpPr>
            <p:spPr>
              <a:xfrm>
                <a:off x="0" y="6711325"/>
                <a:ext cx="12194349" cy="331109"/>
              </a:xfrm>
              <a:custGeom>
                <a:avLst/>
                <a:gdLst/>
                <a:ahLst/>
                <a:cxnLst/>
                <a:rect l="l" t="t" r="r" b="b"/>
                <a:pathLst>
                  <a:path w="6860393" h="331939" extrusionOk="0">
                    <a:moveTo>
                      <a:pt x="6860394" y="29555"/>
                    </a:moveTo>
                    <a:lnTo>
                      <a:pt x="6860394" y="165466"/>
                    </a:lnTo>
                    <a:cubicBezTo>
                      <a:pt x="6643415" y="140074"/>
                      <a:pt x="6414468" y="213961"/>
                      <a:pt x="6183231" y="255796"/>
                    </a:cubicBezTo>
                    <a:cubicBezTo>
                      <a:pt x="5687353" y="345398"/>
                      <a:pt x="5389514" y="270678"/>
                      <a:pt x="4926417" y="289097"/>
                    </a:cubicBezTo>
                    <a:cubicBezTo>
                      <a:pt x="4511190" y="305540"/>
                      <a:pt x="4097317" y="311368"/>
                      <a:pt x="3684692" y="329059"/>
                    </a:cubicBezTo>
                    <a:lnTo>
                      <a:pt x="3625895" y="330828"/>
                    </a:lnTo>
                    <a:cubicBezTo>
                      <a:pt x="3279248" y="341235"/>
                      <a:pt x="3038750" y="275464"/>
                      <a:pt x="2717496" y="261936"/>
                    </a:cubicBezTo>
                    <a:cubicBezTo>
                      <a:pt x="2579399" y="256317"/>
                      <a:pt x="2441615" y="251633"/>
                      <a:pt x="2303414" y="249344"/>
                    </a:cubicBezTo>
                    <a:cubicBezTo>
                      <a:pt x="2081335" y="246950"/>
                      <a:pt x="1867895" y="254443"/>
                      <a:pt x="1646336" y="264954"/>
                    </a:cubicBezTo>
                    <a:cubicBezTo>
                      <a:pt x="1522705" y="272135"/>
                      <a:pt x="1403757" y="287537"/>
                      <a:pt x="1282207" y="295237"/>
                    </a:cubicBezTo>
                    <a:cubicBezTo>
                      <a:pt x="818797" y="324480"/>
                      <a:pt x="412104" y="176601"/>
                      <a:pt x="0" y="178995"/>
                    </a:cubicBezTo>
                    <a:lnTo>
                      <a:pt x="0" y="0"/>
                    </a:lnTo>
                    <a:cubicBezTo>
                      <a:pt x="146942" y="5203"/>
                      <a:pt x="299712" y="21854"/>
                      <a:pt x="517524" y="51617"/>
                    </a:cubicBezTo>
                    <a:cubicBezTo>
                      <a:pt x="1049409" y="124256"/>
                      <a:pt x="1372016" y="69621"/>
                      <a:pt x="1888083" y="68684"/>
                    </a:cubicBezTo>
                    <a:cubicBezTo>
                      <a:pt x="2239101" y="66499"/>
                      <a:pt x="2695121" y="18836"/>
                      <a:pt x="3024076" y="42355"/>
                    </a:cubicBezTo>
                    <a:cubicBezTo>
                      <a:pt x="3309428" y="61816"/>
                      <a:pt x="3580729" y="71390"/>
                      <a:pt x="3866809" y="60255"/>
                    </a:cubicBezTo>
                    <a:cubicBezTo>
                      <a:pt x="4198262" y="47350"/>
                      <a:pt x="4433349" y="58485"/>
                      <a:pt x="4761263" y="71598"/>
                    </a:cubicBezTo>
                    <a:cubicBezTo>
                      <a:pt x="5117276" y="76281"/>
                      <a:pt x="5475681" y="129979"/>
                      <a:pt x="5820767" y="125296"/>
                    </a:cubicBezTo>
                    <a:cubicBezTo>
                      <a:pt x="6242237" y="119677"/>
                      <a:pt x="6528525" y="-23103"/>
                      <a:pt x="6860394" y="2955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474" name="Google Shape;474;p13"/>
            <p:cNvSpPr/>
            <p:nvPr/>
          </p:nvSpPr>
          <p:spPr>
            <a:xfrm>
              <a:off x="1" y="6752375"/>
              <a:ext cx="12198005" cy="167040"/>
            </a:xfrm>
            <a:custGeom>
              <a:avLst/>
              <a:gdLst/>
              <a:ahLst/>
              <a:cxnLst/>
              <a:rect l="l" t="t" r="r" b="b"/>
              <a:pathLst>
                <a:path w="6852812" h="167040" extrusionOk="0">
                  <a:moveTo>
                    <a:pt x="0" y="0"/>
                  </a:moveTo>
                  <a:lnTo>
                    <a:pt x="6852813" y="0"/>
                  </a:lnTo>
                  <a:lnTo>
                    <a:pt x="6852813" y="167041"/>
                  </a:lnTo>
                  <a:lnTo>
                    <a:pt x="0" y="74805"/>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a:p>
          </p:txBody>
        </p:sp>
        <p:grpSp>
          <p:nvGrpSpPr>
            <p:cNvPr id="475" name="Google Shape;475;p13"/>
            <p:cNvGrpSpPr/>
            <p:nvPr/>
          </p:nvGrpSpPr>
          <p:grpSpPr>
            <a:xfrm>
              <a:off x="9261102" y="1405623"/>
              <a:ext cx="2930722" cy="3360545"/>
              <a:chOff x="231649" y="2116677"/>
              <a:chExt cx="3567960" cy="4091241"/>
            </a:xfrm>
          </p:grpSpPr>
          <p:grpSp>
            <p:nvGrpSpPr>
              <p:cNvPr id="476" name="Google Shape;476;p13"/>
              <p:cNvGrpSpPr/>
              <p:nvPr/>
            </p:nvGrpSpPr>
            <p:grpSpPr>
              <a:xfrm>
                <a:off x="231649" y="2773013"/>
                <a:ext cx="1834009" cy="3417487"/>
                <a:chOff x="3732495" y="1449310"/>
                <a:chExt cx="1834009" cy="3417487"/>
              </a:xfrm>
            </p:grpSpPr>
            <p:sp>
              <p:nvSpPr>
                <p:cNvPr id="477" name="Google Shape;477;p13"/>
                <p:cNvSpPr/>
                <p:nvPr/>
              </p:nvSpPr>
              <p:spPr>
                <a:xfrm>
                  <a:off x="4534185" y="1954243"/>
                  <a:ext cx="621029" cy="2912554"/>
                </a:xfrm>
                <a:custGeom>
                  <a:avLst/>
                  <a:gdLst/>
                  <a:ahLst/>
                  <a:cxnLst/>
                  <a:rect l="l" t="t" r="r" b="b"/>
                  <a:pathLst>
                    <a:path w="621029" h="2912554" extrusionOk="0">
                      <a:moveTo>
                        <a:pt x="621030" y="2912555"/>
                      </a:moveTo>
                      <a:lnTo>
                        <a:pt x="621030" y="2175034"/>
                      </a:lnTo>
                      <a:cubicBezTo>
                        <a:pt x="621030" y="1411415"/>
                        <a:pt x="420053" y="661321"/>
                        <a:pt x="38195" y="0"/>
                      </a:cubicBezTo>
                      <a:lnTo>
                        <a:pt x="0" y="18193"/>
                      </a:lnTo>
                      <a:cubicBezTo>
                        <a:pt x="468821" y="941356"/>
                        <a:pt x="519684" y="1849469"/>
                        <a:pt x="374047" y="2912555"/>
                      </a:cubicBezTo>
                      <a:lnTo>
                        <a:pt x="621030" y="2912555"/>
                      </a:ln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8" name="Google Shape;478;p13"/>
                <p:cNvSpPr/>
                <p:nvPr/>
              </p:nvSpPr>
              <p:spPr>
                <a:xfrm>
                  <a:off x="4534185" y="1954243"/>
                  <a:ext cx="110204" cy="153352"/>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9" name="Google Shape;479;p13"/>
                <p:cNvSpPr/>
                <p:nvPr/>
              </p:nvSpPr>
              <p:spPr>
                <a:xfrm>
                  <a:off x="3914679" y="1449310"/>
                  <a:ext cx="945070" cy="498646"/>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0" name="Google Shape;480;p13"/>
                <p:cNvSpPr/>
                <p:nvPr/>
              </p:nvSpPr>
              <p:spPr>
                <a:xfrm>
                  <a:off x="3732495" y="1635094"/>
                  <a:ext cx="1834009" cy="842928"/>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1" name="Google Shape;481;p13"/>
                <p:cNvSpPr/>
                <p:nvPr/>
              </p:nvSpPr>
              <p:spPr>
                <a:xfrm>
                  <a:off x="4277189" y="1894251"/>
                  <a:ext cx="949844" cy="583771"/>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482" name="Google Shape;482;p13"/>
              <p:cNvGrpSpPr/>
              <p:nvPr/>
            </p:nvGrpSpPr>
            <p:grpSpPr>
              <a:xfrm>
                <a:off x="1603968" y="2116677"/>
                <a:ext cx="2195641" cy="4091241"/>
                <a:chOff x="6245637" y="775556"/>
                <a:chExt cx="2195641" cy="4091241"/>
              </a:xfrm>
            </p:grpSpPr>
            <p:sp>
              <p:nvSpPr>
                <p:cNvPr id="483" name="Google Shape;483;p13"/>
                <p:cNvSpPr/>
                <p:nvPr/>
              </p:nvSpPr>
              <p:spPr>
                <a:xfrm>
                  <a:off x="6738079" y="1380076"/>
                  <a:ext cx="743521" cy="3486721"/>
                </a:xfrm>
                <a:custGeom>
                  <a:avLst/>
                  <a:gdLst/>
                  <a:ahLst/>
                  <a:cxnLst/>
                  <a:rect l="l" t="t" r="r" b="b"/>
                  <a:pathLst>
                    <a:path w="743521" h="3486721" extrusionOk="0">
                      <a:moveTo>
                        <a:pt x="0" y="3486722"/>
                      </a:moveTo>
                      <a:lnTo>
                        <a:pt x="0" y="2603849"/>
                      </a:lnTo>
                      <a:cubicBezTo>
                        <a:pt x="0" y="1689735"/>
                        <a:pt x="240602" y="791718"/>
                        <a:pt x="697706" y="0"/>
                      </a:cubicBezTo>
                      <a:lnTo>
                        <a:pt x="743522" y="21812"/>
                      </a:lnTo>
                      <a:cubicBezTo>
                        <a:pt x="182308" y="1126998"/>
                        <a:pt x="121444" y="2214182"/>
                        <a:pt x="295751" y="3486722"/>
                      </a:cubicBezTo>
                      <a:lnTo>
                        <a:pt x="0" y="3486722"/>
                      </a:ln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4" name="Google Shape;484;p13"/>
                <p:cNvSpPr/>
                <p:nvPr/>
              </p:nvSpPr>
              <p:spPr>
                <a:xfrm>
                  <a:off x="7349584" y="1380172"/>
                  <a:ext cx="132016" cy="18364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5" name="Google Shape;485;p13"/>
                <p:cNvSpPr/>
                <p:nvPr/>
              </p:nvSpPr>
              <p:spPr>
                <a:xfrm>
                  <a:off x="7091933" y="775556"/>
                  <a:ext cx="1131284" cy="596995"/>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6" name="Google Shape;486;p13"/>
                <p:cNvSpPr/>
                <p:nvPr/>
              </p:nvSpPr>
              <p:spPr>
                <a:xfrm>
                  <a:off x="6245637" y="998045"/>
                  <a:ext cx="2195641" cy="1009062"/>
                </a:xfrm>
                <a:custGeom>
                  <a:avLst/>
                  <a:gdLst/>
                  <a:ahLst/>
                  <a:cxnLst/>
                  <a:rect l="l" t="t" r="r" b="b"/>
                  <a:pathLst>
                    <a:path w="2195641" h="1009062" extrusionOk="0">
                      <a:moveTo>
                        <a:pt x="2192941" y="1009062"/>
                      </a:moveTo>
                      <a:cubicBezTo>
                        <a:pt x="2242757" y="437372"/>
                        <a:pt x="1591247" y="107997"/>
                        <a:pt x="1235964" y="329644"/>
                      </a:cubicBezTo>
                      <a:cubicBezTo>
                        <a:pt x="1054037" y="-135271"/>
                        <a:pt x="0" y="-82598"/>
                        <a:pt x="0" y="326025"/>
                      </a:cubicBezTo>
                      <a:lnTo>
                        <a:pt x="267367" y="340788"/>
                      </a:lnTo>
                      <a:lnTo>
                        <a:pt x="295275" y="176482"/>
                      </a:lnTo>
                      <a:lnTo>
                        <a:pt x="304419" y="342789"/>
                      </a:lnTo>
                      <a:lnTo>
                        <a:pt x="554450" y="356600"/>
                      </a:lnTo>
                      <a:lnTo>
                        <a:pt x="604457" y="176482"/>
                      </a:lnTo>
                      <a:lnTo>
                        <a:pt x="599599" y="359076"/>
                      </a:lnTo>
                      <a:lnTo>
                        <a:pt x="882301" y="374697"/>
                      </a:lnTo>
                      <a:lnTo>
                        <a:pt x="902780" y="227155"/>
                      </a:lnTo>
                      <a:lnTo>
                        <a:pt x="924116" y="376983"/>
                      </a:lnTo>
                      <a:lnTo>
                        <a:pt x="1213104" y="392890"/>
                      </a:lnTo>
                      <a:lnTo>
                        <a:pt x="1350931" y="479568"/>
                      </a:lnTo>
                      <a:lnTo>
                        <a:pt x="1452848" y="395652"/>
                      </a:lnTo>
                      <a:lnTo>
                        <a:pt x="1402556" y="512048"/>
                      </a:lnTo>
                      <a:lnTo>
                        <a:pt x="1610011" y="642445"/>
                      </a:lnTo>
                      <a:lnTo>
                        <a:pt x="1740503" y="504523"/>
                      </a:lnTo>
                      <a:lnTo>
                        <a:pt x="1680305" y="686737"/>
                      </a:lnTo>
                      <a:lnTo>
                        <a:pt x="1950530" y="856662"/>
                      </a:lnTo>
                      <a:lnTo>
                        <a:pt x="2024444" y="762841"/>
                      </a:lnTo>
                      <a:lnTo>
                        <a:pt x="2019586" y="900096"/>
                      </a:lnTo>
                      <a:lnTo>
                        <a:pt x="2192941" y="1009062"/>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7" name="Google Shape;487;p13"/>
                <p:cNvSpPr/>
                <p:nvPr/>
              </p:nvSpPr>
              <p:spPr>
                <a:xfrm>
                  <a:off x="6652164" y="1308311"/>
                  <a:ext cx="1137071" cy="698795"/>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nvGrpSpPr>
          <p:cNvPr id="488" name="Google Shape;488;p13"/>
          <p:cNvGrpSpPr/>
          <p:nvPr/>
        </p:nvGrpSpPr>
        <p:grpSpPr>
          <a:xfrm>
            <a:off x="-18498" y="-2075"/>
            <a:ext cx="12243025" cy="6880617"/>
            <a:chOff x="-18498" y="-2075"/>
            <a:chExt cx="12243025" cy="6880617"/>
          </a:xfrm>
        </p:grpSpPr>
        <p:sp>
          <p:nvSpPr>
            <p:cNvPr id="489" name="Google Shape;489;p13"/>
            <p:cNvSpPr/>
            <p:nvPr/>
          </p:nvSpPr>
          <p:spPr>
            <a:xfrm flipH="1">
              <a:off x="6726727" y="0"/>
              <a:ext cx="5497800" cy="6858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13"/>
            <p:cNvSpPr/>
            <p:nvPr/>
          </p:nvSpPr>
          <p:spPr>
            <a:xfrm flipH="1">
              <a:off x="-18498" y="-2075"/>
              <a:ext cx="7831747" cy="6880617"/>
            </a:xfrm>
            <a:custGeom>
              <a:avLst/>
              <a:gdLst/>
              <a:ahLst/>
              <a:cxnLst/>
              <a:rect l="l" t="t" r="r" b="b"/>
              <a:pathLst>
                <a:path w="7458807" h="4879870" extrusionOk="0">
                  <a:moveTo>
                    <a:pt x="0" y="515"/>
                  </a:moveTo>
                  <a:lnTo>
                    <a:pt x="7458807" y="0"/>
                  </a:lnTo>
                  <a:cubicBezTo>
                    <a:pt x="7458550" y="211240"/>
                    <a:pt x="7458292" y="422479"/>
                    <a:pt x="7458035" y="633719"/>
                  </a:cubicBezTo>
                  <a:cubicBezTo>
                    <a:pt x="7267936" y="673022"/>
                    <a:pt x="7163263" y="181642"/>
                    <a:pt x="6318213" y="235819"/>
                  </a:cubicBezTo>
                  <a:cubicBezTo>
                    <a:pt x="5473163" y="289996"/>
                    <a:pt x="5523376" y="704751"/>
                    <a:pt x="4973376" y="958781"/>
                  </a:cubicBezTo>
                  <a:cubicBezTo>
                    <a:pt x="4423376" y="1212811"/>
                    <a:pt x="3134986" y="1196946"/>
                    <a:pt x="3018210" y="1760000"/>
                  </a:cubicBezTo>
                  <a:cubicBezTo>
                    <a:pt x="2901434" y="2323054"/>
                    <a:pt x="3431333" y="2860553"/>
                    <a:pt x="3375477" y="3275902"/>
                  </a:cubicBezTo>
                  <a:cubicBezTo>
                    <a:pt x="3319622" y="3691251"/>
                    <a:pt x="2778084" y="3984766"/>
                    <a:pt x="2683077" y="4252094"/>
                  </a:cubicBezTo>
                  <a:cubicBezTo>
                    <a:pt x="2588070" y="4519422"/>
                    <a:pt x="2848747" y="4705011"/>
                    <a:pt x="2805433" y="4879870"/>
                  </a:cubicBezTo>
                  <a:lnTo>
                    <a:pt x="11860" y="4865570"/>
                  </a:lnTo>
                  <a:cubicBezTo>
                    <a:pt x="18277" y="3246922"/>
                    <a:pt x="20997" y="1606790"/>
                    <a:pt x="0" y="51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
        <p:nvSpPr>
          <p:cNvPr id="491" name="Google Shape;491;p13"/>
          <p:cNvSpPr txBox="1">
            <a:spLocks noGrp="1"/>
          </p:cNvSpPr>
          <p:nvPr>
            <p:ph type="subTitle" idx="1"/>
          </p:nvPr>
        </p:nvSpPr>
        <p:spPr>
          <a:xfrm>
            <a:off x="5056206" y="1729975"/>
            <a:ext cx="64068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rgbClr val="E9AA59"/>
              </a:buClr>
              <a:buSzPts val="1800"/>
              <a:buNone/>
              <a:defRPr sz="1800" b="1">
                <a:solidFill>
                  <a:srgbClr val="E9AA59"/>
                </a:solidFill>
              </a:defRPr>
            </a:lvl1pPr>
            <a:lvl2pPr lvl="1" rtl="0">
              <a:spcBef>
                <a:spcPts val="2100"/>
              </a:spcBef>
              <a:spcAft>
                <a:spcPts val="0"/>
              </a:spcAft>
              <a:buClr>
                <a:srgbClr val="E9AA59"/>
              </a:buClr>
              <a:buSzPts val="1800"/>
              <a:buNone/>
              <a:defRPr sz="1800" b="1">
                <a:solidFill>
                  <a:srgbClr val="E9AA59"/>
                </a:solidFill>
              </a:defRPr>
            </a:lvl2pPr>
            <a:lvl3pPr lvl="2" rtl="0">
              <a:spcBef>
                <a:spcPts val="2100"/>
              </a:spcBef>
              <a:spcAft>
                <a:spcPts val="0"/>
              </a:spcAft>
              <a:buClr>
                <a:srgbClr val="E9AA59"/>
              </a:buClr>
              <a:buSzPts val="1800"/>
              <a:buNone/>
              <a:defRPr sz="1800" b="1">
                <a:solidFill>
                  <a:srgbClr val="E9AA59"/>
                </a:solidFill>
              </a:defRPr>
            </a:lvl3pPr>
            <a:lvl4pPr lvl="3" rtl="0">
              <a:spcBef>
                <a:spcPts val="2100"/>
              </a:spcBef>
              <a:spcAft>
                <a:spcPts val="0"/>
              </a:spcAft>
              <a:buClr>
                <a:srgbClr val="E9AA59"/>
              </a:buClr>
              <a:buSzPts val="1800"/>
              <a:buNone/>
              <a:defRPr sz="1800" b="1">
                <a:solidFill>
                  <a:srgbClr val="E9AA59"/>
                </a:solidFill>
              </a:defRPr>
            </a:lvl4pPr>
            <a:lvl5pPr lvl="4" rtl="0">
              <a:spcBef>
                <a:spcPts val="2100"/>
              </a:spcBef>
              <a:spcAft>
                <a:spcPts val="0"/>
              </a:spcAft>
              <a:buClr>
                <a:srgbClr val="E9AA59"/>
              </a:buClr>
              <a:buSzPts val="1800"/>
              <a:buNone/>
              <a:defRPr sz="1800" b="1">
                <a:solidFill>
                  <a:srgbClr val="E9AA59"/>
                </a:solidFill>
              </a:defRPr>
            </a:lvl5pPr>
            <a:lvl6pPr lvl="5" rtl="0">
              <a:spcBef>
                <a:spcPts val="2100"/>
              </a:spcBef>
              <a:spcAft>
                <a:spcPts val="0"/>
              </a:spcAft>
              <a:buClr>
                <a:srgbClr val="E9AA59"/>
              </a:buClr>
              <a:buSzPts val="1800"/>
              <a:buNone/>
              <a:defRPr sz="1800" b="1">
                <a:solidFill>
                  <a:srgbClr val="E9AA59"/>
                </a:solidFill>
              </a:defRPr>
            </a:lvl6pPr>
            <a:lvl7pPr lvl="6" rtl="0">
              <a:spcBef>
                <a:spcPts val="2100"/>
              </a:spcBef>
              <a:spcAft>
                <a:spcPts val="0"/>
              </a:spcAft>
              <a:buClr>
                <a:srgbClr val="E9AA59"/>
              </a:buClr>
              <a:buSzPts val="1800"/>
              <a:buNone/>
              <a:defRPr sz="1800" b="1">
                <a:solidFill>
                  <a:srgbClr val="E9AA59"/>
                </a:solidFill>
              </a:defRPr>
            </a:lvl7pPr>
            <a:lvl8pPr lvl="7" rtl="0">
              <a:spcBef>
                <a:spcPts val="2100"/>
              </a:spcBef>
              <a:spcAft>
                <a:spcPts val="0"/>
              </a:spcAft>
              <a:buClr>
                <a:srgbClr val="E9AA59"/>
              </a:buClr>
              <a:buSzPts val="1800"/>
              <a:buNone/>
              <a:defRPr sz="1800" b="1">
                <a:solidFill>
                  <a:srgbClr val="E9AA59"/>
                </a:solidFill>
              </a:defRPr>
            </a:lvl8pPr>
            <a:lvl9pPr lvl="8" rtl="0">
              <a:spcBef>
                <a:spcPts val="2100"/>
              </a:spcBef>
              <a:spcAft>
                <a:spcPts val="2100"/>
              </a:spcAft>
              <a:buClr>
                <a:srgbClr val="E9AA59"/>
              </a:buClr>
              <a:buSzPts val="1800"/>
              <a:buNone/>
              <a:defRPr sz="1800" b="1">
                <a:solidFill>
                  <a:srgbClr val="E9AA59"/>
                </a:solidFill>
              </a:defRPr>
            </a:lvl9pPr>
          </a:lstStyle>
          <a:p>
            <a:endParaRPr/>
          </a:p>
        </p:txBody>
      </p:sp>
      <p:sp>
        <p:nvSpPr>
          <p:cNvPr id="492" name="Google Shape;492;p13"/>
          <p:cNvSpPr txBox="1">
            <a:spLocks noGrp="1"/>
          </p:cNvSpPr>
          <p:nvPr>
            <p:ph type="subTitle" idx="2"/>
          </p:nvPr>
        </p:nvSpPr>
        <p:spPr>
          <a:xfrm>
            <a:off x="5056206" y="3334868"/>
            <a:ext cx="64068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rgbClr val="E9AA59"/>
              </a:buClr>
              <a:buSzPts val="1800"/>
              <a:buNone/>
              <a:defRPr sz="1800" b="1">
                <a:solidFill>
                  <a:srgbClr val="E9AA59"/>
                </a:solidFill>
              </a:defRPr>
            </a:lvl1pPr>
            <a:lvl2pPr lvl="1" rtl="0">
              <a:spcBef>
                <a:spcPts val="2100"/>
              </a:spcBef>
              <a:spcAft>
                <a:spcPts val="0"/>
              </a:spcAft>
              <a:buClr>
                <a:srgbClr val="E9AA59"/>
              </a:buClr>
              <a:buSzPts val="1800"/>
              <a:buNone/>
              <a:defRPr sz="1800" b="1">
                <a:solidFill>
                  <a:srgbClr val="E9AA59"/>
                </a:solidFill>
              </a:defRPr>
            </a:lvl2pPr>
            <a:lvl3pPr lvl="2" rtl="0">
              <a:spcBef>
                <a:spcPts val="2100"/>
              </a:spcBef>
              <a:spcAft>
                <a:spcPts val="0"/>
              </a:spcAft>
              <a:buClr>
                <a:srgbClr val="E9AA59"/>
              </a:buClr>
              <a:buSzPts val="1800"/>
              <a:buNone/>
              <a:defRPr sz="1800" b="1">
                <a:solidFill>
                  <a:srgbClr val="E9AA59"/>
                </a:solidFill>
              </a:defRPr>
            </a:lvl3pPr>
            <a:lvl4pPr lvl="3" rtl="0">
              <a:spcBef>
                <a:spcPts val="2100"/>
              </a:spcBef>
              <a:spcAft>
                <a:spcPts val="0"/>
              </a:spcAft>
              <a:buClr>
                <a:srgbClr val="E9AA59"/>
              </a:buClr>
              <a:buSzPts val="1800"/>
              <a:buNone/>
              <a:defRPr sz="1800" b="1">
                <a:solidFill>
                  <a:srgbClr val="E9AA59"/>
                </a:solidFill>
              </a:defRPr>
            </a:lvl4pPr>
            <a:lvl5pPr lvl="4" rtl="0">
              <a:spcBef>
                <a:spcPts val="2100"/>
              </a:spcBef>
              <a:spcAft>
                <a:spcPts val="0"/>
              </a:spcAft>
              <a:buClr>
                <a:srgbClr val="E9AA59"/>
              </a:buClr>
              <a:buSzPts val="1800"/>
              <a:buNone/>
              <a:defRPr sz="1800" b="1">
                <a:solidFill>
                  <a:srgbClr val="E9AA59"/>
                </a:solidFill>
              </a:defRPr>
            </a:lvl5pPr>
            <a:lvl6pPr lvl="5" rtl="0">
              <a:spcBef>
                <a:spcPts val="2100"/>
              </a:spcBef>
              <a:spcAft>
                <a:spcPts val="0"/>
              </a:spcAft>
              <a:buClr>
                <a:srgbClr val="E9AA59"/>
              </a:buClr>
              <a:buSzPts val="1800"/>
              <a:buNone/>
              <a:defRPr sz="1800" b="1">
                <a:solidFill>
                  <a:srgbClr val="E9AA59"/>
                </a:solidFill>
              </a:defRPr>
            </a:lvl6pPr>
            <a:lvl7pPr lvl="6" rtl="0">
              <a:spcBef>
                <a:spcPts val="2100"/>
              </a:spcBef>
              <a:spcAft>
                <a:spcPts val="0"/>
              </a:spcAft>
              <a:buClr>
                <a:srgbClr val="E9AA59"/>
              </a:buClr>
              <a:buSzPts val="1800"/>
              <a:buNone/>
              <a:defRPr sz="1800" b="1">
                <a:solidFill>
                  <a:srgbClr val="E9AA59"/>
                </a:solidFill>
              </a:defRPr>
            </a:lvl7pPr>
            <a:lvl8pPr lvl="7" rtl="0">
              <a:spcBef>
                <a:spcPts val="2100"/>
              </a:spcBef>
              <a:spcAft>
                <a:spcPts val="0"/>
              </a:spcAft>
              <a:buClr>
                <a:srgbClr val="E9AA59"/>
              </a:buClr>
              <a:buSzPts val="1800"/>
              <a:buNone/>
              <a:defRPr sz="1800" b="1">
                <a:solidFill>
                  <a:srgbClr val="E9AA59"/>
                </a:solidFill>
              </a:defRPr>
            </a:lvl8pPr>
            <a:lvl9pPr lvl="8" rtl="0">
              <a:spcBef>
                <a:spcPts val="2100"/>
              </a:spcBef>
              <a:spcAft>
                <a:spcPts val="2100"/>
              </a:spcAft>
              <a:buClr>
                <a:srgbClr val="E9AA59"/>
              </a:buClr>
              <a:buSzPts val="1800"/>
              <a:buNone/>
              <a:defRPr sz="1800" b="1">
                <a:solidFill>
                  <a:srgbClr val="E9AA59"/>
                </a:solidFill>
              </a:defRPr>
            </a:lvl9pPr>
          </a:lstStyle>
          <a:p>
            <a:endParaRPr/>
          </a:p>
        </p:txBody>
      </p:sp>
      <p:sp>
        <p:nvSpPr>
          <p:cNvPr id="493" name="Google Shape;493;p13"/>
          <p:cNvSpPr txBox="1">
            <a:spLocks noGrp="1"/>
          </p:cNvSpPr>
          <p:nvPr>
            <p:ph type="subTitle" idx="3"/>
          </p:nvPr>
        </p:nvSpPr>
        <p:spPr>
          <a:xfrm>
            <a:off x="5056206" y="4939762"/>
            <a:ext cx="64068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rgbClr val="E9AA59"/>
              </a:buClr>
              <a:buSzPts val="1800"/>
              <a:buNone/>
              <a:defRPr sz="1800" b="1">
                <a:solidFill>
                  <a:srgbClr val="E9AA59"/>
                </a:solidFill>
              </a:defRPr>
            </a:lvl1pPr>
            <a:lvl2pPr lvl="1" rtl="0">
              <a:spcBef>
                <a:spcPts val="2100"/>
              </a:spcBef>
              <a:spcAft>
                <a:spcPts val="0"/>
              </a:spcAft>
              <a:buClr>
                <a:srgbClr val="E9AA59"/>
              </a:buClr>
              <a:buSzPts val="1800"/>
              <a:buNone/>
              <a:defRPr sz="1800" b="1">
                <a:solidFill>
                  <a:srgbClr val="E9AA59"/>
                </a:solidFill>
              </a:defRPr>
            </a:lvl2pPr>
            <a:lvl3pPr lvl="2" rtl="0">
              <a:spcBef>
                <a:spcPts val="2100"/>
              </a:spcBef>
              <a:spcAft>
                <a:spcPts val="0"/>
              </a:spcAft>
              <a:buClr>
                <a:srgbClr val="E9AA59"/>
              </a:buClr>
              <a:buSzPts val="1800"/>
              <a:buNone/>
              <a:defRPr sz="1800" b="1">
                <a:solidFill>
                  <a:srgbClr val="E9AA59"/>
                </a:solidFill>
              </a:defRPr>
            </a:lvl3pPr>
            <a:lvl4pPr lvl="3" rtl="0">
              <a:spcBef>
                <a:spcPts val="2100"/>
              </a:spcBef>
              <a:spcAft>
                <a:spcPts val="0"/>
              </a:spcAft>
              <a:buClr>
                <a:srgbClr val="E9AA59"/>
              </a:buClr>
              <a:buSzPts val="1800"/>
              <a:buNone/>
              <a:defRPr sz="1800" b="1">
                <a:solidFill>
                  <a:srgbClr val="E9AA59"/>
                </a:solidFill>
              </a:defRPr>
            </a:lvl4pPr>
            <a:lvl5pPr lvl="4" rtl="0">
              <a:spcBef>
                <a:spcPts val="2100"/>
              </a:spcBef>
              <a:spcAft>
                <a:spcPts val="0"/>
              </a:spcAft>
              <a:buClr>
                <a:srgbClr val="E9AA59"/>
              </a:buClr>
              <a:buSzPts val="1800"/>
              <a:buNone/>
              <a:defRPr sz="1800" b="1">
                <a:solidFill>
                  <a:srgbClr val="E9AA59"/>
                </a:solidFill>
              </a:defRPr>
            </a:lvl5pPr>
            <a:lvl6pPr lvl="5" rtl="0">
              <a:spcBef>
                <a:spcPts val="2100"/>
              </a:spcBef>
              <a:spcAft>
                <a:spcPts val="0"/>
              </a:spcAft>
              <a:buClr>
                <a:srgbClr val="E9AA59"/>
              </a:buClr>
              <a:buSzPts val="1800"/>
              <a:buNone/>
              <a:defRPr sz="1800" b="1">
                <a:solidFill>
                  <a:srgbClr val="E9AA59"/>
                </a:solidFill>
              </a:defRPr>
            </a:lvl6pPr>
            <a:lvl7pPr lvl="6" rtl="0">
              <a:spcBef>
                <a:spcPts val="2100"/>
              </a:spcBef>
              <a:spcAft>
                <a:spcPts val="0"/>
              </a:spcAft>
              <a:buClr>
                <a:srgbClr val="E9AA59"/>
              </a:buClr>
              <a:buSzPts val="1800"/>
              <a:buNone/>
              <a:defRPr sz="1800" b="1">
                <a:solidFill>
                  <a:srgbClr val="E9AA59"/>
                </a:solidFill>
              </a:defRPr>
            </a:lvl7pPr>
            <a:lvl8pPr lvl="7" rtl="0">
              <a:spcBef>
                <a:spcPts val="2100"/>
              </a:spcBef>
              <a:spcAft>
                <a:spcPts val="0"/>
              </a:spcAft>
              <a:buClr>
                <a:srgbClr val="E9AA59"/>
              </a:buClr>
              <a:buSzPts val="1800"/>
              <a:buNone/>
              <a:defRPr sz="1800" b="1">
                <a:solidFill>
                  <a:srgbClr val="E9AA59"/>
                </a:solidFill>
              </a:defRPr>
            </a:lvl8pPr>
            <a:lvl9pPr lvl="8" rtl="0">
              <a:spcBef>
                <a:spcPts val="2100"/>
              </a:spcBef>
              <a:spcAft>
                <a:spcPts val="2100"/>
              </a:spcAft>
              <a:buClr>
                <a:srgbClr val="E9AA59"/>
              </a:buClr>
              <a:buSzPts val="1800"/>
              <a:buNone/>
              <a:defRPr sz="1800" b="1">
                <a:solidFill>
                  <a:srgbClr val="E9AA59"/>
                </a:solidFill>
              </a:defRPr>
            </a:lvl9pPr>
          </a:lstStyle>
          <a:p>
            <a:endParaRPr/>
          </a:p>
        </p:txBody>
      </p:sp>
      <p:sp>
        <p:nvSpPr>
          <p:cNvPr id="494" name="Google Shape;494;p13"/>
          <p:cNvSpPr txBox="1">
            <a:spLocks noGrp="1"/>
          </p:cNvSpPr>
          <p:nvPr>
            <p:ph type="title"/>
          </p:nvPr>
        </p:nvSpPr>
        <p:spPr>
          <a:xfrm>
            <a:off x="5056200" y="593375"/>
            <a:ext cx="67200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2"/>
              </a:buClr>
              <a:buSzPts val="4000"/>
              <a:buFont typeface="Aldrich"/>
              <a:buNone/>
              <a:defRPr>
                <a:solidFill>
                  <a:schemeClr val="dk2"/>
                </a:solidFill>
              </a:defRPr>
            </a:lvl1pPr>
            <a:lvl2pPr lvl="1"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2pPr>
            <a:lvl3pPr lvl="2"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3pPr>
            <a:lvl4pPr lvl="3"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4pPr>
            <a:lvl5pPr lvl="4"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5pPr>
            <a:lvl6pPr lvl="5"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6pPr>
            <a:lvl7pPr lvl="6"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7pPr>
            <a:lvl8pPr lvl="7"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8pPr>
            <a:lvl9pPr lvl="8"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9pPr>
          </a:lstStyle>
          <a:p>
            <a:endParaRPr/>
          </a:p>
        </p:txBody>
      </p:sp>
      <p:sp>
        <p:nvSpPr>
          <p:cNvPr id="495" name="Google Shape;495;p13"/>
          <p:cNvSpPr txBox="1">
            <a:spLocks noGrp="1"/>
          </p:cNvSpPr>
          <p:nvPr>
            <p:ph type="body" idx="4"/>
          </p:nvPr>
        </p:nvSpPr>
        <p:spPr>
          <a:xfrm>
            <a:off x="5056200" y="2167925"/>
            <a:ext cx="6406800" cy="9252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496" name="Google Shape;496;p13"/>
          <p:cNvSpPr txBox="1">
            <a:spLocks noGrp="1"/>
          </p:cNvSpPr>
          <p:nvPr>
            <p:ph type="body" idx="5"/>
          </p:nvPr>
        </p:nvSpPr>
        <p:spPr>
          <a:xfrm>
            <a:off x="5056200" y="3761388"/>
            <a:ext cx="6406800" cy="923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497" name="Google Shape;497;p13"/>
          <p:cNvSpPr txBox="1">
            <a:spLocks noGrp="1"/>
          </p:cNvSpPr>
          <p:nvPr>
            <p:ph type="body" idx="6"/>
          </p:nvPr>
        </p:nvSpPr>
        <p:spPr>
          <a:xfrm>
            <a:off x="5056200" y="5353050"/>
            <a:ext cx="6407700" cy="923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08 Team">
  <p:cSld name="CUSTOM_8_1">
    <p:spTree>
      <p:nvGrpSpPr>
        <p:cNvPr id="1" name="Shape 499"/>
        <p:cNvGrpSpPr/>
        <p:nvPr/>
      </p:nvGrpSpPr>
      <p:grpSpPr>
        <a:xfrm>
          <a:off x="0" y="0"/>
          <a:ext cx="0" cy="0"/>
          <a:chOff x="0" y="0"/>
          <a:chExt cx="0" cy="0"/>
        </a:xfrm>
      </p:grpSpPr>
      <p:pic>
        <p:nvPicPr>
          <p:cNvPr id="500" name="Google Shape;500;p14"/>
          <p:cNvPicPr preferRelativeResize="0"/>
          <p:nvPr/>
        </p:nvPicPr>
        <p:blipFill rotWithShape="1">
          <a:blip r:embed="rId2">
            <a:alphaModFix/>
          </a:blip>
          <a:srcRect/>
          <a:stretch/>
        </p:blipFill>
        <p:spPr>
          <a:xfrm>
            <a:off x="-71000" y="0"/>
            <a:ext cx="12263000" cy="2434600"/>
          </a:xfrm>
          <a:prstGeom prst="rect">
            <a:avLst/>
          </a:prstGeom>
          <a:noFill/>
          <a:ln>
            <a:noFill/>
          </a:ln>
        </p:spPr>
      </p:pic>
      <p:sp>
        <p:nvSpPr>
          <p:cNvPr id="501" name="Google Shape;501;p14"/>
          <p:cNvSpPr/>
          <p:nvPr/>
        </p:nvSpPr>
        <p:spPr>
          <a:xfrm>
            <a:off x="115838" y="3214047"/>
            <a:ext cx="6479720" cy="3383161"/>
          </a:xfrm>
          <a:custGeom>
            <a:avLst/>
            <a:gdLst/>
            <a:ahLst/>
            <a:cxnLst/>
            <a:rect l="l" t="t" r="r" b="b"/>
            <a:pathLst>
              <a:path w="6479720" h="3383161" extrusionOk="0">
                <a:moveTo>
                  <a:pt x="5549689" y="1344351"/>
                </a:moveTo>
                <a:cubicBezTo>
                  <a:pt x="5594826" y="1344351"/>
                  <a:pt x="5631507" y="1381031"/>
                  <a:pt x="5631507" y="1426169"/>
                </a:cubicBezTo>
                <a:cubicBezTo>
                  <a:pt x="5631507" y="1471402"/>
                  <a:pt x="5594826" y="1507988"/>
                  <a:pt x="5549689" y="1507988"/>
                </a:cubicBezTo>
                <a:cubicBezTo>
                  <a:pt x="5504455" y="1507988"/>
                  <a:pt x="5467870" y="1471307"/>
                  <a:pt x="5467870" y="1426169"/>
                </a:cubicBezTo>
                <a:cubicBezTo>
                  <a:pt x="5467775" y="1381031"/>
                  <a:pt x="5504455" y="1344351"/>
                  <a:pt x="5549689" y="1344351"/>
                </a:cubicBezTo>
                <a:lnTo>
                  <a:pt x="5549689" y="1344351"/>
                </a:lnTo>
                <a:close/>
                <a:moveTo>
                  <a:pt x="242415" y="1144224"/>
                </a:moveTo>
                <a:cubicBezTo>
                  <a:pt x="268452" y="1144224"/>
                  <a:pt x="289643" y="1165320"/>
                  <a:pt x="289643" y="1191452"/>
                </a:cubicBezTo>
                <a:cubicBezTo>
                  <a:pt x="289643" y="1217490"/>
                  <a:pt x="268547" y="1238681"/>
                  <a:pt x="242415" y="1238681"/>
                </a:cubicBezTo>
                <a:cubicBezTo>
                  <a:pt x="216377" y="1238681"/>
                  <a:pt x="195186" y="1217585"/>
                  <a:pt x="195186" y="1191452"/>
                </a:cubicBezTo>
                <a:cubicBezTo>
                  <a:pt x="195186" y="1165320"/>
                  <a:pt x="216282" y="1144224"/>
                  <a:pt x="242415" y="1144224"/>
                </a:cubicBezTo>
                <a:lnTo>
                  <a:pt x="242415" y="1144224"/>
                </a:lnTo>
                <a:close/>
                <a:moveTo>
                  <a:pt x="1113435" y="295915"/>
                </a:moveTo>
                <a:cubicBezTo>
                  <a:pt x="1133771" y="295915"/>
                  <a:pt x="1150305" y="312450"/>
                  <a:pt x="1150305" y="332785"/>
                </a:cubicBezTo>
                <a:cubicBezTo>
                  <a:pt x="1150305" y="353121"/>
                  <a:pt x="1133771" y="369656"/>
                  <a:pt x="1113435" y="369656"/>
                </a:cubicBezTo>
                <a:cubicBezTo>
                  <a:pt x="1093099" y="369656"/>
                  <a:pt x="1076564" y="353121"/>
                  <a:pt x="1076564" y="332785"/>
                </a:cubicBezTo>
                <a:cubicBezTo>
                  <a:pt x="1076564" y="312355"/>
                  <a:pt x="1093004" y="295915"/>
                  <a:pt x="1113435" y="295915"/>
                </a:cubicBezTo>
                <a:lnTo>
                  <a:pt x="1113435" y="295915"/>
                </a:lnTo>
                <a:close/>
                <a:moveTo>
                  <a:pt x="456891" y="585463"/>
                </a:moveTo>
                <a:cubicBezTo>
                  <a:pt x="490151" y="585463"/>
                  <a:pt x="517138" y="612451"/>
                  <a:pt x="517138" y="645710"/>
                </a:cubicBezTo>
                <a:cubicBezTo>
                  <a:pt x="517138" y="678970"/>
                  <a:pt x="490151" y="705958"/>
                  <a:pt x="456891" y="705958"/>
                </a:cubicBezTo>
                <a:cubicBezTo>
                  <a:pt x="423632" y="705958"/>
                  <a:pt x="396644" y="678970"/>
                  <a:pt x="396644" y="645710"/>
                </a:cubicBezTo>
                <a:cubicBezTo>
                  <a:pt x="396644" y="612451"/>
                  <a:pt x="423632" y="585463"/>
                  <a:pt x="456891" y="585463"/>
                </a:cubicBezTo>
                <a:lnTo>
                  <a:pt x="456891" y="585463"/>
                </a:lnTo>
                <a:close/>
                <a:moveTo>
                  <a:pt x="1590852" y="3226556"/>
                </a:moveTo>
                <a:cubicBezTo>
                  <a:pt x="1612423" y="3226556"/>
                  <a:pt x="1629813" y="3244042"/>
                  <a:pt x="1629813" y="3265518"/>
                </a:cubicBezTo>
                <a:cubicBezTo>
                  <a:pt x="1629813" y="3286994"/>
                  <a:pt x="1612328" y="3304479"/>
                  <a:pt x="1590852" y="3304479"/>
                </a:cubicBezTo>
                <a:cubicBezTo>
                  <a:pt x="1569376" y="3304479"/>
                  <a:pt x="1551891" y="3286994"/>
                  <a:pt x="1551891" y="3265518"/>
                </a:cubicBezTo>
                <a:cubicBezTo>
                  <a:pt x="1551891" y="3243946"/>
                  <a:pt x="1569281" y="3226556"/>
                  <a:pt x="1590852" y="3226556"/>
                </a:cubicBezTo>
                <a:lnTo>
                  <a:pt x="1590852" y="3226556"/>
                </a:lnTo>
                <a:close/>
                <a:moveTo>
                  <a:pt x="38961" y="3305239"/>
                </a:moveTo>
                <a:cubicBezTo>
                  <a:pt x="60437" y="3305239"/>
                  <a:pt x="77922" y="3322724"/>
                  <a:pt x="77922" y="3344200"/>
                </a:cubicBezTo>
                <a:cubicBezTo>
                  <a:pt x="77922" y="3365676"/>
                  <a:pt x="60437" y="3383162"/>
                  <a:pt x="38961" y="3383162"/>
                </a:cubicBezTo>
                <a:cubicBezTo>
                  <a:pt x="17485" y="3383162"/>
                  <a:pt x="0" y="3365771"/>
                  <a:pt x="0" y="3344200"/>
                </a:cubicBezTo>
                <a:cubicBezTo>
                  <a:pt x="0" y="3322629"/>
                  <a:pt x="17390" y="3305239"/>
                  <a:pt x="38961" y="3305239"/>
                </a:cubicBezTo>
                <a:lnTo>
                  <a:pt x="38961" y="3305239"/>
                </a:lnTo>
                <a:close/>
                <a:moveTo>
                  <a:pt x="5961061" y="975835"/>
                </a:moveTo>
                <a:cubicBezTo>
                  <a:pt x="5991090" y="975835"/>
                  <a:pt x="6015512" y="1000162"/>
                  <a:pt x="6015512" y="1030286"/>
                </a:cubicBezTo>
                <a:cubicBezTo>
                  <a:pt x="6015512" y="1060314"/>
                  <a:pt x="5991185" y="1084736"/>
                  <a:pt x="5961061" y="1084736"/>
                </a:cubicBezTo>
                <a:cubicBezTo>
                  <a:pt x="5931033" y="1084736"/>
                  <a:pt x="5906611" y="1060409"/>
                  <a:pt x="5906611" y="1030286"/>
                </a:cubicBezTo>
                <a:cubicBezTo>
                  <a:pt x="5906706" y="1000162"/>
                  <a:pt x="5931033" y="975835"/>
                  <a:pt x="5961061" y="975835"/>
                </a:cubicBezTo>
                <a:lnTo>
                  <a:pt x="5961061" y="975835"/>
                </a:lnTo>
                <a:close/>
                <a:moveTo>
                  <a:pt x="6164705" y="1426264"/>
                </a:moveTo>
                <a:cubicBezTo>
                  <a:pt x="6210889" y="1426264"/>
                  <a:pt x="6248234" y="1463705"/>
                  <a:pt x="6248234" y="1509888"/>
                </a:cubicBezTo>
                <a:cubicBezTo>
                  <a:pt x="6248234" y="1556072"/>
                  <a:pt x="6210793" y="1593417"/>
                  <a:pt x="6164705" y="1593417"/>
                </a:cubicBezTo>
                <a:cubicBezTo>
                  <a:pt x="6118522" y="1593417"/>
                  <a:pt x="6081081" y="1555977"/>
                  <a:pt x="6081081" y="1509888"/>
                </a:cubicBezTo>
                <a:cubicBezTo>
                  <a:pt x="6081081" y="1463610"/>
                  <a:pt x="6118522" y="1426264"/>
                  <a:pt x="6164705" y="1426264"/>
                </a:cubicBezTo>
                <a:lnTo>
                  <a:pt x="6164705" y="1426264"/>
                </a:lnTo>
                <a:close/>
                <a:moveTo>
                  <a:pt x="6427076" y="3187310"/>
                </a:moveTo>
                <a:cubicBezTo>
                  <a:pt x="6456154" y="3187310"/>
                  <a:pt x="6479720" y="3210877"/>
                  <a:pt x="6479720" y="3239955"/>
                </a:cubicBezTo>
                <a:cubicBezTo>
                  <a:pt x="6479720" y="3269034"/>
                  <a:pt x="6456154" y="3292600"/>
                  <a:pt x="6427076" y="3292600"/>
                </a:cubicBezTo>
                <a:cubicBezTo>
                  <a:pt x="6397997" y="3292600"/>
                  <a:pt x="6374430" y="3269034"/>
                  <a:pt x="6374430" y="3239955"/>
                </a:cubicBezTo>
                <a:cubicBezTo>
                  <a:pt x="6374430" y="3210877"/>
                  <a:pt x="6397997" y="3187310"/>
                  <a:pt x="6427076" y="3187310"/>
                </a:cubicBezTo>
                <a:lnTo>
                  <a:pt x="6427076" y="3187310"/>
                </a:lnTo>
                <a:close/>
                <a:moveTo>
                  <a:pt x="4438440" y="3270934"/>
                </a:moveTo>
                <a:cubicBezTo>
                  <a:pt x="4464477" y="3270934"/>
                  <a:pt x="4485668" y="3292030"/>
                  <a:pt x="4485668" y="3318163"/>
                </a:cubicBezTo>
                <a:cubicBezTo>
                  <a:pt x="4485668" y="3344200"/>
                  <a:pt x="4464477" y="3365392"/>
                  <a:pt x="4438440" y="3365392"/>
                </a:cubicBezTo>
                <a:cubicBezTo>
                  <a:pt x="4412402" y="3365392"/>
                  <a:pt x="4391211" y="3344200"/>
                  <a:pt x="4391211" y="3318163"/>
                </a:cubicBezTo>
                <a:cubicBezTo>
                  <a:pt x="4391211" y="3292030"/>
                  <a:pt x="4412402" y="3270934"/>
                  <a:pt x="4438440" y="3270934"/>
                </a:cubicBezTo>
                <a:lnTo>
                  <a:pt x="4438440" y="3270934"/>
                </a:lnTo>
                <a:close/>
                <a:moveTo>
                  <a:pt x="5857197" y="3047145"/>
                </a:moveTo>
                <a:cubicBezTo>
                  <a:pt x="5877533" y="3047145"/>
                  <a:pt x="5894067" y="3063680"/>
                  <a:pt x="5894067" y="3084015"/>
                </a:cubicBezTo>
                <a:cubicBezTo>
                  <a:pt x="5894067" y="3104351"/>
                  <a:pt x="5877533" y="3120886"/>
                  <a:pt x="5857197" y="3120886"/>
                </a:cubicBezTo>
                <a:cubicBezTo>
                  <a:pt x="5836861" y="3120886"/>
                  <a:pt x="5820326" y="3104351"/>
                  <a:pt x="5820326" y="3084015"/>
                </a:cubicBezTo>
                <a:cubicBezTo>
                  <a:pt x="5820326" y="3063585"/>
                  <a:pt x="5836861" y="3047145"/>
                  <a:pt x="5857197" y="3047145"/>
                </a:cubicBezTo>
                <a:lnTo>
                  <a:pt x="5857197" y="3047145"/>
                </a:lnTo>
                <a:close/>
                <a:moveTo>
                  <a:pt x="4502678" y="1945398"/>
                </a:moveTo>
                <a:cubicBezTo>
                  <a:pt x="4599036" y="1945398"/>
                  <a:pt x="4677148" y="2023511"/>
                  <a:pt x="4677148" y="2119869"/>
                </a:cubicBezTo>
                <a:cubicBezTo>
                  <a:pt x="4677148" y="2216226"/>
                  <a:pt x="4599036" y="2294339"/>
                  <a:pt x="4502678" y="2294339"/>
                </a:cubicBezTo>
                <a:cubicBezTo>
                  <a:pt x="4406320" y="2294339"/>
                  <a:pt x="4328303" y="2216226"/>
                  <a:pt x="4328303" y="2119869"/>
                </a:cubicBezTo>
                <a:cubicBezTo>
                  <a:pt x="4328303" y="2023416"/>
                  <a:pt x="4406415" y="1945398"/>
                  <a:pt x="4502678" y="1945398"/>
                </a:cubicBezTo>
                <a:lnTo>
                  <a:pt x="4502678" y="1945398"/>
                </a:lnTo>
                <a:close/>
                <a:moveTo>
                  <a:pt x="3918165" y="2096492"/>
                </a:moveTo>
                <a:cubicBezTo>
                  <a:pt x="3938501" y="2096492"/>
                  <a:pt x="3955036" y="2113027"/>
                  <a:pt x="3955036" y="2133363"/>
                </a:cubicBezTo>
                <a:cubicBezTo>
                  <a:pt x="3955036" y="2153699"/>
                  <a:pt x="3938501" y="2170233"/>
                  <a:pt x="3918165" y="2170233"/>
                </a:cubicBezTo>
                <a:cubicBezTo>
                  <a:pt x="3897829" y="2170233"/>
                  <a:pt x="3881294" y="2153699"/>
                  <a:pt x="3881294" y="2133363"/>
                </a:cubicBezTo>
                <a:cubicBezTo>
                  <a:pt x="3881294" y="2112931"/>
                  <a:pt x="3897829" y="2096492"/>
                  <a:pt x="3918165" y="2096492"/>
                </a:cubicBezTo>
                <a:lnTo>
                  <a:pt x="3918165" y="2096492"/>
                </a:lnTo>
                <a:close/>
                <a:moveTo>
                  <a:pt x="3467546" y="3103781"/>
                </a:moveTo>
                <a:cubicBezTo>
                  <a:pt x="3513729" y="3103781"/>
                  <a:pt x="3551170" y="3141222"/>
                  <a:pt x="3551170" y="3187405"/>
                </a:cubicBezTo>
                <a:cubicBezTo>
                  <a:pt x="3551170" y="3233588"/>
                  <a:pt x="3513729" y="3271029"/>
                  <a:pt x="3467546" y="3271029"/>
                </a:cubicBezTo>
                <a:cubicBezTo>
                  <a:pt x="3421362" y="3271029"/>
                  <a:pt x="3383922" y="3233588"/>
                  <a:pt x="3383922" y="3187405"/>
                </a:cubicBezTo>
                <a:cubicBezTo>
                  <a:pt x="3383922" y="3141222"/>
                  <a:pt x="3421362" y="3103781"/>
                  <a:pt x="3467546" y="3103781"/>
                </a:cubicBezTo>
                <a:lnTo>
                  <a:pt x="3467546" y="3103781"/>
                </a:lnTo>
                <a:close/>
                <a:moveTo>
                  <a:pt x="2467479" y="2820505"/>
                </a:moveTo>
                <a:cubicBezTo>
                  <a:pt x="2549392" y="2820505"/>
                  <a:pt x="2615911" y="2886929"/>
                  <a:pt x="2615911" y="2968842"/>
                </a:cubicBezTo>
                <a:cubicBezTo>
                  <a:pt x="2615911" y="3050756"/>
                  <a:pt x="2549487" y="3117275"/>
                  <a:pt x="2467479" y="3117275"/>
                </a:cubicBezTo>
                <a:cubicBezTo>
                  <a:pt x="2385565" y="3117275"/>
                  <a:pt x="2319046" y="3050851"/>
                  <a:pt x="2319046" y="2968842"/>
                </a:cubicBezTo>
                <a:cubicBezTo>
                  <a:pt x="2319046" y="2886929"/>
                  <a:pt x="2385470" y="2820505"/>
                  <a:pt x="2467479" y="2820505"/>
                </a:cubicBezTo>
                <a:lnTo>
                  <a:pt x="2467479" y="2820505"/>
                </a:lnTo>
                <a:close/>
                <a:moveTo>
                  <a:pt x="2258799" y="2158450"/>
                </a:moveTo>
                <a:cubicBezTo>
                  <a:pt x="2292058" y="2158450"/>
                  <a:pt x="2319046" y="2185437"/>
                  <a:pt x="2319046" y="2218697"/>
                </a:cubicBezTo>
                <a:cubicBezTo>
                  <a:pt x="2319046" y="2251956"/>
                  <a:pt x="2292058" y="2278944"/>
                  <a:pt x="2258799" y="2278944"/>
                </a:cubicBezTo>
                <a:cubicBezTo>
                  <a:pt x="2225539" y="2278944"/>
                  <a:pt x="2198551" y="2251956"/>
                  <a:pt x="2198551" y="2218697"/>
                </a:cubicBezTo>
                <a:cubicBezTo>
                  <a:pt x="2198551" y="2185437"/>
                  <a:pt x="2225539" y="2158450"/>
                  <a:pt x="2258799" y="2158450"/>
                </a:cubicBezTo>
                <a:lnTo>
                  <a:pt x="2258799" y="2158450"/>
                </a:lnTo>
                <a:close/>
                <a:moveTo>
                  <a:pt x="2737071" y="1070292"/>
                </a:moveTo>
                <a:cubicBezTo>
                  <a:pt x="2777932" y="1070292"/>
                  <a:pt x="2811002" y="1103457"/>
                  <a:pt x="2811002" y="1144318"/>
                </a:cubicBezTo>
                <a:cubicBezTo>
                  <a:pt x="2811002" y="1185180"/>
                  <a:pt x="2777838" y="1218250"/>
                  <a:pt x="2737071" y="1218250"/>
                </a:cubicBezTo>
                <a:cubicBezTo>
                  <a:pt x="2696209" y="1218250"/>
                  <a:pt x="2663140" y="1185085"/>
                  <a:pt x="2663140" y="1144318"/>
                </a:cubicBezTo>
                <a:cubicBezTo>
                  <a:pt x="2663045" y="1103362"/>
                  <a:pt x="2696209" y="1070292"/>
                  <a:pt x="2737071" y="1070292"/>
                </a:cubicBezTo>
                <a:lnTo>
                  <a:pt x="2737071" y="1070292"/>
                </a:lnTo>
                <a:close/>
                <a:moveTo>
                  <a:pt x="2185913" y="0"/>
                </a:moveTo>
                <a:cubicBezTo>
                  <a:pt x="2231146" y="0"/>
                  <a:pt x="2267731" y="36680"/>
                  <a:pt x="2267731" y="81818"/>
                </a:cubicBezTo>
                <a:cubicBezTo>
                  <a:pt x="2267731" y="127051"/>
                  <a:pt x="2231051" y="163637"/>
                  <a:pt x="2185913" y="163637"/>
                </a:cubicBezTo>
                <a:cubicBezTo>
                  <a:pt x="2140680" y="163637"/>
                  <a:pt x="2104094" y="126956"/>
                  <a:pt x="2104094" y="81818"/>
                </a:cubicBezTo>
                <a:cubicBezTo>
                  <a:pt x="2104094" y="36586"/>
                  <a:pt x="2140680" y="0"/>
                  <a:pt x="2185913" y="0"/>
                </a:cubicBezTo>
                <a:lnTo>
                  <a:pt x="2185913" y="0"/>
                </a:lnTo>
                <a:close/>
                <a:moveTo>
                  <a:pt x="2151323" y="491006"/>
                </a:moveTo>
                <a:cubicBezTo>
                  <a:pt x="2177360" y="491006"/>
                  <a:pt x="2198551" y="512102"/>
                  <a:pt x="2198551" y="538234"/>
                </a:cubicBezTo>
                <a:cubicBezTo>
                  <a:pt x="2198551" y="564272"/>
                  <a:pt x="2177360" y="585463"/>
                  <a:pt x="2151323" y="585463"/>
                </a:cubicBezTo>
                <a:cubicBezTo>
                  <a:pt x="2125285" y="585463"/>
                  <a:pt x="2104094" y="564367"/>
                  <a:pt x="2104094" y="538234"/>
                </a:cubicBezTo>
                <a:cubicBezTo>
                  <a:pt x="2104094" y="512197"/>
                  <a:pt x="2125190" y="491006"/>
                  <a:pt x="2151323" y="491006"/>
                </a:cubicBezTo>
                <a:lnTo>
                  <a:pt x="2151323" y="491006"/>
                </a:lnTo>
                <a:close/>
                <a:moveTo>
                  <a:pt x="2663045" y="1426264"/>
                </a:moveTo>
                <a:cubicBezTo>
                  <a:pt x="2689082" y="1426264"/>
                  <a:pt x="2710273" y="1447456"/>
                  <a:pt x="2710273" y="1473493"/>
                </a:cubicBezTo>
                <a:cubicBezTo>
                  <a:pt x="2710273" y="1499530"/>
                  <a:pt x="2689082" y="1520722"/>
                  <a:pt x="2663045" y="1520722"/>
                </a:cubicBezTo>
                <a:cubicBezTo>
                  <a:pt x="2636912" y="1520722"/>
                  <a:pt x="2615816" y="1499530"/>
                  <a:pt x="2615816" y="1473493"/>
                </a:cubicBezTo>
                <a:cubicBezTo>
                  <a:pt x="2615816" y="1447361"/>
                  <a:pt x="2637007" y="1426264"/>
                  <a:pt x="2663045" y="1426264"/>
                </a:cubicBezTo>
                <a:lnTo>
                  <a:pt x="2663045" y="1426264"/>
                </a:lnTo>
                <a:close/>
                <a:moveTo>
                  <a:pt x="3374799" y="2224209"/>
                </a:moveTo>
                <a:cubicBezTo>
                  <a:pt x="3411099" y="2224209"/>
                  <a:pt x="3440558" y="2194750"/>
                  <a:pt x="3440558" y="2158450"/>
                </a:cubicBezTo>
                <a:cubicBezTo>
                  <a:pt x="3440558" y="2122149"/>
                  <a:pt x="3411099" y="2092691"/>
                  <a:pt x="3374799" y="2092691"/>
                </a:cubicBezTo>
                <a:cubicBezTo>
                  <a:pt x="3338499" y="2092691"/>
                  <a:pt x="3309040" y="2122149"/>
                  <a:pt x="3309040" y="2158450"/>
                </a:cubicBezTo>
                <a:cubicBezTo>
                  <a:pt x="3309040" y="2194750"/>
                  <a:pt x="3338499" y="2224209"/>
                  <a:pt x="3374799" y="2224209"/>
                </a:cubicBezTo>
                <a:lnTo>
                  <a:pt x="3374799" y="2224209"/>
                </a:lnTo>
                <a:close/>
                <a:moveTo>
                  <a:pt x="4281074" y="2505679"/>
                </a:moveTo>
                <a:cubicBezTo>
                  <a:pt x="4307112" y="2505679"/>
                  <a:pt x="4328303" y="2526776"/>
                  <a:pt x="4328303" y="2552908"/>
                </a:cubicBezTo>
                <a:cubicBezTo>
                  <a:pt x="4328303" y="2579041"/>
                  <a:pt x="4307112" y="2600137"/>
                  <a:pt x="4281074" y="2600137"/>
                </a:cubicBezTo>
                <a:cubicBezTo>
                  <a:pt x="4255037" y="2600137"/>
                  <a:pt x="4233846" y="2579041"/>
                  <a:pt x="4233846" y="2552908"/>
                </a:cubicBezTo>
                <a:cubicBezTo>
                  <a:pt x="4233846" y="2526776"/>
                  <a:pt x="4255037" y="2505679"/>
                  <a:pt x="4281074" y="2505679"/>
                </a:cubicBezTo>
                <a:lnTo>
                  <a:pt x="4281074" y="2505679"/>
                </a:lnTo>
                <a:close/>
                <a:moveTo>
                  <a:pt x="5096313" y="2820505"/>
                </a:moveTo>
                <a:cubicBezTo>
                  <a:pt x="5141546" y="2820505"/>
                  <a:pt x="5178132" y="2857185"/>
                  <a:pt x="5178132" y="2902323"/>
                </a:cubicBezTo>
                <a:cubicBezTo>
                  <a:pt x="5178132" y="2947556"/>
                  <a:pt x="5141451" y="2984142"/>
                  <a:pt x="5096313" y="2984142"/>
                </a:cubicBezTo>
                <a:cubicBezTo>
                  <a:pt x="5051175" y="2984142"/>
                  <a:pt x="5014495" y="2947461"/>
                  <a:pt x="5014495" y="2902323"/>
                </a:cubicBezTo>
                <a:cubicBezTo>
                  <a:pt x="5014495" y="2857090"/>
                  <a:pt x="5051175" y="2820505"/>
                  <a:pt x="5096313" y="2820505"/>
                </a:cubicBezTo>
                <a:lnTo>
                  <a:pt x="5096313" y="2820505"/>
                </a:lnTo>
                <a:close/>
                <a:moveTo>
                  <a:pt x="5906706" y="2049834"/>
                </a:moveTo>
                <a:cubicBezTo>
                  <a:pt x="6003063" y="2049834"/>
                  <a:pt x="6081081" y="2127946"/>
                  <a:pt x="6081081" y="2224304"/>
                </a:cubicBezTo>
                <a:cubicBezTo>
                  <a:pt x="6081081" y="2320662"/>
                  <a:pt x="6002969" y="2398679"/>
                  <a:pt x="5906706" y="2398679"/>
                </a:cubicBezTo>
                <a:cubicBezTo>
                  <a:pt x="5810348" y="2398679"/>
                  <a:pt x="5732236" y="2320566"/>
                  <a:pt x="5732236" y="2224304"/>
                </a:cubicBezTo>
                <a:cubicBezTo>
                  <a:pt x="5732236" y="2127946"/>
                  <a:pt x="5810348" y="2049834"/>
                  <a:pt x="5906706" y="2049834"/>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2" name="Google Shape;502;p14"/>
          <p:cNvSpPr/>
          <p:nvPr/>
        </p:nvSpPr>
        <p:spPr>
          <a:xfrm>
            <a:off x="7010922" y="4010091"/>
            <a:ext cx="5020670" cy="2621422"/>
          </a:xfrm>
          <a:custGeom>
            <a:avLst/>
            <a:gdLst/>
            <a:ahLst/>
            <a:cxnLst/>
            <a:rect l="l" t="t" r="r" b="b"/>
            <a:pathLst>
              <a:path w="5020670" h="2621422" extrusionOk="0">
                <a:moveTo>
                  <a:pt x="720591" y="1041689"/>
                </a:moveTo>
                <a:cubicBezTo>
                  <a:pt x="685622" y="1041689"/>
                  <a:pt x="657208" y="1070102"/>
                  <a:pt x="657208" y="1105168"/>
                </a:cubicBezTo>
                <a:cubicBezTo>
                  <a:pt x="657208" y="1140137"/>
                  <a:pt x="685622" y="1168551"/>
                  <a:pt x="720591" y="1168551"/>
                </a:cubicBezTo>
                <a:cubicBezTo>
                  <a:pt x="755657" y="1168551"/>
                  <a:pt x="783975" y="1140137"/>
                  <a:pt x="783975" y="1105168"/>
                </a:cubicBezTo>
                <a:cubicBezTo>
                  <a:pt x="783975" y="1070102"/>
                  <a:pt x="755657" y="1041689"/>
                  <a:pt x="720591" y="1041689"/>
                </a:cubicBezTo>
                <a:close/>
                <a:moveTo>
                  <a:pt x="4832897" y="886605"/>
                </a:moveTo>
                <a:cubicBezTo>
                  <a:pt x="4812656" y="886605"/>
                  <a:pt x="4796312" y="903044"/>
                  <a:pt x="4796312" y="923190"/>
                </a:cubicBezTo>
                <a:cubicBezTo>
                  <a:pt x="4796312" y="943431"/>
                  <a:pt x="4812656" y="959776"/>
                  <a:pt x="4832897" y="959776"/>
                </a:cubicBezTo>
                <a:cubicBezTo>
                  <a:pt x="4853043" y="959776"/>
                  <a:pt x="4869482" y="943431"/>
                  <a:pt x="4869482" y="923190"/>
                </a:cubicBezTo>
                <a:cubicBezTo>
                  <a:pt x="4869482" y="903044"/>
                  <a:pt x="4853043" y="886605"/>
                  <a:pt x="4832897" y="886605"/>
                </a:cubicBezTo>
                <a:close/>
                <a:moveTo>
                  <a:pt x="4157918" y="229301"/>
                </a:moveTo>
                <a:cubicBezTo>
                  <a:pt x="4142144" y="229301"/>
                  <a:pt x="4129410" y="242130"/>
                  <a:pt x="4129410" y="257904"/>
                </a:cubicBezTo>
                <a:cubicBezTo>
                  <a:pt x="4129410" y="273679"/>
                  <a:pt x="4142144" y="286412"/>
                  <a:pt x="4157918" y="286412"/>
                </a:cubicBezTo>
                <a:cubicBezTo>
                  <a:pt x="4173693" y="286412"/>
                  <a:pt x="4186521" y="273679"/>
                  <a:pt x="4186521" y="257904"/>
                </a:cubicBezTo>
                <a:cubicBezTo>
                  <a:pt x="4186521" y="242130"/>
                  <a:pt x="4173693" y="229301"/>
                  <a:pt x="4157918" y="229301"/>
                </a:cubicBezTo>
                <a:close/>
                <a:moveTo>
                  <a:pt x="4666599" y="453660"/>
                </a:moveTo>
                <a:cubicBezTo>
                  <a:pt x="4640847" y="453660"/>
                  <a:pt x="4619941" y="474566"/>
                  <a:pt x="4619941" y="500414"/>
                </a:cubicBezTo>
                <a:cubicBezTo>
                  <a:pt x="4619941" y="526166"/>
                  <a:pt x="4640847" y="547072"/>
                  <a:pt x="4666599" y="547072"/>
                </a:cubicBezTo>
                <a:cubicBezTo>
                  <a:pt x="4692447" y="547072"/>
                  <a:pt x="4713353" y="526166"/>
                  <a:pt x="4713353" y="500414"/>
                </a:cubicBezTo>
                <a:cubicBezTo>
                  <a:pt x="4713353" y="474566"/>
                  <a:pt x="4692447" y="453660"/>
                  <a:pt x="4666599" y="453660"/>
                </a:cubicBezTo>
                <a:close/>
                <a:moveTo>
                  <a:pt x="3787978" y="2500073"/>
                </a:moveTo>
                <a:cubicBezTo>
                  <a:pt x="3771348" y="2500073"/>
                  <a:pt x="3757853" y="2513567"/>
                  <a:pt x="3757853" y="2530291"/>
                </a:cubicBezTo>
                <a:cubicBezTo>
                  <a:pt x="3757853" y="2546921"/>
                  <a:pt x="3771348" y="2560416"/>
                  <a:pt x="3787978" y="2560416"/>
                </a:cubicBezTo>
                <a:cubicBezTo>
                  <a:pt x="3804702" y="2560416"/>
                  <a:pt x="3818196" y="2546921"/>
                  <a:pt x="3818196" y="2530291"/>
                </a:cubicBezTo>
                <a:cubicBezTo>
                  <a:pt x="3818196" y="2513567"/>
                  <a:pt x="3804702" y="2500073"/>
                  <a:pt x="3787978" y="2500073"/>
                </a:cubicBezTo>
                <a:close/>
                <a:moveTo>
                  <a:pt x="5011739" y="2569823"/>
                </a:moveTo>
                <a:cubicBezTo>
                  <a:pt x="5006322" y="2564406"/>
                  <a:pt x="4998814" y="2561080"/>
                  <a:pt x="4990452" y="2561080"/>
                </a:cubicBezTo>
                <a:cubicBezTo>
                  <a:pt x="4976009" y="2561080"/>
                  <a:pt x="4963940" y="2571248"/>
                  <a:pt x="4960994" y="2584742"/>
                </a:cubicBezTo>
                <a:cubicBezTo>
                  <a:pt x="4960519" y="2586833"/>
                  <a:pt x="4960234" y="2589018"/>
                  <a:pt x="4960234" y="2591204"/>
                </a:cubicBezTo>
                <a:cubicBezTo>
                  <a:pt x="4960234" y="2607929"/>
                  <a:pt x="4973822" y="2621423"/>
                  <a:pt x="4990452" y="2621423"/>
                </a:cubicBezTo>
                <a:cubicBezTo>
                  <a:pt x="5007177" y="2621423"/>
                  <a:pt x="5020671" y="2607929"/>
                  <a:pt x="5020671" y="2591204"/>
                </a:cubicBezTo>
                <a:cubicBezTo>
                  <a:pt x="5020671" y="2582842"/>
                  <a:pt x="5017250" y="2575240"/>
                  <a:pt x="5011739" y="2569823"/>
                </a:cubicBezTo>
                <a:close/>
                <a:moveTo>
                  <a:pt x="401775" y="756132"/>
                </a:moveTo>
                <a:cubicBezTo>
                  <a:pt x="378493" y="756132"/>
                  <a:pt x="359678" y="775043"/>
                  <a:pt x="359678" y="798324"/>
                </a:cubicBezTo>
                <a:cubicBezTo>
                  <a:pt x="359678" y="821606"/>
                  <a:pt x="378493" y="840516"/>
                  <a:pt x="401775" y="840516"/>
                </a:cubicBezTo>
                <a:cubicBezTo>
                  <a:pt x="425057" y="840516"/>
                  <a:pt x="443967" y="821606"/>
                  <a:pt x="443967" y="798324"/>
                </a:cubicBezTo>
                <a:cubicBezTo>
                  <a:pt x="443967" y="775043"/>
                  <a:pt x="425057" y="756132"/>
                  <a:pt x="401775" y="756132"/>
                </a:cubicBezTo>
                <a:close/>
                <a:moveTo>
                  <a:pt x="244030" y="1105168"/>
                </a:moveTo>
                <a:cubicBezTo>
                  <a:pt x="208300" y="1105168"/>
                  <a:pt x="179316" y="1134151"/>
                  <a:pt x="179316" y="1169881"/>
                </a:cubicBezTo>
                <a:cubicBezTo>
                  <a:pt x="179316" y="1205707"/>
                  <a:pt x="208300" y="1234690"/>
                  <a:pt x="244030" y="1234690"/>
                </a:cubicBezTo>
                <a:cubicBezTo>
                  <a:pt x="279855" y="1234690"/>
                  <a:pt x="308839" y="1205707"/>
                  <a:pt x="308839" y="1169881"/>
                </a:cubicBezTo>
                <a:cubicBezTo>
                  <a:pt x="308839" y="1134151"/>
                  <a:pt x="279855" y="1105168"/>
                  <a:pt x="244030" y="1105168"/>
                </a:cubicBezTo>
                <a:close/>
                <a:moveTo>
                  <a:pt x="40766" y="2469664"/>
                </a:moveTo>
                <a:cubicBezTo>
                  <a:pt x="18245" y="2469664"/>
                  <a:pt x="0" y="2488004"/>
                  <a:pt x="0" y="2510526"/>
                </a:cubicBezTo>
                <a:cubicBezTo>
                  <a:pt x="0" y="2533048"/>
                  <a:pt x="18245" y="2551293"/>
                  <a:pt x="40766" y="2551293"/>
                </a:cubicBezTo>
                <a:cubicBezTo>
                  <a:pt x="63288" y="2551293"/>
                  <a:pt x="81533" y="2533048"/>
                  <a:pt x="81533" y="2510526"/>
                </a:cubicBezTo>
                <a:cubicBezTo>
                  <a:pt x="81533" y="2488004"/>
                  <a:pt x="63288" y="2469664"/>
                  <a:pt x="40766" y="2469664"/>
                </a:cubicBezTo>
                <a:close/>
                <a:moveTo>
                  <a:pt x="1581634" y="2534473"/>
                </a:moveTo>
                <a:cubicBezTo>
                  <a:pt x="1561393" y="2534473"/>
                  <a:pt x="1545048" y="2550818"/>
                  <a:pt x="1545048" y="2571059"/>
                </a:cubicBezTo>
                <a:cubicBezTo>
                  <a:pt x="1545048" y="2591299"/>
                  <a:pt x="1561393" y="2607644"/>
                  <a:pt x="1581634" y="2607644"/>
                </a:cubicBezTo>
                <a:cubicBezTo>
                  <a:pt x="1601780" y="2607644"/>
                  <a:pt x="1618219" y="2591299"/>
                  <a:pt x="1618219" y="2571059"/>
                </a:cubicBezTo>
                <a:cubicBezTo>
                  <a:pt x="1618219" y="2550818"/>
                  <a:pt x="1601780" y="2534473"/>
                  <a:pt x="1581634" y="2534473"/>
                </a:cubicBezTo>
                <a:close/>
                <a:moveTo>
                  <a:pt x="482263" y="2361048"/>
                </a:moveTo>
                <a:cubicBezTo>
                  <a:pt x="466489" y="2361048"/>
                  <a:pt x="453755" y="2373782"/>
                  <a:pt x="453755" y="2389651"/>
                </a:cubicBezTo>
                <a:cubicBezTo>
                  <a:pt x="453755" y="2405331"/>
                  <a:pt x="466489" y="2418159"/>
                  <a:pt x="482263" y="2418159"/>
                </a:cubicBezTo>
                <a:cubicBezTo>
                  <a:pt x="498038" y="2418159"/>
                  <a:pt x="510866" y="2405331"/>
                  <a:pt x="510866" y="2389651"/>
                </a:cubicBezTo>
                <a:cubicBezTo>
                  <a:pt x="510866" y="2373782"/>
                  <a:pt x="498038" y="2361048"/>
                  <a:pt x="482263" y="2361048"/>
                </a:cubicBezTo>
                <a:close/>
                <a:moveTo>
                  <a:pt x="1531839" y="1507323"/>
                </a:moveTo>
                <a:cubicBezTo>
                  <a:pt x="1457148" y="1507323"/>
                  <a:pt x="1396616" y="1567855"/>
                  <a:pt x="1396616" y="1642547"/>
                </a:cubicBezTo>
                <a:cubicBezTo>
                  <a:pt x="1396616" y="1717143"/>
                  <a:pt x="1457148" y="1777675"/>
                  <a:pt x="1531839" y="1777675"/>
                </a:cubicBezTo>
                <a:cubicBezTo>
                  <a:pt x="1606436" y="1777675"/>
                  <a:pt x="1666968" y="1717143"/>
                  <a:pt x="1666968" y="1642547"/>
                </a:cubicBezTo>
                <a:cubicBezTo>
                  <a:pt x="1666968" y="1567855"/>
                  <a:pt x="1606436" y="1507323"/>
                  <a:pt x="1531839" y="1507323"/>
                </a:cubicBezTo>
                <a:close/>
                <a:moveTo>
                  <a:pt x="1984740" y="1624491"/>
                </a:moveTo>
                <a:cubicBezTo>
                  <a:pt x="1968965" y="1624491"/>
                  <a:pt x="1956136" y="1637225"/>
                  <a:pt x="1956136" y="1652999"/>
                </a:cubicBezTo>
                <a:cubicBezTo>
                  <a:pt x="1956136" y="1668774"/>
                  <a:pt x="1968965" y="1681603"/>
                  <a:pt x="1984740" y="1681603"/>
                </a:cubicBezTo>
                <a:cubicBezTo>
                  <a:pt x="2000514" y="1681603"/>
                  <a:pt x="2013343" y="1668774"/>
                  <a:pt x="2013343" y="1652999"/>
                </a:cubicBezTo>
                <a:cubicBezTo>
                  <a:pt x="2013343" y="1637225"/>
                  <a:pt x="2000514" y="1624491"/>
                  <a:pt x="1984740" y="1624491"/>
                </a:cubicBezTo>
                <a:close/>
                <a:moveTo>
                  <a:pt x="2333870" y="2404950"/>
                </a:moveTo>
                <a:cubicBezTo>
                  <a:pt x="2330069" y="2404950"/>
                  <a:pt x="2326268" y="2405236"/>
                  <a:pt x="2322657" y="2405996"/>
                </a:cubicBezTo>
                <a:cubicBezTo>
                  <a:pt x="2292248" y="2411223"/>
                  <a:pt x="2269156" y="2437735"/>
                  <a:pt x="2269156" y="2469664"/>
                </a:cubicBezTo>
                <a:cubicBezTo>
                  <a:pt x="2269156" y="2505489"/>
                  <a:pt x="2298140" y="2534473"/>
                  <a:pt x="2333870" y="2534473"/>
                </a:cubicBezTo>
                <a:cubicBezTo>
                  <a:pt x="2359337" y="2534473"/>
                  <a:pt x="2381384" y="2519744"/>
                  <a:pt x="2391931" y="2498362"/>
                </a:cubicBezTo>
                <a:cubicBezTo>
                  <a:pt x="2396303" y="2489810"/>
                  <a:pt x="2398679" y="2480022"/>
                  <a:pt x="2398679" y="2469664"/>
                </a:cubicBezTo>
                <a:cubicBezTo>
                  <a:pt x="2398679" y="2433934"/>
                  <a:pt x="2369695" y="2404950"/>
                  <a:pt x="2333870" y="2404950"/>
                </a:cubicBezTo>
                <a:close/>
                <a:moveTo>
                  <a:pt x="3108818" y="2185438"/>
                </a:moveTo>
                <a:cubicBezTo>
                  <a:pt x="3045244" y="2185438"/>
                  <a:pt x="2993834" y="2236942"/>
                  <a:pt x="2993834" y="2300420"/>
                </a:cubicBezTo>
                <a:cubicBezTo>
                  <a:pt x="2993834" y="2363899"/>
                  <a:pt x="3045244" y="2415404"/>
                  <a:pt x="3108818" y="2415404"/>
                </a:cubicBezTo>
                <a:cubicBezTo>
                  <a:pt x="3172295" y="2415404"/>
                  <a:pt x="3223705" y="2363899"/>
                  <a:pt x="3223705" y="2300420"/>
                </a:cubicBezTo>
                <a:cubicBezTo>
                  <a:pt x="3223705" y="2236942"/>
                  <a:pt x="3172295" y="2185438"/>
                  <a:pt x="3108818" y="2185438"/>
                </a:cubicBezTo>
                <a:close/>
                <a:moveTo>
                  <a:pt x="3302863" y="1685594"/>
                </a:moveTo>
                <a:cubicBezTo>
                  <a:pt x="3294500" y="1677422"/>
                  <a:pt x="3283098" y="1672481"/>
                  <a:pt x="3270458" y="1672481"/>
                </a:cubicBezTo>
                <a:cubicBezTo>
                  <a:pt x="3266848" y="1672481"/>
                  <a:pt x="3263331" y="1672860"/>
                  <a:pt x="3260005" y="1673716"/>
                </a:cubicBezTo>
                <a:cubicBezTo>
                  <a:pt x="3239290" y="1678372"/>
                  <a:pt x="3223705" y="1696997"/>
                  <a:pt x="3223705" y="1719234"/>
                </a:cubicBezTo>
                <a:cubicBezTo>
                  <a:pt x="3223705" y="1744986"/>
                  <a:pt x="3244706" y="1765892"/>
                  <a:pt x="3270458" y="1765892"/>
                </a:cubicBezTo>
                <a:cubicBezTo>
                  <a:pt x="3296306" y="1765892"/>
                  <a:pt x="3317212" y="1744986"/>
                  <a:pt x="3317212" y="1719234"/>
                </a:cubicBezTo>
                <a:cubicBezTo>
                  <a:pt x="3317212" y="1706025"/>
                  <a:pt x="3311701" y="1694051"/>
                  <a:pt x="3302863" y="1685594"/>
                </a:cubicBezTo>
                <a:close/>
                <a:moveTo>
                  <a:pt x="2899947" y="829303"/>
                </a:moveTo>
                <a:cubicBezTo>
                  <a:pt x="2871914" y="829303"/>
                  <a:pt x="2848633" y="849259"/>
                  <a:pt x="2843596" y="875771"/>
                </a:cubicBezTo>
                <a:cubicBezTo>
                  <a:pt x="2842931" y="879287"/>
                  <a:pt x="2842551" y="882899"/>
                  <a:pt x="2842551" y="886605"/>
                </a:cubicBezTo>
                <a:cubicBezTo>
                  <a:pt x="2842551" y="918249"/>
                  <a:pt x="2868208" y="943906"/>
                  <a:pt x="2899947" y="943906"/>
                </a:cubicBezTo>
                <a:cubicBezTo>
                  <a:pt x="2911541" y="943906"/>
                  <a:pt x="2922279" y="940485"/>
                  <a:pt x="2931211" y="934593"/>
                </a:cubicBezTo>
                <a:cubicBezTo>
                  <a:pt x="2946891" y="924425"/>
                  <a:pt x="2957249" y="906655"/>
                  <a:pt x="2957249" y="886605"/>
                </a:cubicBezTo>
                <a:cubicBezTo>
                  <a:pt x="2957249" y="854960"/>
                  <a:pt x="2931592" y="829303"/>
                  <a:pt x="2899947" y="829303"/>
                </a:cubicBezTo>
                <a:close/>
                <a:moveTo>
                  <a:pt x="3326905" y="0"/>
                </a:moveTo>
                <a:cubicBezTo>
                  <a:pt x="3291934" y="0"/>
                  <a:pt x="3263521" y="28413"/>
                  <a:pt x="3263521" y="63478"/>
                </a:cubicBezTo>
                <a:cubicBezTo>
                  <a:pt x="3263521" y="98448"/>
                  <a:pt x="3291934" y="126861"/>
                  <a:pt x="3326905" y="126861"/>
                </a:cubicBezTo>
                <a:cubicBezTo>
                  <a:pt x="3361969" y="126861"/>
                  <a:pt x="3390384" y="98448"/>
                  <a:pt x="3390384" y="63478"/>
                </a:cubicBezTo>
                <a:cubicBezTo>
                  <a:pt x="3390384" y="28413"/>
                  <a:pt x="3361969" y="0"/>
                  <a:pt x="3326905" y="0"/>
                </a:cubicBezTo>
                <a:close/>
                <a:moveTo>
                  <a:pt x="3353797" y="380489"/>
                </a:moveTo>
                <a:cubicBezTo>
                  <a:pt x="3333556" y="380489"/>
                  <a:pt x="3317212" y="396929"/>
                  <a:pt x="3317212" y="417075"/>
                </a:cubicBezTo>
                <a:cubicBezTo>
                  <a:pt x="3317212" y="437316"/>
                  <a:pt x="3333556" y="453660"/>
                  <a:pt x="3353797" y="453660"/>
                </a:cubicBezTo>
                <a:cubicBezTo>
                  <a:pt x="3373943" y="453660"/>
                  <a:pt x="3390384" y="437316"/>
                  <a:pt x="3390384" y="417075"/>
                </a:cubicBezTo>
                <a:cubicBezTo>
                  <a:pt x="3390384" y="396929"/>
                  <a:pt x="3373943" y="380489"/>
                  <a:pt x="3353797" y="380489"/>
                </a:cubicBezTo>
                <a:close/>
                <a:moveTo>
                  <a:pt x="2957249" y="1105168"/>
                </a:moveTo>
                <a:cubicBezTo>
                  <a:pt x="2937008" y="1105168"/>
                  <a:pt x="2920663" y="1121512"/>
                  <a:pt x="2920663" y="1141753"/>
                </a:cubicBezTo>
                <a:cubicBezTo>
                  <a:pt x="2920663" y="1161899"/>
                  <a:pt x="2937008" y="1178339"/>
                  <a:pt x="2957249" y="1178339"/>
                </a:cubicBezTo>
                <a:cubicBezTo>
                  <a:pt x="2977394" y="1178339"/>
                  <a:pt x="2993834" y="1161899"/>
                  <a:pt x="2993834" y="1141753"/>
                </a:cubicBezTo>
                <a:cubicBezTo>
                  <a:pt x="2993834" y="1121512"/>
                  <a:pt x="2977394" y="1105168"/>
                  <a:pt x="2957249" y="1105168"/>
                </a:cubicBezTo>
                <a:close/>
                <a:moveTo>
                  <a:pt x="2405710" y="1621545"/>
                </a:moveTo>
                <a:cubicBezTo>
                  <a:pt x="2397443" y="1621545"/>
                  <a:pt x="2389556" y="1623541"/>
                  <a:pt x="2382714" y="1627152"/>
                </a:cubicBezTo>
                <a:cubicBezTo>
                  <a:pt x="2366084" y="1635420"/>
                  <a:pt x="2354776" y="1652620"/>
                  <a:pt x="2354776" y="1672481"/>
                </a:cubicBezTo>
                <a:cubicBezTo>
                  <a:pt x="2354776" y="1700608"/>
                  <a:pt x="2377582" y="1723415"/>
                  <a:pt x="2405710" y="1723415"/>
                </a:cubicBezTo>
                <a:cubicBezTo>
                  <a:pt x="2414358" y="1723415"/>
                  <a:pt x="2422530" y="1721230"/>
                  <a:pt x="2429658" y="1717333"/>
                </a:cubicBezTo>
                <a:cubicBezTo>
                  <a:pt x="2445717" y="1708876"/>
                  <a:pt x="2456645" y="1691961"/>
                  <a:pt x="2456645" y="1672481"/>
                </a:cubicBezTo>
                <a:cubicBezTo>
                  <a:pt x="2456645" y="1644352"/>
                  <a:pt x="2433839" y="1621545"/>
                  <a:pt x="2405710" y="1621545"/>
                </a:cubicBezTo>
                <a:close/>
                <a:moveTo>
                  <a:pt x="1703554" y="1941503"/>
                </a:moveTo>
                <a:cubicBezTo>
                  <a:pt x="1683313" y="1941503"/>
                  <a:pt x="1666968" y="1957942"/>
                  <a:pt x="1666968" y="1978088"/>
                </a:cubicBezTo>
                <a:cubicBezTo>
                  <a:pt x="1666968" y="1998329"/>
                  <a:pt x="1683313" y="2014673"/>
                  <a:pt x="1703554" y="2014673"/>
                </a:cubicBezTo>
                <a:cubicBezTo>
                  <a:pt x="1723699" y="2014673"/>
                  <a:pt x="1740140" y="1998329"/>
                  <a:pt x="1740140" y="1978088"/>
                </a:cubicBezTo>
                <a:cubicBezTo>
                  <a:pt x="1740140" y="1957942"/>
                  <a:pt x="1723699" y="1941503"/>
                  <a:pt x="1703554" y="1941503"/>
                </a:cubicBezTo>
                <a:close/>
                <a:moveTo>
                  <a:pt x="1071813" y="2185438"/>
                </a:moveTo>
                <a:cubicBezTo>
                  <a:pt x="1036843" y="2185438"/>
                  <a:pt x="1008429" y="2213851"/>
                  <a:pt x="1008429" y="2248821"/>
                </a:cubicBezTo>
                <a:cubicBezTo>
                  <a:pt x="1008429" y="2283886"/>
                  <a:pt x="1036843" y="2312299"/>
                  <a:pt x="1071813" y="2312299"/>
                </a:cubicBezTo>
                <a:cubicBezTo>
                  <a:pt x="1106878" y="2312299"/>
                  <a:pt x="1135196" y="2283886"/>
                  <a:pt x="1135196" y="2248821"/>
                </a:cubicBezTo>
                <a:cubicBezTo>
                  <a:pt x="1135196" y="2213851"/>
                  <a:pt x="1106878" y="2185438"/>
                  <a:pt x="1071813" y="2185438"/>
                </a:cubicBezTo>
                <a:close/>
                <a:moveTo>
                  <a:pt x="443967" y="1588286"/>
                </a:moveTo>
                <a:cubicBezTo>
                  <a:pt x="369371" y="1588286"/>
                  <a:pt x="308839" y="1648818"/>
                  <a:pt x="308839" y="1723415"/>
                </a:cubicBezTo>
                <a:cubicBezTo>
                  <a:pt x="308839" y="1798106"/>
                  <a:pt x="369371" y="1858544"/>
                  <a:pt x="443967" y="1858544"/>
                </a:cubicBezTo>
                <a:cubicBezTo>
                  <a:pt x="518658" y="1858544"/>
                  <a:pt x="579096" y="1798106"/>
                  <a:pt x="579096" y="1723415"/>
                </a:cubicBezTo>
                <a:cubicBezTo>
                  <a:pt x="579096" y="1648818"/>
                  <a:pt x="518658" y="1588286"/>
                  <a:pt x="443967" y="1588286"/>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3" name="Google Shape;503;p14"/>
          <p:cNvSpPr txBox="1">
            <a:spLocks noGrp="1"/>
          </p:cNvSpPr>
          <p:nvPr>
            <p:ph type="subTitle" idx="1"/>
          </p:nvPr>
        </p:nvSpPr>
        <p:spPr>
          <a:xfrm>
            <a:off x="118905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504" name="Google Shape;504;p14"/>
          <p:cNvSpPr txBox="1">
            <a:spLocks noGrp="1"/>
          </p:cNvSpPr>
          <p:nvPr>
            <p:ph type="subTitle" idx="2"/>
          </p:nvPr>
        </p:nvSpPr>
        <p:spPr>
          <a:xfrm>
            <a:off x="471330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505" name="Google Shape;505;p14"/>
          <p:cNvSpPr txBox="1">
            <a:spLocks noGrp="1"/>
          </p:cNvSpPr>
          <p:nvPr>
            <p:ph type="subTitle" idx="3"/>
          </p:nvPr>
        </p:nvSpPr>
        <p:spPr>
          <a:xfrm>
            <a:off x="8237552" y="4020675"/>
            <a:ext cx="2658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506" name="Google Shape;506;p14"/>
          <p:cNvSpPr txBox="1">
            <a:spLocks noGrp="1"/>
          </p:cNvSpPr>
          <p:nvPr>
            <p:ph type="title"/>
          </p:nvPr>
        </p:nvSpPr>
        <p:spPr>
          <a:xfrm>
            <a:off x="1189050" y="669575"/>
            <a:ext cx="97074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507" name="Google Shape;507;p14"/>
          <p:cNvSpPr txBox="1">
            <a:spLocks noGrp="1"/>
          </p:cNvSpPr>
          <p:nvPr>
            <p:ph type="body" idx="4"/>
          </p:nvPr>
        </p:nvSpPr>
        <p:spPr>
          <a:xfrm>
            <a:off x="1189050" y="4458625"/>
            <a:ext cx="2658900" cy="9252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508" name="Google Shape;508;p14"/>
          <p:cNvSpPr txBox="1">
            <a:spLocks noGrp="1"/>
          </p:cNvSpPr>
          <p:nvPr>
            <p:ph type="body" idx="5"/>
          </p:nvPr>
        </p:nvSpPr>
        <p:spPr>
          <a:xfrm>
            <a:off x="4713300" y="4447196"/>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509" name="Google Shape;509;p14"/>
          <p:cNvSpPr txBox="1">
            <a:spLocks noGrp="1"/>
          </p:cNvSpPr>
          <p:nvPr>
            <p:ph type="body" idx="6"/>
          </p:nvPr>
        </p:nvSpPr>
        <p:spPr>
          <a:xfrm>
            <a:off x="8237550" y="4433967"/>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10 Text and Image">
  <p:cSld name="CUSTOM_9">
    <p:bg>
      <p:bgPr>
        <a:solidFill>
          <a:schemeClr val="accent1"/>
        </a:solidFill>
        <a:effectLst/>
      </p:bgPr>
    </p:bg>
    <p:spTree>
      <p:nvGrpSpPr>
        <p:cNvPr id="1" name="Shape 511"/>
        <p:cNvGrpSpPr/>
        <p:nvPr/>
      </p:nvGrpSpPr>
      <p:grpSpPr>
        <a:xfrm>
          <a:off x="0" y="0"/>
          <a:ext cx="0" cy="0"/>
          <a:chOff x="0" y="0"/>
          <a:chExt cx="0" cy="0"/>
        </a:xfrm>
      </p:grpSpPr>
      <p:sp>
        <p:nvSpPr>
          <p:cNvPr id="512" name="Google Shape;512;p15"/>
          <p:cNvSpPr/>
          <p:nvPr/>
        </p:nvSpPr>
        <p:spPr>
          <a:xfrm>
            <a:off x="0" y="3733421"/>
            <a:ext cx="12194349" cy="82006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15"/>
          <p:cNvSpPr/>
          <p:nvPr/>
        </p:nvSpPr>
        <p:spPr>
          <a:xfrm>
            <a:off x="-266" y="2174375"/>
            <a:ext cx="12194533" cy="1011709"/>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4" name="Google Shape;514;p15"/>
          <p:cNvSpPr txBox="1">
            <a:spLocks noGrp="1"/>
          </p:cNvSpPr>
          <p:nvPr>
            <p:ph type="title"/>
          </p:nvPr>
        </p:nvSpPr>
        <p:spPr>
          <a:xfrm>
            <a:off x="411275" y="1727000"/>
            <a:ext cx="4458300" cy="2377200"/>
          </a:xfrm>
          <a:prstGeom prst="rect">
            <a:avLst/>
          </a:prstGeom>
        </p:spPr>
        <p:txBody>
          <a:bodyPr spcFirstLastPara="1" wrap="square" lIns="121900" tIns="121900" rIns="121900" bIns="121900" anchor="ctr" anchorCtr="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a:endParaRPr/>
          </a:p>
        </p:txBody>
      </p:sp>
      <p:sp>
        <p:nvSpPr>
          <p:cNvPr id="515" name="Google Shape;515;p15"/>
          <p:cNvSpPr txBox="1">
            <a:spLocks noGrp="1"/>
          </p:cNvSpPr>
          <p:nvPr>
            <p:ph type="subTitle" idx="1"/>
          </p:nvPr>
        </p:nvSpPr>
        <p:spPr>
          <a:xfrm>
            <a:off x="411275" y="5029775"/>
            <a:ext cx="44583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a:endParaRPr/>
          </a:p>
        </p:txBody>
      </p:sp>
      <p:sp>
        <p:nvSpPr>
          <p:cNvPr id="516" name="Google Shape;516;p15"/>
          <p:cNvSpPr/>
          <p:nvPr/>
        </p:nvSpPr>
        <p:spPr>
          <a:xfrm flipH="1">
            <a:off x="-2268" y="5422031"/>
            <a:ext cx="12194533" cy="1059541"/>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15"/>
          <p:cNvSpPr/>
          <p:nvPr/>
        </p:nvSpPr>
        <p:spPr>
          <a:xfrm flipH="1">
            <a:off x="0" y="335746"/>
            <a:ext cx="12194349" cy="82006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11 Background image">
  <p:cSld name="CUSTOM_10">
    <p:spTree>
      <p:nvGrpSpPr>
        <p:cNvPr id="1" name="Shape 519"/>
        <p:cNvGrpSpPr/>
        <p:nvPr/>
      </p:nvGrpSpPr>
      <p:grpSpPr>
        <a:xfrm>
          <a:off x="0" y="0"/>
          <a:ext cx="0" cy="0"/>
          <a:chOff x="0" y="0"/>
          <a:chExt cx="0" cy="0"/>
        </a:xfrm>
      </p:grpSpPr>
      <p:sp>
        <p:nvSpPr>
          <p:cNvPr id="520" name="Google Shape;520;p16"/>
          <p:cNvSpPr txBox="1">
            <a:spLocks noGrp="1"/>
          </p:cNvSpPr>
          <p:nvPr>
            <p:ph type="title"/>
          </p:nvPr>
        </p:nvSpPr>
        <p:spPr>
          <a:xfrm>
            <a:off x="7223375" y="2088000"/>
            <a:ext cx="4458300" cy="2377200"/>
          </a:xfrm>
          <a:prstGeom prst="rect">
            <a:avLst/>
          </a:prstGeom>
        </p:spPr>
        <p:txBody>
          <a:bodyPr spcFirstLastPara="1" wrap="square" lIns="121900" tIns="121900" rIns="121900" bIns="121900" anchor="ctr" anchorCtr="0">
            <a:noAutofit/>
          </a:bodyPr>
          <a:lstStyle>
            <a:lvl1pPr lvl="0" algn="r" rtl="0">
              <a:spcBef>
                <a:spcPts val="0"/>
              </a:spcBef>
              <a:spcAft>
                <a:spcPts val="0"/>
              </a:spcAft>
              <a:buClr>
                <a:schemeClr val="lt1"/>
              </a:buClr>
              <a:buSzPts val="6000"/>
              <a:buNone/>
              <a:defRPr sz="6000">
                <a:solidFill>
                  <a:schemeClr val="lt1"/>
                </a:solidFill>
              </a:defRPr>
            </a:lvl1pPr>
            <a:lvl2pPr lvl="1" algn="r" rtl="0">
              <a:spcBef>
                <a:spcPts val="0"/>
              </a:spcBef>
              <a:spcAft>
                <a:spcPts val="0"/>
              </a:spcAft>
              <a:buClr>
                <a:schemeClr val="lt1"/>
              </a:buClr>
              <a:buSzPts val="15000"/>
              <a:buNone/>
              <a:defRPr sz="15000">
                <a:solidFill>
                  <a:schemeClr val="lt1"/>
                </a:solidFill>
              </a:defRPr>
            </a:lvl2pPr>
            <a:lvl3pPr lvl="2" algn="r" rtl="0">
              <a:spcBef>
                <a:spcPts val="0"/>
              </a:spcBef>
              <a:spcAft>
                <a:spcPts val="0"/>
              </a:spcAft>
              <a:buClr>
                <a:schemeClr val="lt1"/>
              </a:buClr>
              <a:buSzPts val="15000"/>
              <a:buNone/>
              <a:defRPr sz="15000">
                <a:solidFill>
                  <a:schemeClr val="lt1"/>
                </a:solidFill>
              </a:defRPr>
            </a:lvl3pPr>
            <a:lvl4pPr lvl="3" algn="r" rtl="0">
              <a:spcBef>
                <a:spcPts val="0"/>
              </a:spcBef>
              <a:spcAft>
                <a:spcPts val="0"/>
              </a:spcAft>
              <a:buClr>
                <a:schemeClr val="lt1"/>
              </a:buClr>
              <a:buSzPts val="15000"/>
              <a:buNone/>
              <a:defRPr sz="15000">
                <a:solidFill>
                  <a:schemeClr val="lt1"/>
                </a:solidFill>
              </a:defRPr>
            </a:lvl4pPr>
            <a:lvl5pPr lvl="4" algn="r" rtl="0">
              <a:spcBef>
                <a:spcPts val="0"/>
              </a:spcBef>
              <a:spcAft>
                <a:spcPts val="0"/>
              </a:spcAft>
              <a:buClr>
                <a:schemeClr val="lt1"/>
              </a:buClr>
              <a:buSzPts val="15000"/>
              <a:buNone/>
              <a:defRPr sz="15000">
                <a:solidFill>
                  <a:schemeClr val="lt1"/>
                </a:solidFill>
              </a:defRPr>
            </a:lvl5pPr>
            <a:lvl6pPr lvl="5" algn="r" rtl="0">
              <a:spcBef>
                <a:spcPts val="0"/>
              </a:spcBef>
              <a:spcAft>
                <a:spcPts val="0"/>
              </a:spcAft>
              <a:buClr>
                <a:schemeClr val="lt1"/>
              </a:buClr>
              <a:buSzPts val="15000"/>
              <a:buNone/>
              <a:defRPr sz="15000">
                <a:solidFill>
                  <a:schemeClr val="lt1"/>
                </a:solidFill>
              </a:defRPr>
            </a:lvl6pPr>
            <a:lvl7pPr lvl="6" algn="r" rtl="0">
              <a:spcBef>
                <a:spcPts val="0"/>
              </a:spcBef>
              <a:spcAft>
                <a:spcPts val="0"/>
              </a:spcAft>
              <a:buClr>
                <a:schemeClr val="lt1"/>
              </a:buClr>
              <a:buSzPts val="15000"/>
              <a:buNone/>
              <a:defRPr sz="15000">
                <a:solidFill>
                  <a:schemeClr val="lt1"/>
                </a:solidFill>
              </a:defRPr>
            </a:lvl7pPr>
            <a:lvl8pPr lvl="7" algn="r" rtl="0">
              <a:spcBef>
                <a:spcPts val="0"/>
              </a:spcBef>
              <a:spcAft>
                <a:spcPts val="0"/>
              </a:spcAft>
              <a:buClr>
                <a:schemeClr val="lt1"/>
              </a:buClr>
              <a:buSzPts val="15000"/>
              <a:buNone/>
              <a:defRPr sz="15000">
                <a:solidFill>
                  <a:schemeClr val="lt1"/>
                </a:solidFill>
              </a:defRPr>
            </a:lvl8pPr>
            <a:lvl9pPr lvl="8" algn="r" rtl="0">
              <a:spcBef>
                <a:spcPts val="0"/>
              </a:spcBef>
              <a:spcAft>
                <a:spcPts val="0"/>
              </a:spcAft>
              <a:buClr>
                <a:schemeClr val="lt1"/>
              </a:buClr>
              <a:buSzPts val="15000"/>
              <a:buNone/>
              <a:defRPr sz="15000">
                <a:solidFill>
                  <a:schemeClr val="lt1"/>
                </a:solidFil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18 Custom Layout 1">
  <p:cSld name="CUSTOM_17">
    <p:bg>
      <p:bgPr>
        <a:solidFill>
          <a:schemeClr val="lt2"/>
        </a:solidFill>
        <a:effectLst/>
      </p:bgPr>
    </p:bg>
    <p:spTree>
      <p:nvGrpSpPr>
        <p:cNvPr id="1" name="Shape 755"/>
        <p:cNvGrpSpPr/>
        <p:nvPr/>
      </p:nvGrpSpPr>
      <p:grpSpPr>
        <a:xfrm>
          <a:off x="0" y="0"/>
          <a:ext cx="0" cy="0"/>
          <a:chOff x="0" y="0"/>
          <a:chExt cx="0" cy="0"/>
        </a:xfrm>
      </p:grpSpPr>
      <p:sp>
        <p:nvSpPr>
          <p:cNvPr id="756" name="Google Shape;756;p25"/>
          <p:cNvSpPr/>
          <p:nvPr/>
        </p:nvSpPr>
        <p:spPr>
          <a:xfrm>
            <a:off x="9617974"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7" name="Google Shape;757;p25"/>
          <p:cNvSpPr/>
          <p:nvPr/>
        </p:nvSpPr>
        <p:spPr>
          <a:xfrm>
            <a:off x="9035309"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8" name="Google Shape;758;p25"/>
          <p:cNvSpPr/>
          <p:nvPr/>
        </p:nvSpPr>
        <p:spPr>
          <a:xfrm>
            <a:off x="0" y="1955305"/>
            <a:ext cx="12192000" cy="2450425"/>
          </a:xfrm>
          <a:custGeom>
            <a:avLst/>
            <a:gdLst/>
            <a:ahLst/>
            <a:cxnLst/>
            <a:rect l="l" t="t" r="r" b="b"/>
            <a:pathLst>
              <a:path w="12192000" h="2450425" extrusionOk="0">
                <a:moveTo>
                  <a:pt x="10320120" y="0"/>
                </a:moveTo>
                <a:cubicBezTo>
                  <a:pt x="10624729" y="0"/>
                  <a:pt x="10874951" y="232315"/>
                  <a:pt x="10903526" y="529400"/>
                </a:cubicBezTo>
                <a:cubicBezTo>
                  <a:pt x="10971534" y="483299"/>
                  <a:pt x="11053735" y="456343"/>
                  <a:pt x="11142127" y="456343"/>
                </a:cubicBezTo>
                <a:cubicBezTo>
                  <a:pt x="11351772" y="456343"/>
                  <a:pt x="11526080" y="607695"/>
                  <a:pt x="11561703" y="807149"/>
                </a:cubicBezTo>
                <a:cubicBezTo>
                  <a:pt x="11577229" y="806005"/>
                  <a:pt x="11592850" y="805339"/>
                  <a:pt x="11608662" y="805339"/>
                </a:cubicBezTo>
                <a:cubicBezTo>
                  <a:pt x="11846025" y="805339"/>
                  <a:pt x="12050907" y="944309"/>
                  <a:pt x="12146443" y="1145381"/>
                </a:cubicBezTo>
                <a:lnTo>
                  <a:pt x="12192000" y="1130542"/>
                </a:lnTo>
                <a:lnTo>
                  <a:pt x="12192000" y="1921112"/>
                </a:lnTo>
                <a:lnTo>
                  <a:pt x="12156587" y="1910358"/>
                </a:lnTo>
                <a:cubicBezTo>
                  <a:pt x="12107628" y="1890117"/>
                  <a:pt x="12063385" y="1860804"/>
                  <a:pt x="12025952" y="1824514"/>
                </a:cubicBezTo>
                <a:cubicBezTo>
                  <a:pt x="11918510" y="1930241"/>
                  <a:pt x="11771158" y="1995487"/>
                  <a:pt x="11608566" y="1995487"/>
                </a:cubicBezTo>
                <a:cubicBezTo>
                  <a:pt x="11438545" y="1995487"/>
                  <a:pt x="11285097" y="1924241"/>
                  <a:pt x="11176703" y="1809845"/>
                </a:cubicBezTo>
                <a:cubicBezTo>
                  <a:pt x="11066975" y="2031206"/>
                  <a:pt x="10838756" y="2183416"/>
                  <a:pt x="10575009" y="2183416"/>
                </a:cubicBezTo>
                <a:cubicBezTo>
                  <a:pt x="10332121" y="2183416"/>
                  <a:pt x="10119428" y="2054352"/>
                  <a:pt x="10001604" y="1861090"/>
                </a:cubicBezTo>
                <a:cubicBezTo>
                  <a:pt x="9970647" y="1867091"/>
                  <a:pt x="9938644" y="1870234"/>
                  <a:pt x="9905877" y="1870234"/>
                </a:cubicBezTo>
                <a:cubicBezTo>
                  <a:pt x="9901782" y="1870234"/>
                  <a:pt x="9897686" y="1870139"/>
                  <a:pt x="9893590" y="1870043"/>
                </a:cubicBezTo>
                <a:cubicBezTo>
                  <a:pt x="9880731" y="2054471"/>
                  <a:pt x="9779878" y="2214640"/>
                  <a:pt x="9632725" y="2308831"/>
                </a:cubicBezTo>
                <a:lnTo>
                  <a:pt x="9617974" y="2316444"/>
                </a:lnTo>
                <a:lnTo>
                  <a:pt x="9035309" y="2316444"/>
                </a:lnTo>
                <a:lnTo>
                  <a:pt x="9023338" y="2310328"/>
                </a:lnTo>
                <a:cubicBezTo>
                  <a:pt x="8877003" y="2217672"/>
                  <a:pt x="8775927" y="2059996"/>
                  <a:pt x="8760687" y="1877949"/>
                </a:cubicBezTo>
                <a:cubicBezTo>
                  <a:pt x="8749638" y="1878711"/>
                  <a:pt x="8738589" y="1879092"/>
                  <a:pt x="8727349" y="1879092"/>
                </a:cubicBezTo>
                <a:cubicBezTo>
                  <a:pt x="8684106" y="1879092"/>
                  <a:pt x="8642196" y="1873377"/>
                  <a:pt x="8602381" y="1862614"/>
                </a:cubicBezTo>
                <a:cubicBezTo>
                  <a:pt x="8540945" y="2058829"/>
                  <a:pt x="8357684" y="2201228"/>
                  <a:pt x="8141180" y="2201228"/>
                </a:cubicBezTo>
                <a:cubicBezTo>
                  <a:pt x="7922010" y="2201228"/>
                  <a:pt x="7736940" y="2055304"/>
                  <a:pt x="7677789" y="1855279"/>
                </a:cubicBezTo>
                <a:cubicBezTo>
                  <a:pt x="7611210" y="1893189"/>
                  <a:pt x="7534247" y="1914906"/>
                  <a:pt x="7452142" y="1914906"/>
                </a:cubicBezTo>
                <a:cubicBezTo>
                  <a:pt x="7312600" y="1914906"/>
                  <a:pt x="7187728" y="1852232"/>
                  <a:pt x="7104003" y="1753552"/>
                </a:cubicBezTo>
                <a:cubicBezTo>
                  <a:pt x="7084382" y="1797082"/>
                  <a:pt x="7058664" y="1837373"/>
                  <a:pt x="7027994" y="1873282"/>
                </a:cubicBezTo>
                <a:cubicBezTo>
                  <a:pt x="7002466" y="2058543"/>
                  <a:pt x="6843590" y="2201228"/>
                  <a:pt x="6651280" y="2201228"/>
                </a:cubicBezTo>
                <a:cubicBezTo>
                  <a:pt x="6574794" y="2201228"/>
                  <a:pt x="6503642" y="2178653"/>
                  <a:pt x="6444016" y="2139791"/>
                </a:cubicBezTo>
                <a:lnTo>
                  <a:pt x="6444016" y="1492536"/>
                </a:lnTo>
                <a:lnTo>
                  <a:pt x="6393977" y="1497580"/>
                </a:lnTo>
                <a:cubicBezTo>
                  <a:pt x="6364298" y="1497580"/>
                  <a:pt x="6335323" y="1494573"/>
                  <a:pt x="6307336" y="1488846"/>
                </a:cubicBezTo>
                <a:lnTo>
                  <a:pt x="6281452" y="1480811"/>
                </a:lnTo>
                <a:lnTo>
                  <a:pt x="6281452" y="2192107"/>
                </a:lnTo>
                <a:cubicBezTo>
                  <a:pt x="6221826" y="2230969"/>
                  <a:pt x="6150674" y="2253544"/>
                  <a:pt x="6074188" y="2253544"/>
                </a:cubicBezTo>
                <a:cubicBezTo>
                  <a:pt x="5881879" y="2253544"/>
                  <a:pt x="5723002" y="2110859"/>
                  <a:pt x="5697474" y="1925598"/>
                </a:cubicBezTo>
                <a:cubicBezTo>
                  <a:pt x="5666804" y="1889689"/>
                  <a:pt x="5641087" y="1849398"/>
                  <a:pt x="5621465" y="1805868"/>
                </a:cubicBezTo>
                <a:cubicBezTo>
                  <a:pt x="5537740" y="1904548"/>
                  <a:pt x="5412868" y="1967222"/>
                  <a:pt x="5273327" y="1967222"/>
                </a:cubicBezTo>
                <a:cubicBezTo>
                  <a:pt x="5191221" y="1967222"/>
                  <a:pt x="5114259" y="1945505"/>
                  <a:pt x="5047679" y="1907595"/>
                </a:cubicBezTo>
                <a:cubicBezTo>
                  <a:pt x="4988528" y="2107620"/>
                  <a:pt x="4803458" y="2253544"/>
                  <a:pt x="4584288" y="2253544"/>
                </a:cubicBezTo>
                <a:cubicBezTo>
                  <a:pt x="4367784" y="2253544"/>
                  <a:pt x="4184523" y="2111145"/>
                  <a:pt x="4123087" y="1914930"/>
                </a:cubicBezTo>
                <a:cubicBezTo>
                  <a:pt x="4083272" y="1925693"/>
                  <a:pt x="4041362" y="1931408"/>
                  <a:pt x="3998119" y="1931408"/>
                </a:cubicBezTo>
                <a:cubicBezTo>
                  <a:pt x="3986879" y="1931408"/>
                  <a:pt x="3975830" y="1931027"/>
                  <a:pt x="3964781" y="1930265"/>
                </a:cubicBezTo>
                <a:cubicBezTo>
                  <a:pt x="3940397" y="2221540"/>
                  <a:pt x="3696272" y="2450425"/>
                  <a:pt x="3398615" y="2450425"/>
                </a:cubicBezTo>
                <a:cubicBezTo>
                  <a:pt x="3098292" y="2450425"/>
                  <a:pt x="2852452" y="2217444"/>
                  <a:pt x="2831878" y="1922359"/>
                </a:cubicBezTo>
                <a:cubicBezTo>
                  <a:pt x="2827782" y="1922455"/>
                  <a:pt x="2823686" y="1922550"/>
                  <a:pt x="2819591" y="1922550"/>
                </a:cubicBezTo>
                <a:cubicBezTo>
                  <a:pt x="2786824" y="1922550"/>
                  <a:pt x="2754821" y="1919407"/>
                  <a:pt x="2723864" y="1913406"/>
                </a:cubicBezTo>
                <a:cubicBezTo>
                  <a:pt x="2606040" y="2106668"/>
                  <a:pt x="2393347" y="2235732"/>
                  <a:pt x="2150459" y="2235732"/>
                </a:cubicBezTo>
                <a:cubicBezTo>
                  <a:pt x="1886712" y="2235732"/>
                  <a:pt x="1658493" y="2083522"/>
                  <a:pt x="1548765" y="1862161"/>
                </a:cubicBezTo>
                <a:cubicBezTo>
                  <a:pt x="1440371" y="1976557"/>
                  <a:pt x="1286923" y="2047803"/>
                  <a:pt x="1116902" y="2047803"/>
                </a:cubicBezTo>
                <a:cubicBezTo>
                  <a:pt x="954310" y="2047803"/>
                  <a:pt x="806958" y="1982557"/>
                  <a:pt x="699516" y="1876830"/>
                </a:cubicBezTo>
                <a:cubicBezTo>
                  <a:pt x="624650" y="1949410"/>
                  <a:pt x="522542" y="1994083"/>
                  <a:pt x="409956" y="1994083"/>
                </a:cubicBezTo>
                <a:cubicBezTo>
                  <a:pt x="225076" y="1994083"/>
                  <a:pt x="68390" y="1873496"/>
                  <a:pt x="14192" y="1706618"/>
                </a:cubicBezTo>
                <a:cubicBezTo>
                  <a:pt x="9620" y="1710809"/>
                  <a:pt x="4953" y="1714809"/>
                  <a:pt x="0" y="1718619"/>
                </a:cubicBezTo>
                <a:lnTo>
                  <a:pt x="0" y="721352"/>
                </a:lnTo>
                <a:cubicBezTo>
                  <a:pt x="205073" y="758023"/>
                  <a:pt x="360712" y="937284"/>
                  <a:pt x="360712" y="1152930"/>
                </a:cubicBezTo>
                <a:cubicBezTo>
                  <a:pt x="360712" y="1156930"/>
                  <a:pt x="360617" y="1160835"/>
                  <a:pt x="360521" y="1164836"/>
                </a:cubicBezTo>
                <a:cubicBezTo>
                  <a:pt x="376714" y="1162931"/>
                  <a:pt x="393192" y="1161883"/>
                  <a:pt x="409861" y="1161883"/>
                </a:cubicBezTo>
                <a:cubicBezTo>
                  <a:pt x="470059" y="1161883"/>
                  <a:pt x="527304" y="1174742"/>
                  <a:pt x="579025" y="1197697"/>
                </a:cubicBezTo>
                <a:cubicBezTo>
                  <a:pt x="674561" y="996625"/>
                  <a:pt x="879443" y="857655"/>
                  <a:pt x="1116806" y="857655"/>
                </a:cubicBezTo>
                <a:cubicBezTo>
                  <a:pt x="1132618" y="857655"/>
                  <a:pt x="1148239" y="858321"/>
                  <a:pt x="1163765" y="859465"/>
                </a:cubicBezTo>
                <a:cubicBezTo>
                  <a:pt x="1199388" y="660011"/>
                  <a:pt x="1373696" y="508659"/>
                  <a:pt x="1583341" y="508659"/>
                </a:cubicBezTo>
                <a:cubicBezTo>
                  <a:pt x="1671733" y="508659"/>
                  <a:pt x="1753934" y="535615"/>
                  <a:pt x="1821942" y="581716"/>
                </a:cubicBezTo>
                <a:cubicBezTo>
                  <a:pt x="1850517" y="284631"/>
                  <a:pt x="2100739" y="52316"/>
                  <a:pt x="2405348" y="52316"/>
                </a:cubicBezTo>
                <a:cubicBezTo>
                  <a:pt x="2729008" y="52316"/>
                  <a:pt x="2991422" y="314730"/>
                  <a:pt x="2991422" y="638484"/>
                </a:cubicBezTo>
                <a:cubicBezTo>
                  <a:pt x="2991422" y="741926"/>
                  <a:pt x="2964561" y="839081"/>
                  <a:pt x="2917508" y="923472"/>
                </a:cubicBezTo>
                <a:cubicBezTo>
                  <a:pt x="3117437" y="962906"/>
                  <a:pt x="3274886" y="1120354"/>
                  <a:pt x="3314224" y="1320284"/>
                </a:cubicBezTo>
                <a:cubicBezTo>
                  <a:pt x="3341751" y="1316188"/>
                  <a:pt x="3369850" y="1314093"/>
                  <a:pt x="3398520" y="1314093"/>
                </a:cubicBezTo>
                <a:cubicBezTo>
                  <a:pt x="3445574" y="1314093"/>
                  <a:pt x="3491294" y="1319903"/>
                  <a:pt x="3535109" y="1330666"/>
                </a:cubicBezTo>
                <a:cubicBezTo>
                  <a:pt x="3589115" y="1125402"/>
                  <a:pt x="3775901" y="974050"/>
                  <a:pt x="3998119" y="974050"/>
                </a:cubicBezTo>
                <a:cubicBezTo>
                  <a:pt x="4211003" y="974050"/>
                  <a:pt x="4391406" y="1113020"/>
                  <a:pt x="4453605" y="1305139"/>
                </a:cubicBezTo>
                <a:cubicBezTo>
                  <a:pt x="4495134" y="1293519"/>
                  <a:pt x="4538949" y="1287232"/>
                  <a:pt x="4584193" y="1287232"/>
                </a:cubicBezTo>
                <a:cubicBezTo>
                  <a:pt x="4678966" y="1287232"/>
                  <a:pt x="4767263" y="1314474"/>
                  <a:pt x="4841843" y="1361623"/>
                </a:cubicBezTo>
                <a:cubicBezTo>
                  <a:pt x="4903661" y="1182934"/>
                  <a:pt x="5073492" y="1054536"/>
                  <a:pt x="5273231" y="1054536"/>
                </a:cubicBezTo>
                <a:cubicBezTo>
                  <a:pt x="5448967" y="1054536"/>
                  <a:pt x="5601558" y="1153977"/>
                  <a:pt x="5677758" y="1299615"/>
                </a:cubicBezTo>
                <a:cubicBezTo>
                  <a:pt x="5736836" y="1221034"/>
                  <a:pt x="5818525" y="1160347"/>
                  <a:pt x="5913139" y="1127281"/>
                </a:cubicBezTo>
                <a:lnTo>
                  <a:pt x="5968744" y="1114024"/>
                </a:lnTo>
                <a:lnTo>
                  <a:pt x="5964072" y="1067675"/>
                </a:lnTo>
                <a:cubicBezTo>
                  <a:pt x="5964072" y="830245"/>
                  <a:pt x="6156547" y="637770"/>
                  <a:pt x="6393977" y="637770"/>
                </a:cubicBezTo>
                <a:cubicBezTo>
                  <a:pt x="6631407" y="637770"/>
                  <a:pt x="6823882" y="830245"/>
                  <a:pt x="6823882" y="1067675"/>
                </a:cubicBezTo>
                <a:lnTo>
                  <a:pt x="6822662" y="1079780"/>
                </a:lnTo>
                <a:lnTo>
                  <a:pt x="6902276" y="1116878"/>
                </a:lnTo>
                <a:cubicBezTo>
                  <a:pt x="6958890" y="1150477"/>
                  <a:pt x="7008325" y="1194912"/>
                  <a:pt x="7047710" y="1247299"/>
                </a:cubicBezTo>
                <a:cubicBezTo>
                  <a:pt x="7123910" y="1101661"/>
                  <a:pt x="7276501" y="1002220"/>
                  <a:pt x="7452237" y="1002220"/>
                </a:cubicBezTo>
                <a:cubicBezTo>
                  <a:pt x="7651976" y="1002220"/>
                  <a:pt x="7821807" y="1130618"/>
                  <a:pt x="7883625" y="1309307"/>
                </a:cubicBezTo>
                <a:cubicBezTo>
                  <a:pt x="7958205" y="1262158"/>
                  <a:pt x="8046502" y="1234916"/>
                  <a:pt x="8141276" y="1234916"/>
                </a:cubicBezTo>
                <a:cubicBezTo>
                  <a:pt x="8186520" y="1234916"/>
                  <a:pt x="8230335" y="1241203"/>
                  <a:pt x="8271863" y="1252823"/>
                </a:cubicBezTo>
                <a:cubicBezTo>
                  <a:pt x="8334062" y="1060704"/>
                  <a:pt x="8514465" y="921734"/>
                  <a:pt x="8727349" y="921734"/>
                </a:cubicBezTo>
                <a:cubicBezTo>
                  <a:pt x="8949567" y="921734"/>
                  <a:pt x="9136353" y="1073086"/>
                  <a:pt x="9190359" y="1278350"/>
                </a:cubicBezTo>
                <a:cubicBezTo>
                  <a:pt x="9234174" y="1267587"/>
                  <a:pt x="9279894" y="1261777"/>
                  <a:pt x="9326948" y="1261777"/>
                </a:cubicBezTo>
                <a:cubicBezTo>
                  <a:pt x="9355618" y="1261777"/>
                  <a:pt x="9383717" y="1263872"/>
                  <a:pt x="9411244" y="1267968"/>
                </a:cubicBezTo>
                <a:cubicBezTo>
                  <a:pt x="9450582" y="1068038"/>
                  <a:pt x="9608031" y="910590"/>
                  <a:pt x="9807960" y="871156"/>
                </a:cubicBezTo>
                <a:cubicBezTo>
                  <a:pt x="9760907" y="786765"/>
                  <a:pt x="9734046" y="689610"/>
                  <a:pt x="9734046" y="586168"/>
                </a:cubicBezTo>
                <a:cubicBezTo>
                  <a:pt x="9734046" y="262414"/>
                  <a:pt x="9996460" y="0"/>
                  <a:pt x="10320120" y="0"/>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9" name="Google Shape;759;p25"/>
          <p:cNvSpPr/>
          <p:nvPr/>
        </p:nvSpPr>
        <p:spPr>
          <a:xfrm>
            <a:off x="0"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0" name="Google Shape;760;p25"/>
          <p:cNvSpPr/>
          <p:nvPr/>
        </p:nvSpPr>
        <p:spPr>
          <a:xfrm>
            <a:off x="0"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1" name="Google Shape;761;p25"/>
          <p:cNvSpPr/>
          <p:nvPr/>
        </p:nvSpPr>
        <p:spPr>
          <a:xfrm>
            <a:off x="0"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2" name="Google Shape;762;p25"/>
          <p:cNvSpPr/>
          <p:nvPr/>
        </p:nvSpPr>
        <p:spPr>
          <a:xfrm>
            <a:off x="0"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3" name="Google Shape;763;p25"/>
          <p:cNvSpPr/>
          <p:nvPr/>
        </p:nvSpPr>
        <p:spPr>
          <a:xfrm>
            <a:off x="0" y="4104754"/>
            <a:ext cx="12186015" cy="2750673"/>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4" name="Google Shape;764;p25"/>
          <p:cNvSpPr/>
          <p:nvPr/>
        </p:nvSpPr>
        <p:spPr>
          <a:xfrm>
            <a:off x="0" y="4789495"/>
            <a:ext cx="12186015" cy="2066596"/>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5" name="Google Shape;765;p25"/>
          <p:cNvSpPr/>
          <p:nvPr/>
        </p:nvSpPr>
        <p:spPr>
          <a:xfrm>
            <a:off x="0" y="5281684"/>
            <a:ext cx="12186015" cy="1574789"/>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66" name="Google Shape;766;p25"/>
          <p:cNvGrpSpPr/>
          <p:nvPr/>
        </p:nvGrpSpPr>
        <p:grpSpPr>
          <a:xfrm>
            <a:off x="221634" y="3889651"/>
            <a:ext cx="2711357" cy="2711357"/>
            <a:chOff x="3688117" y="2981594"/>
            <a:chExt cx="3319081" cy="3319081"/>
          </a:xfrm>
        </p:grpSpPr>
        <p:sp>
          <p:nvSpPr>
            <p:cNvPr id="767" name="Google Shape;767;p25"/>
            <p:cNvSpPr/>
            <p:nvPr/>
          </p:nvSpPr>
          <p:spPr>
            <a:xfrm>
              <a:off x="3688117" y="2981594"/>
              <a:ext cx="3319081" cy="3319081"/>
            </a:xfrm>
            <a:custGeom>
              <a:avLst/>
              <a:gdLst/>
              <a:ahLst/>
              <a:cxnLst/>
              <a:rect l="l" t="t" r="r" b="b"/>
              <a:pathLst>
                <a:path w="3319081" h="3319081" extrusionOk="0">
                  <a:moveTo>
                    <a:pt x="1659541" y="0"/>
                  </a:moveTo>
                  <a:cubicBezTo>
                    <a:pt x="2576036" y="0"/>
                    <a:pt x="3319082" y="742950"/>
                    <a:pt x="3319082" y="1659541"/>
                  </a:cubicBezTo>
                  <a:cubicBezTo>
                    <a:pt x="3319082" y="2576132"/>
                    <a:pt x="2576132" y="3319082"/>
                    <a:pt x="1659541" y="3319082"/>
                  </a:cubicBezTo>
                  <a:cubicBezTo>
                    <a:pt x="742950" y="3319082"/>
                    <a:pt x="0" y="2576036"/>
                    <a:pt x="0" y="1659541"/>
                  </a:cubicBezTo>
                  <a:cubicBezTo>
                    <a:pt x="0" y="743045"/>
                    <a:pt x="742950" y="0"/>
                    <a:pt x="1659541" y="0"/>
                  </a:cubicBezTo>
                  <a:lnTo>
                    <a:pt x="1659541" y="0"/>
                  </a:lnTo>
                  <a:close/>
                  <a:moveTo>
                    <a:pt x="1659541" y="689038"/>
                  </a:moveTo>
                  <a:cubicBezTo>
                    <a:pt x="1123569" y="689038"/>
                    <a:pt x="689039" y="1123569"/>
                    <a:pt x="689039" y="1659541"/>
                  </a:cubicBezTo>
                  <a:cubicBezTo>
                    <a:pt x="689039" y="2195513"/>
                    <a:pt x="1123569" y="2630043"/>
                    <a:pt x="1659541" y="2630043"/>
                  </a:cubicBezTo>
                  <a:cubicBezTo>
                    <a:pt x="2195513" y="2630043"/>
                    <a:pt x="2630043" y="2195513"/>
                    <a:pt x="2630043" y="1659541"/>
                  </a:cubicBezTo>
                  <a:cubicBezTo>
                    <a:pt x="2630043" y="1123569"/>
                    <a:pt x="2195513" y="689038"/>
                    <a:pt x="1659541" y="689038"/>
                  </a:cubicBezTo>
                  <a:close/>
                </a:path>
              </a:pathLst>
            </a:custGeom>
            <a:solidFill>
              <a:srgbClr val="D653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8" name="Google Shape;768;p25"/>
            <p:cNvSpPr/>
            <p:nvPr/>
          </p:nvSpPr>
          <p:spPr>
            <a:xfrm>
              <a:off x="4075594" y="3472227"/>
              <a:ext cx="2544127" cy="2544127"/>
            </a:xfrm>
            <a:custGeom>
              <a:avLst/>
              <a:gdLst/>
              <a:ahLst/>
              <a:cxnLst/>
              <a:rect l="l" t="t" r="r" b="b"/>
              <a:pathLst>
                <a:path w="2544127" h="2544127" extrusionOk="0">
                  <a:moveTo>
                    <a:pt x="1272064" y="0"/>
                  </a:moveTo>
                  <a:cubicBezTo>
                    <a:pt x="1974628" y="0"/>
                    <a:pt x="2544128" y="569500"/>
                    <a:pt x="2544128" y="1272064"/>
                  </a:cubicBezTo>
                  <a:cubicBezTo>
                    <a:pt x="2544128" y="1974628"/>
                    <a:pt x="1974628" y="2544128"/>
                    <a:pt x="1272064" y="2544128"/>
                  </a:cubicBezTo>
                  <a:cubicBezTo>
                    <a:pt x="569500" y="2544128"/>
                    <a:pt x="0" y="1974628"/>
                    <a:pt x="0" y="1272064"/>
                  </a:cubicBezTo>
                  <a:cubicBezTo>
                    <a:pt x="0" y="569500"/>
                    <a:pt x="569500" y="0"/>
                    <a:pt x="1272064" y="0"/>
                  </a:cubicBezTo>
                  <a:lnTo>
                    <a:pt x="1272064" y="0"/>
                  </a:lnTo>
                  <a:close/>
                  <a:moveTo>
                    <a:pt x="1272064" y="198406"/>
                  </a:moveTo>
                  <a:cubicBezTo>
                    <a:pt x="736092" y="198406"/>
                    <a:pt x="301562" y="632936"/>
                    <a:pt x="301562" y="1168908"/>
                  </a:cubicBezTo>
                  <a:cubicBezTo>
                    <a:pt x="301562" y="1704880"/>
                    <a:pt x="736092" y="2139410"/>
                    <a:pt x="1272064" y="2139410"/>
                  </a:cubicBezTo>
                  <a:cubicBezTo>
                    <a:pt x="1808036" y="2139410"/>
                    <a:pt x="2242566" y="1704880"/>
                    <a:pt x="2242566" y="1168908"/>
                  </a:cubicBezTo>
                  <a:cubicBezTo>
                    <a:pt x="2242566" y="632936"/>
                    <a:pt x="1808036" y="198406"/>
                    <a:pt x="1272064" y="198406"/>
                  </a:cubicBezTo>
                  <a:close/>
                </a:path>
              </a:pathLst>
            </a:custGeom>
            <a:solidFill>
              <a:srgbClr val="FFFFFF">
                <a:alpha val="200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69" name="Google Shape;769;p25"/>
            <p:cNvGrpSpPr/>
            <p:nvPr/>
          </p:nvGrpSpPr>
          <p:grpSpPr>
            <a:xfrm>
              <a:off x="3772727" y="3222908"/>
              <a:ext cx="1113024" cy="1160787"/>
              <a:chOff x="6515927" y="3100079"/>
              <a:chExt cx="1113024" cy="1160787"/>
            </a:xfrm>
          </p:grpSpPr>
          <p:sp>
            <p:nvSpPr>
              <p:cNvPr id="770" name="Google Shape;770;p25"/>
              <p:cNvSpPr/>
              <p:nvPr/>
            </p:nvSpPr>
            <p:spPr>
              <a:xfrm>
                <a:off x="6515927" y="3100079"/>
                <a:ext cx="1112982" cy="1160787"/>
              </a:xfrm>
              <a:custGeom>
                <a:avLst/>
                <a:gdLst/>
                <a:ahLst/>
                <a:cxnLst/>
                <a:rect l="l" t="t" r="r" b="b"/>
                <a:pathLst>
                  <a:path w="1112982" h="1160787" extrusionOk="0">
                    <a:moveTo>
                      <a:pt x="2449" y="871396"/>
                    </a:moveTo>
                    <a:cubicBezTo>
                      <a:pt x="129036" y="511066"/>
                      <a:pt x="375067" y="206933"/>
                      <a:pt x="693011" y="6622"/>
                    </a:cubicBezTo>
                    <a:cubicBezTo>
                      <a:pt x="817598" y="-64721"/>
                      <a:pt x="1221363" y="461250"/>
                      <a:pt x="1085346" y="583742"/>
                    </a:cubicBezTo>
                    <a:cubicBezTo>
                      <a:pt x="884845" y="703090"/>
                      <a:pt x="730349" y="891780"/>
                      <a:pt x="655292" y="1116856"/>
                    </a:cubicBezTo>
                    <a:cubicBezTo>
                      <a:pt x="619859" y="1256492"/>
                      <a:pt x="-45271" y="1032750"/>
                      <a:pt x="2449"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1" name="Google Shape;771;p25"/>
              <p:cNvSpPr/>
              <p:nvPr/>
            </p:nvSpPr>
            <p:spPr>
              <a:xfrm>
                <a:off x="6880707" y="3454744"/>
                <a:ext cx="748244" cy="806077"/>
              </a:xfrm>
              <a:custGeom>
                <a:avLst/>
                <a:gdLst/>
                <a:ahLst/>
                <a:cxnLst/>
                <a:rect l="l" t="t" r="r" b="b"/>
                <a:pathLst>
                  <a:path w="748244" h="806077" extrusionOk="0">
                    <a:moveTo>
                      <a:pt x="0" y="773906"/>
                    </a:moveTo>
                    <a:cubicBezTo>
                      <a:pt x="112681" y="426434"/>
                      <a:pt x="370904" y="144494"/>
                      <a:pt x="702659" y="0"/>
                    </a:cubicBezTo>
                    <a:cubicBezTo>
                      <a:pt x="747522" y="91154"/>
                      <a:pt x="765238" y="176117"/>
                      <a:pt x="728281" y="220980"/>
                    </a:cubicBezTo>
                    <a:cubicBezTo>
                      <a:pt x="516636" y="342329"/>
                      <a:pt x="354997" y="541115"/>
                      <a:pt x="282130" y="778669"/>
                    </a:cubicBezTo>
                    <a:cubicBezTo>
                      <a:pt x="247745" y="820579"/>
                      <a:pt x="127540" y="810768"/>
                      <a:pt x="0"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772" name="Google Shape;772;p25"/>
            <p:cNvGrpSpPr/>
            <p:nvPr/>
          </p:nvGrpSpPr>
          <p:grpSpPr>
            <a:xfrm>
              <a:off x="5805957" y="3222908"/>
              <a:ext cx="1113021" cy="1160787"/>
              <a:chOff x="8549157" y="3100079"/>
              <a:chExt cx="1113021" cy="1160787"/>
            </a:xfrm>
          </p:grpSpPr>
          <p:sp>
            <p:nvSpPr>
              <p:cNvPr id="773" name="Google Shape;773;p25"/>
              <p:cNvSpPr/>
              <p:nvPr/>
            </p:nvSpPr>
            <p:spPr>
              <a:xfrm>
                <a:off x="8549157" y="3100079"/>
                <a:ext cx="1113021" cy="1160787"/>
              </a:xfrm>
              <a:custGeom>
                <a:avLst/>
                <a:gdLst/>
                <a:ahLst/>
                <a:cxnLst/>
                <a:rect l="l" t="t" r="r" b="b"/>
                <a:pathLst>
                  <a:path w="1113021" h="1160787" extrusionOk="0">
                    <a:moveTo>
                      <a:pt x="1110564" y="871396"/>
                    </a:moveTo>
                    <a:cubicBezTo>
                      <a:pt x="983976" y="511066"/>
                      <a:pt x="737946" y="206933"/>
                      <a:pt x="420001" y="6622"/>
                    </a:cubicBezTo>
                    <a:cubicBezTo>
                      <a:pt x="295414" y="-64721"/>
                      <a:pt x="-108446" y="461250"/>
                      <a:pt x="27667" y="583742"/>
                    </a:cubicBezTo>
                    <a:cubicBezTo>
                      <a:pt x="228168" y="703090"/>
                      <a:pt x="382663" y="891780"/>
                      <a:pt x="457720" y="1116856"/>
                    </a:cubicBezTo>
                    <a:cubicBezTo>
                      <a:pt x="493153" y="1256492"/>
                      <a:pt x="1158379" y="1032750"/>
                      <a:pt x="1110564" y="871396"/>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4" name="Google Shape;774;p25"/>
              <p:cNvSpPr/>
              <p:nvPr/>
            </p:nvSpPr>
            <p:spPr>
              <a:xfrm>
                <a:off x="8549240" y="3454744"/>
                <a:ext cx="748245" cy="806077"/>
              </a:xfrm>
              <a:custGeom>
                <a:avLst/>
                <a:gdLst/>
                <a:ahLst/>
                <a:cxnLst/>
                <a:rect l="l" t="t" r="r" b="b"/>
                <a:pathLst>
                  <a:path w="748245" h="806077" extrusionOk="0">
                    <a:moveTo>
                      <a:pt x="748245" y="773906"/>
                    </a:moveTo>
                    <a:cubicBezTo>
                      <a:pt x="635564" y="426434"/>
                      <a:pt x="377342" y="144494"/>
                      <a:pt x="45586" y="0"/>
                    </a:cubicBezTo>
                    <a:cubicBezTo>
                      <a:pt x="723" y="91154"/>
                      <a:pt x="-16994" y="176117"/>
                      <a:pt x="19963" y="220980"/>
                    </a:cubicBezTo>
                    <a:cubicBezTo>
                      <a:pt x="231609" y="342329"/>
                      <a:pt x="393248" y="541115"/>
                      <a:pt x="466114" y="778669"/>
                    </a:cubicBezTo>
                    <a:cubicBezTo>
                      <a:pt x="500500" y="820579"/>
                      <a:pt x="620610" y="810768"/>
                      <a:pt x="748245" y="773906"/>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75" name="Google Shape;775;p25"/>
            <p:cNvSpPr/>
            <p:nvPr/>
          </p:nvSpPr>
          <p:spPr>
            <a:xfrm>
              <a:off x="3772727" y="4905386"/>
              <a:ext cx="1112982" cy="1160737"/>
            </a:xfrm>
            <a:custGeom>
              <a:avLst/>
              <a:gdLst/>
              <a:ahLst/>
              <a:cxnLst/>
              <a:rect l="l" t="t" r="r" b="b"/>
              <a:pathLst>
                <a:path w="1112982" h="1160737" extrusionOk="0">
                  <a:moveTo>
                    <a:pt x="2449" y="289341"/>
                  </a:moveTo>
                  <a:cubicBezTo>
                    <a:pt x="129036" y="649672"/>
                    <a:pt x="375067" y="953806"/>
                    <a:pt x="693011" y="1154116"/>
                  </a:cubicBezTo>
                  <a:cubicBezTo>
                    <a:pt x="817598" y="1225458"/>
                    <a:pt x="1221363" y="699488"/>
                    <a:pt x="1085346" y="576997"/>
                  </a:cubicBezTo>
                  <a:cubicBezTo>
                    <a:pt x="884845" y="457648"/>
                    <a:pt x="730349" y="268958"/>
                    <a:pt x="655292" y="43882"/>
                  </a:cubicBezTo>
                  <a:cubicBezTo>
                    <a:pt x="619859" y="-95659"/>
                    <a:pt x="-45271" y="128083"/>
                    <a:pt x="2449"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6" name="Google Shape;776;p25"/>
            <p:cNvSpPr/>
            <p:nvPr/>
          </p:nvSpPr>
          <p:spPr>
            <a:xfrm>
              <a:off x="4092454" y="4905561"/>
              <a:ext cx="793337" cy="958869"/>
            </a:xfrm>
            <a:custGeom>
              <a:avLst/>
              <a:gdLst/>
              <a:ahLst/>
              <a:cxnLst/>
              <a:rect l="l" t="t" r="r" b="b"/>
              <a:pathLst>
                <a:path w="793337" h="958869" extrusionOk="0">
                  <a:moveTo>
                    <a:pt x="651891" y="958870"/>
                  </a:moveTo>
                  <a:cubicBezTo>
                    <a:pt x="759619" y="816947"/>
                    <a:pt x="837152" y="641306"/>
                    <a:pt x="765715" y="576917"/>
                  </a:cubicBezTo>
                  <a:cubicBezTo>
                    <a:pt x="654653" y="510814"/>
                    <a:pt x="557689" y="423374"/>
                    <a:pt x="480536" y="320314"/>
                  </a:cubicBezTo>
                  <a:cubicBezTo>
                    <a:pt x="415766" y="234589"/>
                    <a:pt x="364903" y="137720"/>
                    <a:pt x="331184" y="33230"/>
                  </a:cubicBezTo>
                  <a:cubicBezTo>
                    <a:pt x="300038" y="-20776"/>
                    <a:pt x="148876" y="-3536"/>
                    <a:pt x="0" y="46184"/>
                  </a:cubicBezTo>
                  <a:cubicBezTo>
                    <a:pt x="64865" y="441281"/>
                    <a:pt x="311753" y="775323"/>
                    <a:pt x="651891" y="958870"/>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7" name="Google Shape;777;p25"/>
            <p:cNvSpPr/>
            <p:nvPr/>
          </p:nvSpPr>
          <p:spPr>
            <a:xfrm>
              <a:off x="5805957" y="4905386"/>
              <a:ext cx="1113021" cy="1160737"/>
            </a:xfrm>
            <a:custGeom>
              <a:avLst/>
              <a:gdLst/>
              <a:ahLst/>
              <a:cxnLst/>
              <a:rect l="l" t="t" r="r" b="b"/>
              <a:pathLst>
                <a:path w="1113021" h="1160737" extrusionOk="0">
                  <a:moveTo>
                    <a:pt x="1110564" y="289341"/>
                  </a:moveTo>
                  <a:cubicBezTo>
                    <a:pt x="983976" y="649672"/>
                    <a:pt x="737946" y="953806"/>
                    <a:pt x="420001" y="1154116"/>
                  </a:cubicBezTo>
                  <a:cubicBezTo>
                    <a:pt x="295414" y="1225458"/>
                    <a:pt x="-108446" y="699488"/>
                    <a:pt x="27667" y="576997"/>
                  </a:cubicBezTo>
                  <a:cubicBezTo>
                    <a:pt x="228168" y="457648"/>
                    <a:pt x="382663" y="268958"/>
                    <a:pt x="457720" y="43882"/>
                  </a:cubicBezTo>
                  <a:cubicBezTo>
                    <a:pt x="493153" y="-95659"/>
                    <a:pt x="1158379" y="128083"/>
                    <a:pt x="1110564" y="289341"/>
                  </a:cubicBezTo>
                  <a:close/>
                </a:path>
              </a:pathLst>
            </a:custGeom>
            <a:solidFill>
              <a:srgbClr val="EDD4C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8" name="Google Shape;778;p25"/>
            <p:cNvSpPr/>
            <p:nvPr/>
          </p:nvSpPr>
          <p:spPr>
            <a:xfrm>
              <a:off x="5806014" y="4905425"/>
              <a:ext cx="796658" cy="960243"/>
            </a:xfrm>
            <a:custGeom>
              <a:avLst/>
              <a:gdLst/>
              <a:ahLst/>
              <a:cxnLst/>
              <a:rect l="l" t="t" r="r" b="b"/>
              <a:pathLst>
                <a:path w="796658" h="960243" extrusionOk="0">
                  <a:moveTo>
                    <a:pt x="796658" y="47273"/>
                  </a:moveTo>
                  <a:cubicBezTo>
                    <a:pt x="731412" y="443036"/>
                    <a:pt x="483572" y="777173"/>
                    <a:pt x="142481" y="960244"/>
                  </a:cubicBezTo>
                  <a:cubicBezTo>
                    <a:pt x="34182" y="818036"/>
                    <a:pt x="-44018" y="641537"/>
                    <a:pt x="27610" y="576958"/>
                  </a:cubicBezTo>
                  <a:cubicBezTo>
                    <a:pt x="50660" y="563242"/>
                    <a:pt x="73044" y="548573"/>
                    <a:pt x="94856" y="533143"/>
                  </a:cubicBezTo>
                  <a:cubicBezTo>
                    <a:pt x="270116" y="411318"/>
                    <a:pt x="403371" y="233201"/>
                    <a:pt x="468332" y="24984"/>
                  </a:cubicBezTo>
                  <a:cubicBezTo>
                    <a:pt x="510146" y="-19117"/>
                    <a:pt x="654831" y="-543"/>
                    <a:pt x="796658" y="47273"/>
                  </a:cubicBezTo>
                  <a:close/>
                </a:path>
              </a:pathLst>
            </a:custGeom>
            <a:solidFill>
              <a:srgbClr val="FFEBE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79" name="Google Shape;779;p25"/>
          <p:cNvSpPr/>
          <p:nvPr/>
        </p:nvSpPr>
        <p:spPr>
          <a:xfrm>
            <a:off x="0" y="5944888"/>
            <a:ext cx="12186015" cy="912226"/>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80" name="Google Shape;780;p25"/>
          <p:cNvGrpSpPr/>
          <p:nvPr/>
        </p:nvGrpSpPr>
        <p:grpSpPr>
          <a:xfrm>
            <a:off x="2226386" y="5719655"/>
            <a:ext cx="1483400" cy="540991"/>
            <a:chOff x="4019248" y="2181225"/>
            <a:chExt cx="862141" cy="314420"/>
          </a:xfrm>
        </p:grpSpPr>
        <p:grpSp>
          <p:nvGrpSpPr>
            <p:cNvPr id="781" name="Google Shape;781;p25"/>
            <p:cNvGrpSpPr/>
            <p:nvPr/>
          </p:nvGrpSpPr>
          <p:grpSpPr>
            <a:xfrm>
              <a:off x="4019248" y="2181225"/>
              <a:ext cx="862141" cy="314420"/>
              <a:chOff x="4019248" y="2181225"/>
              <a:chExt cx="862141" cy="314420"/>
            </a:xfrm>
          </p:grpSpPr>
          <p:sp>
            <p:nvSpPr>
              <p:cNvPr id="782" name="Google Shape;782;p25"/>
              <p:cNvSpPr/>
              <p:nvPr/>
            </p:nvSpPr>
            <p:spPr>
              <a:xfrm>
                <a:off x="4033687" y="2195512"/>
                <a:ext cx="833449" cy="285845"/>
              </a:xfrm>
              <a:custGeom>
                <a:avLst/>
                <a:gdLst/>
                <a:ahLst/>
                <a:cxnLst/>
                <a:rect l="l" t="t" r="r" b="b"/>
                <a:pathLst>
                  <a:path w="833449" h="285845" extrusionOk="0">
                    <a:moveTo>
                      <a:pt x="628704" y="285845"/>
                    </a:moveTo>
                    <a:cubicBezTo>
                      <a:pt x="605558" y="285845"/>
                      <a:pt x="560886" y="280988"/>
                      <a:pt x="522310" y="248507"/>
                    </a:cubicBezTo>
                    <a:cubicBezTo>
                      <a:pt x="478209" y="211360"/>
                      <a:pt x="469255" y="161735"/>
                      <a:pt x="466303" y="145351"/>
                    </a:cubicBezTo>
                    <a:cubicBezTo>
                      <a:pt x="462397" y="123730"/>
                      <a:pt x="462397" y="101441"/>
                      <a:pt x="466303" y="79343"/>
                    </a:cubicBezTo>
                    <a:cubicBezTo>
                      <a:pt x="467065" y="75152"/>
                      <a:pt x="465922" y="70961"/>
                      <a:pt x="463159" y="67723"/>
                    </a:cubicBezTo>
                    <a:cubicBezTo>
                      <a:pt x="460397" y="64484"/>
                      <a:pt x="456397" y="62579"/>
                      <a:pt x="452206" y="62579"/>
                    </a:cubicBezTo>
                    <a:lnTo>
                      <a:pt x="381244" y="62579"/>
                    </a:lnTo>
                    <a:cubicBezTo>
                      <a:pt x="377053" y="62579"/>
                      <a:pt x="373053" y="64484"/>
                      <a:pt x="370291" y="67723"/>
                    </a:cubicBezTo>
                    <a:cubicBezTo>
                      <a:pt x="367624" y="70961"/>
                      <a:pt x="366385" y="75248"/>
                      <a:pt x="367147" y="79343"/>
                    </a:cubicBezTo>
                    <a:cubicBezTo>
                      <a:pt x="371053" y="101441"/>
                      <a:pt x="371053" y="123634"/>
                      <a:pt x="367147" y="145351"/>
                    </a:cubicBezTo>
                    <a:cubicBezTo>
                      <a:pt x="364195" y="161639"/>
                      <a:pt x="355336" y="211360"/>
                      <a:pt x="311140" y="248507"/>
                    </a:cubicBezTo>
                    <a:cubicBezTo>
                      <a:pt x="272564" y="280988"/>
                      <a:pt x="227892" y="285845"/>
                      <a:pt x="204746" y="285845"/>
                    </a:cubicBezTo>
                    <a:cubicBezTo>
                      <a:pt x="202746" y="285845"/>
                      <a:pt x="200841" y="285845"/>
                      <a:pt x="199126" y="285750"/>
                    </a:cubicBezTo>
                    <a:cubicBezTo>
                      <a:pt x="132547" y="283655"/>
                      <a:pt x="89113" y="242125"/>
                      <a:pt x="77302" y="229457"/>
                    </a:cubicBezTo>
                    <a:cubicBezTo>
                      <a:pt x="29677" y="178118"/>
                      <a:pt x="29391" y="115919"/>
                      <a:pt x="30439" y="98012"/>
                    </a:cubicBezTo>
                    <a:cubicBezTo>
                      <a:pt x="30629" y="93917"/>
                      <a:pt x="29105" y="89916"/>
                      <a:pt x="26152" y="86963"/>
                    </a:cubicBezTo>
                    <a:cubicBezTo>
                      <a:pt x="7579" y="68675"/>
                      <a:pt x="-1280" y="52102"/>
                      <a:pt x="149" y="37719"/>
                    </a:cubicBezTo>
                    <a:cubicBezTo>
                      <a:pt x="2340" y="16383"/>
                      <a:pt x="21580" y="0"/>
                      <a:pt x="43964" y="0"/>
                    </a:cubicBezTo>
                    <a:lnTo>
                      <a:pt x="262468" y="0"/>
                    </a:lnTo>
                    <a:cubicBezTo>
                      <a:pt x="284947" y="0"/>
                      <a:pt x="307426" y="5334"/>
                      <a:pt x="327523" y="15335"/>
                    </a:cubicBezTo>
                    <a:lnTo>
                      <a:pt x="354574" y="28861"/>
                    </a:lnTo>
                    <a:cubicBezTo>
                      <a:pt x="356575" y="29813"/>
                      <a:pt x="358765" y="30385"/>
                      <a:pt x="360956" y="30385"/>
                    </a:cubicBezTo>
                    <a:lnTo>
                      <a:pt x="472494" y="30385"/>
                    </a:lnTo>
                    <a:cubicBezTo>
                      <a:pt x="474685" y="30385"/>
                      <a:pt x="476875" y="29908"/>
                      <a:pt x="478876" y="28861"/>
                    </a:cubicBezTo>
                    <a:lnTo>
                      <a:pt x="505927" y="15335"/>
                    </a:lnTo>
                    <a:cubicBezTo>
                      <a:pt x="526024" y="5334"/>
                      <a:pt x="548503" y="0"/>
                      <a:pt x="570982" y="0"/>
                    </a:cubicBezTo>
                    <a:lnTo>
                      <a:pt x="789486" y="0"/>
                    </a:lnTo>
                    <a:cubicBezTo>
                      <a:pt x="811870" y="0"/>
                      <a:pt x="831110" y="16383"/>
                      <a:pt x="833301" y="37243"/>
                    </a:cubicBezTo>
                    <a:cubicBezTo>
                      <a:pt x="834730" y="52006"/>
                      <a:pt x="825871" y="68580"/>
                      <a:pt x="807107" y="86963"/>
                    </a:cubicBezTo>
                    <a:cubicBezTo>
                      <a:pt x="804154" y="89821"/>
                      <a:pt x="802630" y="93821"/>
                      <a:pt x="802821" y="97917"/>
                    </a:cubicBezTo>
                    <a:cubicBezTo>
                      <a:pt x="803869" y="115824"/>
                      <a:pt x="803488" y="178118"/>
                      <a:pt x="755958" y="229362"/>
                    </a:cubicBezTo>
                    <a:cubicBezTo>
                      <a:pt x="744242" y="242030"/>
                      <a:pt x="700713" y="283464"/>
                      <a:pt x="634133" y="285655"/>
                    </a:cubicBezTo>
                    <a:cubicBezTo>
                      <a:pt x="632609" y="285845"/>
                      <a:pt x="630704" y="285845"/>
                      <a:pt x="628704" y="285845"/>
                    </a:cubicBez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3" name="Google Shape;783;p25"/>
              <p:cNvSpPr/>
              <p:nvPr/>
            </p:nvSpPr>
            <p:spPr>
              <a:xfrm>
                <a:off x="4019248" y="2181225"/>
                <a:ext cx="862141" cy="314420"/>
              </a:xfrm>
              <a:custGeom>
                <a:avLst/>
                <a:gdLst/>
                <a:ahLst/>
                <a:cxnLst/>
                <a:rect l="l" t="t" r="r" b="b"/>
                <a:pathLst>
                  <a:path w="862141" h="314420" extrusionOk="0">
                    <a:moveTo>
                      <a:pt x="804116" y="28575"/>
                    </a:moveTo>
                    <a:cubicBezTo>
                      <a:pt x="819261" y="28575"/>
                      <a:pt x="832215" y="39338"/>
                      <a:pt x="833739" y="53340"/>
                    </a:cubicBezTo>
                    <a:cubicBezTo>
                      <a:pt x="834596" y="62865"/>
                      <a:pt x="826786" y="76295"/>
                      <a:pt x="811736" y="91154"/>
                    </a:cubicBezTo>
                    <a:cubicBezTo>
                      <a:pt x="805831" y="96965"/>
                      <a:pt x="802783" y="104966"/>
                      <a:pt x="803259" y="113157"/>
                    </a:cubicBezTo>
                    <a:cubicBezTo>
                      <a:pt x="804212" y="129635"/>
                      <a:pt x="803831" y="186880"/>
                      <a:pt x="760111" y="234029"/>
                    </a:cubicBezTo>
                    <a:cubicBezTo>
                      <a:pt x="749348" y="245650"/>
                      <a:pt x="709343" y="283750"/>
                      <a:pt x="648383" y="285750"/>
                    </a:cubicBezTo>
                    <a:cubicBezTo>
                      <a:pt x="646858" y="285845"/>
                      <a:pt x="645144" y="285845"/>
                      <a:pt x="643239" y="285845"/>
                    </a:cubicBezTo>
                    <a:cubicBezTo>
                      <a:pt x="617236" y="285845"/>
                      <a:pt x="579326" y="279940"/>
                      <a:pt x="545989" y="251936"/>
                    </a:cubicBezTo>
                    <a:cubicBezTo>
                      <a:pt x="505793" y="218123"/>
                      <a:pt x="497602" y="172307"/>
                      <a:pt x="494935" y="157258"/>
                    </a:cubicBezTo>
                    <a:cubicBezTo>
                      <a:pt x="491315" y="137255"/>
                      <a:pt x="491315" y="116776"/>
                      <a:pt x="494935" y="96298"/>
                    </a:cubicBezTo>
                    <a:cubicBezTo>
                      <a:pt x="496364" y="88011"/>
                      <a:pt x="494078" y="79439"/>
                      <a:pt x="488648" y="72962"/>
                    </a:cubicBezTo>
                    <a:cubicBezTo>
                      <a:pt x="483219" y="66484"/>
                      <a:pt x="475218" y="62770"/>
                      <a:pt x="466741" y="62770"/>
                    </a:cubicBezTo>
                    <a:lnTo>
                      <a:pt x="395780" y="62770"/>
                    </a:lnTo>
                    <a:cubicBezTo>
                      <a:pt x="387302" y="62770"/>
                      <a:pt x="379301" y="66484"/>
                      <a:pt x="373872" y="72962"/>
                    </a:cubicBezTo>
                    <a:cubicBezTo>
                      <a:pt x="368443" y="79439"/>
                      <a:pt x="366157" y="88011"/>
                      <a:pt x="367586" y="96298"/>
                    </a:cubicBezTo>
                    <a:cubicBezTo>
                      <a:pt x="371205" y="116776"/>
                      <a:pt x="371205" y="137255"/>
                      <a:pt x="367586" y="157258"/>
                    </a:cubicBezTo>
                    <a:cubicBezTo>
                      <a:pt x="364918" y="172307"/>
                      <a:pt x="356632" y="218123"/>
                      <a:pt x="316532" y="251936"/>
                    </a:cubicBezTo>
                    <a:cubicBezTo>
                      <a:pt x="283194" y="280035"/>
                      <a:pt x="245284" y="285845"/>
                      <a:pt x="219281" y="285845"/>
                    </a:cubicBezTo>
                    <a:cubicBezTo>
                      <a:pt x="217471" y="285845"/>
                      <a:pt x="215757" y="285845"/>
                      <a:pt x="214138" y="285750"/>
                    </a:cubicBezTo>
                    <a:cubicBezTo>
                      <a:pt x="153083" y="283750"/>
                      <a:pt x="113173" y="245650"/>
                      <a:pt x="102409" y="234029"/>
                    </a:cubicBezTo>
                    <a:cubicBezTo>
                      <a:pt x="58690" y="186880"/>
                      <a:pt x="58404" y="129635"/>
                      <a:pt x="59261" y="113157"/>
                    </a:cubicBezTo>
                    <a:cubicBezTo>
                      <a:pt x="59737" y="104966"/>
                      <a:pt x="56594" y="96965"/>
                      <a:pt x="50784" y="91154"/>
                    </a:cubicBezTo>
                    <a:cubicBezTo>
                      <a:pt x="35734" y="76295"/>
                      <a:pt x="27924" y="62865"/>
                      <a:pt x="28781" y="53054"/>
                    </a:cubicBezTo>
                    <a:cubicBezTo>
                      <a:pt x="30210" y="39338"/>
                      <a:pt x="43164" y="28575"/>
                      <a:pt x="58309" y="28575"/>
                    </a:cubicBezTo>
                    <a:lnTo>
                      <a:pt x="276812" y="28575"/>
                    </a:lnTo>
                    <a:cubicBezTo>
                      <a:pt x="297101" y="28575"/>
                      <a:pt x="317389" y="33338"/>
                      <a:pt x="335486" y="42386"/>
                    </a:cubicBezTo>
                    <a:lnTo>
                      <a:pt x="362537" y="55912"/>
                    </a:lnTo>
                    <a:cubicBezTo>
                      <a:pt x="366538" y="57912"/>
                      <a:pt x="370919" y="58960"/>
                      <a:pt x="375301" y="58960"/>
                    </a:cubicBezTo>
                    <a:lnTo>
                      <a:pt x="385397" y="58960"/>
                    </a:lnTo>
                    <a:lnTo>
                      <a:pt x="476647" y="58960"/>
                    </a:lnTo>
                    <a:lnTo>
                      <a:pt x="486743" y="58960"/>
                    </a:lnTo>
                    <a:cubicBezTo>
                      <a:pt x="491220" y="58960"/>
                      <a:pt x="495602" y="57912"/>
                      <a:pt x="499507" y="55912"/>
                    </a:cubicBezTo>
                    <a:lnTo>
                      <a:pt x="526558" y="42386"/>
                    </a:lnTo>
                    <a:cubicBezTo>
                      <a:pt x="544655" y="33338"/>
                      <a:pt x="564944" y="28575"/>
                      <a:pt x="585232" y="28575"/>
                    </a:cubicBezTo>
                    <a:lnTo>
                      <a:pt x="804116" y="28575"/>
                    </a:lnTo>
                    <a:moveTo>
                      <a:pt x="804116" y="0"/>
                    </a:moveTo>
                    <a:lnTo>
                      <a:pt x="585518" y="0"/>
                    </a:lnTo>
                    <a:cubicBezTo>
                      <a:pt x="560753" y="0"/>
                      <a:pt x="536273" y="5810"/>
                      <a:pt x="514080" y="16859"/>
                    </a:cubicBezTo>
                    <a:lnTo>
                      <a:pt x="487029" y="30385"/>
                    </a:lnTo>
                    <a:cubicBezTo>
                      <a:pt x="483695" y="30385"/>
                      <a:pt x="480266" y="30385"/>
                      <a:pt x="476933" y="30385"/>
                    </a:cubicBezTo>
                    <a:cubicBezTo>
                      <a:pt x="446548" y="30385"/>
                      <a:pt x="416068" y="30385"/>
                      <a:pt x="385683" y="30385"/>
                    </a:cubicBezTo>
                    <a:cubicBezTo>
                      <a:pt x="382349" y="30385"/>
                      <a:pt x="378920" y="30385"/>
                      <a:pt x="375587" y="30385"/>
                    </a:cubicBezTo>
                    <a:lnTo>
                      <a:pt x="348536" y="16859"/>
                    </a:lnTo>
                    <a:cubicBezTo>
                      <a:pt x="326342" y="5810"/>
                      <a:pt x="301863" y="0"/>
                      <a:pt x="277098" y="0"/>
                    </a:cubicBezTo>
                    <a:lnTo>
                      <a:pt x="58309" y="0"/>
                    </a:lnTo>
                    <a:cubicBezTo>
                      <a:pt x="29257" y="0"/>
                      <a:pt x="3349" y="21145"/>
                      <a:pt x="301" y="50102"/>
                    </a:cubicBezTo>
                    <a:cubicBezTo>
                      <a:pt x="301" y="50292"/>
                      <a:pt x="301" y="50482"/>
                      <a:pt x="206" y="50673"/>
                    </a:cubicBezTo>
                    <a:cubicBezTo>
                      <a:pt x="-1127" y="64484"/>
                      <a:pt x="3445" y="84773"/>
                      <a:pt x="30591" y="111538"/>
                    </a:cubicBezTo>
                    <a:cubicBezTo>
                      <a:pt x="29829" y="124111"/>
                      <a:pt x="27067" y="194977"/>
                      <a:pt x="81264" y="253460"/>
                    </a:cubicBezTo>
                    <a:cubicBezTo>
                      <a:pt x="90598" y="263557"/>
                      <a:pt x="137461" y="311849"/>
                      <a:pt x="213090" y="314325"/>
                    </a:cubicBezTo>
                    <a:cubicBezTo>
                      <a:pt x="214900" y="314420"/>
                      <a:pt x="216900" y="314420"/>
                      <a:pt x="219091" y="314420"/>
                    </a:cubicBezTo>
                    <a:cubicBezTo>
                      <a:pt x="244713" y="314420"/>
                      <a:pt x="292529" y="309277"/>
                      <a:pt x="334724" y="273749"/>
                    </a:cubicBezTo>
                    <a:cubicBezTo>
                      <a:pt x="381873" y="234125"/>
                      <a:pt x="392065" y="181642"/>
                      <a:pt x="395589" y="162211"/>
                    </a:cubicBezTo>
                    <a:cubicBezTo>
                      <a:pt x="400923" y="132683"/>
                      <a:pt x="398446" y="107537"/>
                      <a:pt x="395589" y="91250"/>
                    </a:cubicBezTo>
                    <a:cubicBezTo>
                      <a:pt x="419211" y="91250"/>
                      <a:pt x="442928" y="91250"/>
                      <a:pt x="466550" y="91250"/>
                    </a:cubicBezTo>
                    <a:cubicBezTo>
                      <a:pt x="463693" y="107537"/>
                      <a:pt x="461216" y="132683"/>
                      <a:pt x="466550" y="162211"/>
                    </a:cubicBezTo>
                    <a:cubicBezTo>
                      <a:pt x="470074" y="181642"/>
                      <a:pt x="480266" y="234125"/>
                      <a:pt x="527415" y="273749"/>
                    </a:cubicBezTo>
                    <a:cubicBezTo>
                      <a:pt x="569611" y="309182"/>
                      <a:pt x="617426" y="314420"/>
                      <a:pt x="643049" y="314420"/>
                    </a:cubicBezTo>
                    <a:cubicBezTo>
                      <a:pt x="645239" y="314420"/>
                      <a:pt x="647240" y="314420"/>
                      <a:pt x="649049" y="314325"/>
                    </a:cubicBezTo>
                    <a:cubicBezTo>
                      <a:pt x="724678" y="311849"/>
                      <a:pt x="771446" y="263557"/>
                      <a:pt x="780875" y="253460"/>
                    </a:cubicBezTo>
                    <a:cubicBezTo>
                      <a:pt x="835168" y="194977"/>
                      <a:pt x="832310" y="124111"/>
                      <a:pt x="831548" y="111538"/>
                    </a:cubicBezTo>
                    <a:cubicBezTo>
                      <a:pt x="858790" y="84773"/>
                      <a:pt x="863267" y="64580"/>
                      <a:pt x="861933" y="50673"/>
                    </a:cubicBezTo>
                    <a:cubicBezTo>
                      <a:pt x="861933" y="50482"/>
                      <a:pt x="861933" y="50292"/>
                      <a:pt x="861838" y="50102"/>
                    </a:cubicBezTo>
                    <a:cubicBezTo>
                      <a:pt x="859076" y="21241"/>
                      <a:pt x="833168" y="0"/>
                      <a:pt x="804116" y="0"/>
                    </a:cubicBezTo>
                    <a:lnTo>
                      <a:pt x="804116" y="0"/>
                    </a:lnTo>
                    <a:close/>
                  </a:path>
                </a:pathLst>
              </a:custGeom>
              <a:solidFill>
                <a:srgbClr val="4A2C2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784" name="Google Shape;784;p25"/>
            <p:cNvSpPr/>
            <p:nvPr/>
          </p:nvSpPr>
          <p:spPr>
            <a:xfrm>
              <a:off x="4085462" y="2211705"/>
              <a:ext cx="304228" cy="253460"/>
            </a:xfrm>
            <a:custGeom>
              <a:avLst/>
              <a:gdLst/>
              <a:ahLst/>
              <a:cxnLst/>
              <a:rect l="l" t="t" r="r" b="b"/>
              <a:pathLst>
                <a:path w="304228" h="253460" extrusionOk="0">
                  <a:moveTo>
                    <a:pt x="151733" y="253460"/>
                  </a:moveTo>
                  <a:lnTo>
                    <a:pt x="133350" y="253460"/>
                  </a:lnTo>
                  <a:cubicBezTo>
                    <a:pt x="59722" y="253460"/>
                    <a:pt x="0" y="193739"/>
                    <a:pt x="0" y="120110"/>
                  </a:cubicBezTo>
                  <a:lnTo>
                    <a:pt x="0" y="44387"/>
                  </a:lnTo>
                  <a:cubicBezTo>
                    <a:pt x="0" y="19907"/>
                    <a:pt x="19812" y="0"/>
                    <a:pt x="44387" y="0"/>
                  </a:cubicBezTo>
                  <a:lnTo>
                    <a:pt x="228029" y="0"/>
                  </a:lnTo>
                  <a:cubicBezTo>
                    <a:pt x="270129" y="0"/>
                    <a:pt x="304229" y="34100"/>
                    <a:pt x="304229" y="76200"/>
                  </a:cubicBezTo>
                  <a:lnTo>
                    <a:pt x="304229" y="101060"/>
                  </a:lnTo>
                  <a:cubicBezTo>
                    <a:pt x="304133" y="185166"/>
                    <a:pt x="235934" y="253460"/>
                    <a:pt x="151733"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5" name="Google Shape;785;p25"/>
            <p:cNvSpPr/>
            <p:nvPr/>
          </p:nvSpPr>
          <p:spPr>
            <a:xfrm>
              <a:off x="4511325" y="2211705"/>
              <a:ext cx="304133" cy="253460"/>
            </a:xfrm>
            <a:custGeom>
              <a:avLst/>
              <a:gdLst/>
              <a:ahLst/>
              <a:cxnLst/>
              <a:rect l="l" t="t" r="r" b="b"/>
              <a:pathLst>
                <a:path w="304133" h="253460" extrusionOk="0">
                  <a:moveTo>
                    <a:pt x="152400" y="253460"/>
                  </a:moveTo>
                  <a:lnTo>
                    <a:pt x="170783" y="253460"/>
                  </a:lnTo>
                  <a:cubicBezTo>
                    <a:pt x="244412" y="253460"/>
                    <a:pt x="304133" y="193739"/>
                    <a:pt x="304133" y="120110"/>
                  </a:cubicBezTo>
                  <a:lnTo>
                    <a:pt x="304133" y="44387"/>
                  </a:lnTo>
                  <a:cubicBezTo>
                    <a:pt x="304133" y="19907"/>
                    <a:pt x="284321" y="0"/>
                    <a:pt x="259747" y="0"/>
                  </a:cubicBezTo>
                  <a:lnTo>
                    <a:pt x="76200" y="0"/>
                  </a:lnTo>
                  <a:cubicBezTo>
                    <a:pt x="34099" y="0"/>
                    <a:pt x="0" y="34100"/>
                    <a:pt x="0" y="76200"/>
                  </a:cubicBezTo>
                  <a:lnTo>
                    <a:pt x="0" y="101060"/>
                  </a:lnTo>
                  <a:cubicBezTo>
                    <a:pt x="0" y="185166"/>
                    <a:pt x="68199" y="253460"/>
                    <a:pt x="152400" y="253460"/>
                  </a:cubicBezTo>
                  <a:close/>
                </a:path>
              </a:pathLst>
            </a:custGeom>
            <a:solidFill>
              <a:srgbClr val="54232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6" name="Google Shape;786;p25"/>
            <p:cNvSpPr/>
            <p:nvPr/>
          </p:nvSpPr>
          <p:spPr>
            <a:xfrm>
              <a:off x="4085462" y="2211703"/>
              <a:ext cx="266128" cy="223648"/>
            </a:xfrm>
            <a:custGeom>
              <a:avLst/>
              <a:gdLst/>
              <a:ahLst/>
              <a:cxnLst/>
              <a:rect l="l" t="t" r="r" b="b"/>
              <a:pathLst>
                <a:path w="266128" h="223648" extrusionOk="0">
                  <a:moveTo>
                    <a:pt x="266129" y="12384"/>
                  </a:moveTo>
                  <a:lnTo>
                    <a:pt x="54959" y="223648"/>
                  </a:lnTo>
                  <a:cubicBezTo>
                    <a:pt x="21527" y="197740"/>
                    <a:pt x="0" y="157164"/>
                    <a:pt x="0" y="111539"/>
                  </a:cubicBezTo>
                  <a:lnTo>
                    <a:pt x="0" y="106681"/>
                  </a:lnTo>
                  <a:lnTo>
                    <a:pt x="106680" y="1"/>
                  </a:lnTo>
                  <a:lnTo>
                    <a:pt x="223076" y="1"/>
                  </a:lnTo>
                  <a:cubicBezTo>
                    <a:pt x="238887" y="-94"/>
                    <a:pt x="253651" y="4478"/>
                    <a:pt x="266129" y="12384"/>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7" name="Google Shape;787;p25"/>
            <p:cNvSpPr/>
            <p:nvPr/>
          </p:nvSpPr>
          <p:spPr>
            <a:xfrm>
              <a:off x="4174997" y="2251709"/>
              <a:ext cx="214598" cy="213359"/>
            </a:xfrm>
            <a:custGeom>
              <a:avLst/>
              <a:gdLst/>
              <a:ahLst/>
              <a:cxnLst/>
              <a:rect l="l" t="t" r="r" b="b"/>
              <a:pathLst>
                <a:path w="214598" h="213359" extrusionOk="0">
                  <a:moveTo>
                    <a:pt x="214598" y="41053"/>
                  </a:moveTo>
                  <a:lnTo>
                    <a:pt x="214598" y="51149"/>
                  </a:lnTo>
                  <a:cubicBezTo>
                    <a:pt x="214598" y="54673"/>
                    <a:pt x="214503" y="58293"/>
                    <a:pt x="214217" y="61722"/>
                  </a:cubicBezTo>
                  <a:lnTo>
                    <a:pt x="62960" y="212979"/>
                  </a:lnTo>
                  <a:cubicBezTo>
                    <a:pt x="59531" y="213265"/>
                    <a:pt x="56007" y="213360"/>
                    <a:pt x="52388" y="213360"/>
                  </a:cubicBezTo>
                  <a:cubicBezTo>
                    <a:pt x="33814" y="213360"/>
                    <a:pt x="16193" y="209836"/>
                    <a:pt x="0" y="203359"/>
                  </a:cubicBezTo>
                  <a:lnTo>
                    <a:pt x="203359" y="0"/>
                  </a:lnTo>
                  <a:cubicBezTo>
                    <a:pt x="210598" y="12097"/>
                    <a:pt x="214598" y="26098"/>
                    <a:pt x="214598" y="41053"/>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8" name="Google Shape;788;p25"/>
            <p:cNvSpPr/>
            <p:nvPr/>
          </p:nvSpPr>
          <p:spPr>
            <a:xfrm>
              <a:off x="4516564" y="2211703"/>
              <a:ext cx="287750" cy="230506"/>
            </a:xfrm>
            <a:custGeom>
              <a:avLst/>
              <a:gdLst/>
              <a:ahLst/>
              <a:cxnLst/>
              <a:rect l="l" t="t" r="r" b="b"/>
              <a:pathLst>
                <a:path w="287750" h="230506" extrusionOk="0">
                  <a:moveTo>
                    <a:pt x="287750" y="16575"/>
                  </a:moveTo>
                  <a:lnTo>
                    <a:pt x="73819" y="230506"/>
                  </a:lnTo>
                  <a:cubicBezTo>
                    <a:pt x="37814" y="208980"/>
                    <a:pt x="10858" y="173928"/>
                    <a:pt x="0" y="132399"/>
                  </a:cubicBezTo>
                  <a:lnTo>
                    <a:pt x="132398" y="1"/>
                  </a:lnTo>
                  <a:lnTo>
                    <a:pt x="251650" y="1"/>
                  </a:lnTo>
                  <a:cubicBezTo>
                    <a:pt x="266129" y="-94"/>
                    <a:pt x="278987" y="6478"/>
                    <a:pt x="287750" y="16575"/>
                  </a:cubicBez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89" name="Google Shape;789;p25"/>
            <p:cNvSpPr/>
            <p:nvPr/>
          </p:nvSpPr>
          <p:spPr>
            <a:xfrm>
              <a:off x="4628197" y="2271521"/>
              <a:ext cx="187261" cy="193547"/>
            </a:xfrm>
            <a:custGeom>
              <a:avLst/>
              <a:gdLst/>
              <a:ahLst/>
              <a:cxnLst/>
              <a:rect l="l" t="t" r="r" b="b"/>
              <a:pathLst>
                <a:path w="187261" h="193547" extrusionOk="0">
                  <a:moveTo>
                    <a:pt x="187261" y="0"/>
                  </a:moveTo>
                  <a:lnTo>
                    <a:pt x="187261" y="51721"/>
                  </a:lnTo>
                  <a:cubicBezTo>
                    <a:pt x="187261" y="59436"/>
                    <a:pt x="186690" y="67056"/>
                    <a:pt x="185452" y="74390"/>
                  </a:cubicBezTo>
                  <a:lnTo>
                    <a:pt x="68008" y="191738"/>
                  </a:lnTo>
                  <a:cubicBezTo>
                    <a:pt x="60579" y="192977"/>
                    <a:pt x="52959" y="193548"/>
                    <a:pt x="45339" y="193548"/>
                  </a:cubicBezTo>
                  <a:cubicBezTo>
                    <a:pt x="29623" y="193548"/>
                    <a:pt x="14383" y="191357"/>
                    <a:pt x="0" y="187166"/>
                  </a:cubicBezTo>
                  <a:lnTo>
                    <a:pt x="187261" y="0"/>
                  </a:lnTo>
                  <a:close/>
                </a:path>
              </a:pathLst>
            </a:custGeom>
            <a:solidFill>
              <a:srgbClr val="6D3E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790" name="Google Shape;790;p25"/>
          <p:cNvSpPr txBox="1">
            <a:spLocks noGrp="1"/>
          </p:cNvSpPr>
          <p:nvPr>
            <p:ph type="subTitle" idx="1"/>
          </p:nvPr>
        </p:nvSpPr>
        <p:spPr>
          <a:xfrm>
            <a:off x="6130600" y="2516825"/>
            <a:ext cx="55815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791" name="Google Shape;791;p25"/>
          <p:cNvSpPr txBox="1">
            <a:spLocks noGrp="1"/>
          </p:cNvSpPr>
          <p:nvPr>
            <p:ph type="title"/>
          </p:nvPr>
        </p:nvSpPr>
        <p:spPr>
          <a:xfrm>
            <a:off x="6130600" y="1583975"/>
            <a:ext cx="5581500" cy="763500"/>
          </a:xfrm>
          <a:prstGeom prst="rect">
            <a:avLst/>
          </a:prstGeom>
        </p:spPr>
        <p:txBody>
          <a:bodyPr spcFirstLastPara="1" wrap="square" lIns="121900" tIns="121900" rIns="121900" bIns="121900" anchor="b" anchorCtr="0">
            <a:noAutofit/>
          </a:bodyPr>
          <a:lstStyle>
            <a:lvl1pPr marL="0" marR="0" lvl="0" indent="0" algn="l" rtl="0">
              <a:lnSpc>
                <a:spcPct val="100000"/>
              </a:lnSpc>
              <a:spcBef>
                <a:spcPts val="0"/>
              </a:spcBef>
              <a:spcAft>
                <a:spcPts val="0"/>
              </a:spcAft>
              <a:buClr>
                <a:srgbClr val="171717"/>
              </a:buClr>
              <a:buSzPts val="7000"/>
              <a:buFont typeface="Aldrich"/>
              <a:buNone/>
              <a:defRPr sz="7000">
                <a:solidFill>
                  <a:srgbClr val="171717"/>
                </a:solidFill>
              </a:defRPr>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a:endParaRPr/>
          </a:p>
        </p:txBody>
      </p:sp>
      <p:sp>
        <p:nvSpPr>
          <p:cNvPr id="792" name="Google Shape;792;p25"/>
          <p:cNvSpPr txBox="1">
            <a:spLocks noGrp="1"/>
          </p:cNvSpPr>
          <p:nvPr>
            <p:ph type="body" idx="2"/>
          </p:nvPr>
        </p:nvSpPr>
        <p:spPr>
          <a:xfrm>
            <a:off x="6130650" y="3381625"/>
            <a:ext cx="5581500" cy="1341600"/>
          </a:xfrm>
          <a:prstGeom prst="rect">
            <a:avLst/>
          </a:prstGeom>
        </p:spPr>
        <p:txBody>
          <a:bodyPr spcFirstLastPara="1" wrap="square" lIns="121900" tIns="121900" rIns="121900" bIns="121900" anchor="t" anchorCtr="0">
            <a:noAutofit/>
          </a:bodyPr>
          <a:lstStyle>
            <a:lvl1pPr marL="457200" lvl="0" indent="-349250">
              <a:lnSpc>
                <a:spcPct val="100000"/>
              </a:lnSpc>
              <a:spcBef>
                <a:spcPts val="0"/>
              </a:spcBef>
              <a:spcAft>
                <a:spcPts val="0"/>
              </a:spcAft>
              <a:buSzPts val="1900"/>
              <a:buChar char="●"/>
              <a:defRPr/>
            </a:lvl1pPr>
            <a:lvl2pPr marL="914400" lvl="1" indent="-349250">
              <a:lnSpc>
                <a:spcPct val="100000"/>
              </a:lnSpc>
              <a:spcBef>
                <a:spcPts val="0"/>
              </a:spcBef>
              <a:spcAft>
                <a:spcPts val="0"/>
              </a:spcAft>
              <a:buSzPts val="1900"/>
              <a:buChar char="○"/>
              <a:defRPr/>
            </a:lvl2pPr>
            <a:lvl3pPr marL="1371600" lvl="2" indent="-349250">
              <a:lnSpc>
                <a:spcPct val="100000"/>
              </a:lnSpc>
              <a:spcBef>
                <a:spcPts val="0"/>
              </a:spcBef>
              <a:spcAft>
                <a:spcPts val="0"/>
              </a:spcAft>
              <a:buSzPts val="1900"/>
              <a:buChar char="■"/>
              <a:defRPr/>
            </a:lvl3pPr>
            <a:lvl4pPr marL="1828800" lvl="3" indent="-349250">
              <a:lnSpc>
                <a:spcPct val="100000"/>
              </a:lnSpc>
              <a:spcBef>
                <a:spcPts val="0"/>
              </a:spcBef>
              <a:spcAft>
                <a:spcPts val="0"/>
              </a:spcAft>
              <a:buSzPts val="1900"/>
              <a:buChar char="●"/>
              <a:defRPr/>
            </a:lvl4pPr>
            <a:lvl5pPr marL="2286000" lvl="4" indent="-349250">
              <a:lnSpc>
                <a:spcPct val="100000"/>
              </a:lnSpc>
              <a:spcBef>
                <a:spcPts val="0"/>
              </a:spcBef>
              <a:spcAft>
                <a:spcPts val="0"/>
              </a:spcAft>
              <a:buSzPts val="1900"/>
              <a:buChar char="○"/>
              <a:defRPr/>
            </a:lvl5pPr>
            <a:lvl6pPr marL="2743200" lvl="5" indent="-349250">
              <a:lnSpc>
                <a:spcPct val="100000"/>
              </a:lnSpc>
              <a:spcBef>
                <a:spcPts val="0"/>
              </a:spcBef>
              <a:spcAft>
                <a:spcPts val="0"/>
              </a:spcAft>
              <a:buSzPts val="1900"/>
              <a:buChar char="■"/>
              <a:defRPr/>
            </a:lvl6pPr>
            <a:lvl7pPr marL="3200400" lvl="6" indent="-349250">
              <a:lnSpc>
                <a:spcPct val="100000"/>
              </a:lnSpc>
              <a:spcBef>
                <a:spcPts val="0"/>
              </a:spcBef>
              <a:spcAft>
                <a:spcPts val="0"/>
              </a:spcAft>
              <a:buSzPts val="1900"/>
              <a:buChar char="●"/>
              <a:defRPr/>
            </a:lvl7pPr>
            <a:lvl8pPr marL="3657600" lvl="7" indent="-349250">
              <a:lnSpc>
                <a:spcPct val="100000"/>
              </a:lnSpc>
              <a:spcBef>
                <a:spcPts val="0"/>
              </a:spcBef>
              <a:spcAft>
                <a:spcPts val="0"/>
              </a:spcAft>
              <a:buSzPts val="1900"/>
              <a:buChar char="○"/>
              <a:defRPr/>
            </a:lvl8pPr>
            <a:lvl9pPr marL="4114800" lvl="8" indent="-349250">
              <a:lnSpc>
                <a:spcPct val="100000"/>
              </a:lnSpc>
              <a:spcBef>
                <a:spcPts val="0"/>
              </a:spcBef>
              <a:spcAft>
                <a:spcPts val="0"/>
              </a:spcAft>
              <a:buSzPts val="19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Trống">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9CF4C38-573A-44ED-8DE9-D7614EB0B46F}"/>
              </a:ext>
            </a:extLst>
          </p:cNvPr>
          <p:cNvSpPr>
            <a:spLocks noGrp="1" noChangeArrowheads="1"/>
          </p:cNvSpPr>
          <p:nvPr>
            <p:ph type="dt" sz="half" idx="10"/>
          </p:nvPr>
        </p:nvSpPr>
        <p:spPr>
          <a:ln/>
        </p:spPr>
        <p:txBody>
          <a:bodyPr/>
          <a:lstStyle>
            <a:lvl1pPr>
              <a:defRPr/>
            </a:lvl1pPr>
          </a:lstStyle>
          <a:p>
            <a:pPr>
              <a:defRPr/>
            </a:pPr>
            <a:endParaRPr lang="en-US" dirty="0"/>
          </a:p>
        </p:txBody>
      </p:sp>
      <p:sp>
        <p:nvSpPr>
          <p:cNvPr id="4" name="Rectangle 6">
            <a:extLst>
              <a:ext uri="{FF2B5EF4-FFF2-40B4-BE49-F238E27FC236}">
                <a16:creationId xmlns:a16="http://schemas.microsoft.com/office/drawing/2014/main" id="{9D92995F-2567-4A32-A238-AADD330F1B09}"/>
              </a:ext>
            </a:extLst>
          </p:cNvPr>
          <p:cNvSpPr>
            <a:spLocks noGrp="1" noChangeArrowheads="1"/>
          </p:cNvSpPr>
          <p:nvPr>
            <p:ph type="sldNum" sz="quarter" idx="12"/>
          </p:nvPr>
        </p:nvSpPr>
        <p:spPr>
          <a:ln/>
        </p:spPr>
        <p:txBody>
          <a:bodyPr/>
          <a:lstStyle>
            <a:lvl1pPr>
              <a:defRPr/>
            </a:lvl1pPr>
          </a:lstStyle>
          <a:p>
            <a:fld id="{F5CCA810-DE2C-49DC-B112-8928A61A9FD4}" type="slidenum">
              <a:rPr lang="en-US" altLang="en-US"/>
              <a:pPr/>
              <a:t>‹#›</a:t>
            </a:fld>
            <a:endParaRPr lang="en-US" altLang="en-US"/>
          </a:p>
        </p:txBody>
      </p:sp>
    </p:spTree>
    <p:extLst>
      <p:ext uri="{BB962C8B-B14F-4D97-AF65-F5344CB8AC3E}">
        <p14:creationId xmlns:p14="http://schemas.microsoft.com/office/powerpoint/2010/main" val="3521188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Just title">
  <p:cSld name="CUSTOM_18">
    <p:spTree>
      <p:nvGrpSpPr>
        <p:cNvPr id="1" name="Shape 34"/>
        <p:cNvGrpSpPr/>
        <p:nvPr/>
      </p:nvGrpSpPr>
      <p:grpSpPr>
        <a:xfrm>
          <a:off x="0" y="0"/>
          <a:ext cx="0" cy="0"/>
          <a:chOff x="0" y="0"/>
          <a:chExt cx="0" cy="0"/>
        </a:xfrm>
      </p:grpSpPr>
      <p:sp>
        <p:nvSpPr>
          <p:cNvPr id="35" name="Google Shape;35;p3"/>
          <p:cNvSpPr txBox="1">
            <a:spLocks noGrp="1"/>
          </p:cNvSpPr>
          <p:nvPr>
            <p:ph type="title"/>
          </p:nvPr>
        </p:nvSpPr>
        <p:spPr>
          <a:xfrm>
            <a:off x="415650" y="421105"/>
            <a:ext cx="11360700" cy="12306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5000"/>
              <a:buNone/>
              <a:defRPr sz="5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1">
  <p:cSld name="CUSTOM_21">
    <p:bg>
      <p:bgPr>
        <a:solidFill>
          <a:schemeClr val="lt2"/>
        </a:solidFill>
        <a:effectLst/>
      </p:bgPr>
    </p:bg>
    <p:spTree>
      <p:nvGrpSpPr>
        <p:cNvPr id="1" name="Shape 37"/>
        <p:cNvGrpSpPr/>
        <p:nvPr/>
      </p:nvGrpSpPr>
      <p:grpSpPr>
        <a:xfrm>
          <a:off x="0" y="0"/>
          <a:ext cx="0" cy="0"/>
          <a:chOff x="0" y="0"/>
          <a:chExt cx="0" cy="0"/>
        </a:xfrm>
      </p:grpSpPr>
      <p:sp>
        <p:nvSpPr>
          <p:cNvPr id="38" name="Google Shape;38;p4"/>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 name="Google Shape;39;p4"/>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 name="Google Shape;40;p4"/>
          <p:cNvSpPr/>
          <p:nvPr/>
        </p:nvSpPr>
        <p:spPr>
          <a:xfrm>
            <a:off x="0"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 name="Google Shape;41;p4"/>
          <p:cNvSpPr/>
          <p:nvPr/>
        </p:nvSpPr>
        <p:spPr>
          <a:xfrm>
            <a:off x="0"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2" name="Google Shape;42;p4"/>
          <p:cNvSpPr/>
          <p:nvPr/>
        </p:nvSpPr>
        <p:spPr>
          <a:xfrm>
            <a:off x="0"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3" name="Google Shape;43;p4"/>
          <p:cNvSpPr/>
          <p:nvPr/>
        </p:nvSpPr>
        <p:spPr>
          <a:xfrm>
            <a:off x="0"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4" name="Google Shape;44;p4"/>
          <p:cNvSpPr/>
          <p:nvPr/>
        </p:nvSpPr>
        <p:spPr>
          <a:xfrm>
            <a:off x="0"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5" name="Google Shape;45;p4"/>
          <p:cNvSpPr/>
          <p:nvPr/>
        </p:nvSpPr>
        <p:spPr>
          <a:xfrm>
            <a:off x="0"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 name="Google Shape;46;p4"/>
          <p:cNvSpPr/>
          <p:nvPr/>
        </p:nvSpPr>
        <p:spPr>
          <a:xfrm flipH="1">
            <a:off x="10237266" y="1373630"/>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 name="Google Shape;47;p4"/>
          <p:cNvSpPr/>
          <p:nvPr/>
        </p:nvSpPr>
        <p:spPr>
          <a:xfrm flipH="1">
            <a:off x="10237105" y="1373850"/>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 name="Google Shape;48;p4"/>
          <p:cNvSpPr/>
          <p:nvPr/>
        </p:nvSpPr>
        <p:spPr>
          <a:xfrm flipH="1">
            <a:off x="8544045" y="-5437"/>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9" name="Google Shape;49;p4"/>
          <p:cNvSpPr/>
          <p:nvPr/>
        </p:nvSpPr>
        <p:spPr>
          <a:xfrm flipH="1">
            <a:off x="8047990" y="502119"/>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0" name="Google Shape;50;p4"/>
          <p:cNvSpPr/>
          <p:nvPr/>
        </p:nvSpPr>
        <p:spPr>
          <a:xfrm flipH="1">
            <a:off x="9534064" y="1209917"/>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 name="Google Shape;51;p4"/>
          <p:cNvSpPr/>
          <p:nvPr/>
        </p:nvSpPr>
        <p:spPr>
          <a:xfrm>
            <a:off x="8775833" y="1405013"/>
            <a:ext cx="31362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775833" y="1405013"/>
            <a:ext cx="3136200" cy="5153700"/>
          </a:xfrm>
          <a:prstGeom prst="frame">
            <a:avLst>
              <a:gd name="adj1" fmla="val 7678"/>
            </a:avLst>
          </a:prstGeom>
          <a:solidFill>
            <a:srgbClr val="F9BC6E"/>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1191625" y="1405025"/>
            <a:ext cx="35763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1191747" y="1405025"/>
            <a:ext cx="3576300" cy="5153700"/>
          </a:xfrm>
          <a:prstGeom prst="frame">
            <a:avLst>
              <a:gd name="adj1" fmla="val 4603"/>
            </a:avLst>
          </a:prstGeom>
          <a:solidFill>
            <a:srgbClr val="E9AA59"/>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4983689" y="1405000"/>
            <a:ext cx="3576300" cy="24822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4983689" y="4076524"/>
            <a:ext cx="3576300" cy="24822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4983689" y="1405013"/>
            <a:ext cx="3576300" cy="2482200"/>
          </a:xfrm>
          <a:prstGeom prst="frame">
            <a:avLst>
              <a:gd name="adj1" fmla="val 8314"/>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4983689" y="4076531"/>
            <a:ext cx="3576300" cy="2482200"/>
          </a:xfrm>
          <a:prstGeom prst="frame">
            <a:avLst>
              <a:gd name="adj1" fmla="val 8314"/>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0" y="6045275"/>
            <a:ext cx="12186015" cy="811376"/>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60" name="Google Shape;60;p4"/>
          <p:cNvGrpSpPr/>
          <p:nvPr/>
        </p:nvGrpSpPr>
        <p:grpSpPr>
          <a:xfrm>
            <a:off x="11180408" y="5733982"/>
            <a:ext cx="435283" cy="1050406"/>
            <a:chOff x="4028392" y="3097874"/>
            <a:chExt cx="1270158" cy="3065088"/>
          </a:xfrm>
        </p:grpSpPr>
        <p:sp>
          <p:nvSpPr>
            <p:cNvPr id="61" name="Google Shape;61;p4"/>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2" name="Google Shape;62;p4"/>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3" name="Google Shape;63;p4"/>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4" name="Google Shape;64;p4"/>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5" name="Google Shape;65;p4"/>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6" name="Google Shape;66;p4"/>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67" name="Google Shape;67;p4"/>
          <p:cNvGrpSpPr/>
          <p:nvPr/>
        </p:nvGrpSpPr>
        <p:grpSpPr>
          <a:xfrm flipH="1">
            <a:off x="11639933" y="5740480"/>
            <a:ext cx="435283" cy="1050406"/>
            <a:chOff x="4028392" y="3097874"/>
            <a:chExt cx="1270158" cy="3065088"/>
          </a:xfrm>
        </p:grpSpPr>
        <p:sp>
          <p:nvSpPr>
            <p:cNvPr id="68" name="Google Shape;68;p4"/>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9" name="Google Shape;69;p4"/>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 name="Google Shape;70;p4"/>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1" name="Google Shape;71;p4"/>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2" name="Google Shape;72;p4"/>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3" name="Google Shape;73;p4"/>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74" name="Google Shape;74;p4"/>
          <p:cNvSpPr/>
          <p:nvPr/>
        </p:nvSpPr>
        <p:spPr>
          <a:xfrm>
            <a:off x="0"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75" name="Google Shape;75;p4"/>
          <p:cNvGrpSpPr/>
          <p:nvPr/>
        </p:nvGrpSpPr>
        <p:grpSpPr>
          <a:xfrm>
            <a:off x="247665" y="5694211"/>
            <a:ext cx="1734707" cy="1138399"/>
            <a:chOff x="975725" y="5557227"/>
            <a:chExt cx="2040352" cy="1338977"/>
          </a:xfrm>
        </p:grpSpPr>
        <p:sp>
          <p:nvSpPr>
            <p:cNvPr id="76" name="Google Shape;76;p4"/>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7" name="Google Shape;77;p4"/>
            <p:cNvGrpSpPr/>
            <p:nvPr/>
          </p:nvGrpSpPr>
          <p:grpSpPr>
            <a:xfrm flipH="1">
              <a:off x="1071688" y="5557227"/>
              <a:ext cx="835252" cy="890789"/>
              <a:chOff x="-4259888" y="2290454"/>
              <a:chExt cx="4283344" cy="4568148"/>
            </a:xfrm>
          </p:grpSpPr>
          <p:sp>
            <p:nvSpPr>
              <p:cNvPr id="78" name="Google Shape;78;p4"/>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79;p4"/>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80;p4"/>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81;p4"/>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82;p4"/>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83;p4"/>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84" name="Google Shape;84;p4"/>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4"/>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86;p4"/>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87;p4"/>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88;p4"/>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89;p4"/>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90;p4"/>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91;p4"/>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2" name="Google Shape;92;p4"/>
            <p:cNvGrpSpPr/>
            <p:nvPr/>
          </p:nvGrpSpPr>
          <p:grpSpPr>
            <a:xfrm rot="-568258">
              <a:off x="1768426" y="6089716"/>
              <a:ext cx="479762" cy="573137"/>
              <a:chOff x="12650622" y="-224128"/>
              <a:chExt cx="1467358" cy="1752944"/>
            </a:xfrm>
          </p:grpSpPr>
          <p:sp>
            <p:nvSpPr>
              <p:cNvPr id="93" name="Google Shape;93;p4"/>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94;p4"/>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95;p4"/>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96;p4"/>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4"/>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4"/>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99" name="Google Shape;99;p4"/>
          <p:cNvGrpSpPr/>
          <p:nvPr/>
        </p:nvGrpSpPr>
        <p:grpSpPr>
          <a:xfrm>
            <a:off x="-674910" y="0"/>
            <a:ext cx="4138029" cy="6868885"/>
            <a:chOff x="10890" y="0"/>
            <a:chExt cx="4138029" cy="6868885"/>
          </a:xfrm>
        </p:grpSpPr>
        <p:sp>
          <p:nvSpPr>
            <p:cNvPr id="100" name="Google Shape;100;p4"/>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1" name="Google Shape;101;p4"/>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2" name="Google Shape;102;p4"/>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3" name="Google Shape;103;p4"/>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4" name="Google Shape;104;p4"/>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05" name="Google Shape;105;p4"/>
          <p:cNvGrpSpPr/>
          <p:nvPr/>
        </p:nvGrpSpPr>
        <p:grpSpPr>
          <a:xfrm>
            <a:off x="10301233" y="5703249"/>
            <a:ext cx="778382" cy="1138235"/>
            <a:chOff x="4610438" y="3689854"/>
            <a:chExt cx="2773002" cy="4054987"/>
          </a:xfrm>
        </p:grpSpPr>
        <p:sp>
          <p:nvSpPr>
            <p:cNvPr id="106" name="Google Shape;106;p4"/>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07" name="Google Shape;107;p4"/>
            <p:cNvGrpSpPr/>
            <p:nvPr/>
          </p:nvGrpSpPr>
          <p:grpSpPr>
            <a:xfrm>
              <a:off x="4610438" y="3689854"/>
              <a:ext cx="2773002" cy="4054987"/>
              <a:chOff x="4768606" y="1356086"/>
              <a:chExt cx="2773002" cy="4054987"/>
            </a:xfrm>
          </p:grpSpPr>
          <p:sp>
            <p:nvSpPr>
              <p:cNvPr id="108" name="Google Shape;108;p4"/>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9" name="Google Shape;109;p4"/>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0" name="Google Shape;110;p4"/>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1" name="Google Shape;111;p4"/>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2" name="Google Shape;112;p4"/>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3" name="Google Shape;113;p4"/>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4" name="Google Shape;114;p4"/>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5" name="Google Shape;115;p4"/>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6" name="Google Shape;116;p4"/>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7" name="Google Shape;117;p4"/>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8" name="Google Shape;118;p4"/>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9" name="Google Shape;119;p4"/>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0" name="Google Shape;120;p4"/>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1" name="Google Shape;121;p4"/>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2" name="Google Shape;122;p4"/>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23" name="Google Shape;123;p4"/>
              <p:cNvGrpSpPr/>
              <p:nvPr/>
            </p:nvGrpSpPr>
            <p:grpSpPr>
              <a:xfrm>
                <a:off x="6306235" y="1356086"/>
                <a:ext cx="1235373" cy="1660293"/>
                <a:chOff x="6306235" y="1356086"/>
                <a:chExt cx="1235373" cy="1660293"/>
              </a:xfrm>
            </p:grpSpPr>
            <p:sp>
              <p:nvSpPr>
                <p:cNvPr id="124" name="Google Shape;124;p4"/>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25" name="Google Shape;125;p4"/>
                <p:cNvGrpSpPr/>
                <p:nvPr/>
              </p:nvGrpSpPr>
              <p:grpSpPr>
                <a:xfrm>
                  <a:off x="6306235" y="1356086"/>
                  <a:ext cx="1235373" cy="1647158"/>
                  <a:chOff x="6306235" y="1356086"/>
                  <a:chExt cx="1235373" cy="1647158"/>
                </a:xfrm>
              </p:grpSpPr>
              <p:sp>
                <p:nvSpPr>
                  <p:cNvPr id="126" name="Google Shape;126;p4"/>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7" name="Google Shape;127;p4"/>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8" name="Google Shape;128;p4"/>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1 1">
  <p:cSld name="CUSTOM_21_1">
    <p:bg>
      <p:bgPr>
        <a:solidFill>
          <a:schemeClr val="lt2"/>
        </a:solidFill>
        <a:effectLst/>
      </p:bgPr>
    </p:bg>
    <p:spTree>
      <p:nvGrpSpPr>
        <p:cNvPr id="1" name="Shape 130"/>
        <p:cNvGrpSpPr/>
        <p:nvPr/>
      </p:nvGrpSpPr>
      <p:grpSpPr>
        <a:xfrm>
          <a:off x="0" y="0"/>
          <a:ext cx="0" cy="0"/>
          <a:chOff x="0" y="0"/>
          <a:chExt cx="0" cy="0"/>
        </a:xfrm>
      </p:grpSpPr>
      <p:sp>
        <p:nvSpPr>
          <p:cNvPr id="131" name="Google Shape;131;p5"/>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2" name="Google Shape;132;p5"/>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3" name="Google Shape;133;p5"/>
          <p:cNvSpPr/>
          <p:nvPr/>
        </p:nvSpPr>
        <p:spPr>
          <a:xfrm>
            <a:off x="0"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4" name="Google Shape;134;p5"/>
          <p:cNvSpPr/>
          <p:nvPr/>
        </p:nvSpPr>
        <p:spPr>
          <a:xfrm>
            <a:off x="0"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5" name="Google Shape;135;p5"/>
          <p:cNvSpPr/>
          <p:nvPr/>
        </p:nvSpPr>
        <p:spPr>
          <a:xfrm>
            <a:off x="0"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6" name="Google Shape;136;p5"/>
          <p:cNvSpPr/>
          <p:nvPr/>
        </p:nvSpPr>
        <p:spPr>
          <a:xfrm>
            <a:off x="0"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7" name="Google Shape;137;p5"/>
          <p:cNvSpPr/>
          <p:nvPr/>
        </p:nvSpPr>
        <p:spPr>
          <a:xfrm>
            <a:off x="0" y="5669997"/>
            <a:ext cx="12186015" cy="1186838"/>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8" name="Google Shape;138;p5"/>
          <p:cNvSpPr/>
          <p:nvPr/>
        </p:nvSpPr>
        <p:spPr>
          <a:xfrm>
            <a:off x="734925" y="255728"/>
            <a:ext cx="11162400" cy="58539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734925" y="255757"/>
            <a:ext cx="11162400" cy="5853900"/>
          </a:xfrm>
          <a:prstGeom prst="frame">
            <a:avLst>
              <a:gd name="adj1" fmla="val 3598"/>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0" y="5965350"/>
            <a:ext cx="12186015" cy="891678"/>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1" name="Google Shape;141;p5"/>
          <p:cNvSpPr/>
          <p:nvPr/>
        </p:nvSpPr>
        <p:spPr>
          <a:xfrm>
            <a:off x="0" y="6175997"/>
            <a:ext cx="12186015" cy="679478"/>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42" name="Google Shape;142;p5"/>
          <p:cNvGrpSpPr/>
          <p:nvPr/>
        </p:nvGrpSpPr>
        <p:grpSpPr>
          <a:xfrm>
            <a:off x="11180408" y="5733982"/>
            <a:ext cx="435283" cy="1050406"/>
            <a:chOff x="4028392" y="3097874"/>
            <a:chExt cx="1270158" cy="3065088"/>
          </a:xfrm>
        </p:grpSpPr>
        <p:sp>
          <p:nvSpPr>
            <p:cNvPr id="143" name="Google Shape;143;p5"/>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4" name="Google Shape;144;p5"/>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5" name="Google Shape;145;p5"/>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6" name="Google Shape;146;p5"/>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7" name="Google Shape;147;p5"/>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48" name="Google Shape;148;p5"/>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49" name="Google Shape;149;p5"/>
          <p:cNvGrpSpPr/>
          <p:nvPr/>
        </p:nvGrpSpPr>
        <p:grpSpPr>
          <a:xfrm flipH="1">
            <a:off x="11639933" y="5740480"/>
            <a:ext cx="435283" cy="1050406"/>
            <a:chOff x="4028392" y="3097874"/>
            <a:chExt cx="1270158" cy="3065088"/>
          </a:xfrm>
        </p:grpSpPr>
        <p:sp>
          <p:nvSpPr>
            <p:cNvPr id="150" name="Google Shape;150;p5"/>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1" name="Google Shape;151;p5"/>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2" name="Google Shape;152;p5"/>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3" name="Google Shape;153;p5"/>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4" name="Google Shape;154;p5"/>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5" name="Google Shape;155;p5"/>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156" name="Google Shape;156;p5"/>
          <p:cNvSpPr/>
          <p:nvPr/>
        </p:nvSpPr>
        <p:spPr>
          <a:xfrm>
            <a:off x="0" y="6463713"/>
            <a:ext cx="12186015" cy="393600"/>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57" name="Google Shape;157;p5"/>
          <p:cNvGrpSpPr/>
          <p:nvPr/>
        </p:nvGrpSpPr>
        <p:grpSpPr>
          <a:xfrm>
            <a:off x="247665" y="5694211"/>
            <a:ext cx="1734707" cy="1138399"/>
            <a:chOff x="975725" y="5557227"/>
            <a:chExt cx="2040352" cy="1338977"/>
          </a:xfrm>
        </p:grpSpPr>
        <p:sp>
          <p:nvSpPr>
            <p:cNvPr id="158" name="Google Shape;158;p5"/>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9" name="Google Shape;159;p5"/>
            <p:cNvGrpSpPr/>
            <p:nvPr/>
          </p:nvGrpSpPr>
          <p:grpSpPr>
            <a:xfrm flipH="1">
              <a:off x="1071688" y="5557227"/>
              <a:ext cx="835252" cy="890789"/>
              <a:chOff x="-4259888" y="2290454"/>
              <a:chExt cx="4283344" cy="4568148"/>
            </a:xfrm>
          </p:grpSpPr>
          <p:sp>
            <p:nvSpPr>
              <p:cNvPr id="160" name="Google Shape;160;p5"/>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5"/>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5"/>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5"/>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64;p5"/>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65;p5"/>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66" name="Google Shape;166;p5"/>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5"/>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5"/>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9;p5"/>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 name="Google Shape;170;p5"/>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 name="Google Shape;171;p5"/>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 name="Google Shape;172;p5"/>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 name="Google Shape;173;p5"/>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74" name="Google Shape;174;p5"/>
            <p:cNvGrpSpPr/>
            <p:nvPr/>
          </p:nvGrpSpPr>
          <p:grpSpPr>
            <a:xfrm rot="-568258">
              <a:off x="1768426" y="6089716"/>
              <a:ext cx="479762" cy="573137"/>
              <a:chOff x="12650622" y="-224128"/>
              <a:chExt cx="1467358" cy="1752944"/>
            </a:xfrm>
          </p:grpSpPr>
          <p:sp>
            <p:nvSpPr>
              <p:cNvPr id="175" name="Google Shape;175;p5"/>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5"/>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5"/>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 name="Google Shape;178;p5"/>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 name="Google Shape;179;p5"/>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180;p5"/>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181" name="Google Shape;181;p5"/>
          <p:cNvGrpSpPr/>
          <p:nvPr/>
        </p:nvGrpSpPr>
        <p:grpSpPr>
          <a:xfrm>
            <a:off x="-674910" y="0"/>
            <a:ext cx="4138029" cy="6868885"/>
            <a:chOff x="10890" y="0"/>
            <a:chExt cx="4138029" cy="6868885"/>
          </a:xfrm>
        </p:grpSpPr>
        <p:sp>
          <p:nvSpPr>
            <p:cNvPr id="182" name="Google Shape;182;p5"/>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3" name="Google Shape;183;p5"/>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4" name="Google Shape;184;p5"/>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5" name="Google Shape;185;p5"/>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6" name="Google Shape;186;p5"/>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87" name="Google Shape;187;p5"/>
          <p:cNvGrpSpPr/>
          <p:nvPr/>
        </p:nvGrpSpPr>
        <p:grpSpPr>
          <a:xfrm>
            <a:off x="10301233" y="5703249"/>
            <a:ext cx="778382" cy="1138235"/>
            <a:chOff x="4610438" y="3689854"/>
            <a:chExt cx="2773002" cy="4054987"/>
          </a:xfrm>
        </p:grpSpPr>
        <p:sp>
          <p:nvSpPr>
            <p:cNvPr id="188" name="Google Shape;188;p5"/>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89" name="Google Shape;189;p5"/>
            <p:cNvGrpSpPr/>
            <p:nvPr/>
          </p:nvGrpSpPr>
          <p:grpSpPr>
            <a:xfrm>
              <a:off x="4610438" y="3689854"/>
              <a:ext cx="2773002" cy="4054987"/>
              <a:chOff x="4768606" y="1356086"/>
              <a:chExt cx="2773002" cy="4054987"/>
            </a:xfrm>
          </p:grpSpPr>
          <p:sp>
            <p:nvSpPr>
              <p:cNvPr id="190" name="Google Shape;190;p5"/>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1" name="Google Shape;191;p5"/>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2" name="Google Shape;192;p5"/>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3" name="Google Shape;193;p5"/>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4" name="Google Shape;194;p5"/>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5" name="Google Shape;195;p5"/>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6" name="Google Shape;196;p5"/>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7" name="Google Shape;197;p5"/>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8" name="Google Shape;198;p5"/>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9" name="Google Shape;199;p5"/>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0" name="Google Shape;200;p5"/>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1" name="Google Shape;201;p5"/>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2" name="Google Shape;202;p5"/>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3" name="Google Shape;203;p5"/>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4" name="Google Shape;204;p5"/>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05" name="Google Shape;205;p5"/>
              <p:cNvGrpSpPr/>
              <p:nvPr/>
            </p:nvGrpSpPr>
            <p:grpSpPr>
              <a:xfrm>
                <a:off x="6306235" y="1356086"/>
                <a:ext cx="1235373" cy="1660293"/>
                <a:chOff x="6306235" y="1356086"/>
                <a:chExt cx="1235373" cy="1660293"/>
              </a:xfrm>
            </p:grpSpPr>
            <p:sp>
              <p:nvSpPr>
                <p:cNvPr id="206" name="Google Shape;206;p5"/>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07" name="Google Shape;207;p5"/>
                <p:cNvGrpSpPr/>
                <p:nvPr/>
              </p:nvGrpSpPr>
              <p:grpSpPr>
                <a:xfrm>
                  <a:off x="6306235" y="1356086"/>
                  <a:ext cx="1235373" cy="1647158"/>
                  <a:chOff x="6306235" y="1356086"/>
                  <a:chExt cx="1235373" cy="1647158"/>
                </a:xfrm>
              </p:grpSpPr>
              <p:sp>
                <p:nvSpPr>
                  <p:cNvPr id="208" name="Google Shape;208;p5"/>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9" name="Google Shape;209;p5"/>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0" name="Google Shape;210;p5"/>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2 Intro">
  <p:cSld name="CUSTOM_1">
    <p:bg>
      <p:bgPr>
        <a:solidFill>
          <a:schemeClr val="lt2"/>
        </a:solidFill>
        <a:effectLst/>
      </p:bgPr>
    </p:bg>
    <p:spTree>
      <p:nvGrpSpPr>
        <p:cNvPr id="1" name="Shape 212"/>
        <p:cNvGrpSpPr/>
        <p:nvPr/>
      </p:nvGrpSpPr>
      <p:grpSpPr>
        <a:xfrm>
          <a:off x="0" y="0"/>
          <a:ext cx="0" cy="0"/>
          <a:chOff x="0" y="0"/>
          <a:chExt cx="0" cy="0"/>
        </a:xfrm>
      </p:grpSpPr>
      <p:sp>
        <p:nvSpPr>
          <p:cNvPr id="213" name="Google Shape;213;p6"/>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4" name="Google Shape;214;p6"/>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15" name="Google Shape;215;p6"/>
          <p:cNvGrpSpPr/>
          <p:nvPr/>
        </p:nvGrpSpPr>
        <p:grpSpPr>
          <a:xfrm>
            <a:off x="-61" y="3822219"/>
            <a:ext cx="12191838" cy="3035758"/>
            <a:chOff x="2579427" y="3822219"/>
            <a:chExt cx="6852812" cy="3035758"/>
          </a:xfrm>
        </p:grpSpPr>
        <p:sp>
          <p:nvSpPr>
            <p:cNvPr id="216" name="Google Shape;216;p6"/>
            <p:cNvSpPr/>
            <p:nvPr/>
          </p:nvSpPr>
          <p:spPr>
            <a:xfrm>
              <a:off x="2579427" y="3822219"/>
              <a:ext cx="6852812" cy="3030592"/>
            </a:xfrm>
            <a:custGeom>
              <a:avLst/>
              <a:gdLst/>
              <a:ahLst/>
              <a:cxnLst/>
              <a:rect l="l" t="t" r="r" b="b"/>
              <a:pathLst>
                <a:path w="6852812" h="3030592" extrusionOk="0">
                  <a:moveTo>
                    <a:pt x="0" y="0"/>
                  </a:moveTo>
                  <a:lnTo>
                    <a:pt x="6852813" y="0"/>
                  </a:lnTo>
                  <a:lnTo>
                    <a:pt x="6852813" y="610580"/>
                  </a:lnTo>
                  <a:lnTo>
                    <a:pt x="6852813" y="3030593"/>
                  </a:lnTo>
                  <a:lnTo>
                    <a:pt x="0" y="3030593"/>
                  </a:lnTo>
                  <a:lnTo>
                    <a:pt x="0" y="1878013"/>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7" name="Google Shape;217;p6"/>
            <p:cNvSpPr/>
            <p:nvPr/>
          </p:nvSpPr>
          <p:spPr>
            <a:xfrm>
              <a:off x="2579427" y="4519224"/>
              <a:ext cx="6852812" cy="1607324"/>
            </a:xfrm>
            <a:custGeom>
              <a:avLst/>
              <a:gdLst/>
              <a:ahLst/>
              <a:cxnLst/>
              <a:rect l="l" t="t" r="r" b="b"/>
              <a:pathLst>
                <a:path w="6852812" h="1607324" extrusionOk="0">
                  <a:moveTo>
                    <a:pt x="418950" y="547499"/>
                  </a:moveTo>
                  <a:lnTo>
                    <a:pt x="6554422" y="818291"/>
                  </a:lnTo>
                  <a:lnTo>
                    <a:pt x="6554422" y="1607324"/>
                  </a:lnTo>
                  <a:lnTo>
                    <a:pt x="695553" y="1607324"/>
                  </a:lnTo>
                  <a:lnTo>
                    <a:pt x="418950" y="547499"/>
                  </a:lnTo>
                  <a:lnTo>
                    <a:pt x="418950" y="547499"/>
                  </a:lnTo>
                  <a:close/>
                  <a:moveTo>
                    <a:pt x="0" y="0"/>
                  </a:moveTo>
                  <a:lnTo>
                    <a:pt x="6852813" y="253466"/>
                  </a:lnTo>
                  <a:lnTo>
                    <a:pt x="6852813" y="368630"/>
                  </a:lnTo>
                  <a:lnTo>
                    <a:pt x="0" y="57582"/>
                  </a:lnTo>
                  <a:lnTo>
                    <a:pt x="0"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8" name="Google Shape;218;p6"/>
            <p:cNvSpPr/>
            <p:nvPr/>
          </p:nvSpPr>
          <p:spPr>
            <a:xfrm>
              <a:off x="2877713" y="4957167"/>
              <a:ext cx="6256135" cy="1486343"/>
            </a:xfrm>
            <a:custGeom>
              <a:avLst/>
              <a:gdLst/>
              <a:ahLst/>
              <a:cxnLst/>
              <a:rect l="l" t="t" r="r" b="b"/>
              <a:pathLst>
                <a:path w="6256135" h="1486343" extrusionOk="0">
                  <a:moveTo>
                    <a:pt x="6256135" y="186333"/>
                  </a:moveTo>
                  <a:lnTo>
                    <a:pt x="6256135" y="1486344"/>
                  </a:lnTo>
                  <a:lnTo>
                    <a:pt x="0" y="1486344"/>
                  </a:lnTo>
                  <a:lnTo>
                    <a:pt x="0" y="4352"/>
                  </a:lnTo>
                  <a:cubicBezTo>
                    <a:pt x="458687" y="-13805"/>
                    <a:pt x="984709" y="26658"/>
                    <a:pt x="1293371" y="92126"/>
                  </a:cubicBezTo>
                  <a:cubicBezTo>
                    <a:pt x="1647061" y="167139"/>
                    <a:pt x="1848340" y="285519"/>
                    <a:pt x="1557212" y="355967"/>
                  </a:cubicBezTo>
                  <a:cubicBezTo>
                    <a:pt x="1266188" y="426415"/>
                    <a:pt x="1369421" y="404004"/>
                    <a:pt x="1173849" y="451419"/>
                  </a:cubicBezTo>
                  <a:cubicBezTo>
                    <a:pt x="978277" y="498833"/>
                    <a:pt x="758011" y="574884"/>
                    <a:pt x="1187648" y="673552"/>
                  </a:cubicBezTo>
                  <a:cubicBezTo>
                    <a:pt x="1617181" y="772116"/>
                    <a:pt x="2198399" y="814758"/>
                    <a:pt x="2891254" y="824822"/>
                  </a:cubicBezTo>
                  <a:cubicBezTo>
                    <a:pt x="3584109" y="834886"/>
                    <a:pt x="4293565" y="858438"/>
                    <a:pt x="5052406" y="743169"/>
                  </a:cubicBezTo>
                  <a:cubicBezTo>
                    <a:pt x="5348514" y="698245"/>
                    <a:pt x="5379640" y="599888"/>
                    <a:pt x="5064338" y="549257"/>
                  </a:cubicBezTo>
                  <a:cubicBezTo>
                    <a:pt x="5061848" y="548842"/>
                    <a:pt x="5059254" y="548427"/>
                    <a:pt x="5056764" y="548012"/>
                  </a:cubicBezTo>
                  <a:cubicBezTo>
                    <a:pt x="4760137" y="500390"/>
                    <a:pt x="4874783" y="380037"/>
                    <a:pt x="5171720" y="332312"/>
                  </a:cubicBezTo>
                  <a:cubicBezTo>
                    <a:pt x="5534749" y="273899"/>
                    <a:pt x="5897050" y="225966"/>
                    <a:pt x="6256135" y="1863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9" name="Google Shape;219;p6"/>
            <p:cNvSpPr/>
            <p:nvPr/>
          </p:nvSpPr>
          <p:spPr>
            <a:xfrm>
              <a:off x="2579427" y="4786847"/>
              <a:ext cx="6852812" cy="2065965"/>
            </a:xfrm>
            <a:custGeom>
              <a:avLst/>
              <a:gdLst/>
              <a:ahLst/>
              <a:cxnLst/>
              <a:rect l="l" t="t" r="r" b="b"/>
              <a:pathLst>
                <a:path w="6852812" h="2065965" extrusionOk="0">
                  <a:moveTo>
                    <a:pt x="6852813" y="259022"/>
                  </a:moveTo>
                  <a:lnTo>
                    <a:pt x="6852813" y="2065965"/>
                  </a:lnTo>
                  <a:lnTo>
                    <a:pt x="0" y="2065965"/>
                  </a:lnTo>
                  <a:lnTo>
                    <a:pt x="0" y="913385"/>
                  </a:lnTo>
                  <a:lnTo>
                    <a:pt x="0" y="6075"/>
                  </a:lnTo>
                  <a:cubicBezTo>
                    <a:pt x="502367" y="-19241"/>
                    <a:pt x="1078605" y="37097"/>
                    <a:pt x="1416628" y="127983"/>
                  </a:cubicBezTo>
                  <a:cubicBezTo>
                    <a:pt x="1804038" y="232254"/>
                    <a:pt x="1958213" y="382798"/>
                    <a:pt x="1639384" y="480740"/>
                  </a:cubicBezTo>
                  <a:cubicBezTo>
                    <a:pt x="1320554" y="578682"/>
                    <a:pt x="1435304" y="543510"/>
                    <a:pt x="1221056" y="609288"/>
                  </a:cubicBezTo>
                  <a:cubicBezTo>
                    <a:pt x="1006912" y="675067"/>
                    <a:pt x="765585" y="780894"/>
                    <a:pt x="1236100" y="918054"/>
                  </a:cubicBezTo>
                  <a:cubicBezTo>
                    <a:pt x="1706615" y="1055111"/>
                    <a:pt x="2407978" y="1132302"/>
                    <a:pt x="3166819" y="1146412"/>
                  </a:cubicBezTo>
                  <a:cubicBezTo>
                    <a:pt x="3925660" y="1160418"/>
                    <a:pt x="4829132" y="1160211"/>
                    <a:pt x="5660185" y="1000018"/>
                  </a:cubicBezTo>
                  <a:cubicBezTo>
                    <a:pt x="5984513" y="937559"/>
                    <a:pt x="6018647" y="800815"/>
                    <a:pt x="5673257" y="730471"/>
                  </a:cubicBezTo>
                  <a:cubicBezTo>
                    <a:pt x="5670456" y="729952"/>
                    <a:pt x="5667655" y="729329"/>
                    <a:pt x="5664957" y="728811"/>
                  </a:cubicBezTo>
                  <a:cubicBezTo>
                    <a:pt x="5340006" y="662617"/>
                    <a:pt x="5339384" y="528258"/>
                    <a:pt x="5664646" y="461857"/>
                  </a:cubicBezTo>
                  <a:cubicBezTo>
                    <a:pt x="6062639" y="380723"/>
                    <a:pt x="6459386" y="314218"/>
                    <a:pt x="6852813" y="259022"/>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0" name="Google Shape;220;p6"/>
            <p:cNvSpPr/>
            <p:nvPr/>
          </p:nvSpPr>
          <p:spPr>
            <a:xfrm>
              <a:off x="2579427" y="5819632"/>
              <a:ext cx="6852812" cy="1038345"/>
            </a:xfrm>
            <a:custGeom>
              <a:avLst/>
              <a:gdLst/>
              <a:ahLst/>
              <a:cxnLst/>
              <a:rect l="l" t="t" r="r" b="b"/>
              <a:pathLst>
                <a:path w="6852812" h="1033179" extrusionOk="0">
                  <a:moveTo>
                    <a:pt x="6852813" y="129708"/>
                  </a:moveTo>
                  <a:lnTo>
                    <a:pt x="6852813" y="1033180"/>
                  </a:lnTo>
                  <a:lnTo>
                    <a:pt x="0" y="1033180"/>
                  </a:lnTo>
                  <a:lnTo>
                    <a:pt x="0" y="3234"/>
                  </a:lnTo>
                  <a:cubicBezTo>
                    <a:pt x="2696927" y="-64619"/>
                    <a:pt x="1637620" y="961902"/>
                    <a:pt x="3166923" y="573351"/>
                  </a:cubicBezTo>
                  <a:cubicBezTo>
                    <a:pt x="3832491" y="404340"/>
                    <a:pt x="5385968" y="516495"/>
                    <a:pt x="5664854" y="231074"/>
                  </a:cubicBezTo>
                  <a:cubicBezTo>
                    <a:pt x="5944257" y="-54866"/>
                    <a:pt x="6459386" y="157306"/>
                    <a:pt x="6852813" y="129708"/>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1" name="Google Shape;221;p6"/>
            <p:cNvSpPr/>
            <p:nvPr/>
          </p:nvSpPr>
          <p:spPr>
            <a:xfrm>
              <a:off x="2579427" y="3822219"/>
              <a:ext cx="6852812" cy="167040"/>
            </a:xfrm>
            <a:custGeom>
              <a:avLst/>
              <a:gdLst/>
              <a:ahLst/>
              <a:cxnLst/>
              <a:rect l="l" t="t" r="r" b="b"/>
              <a:pathLst>
                <a:path w="6852812" h="167040" extrusionOk="0">
                  <a:moveTo>
                    <a:pt x="0" y="0"/>
                  </a:moveTo>
                  <a:lnTo>
                    <a:pt x="6852813" y="0"/>
                  </a:lnTo>
                  <a:lnTo>
                    <a:pt x="6852813" y="167041"/>
                  </a:lnTo>
                  <a:lnTo>
                    <a:pt x="0" y="74805"/>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222" name="Google Shape;222;p6"/>
          <p:cNvSpPr/>
          <p:nvPr/>
        </p:nvSpPr>
        <p:spPr>
          <a:xfrm>
            <a:off x="1873256" y="171812"/>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3" name="Google Shape;223;p6"/>
          <p:cNvSpPr/>
          <p:nvPr/>
        </p:nvSpPr>
        <p:spPr>
          <a:xfrm>
            <a:off x="-245772" y="2261120"/>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4" name="Google Shape;224;p6"/>
          <p:cNvSpPr/>
          <p:nvPr/>
        </p:nvSpPr>
        <p:spPr>
          <a:xfrm>
            <a:off x="4225855" y="196336"/>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5" name="Google Shape;225;p6"/>
          <p:cNvSpPr/>
          <p:nvPr/>
        </p:nvSpPr>
        <p:spPr>
          <a:xfrm>
            <a:off x="10891" y="1616344"/>
            <a:ext cx="1593911" cy="5252541"/>
          </a:xfrm>
          <a:custGeom>
            <a:avLst/>
            <a:gdLst/>
            <a:ahLst/>
            <a:cxnLst/>
            <a:rect l="l" t="t" r="r" b="b"/>
            <a:pathLst>
              <a:path w="1593911" h="5252541" extrusionOk="0">
                <a:moveTo>
                  <a:pt x="1489392" y="0"/>
                </a:moveTo>
                <a:lnTo>
                  <a:pt x="1593911" y="49758"/>
                </a:lnTo>
                <a:cubicBezTo>
                  <a:pt x="793738" y="1625520"/>
                  <a:pt x="439437" y="3185239"/>
                  <a:pt x="383315" y="4842177"/>
                </a:cubicBezTo>
                <a:lnTo>
                  <a:pt x="376718" y="5252541"/>
                </a:lnTo>
                <a:lnTo>
                  <a:pt x="0" y="5252541"/>
                </a:lnTo>
                <a:lnTo>
                  <a:pt x="0" y="4384801"/>
                </a:lnTo>
                <a:lnTo>
                  <a:pt x="56868" y="4002098"/>
                </a:lnTo>
                <a:cubicBezTo>
                  <a:pt x="289022" y="2598026"/>
                  <a:pt x="772485" y="1241704"/>
                  <a:pt x="1489392"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6" name="Google Shape;226;p6"/>
          <p:cNvSpPr/>
          <p:nvPr/>
        </p:nvSpPr>
        <p:spPr>
          <a:xfrm>
            <a:off x="1303636" y="1616562"/>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7" name="Google Shape;227;p6"/>
          <p:cNvSpPr/>
          <p:nvPr/>
        </p:nvSpPr>
        <p:spPr>
          <a:xfrm>
            <a:off x="715866" y="237275"/>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8" name="Google Shape;228;p6"/>
          <p:cNvSpPr/>
          <p:nvPr/>
        </p:nvSpPr>
        <p:spPr>
          <a:xfrm>
            <a:off x="3" y="744831"/>
            <a:ext cx="3794074" cy="2301935"/>
          </a:xfrm>
          <a:custGeom>
            <a:avLst/>
            <a:gdLst/>
            <a:ahLst/>
            <a:cxnLst/>
            <a:rect l="l" t="t" r="r" b="b"/>
            <a:pathLst>
              <a:path w="3794074" h="2301935" extrusionOk="0">
                <a:moveTo>
                  <a:pt x="39386" y="589"/>
                </a:moveTo>
                <a:cubicBezTo>
                  <a:pt x="692397" y="-13400"/>
                  <a:pt x="1397287" y="221708"/>
                  <a:pt x="1604798" y="752004"/>
                </a:cubicBezTo>
                <a:cubicBezTo>
                  <a:pt x="2415293" y="246370"/>
                  <a:pt x="3901558" y="997760"/>
                  <a:pt x="3787914" y="2301935"/>
                </a:cubicBezTo>
                <a:lnTo>
                  <a:pt x="3392446" y="2053355"/>
                </a:lnTo>
                <a:lnTo>
                  <a:pt x="3403528" y="1740240"/>
                </a:lnTo>
                <a:lnTo>
                  <a:pt x="3234911" y="1954270"/>
                </a:lnTo>
                <a:lnTo>
                  <a:pt x="2618457" y="1566627"/>
                </a:lnTo>
                <a:lnTo>
                  <a:pt x="2755784" y="1150949"/>
                </a:lnTo>
                <a:lnTo>
                  <a:pt x="2458098" y="1465586"/>
                </a:lnTo>
                <a:lnTo>
                  <a:pt x="1984839" y="1168116"/>
                </a:lnTo>
                <a:lnTo>
                  <a:pt x="2099568" y="902586"/>
                </a:lnTo>
                <a:lnTo>
                  <a:pt x="1867068" y="1094020"/>
                </a:lnTo>
                <a:lnTo>
                  <a:pt x="1552649" y="896285"/>
                </a:lnTo>
                <a:lnTo>
                  <a:pt x="893392" y="859997"/>
                </a:lnTo>
                <a:lnTo>
                  <a:pt x="844719" y="518200"/>
                </a:lnTo>
                <a:lnTo>
                  <a:pt x="798001" y="854782"/>
                </a:lnTo>
                <a:lnTo>
                  <a:pt x="153083" y="819147"/>
                </a:lnTo>
                <a:lnTo>
                  <a:pt x="164166" y="402602"/>
                </a:lnTo>
                <a:lnTo>
                  <a:pt x="50087" y="813498"/>
                </a:lnTo>
                <a:lnTo>
                  <a:pt x="0" y="810731"/>
                </a:lnTo>
                <a:lnTo>
                  <a:pt x="0" y="3335"/>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9" name="Google Shape;229;p6"/>
          <p:cNvSpPr/>
          <p:nvPr/>
        </p:nvSpPr>
        <p:spPr>
          <a:xfrm>
            <a:off x="10890" y="1452629"/>
            <a:ext cx="2295706" cy="1594137"/>
          </a:xfrm>
          <a:custGeom>
            <a:avLst/>
            <a:gdLst/>
            <a:ahLst/>
            <a:cxnLst/>
            <a:rect l="l" t="t" r="r" b="b"/>
            <a:pathLst>
              <a:path w="2295706" h="1594137" extrusionOk="0">
                <a:moveTo>
                  <a:pt x="913608" y="606"/>
                </a:moveTo>
                <a:cubicBezTo>
                  <a:pt x="1132454" y="6005"/>
                  <a:pt x="1361751" y="46854"/>
                  <a:pt x="1593912" y="97442"/>
                </a:cubicBezTo>
                <a:cubicBezTo>
                  <a:pt x="2241437" y="303214"/>
                  <a:pt x="2448949" y="794726"/>
                  <a:pt x="2182767" y="1594137"/>
                </a:cubicBezTo>
                <a:lnTo>
                  <a:pt x="1977212" y="1143042"/>
                </a:lnTo>
                <a:lnTo>
                  <a:pt x="2154085" y="797117"/>
                </a:lnTo>
                <a:lnTo>
                  <a:pt x="1907679" y="990720"/>
                </a:lnTo>
                <a:lnTo>
                  <a:pt x="1780781" y="712589"/>
                </a:lnTo>
                <a:lnTo>
                  <a:pt x="1920280" y="556576"/>
                </a:lnTo>
                <a:lnTo>
                  <a:pt x="1755143" y="656313"/>
                </a:lnTo>
                <a:lnTo>
                  <a:pt x="1541762" y="188485"/>
                </a:lnTo>
                <a:lnTo>
                  <a:pt x="954209" y="368837"/>
                </a:lnTo>
                <a:lnTo>
                  <a:pt x="841869" y="146549"/>
                </a:lnTo>
                <a:lnTo>
                  <a:pt x="873161" y="393826"/>
                </a:lnTo>
                <a:lnTo>
                  <a:pt x="413155" y="535063"/>
                </a:lnTo>
                <a:lnTo>
                  <a:pt x="312769" y="277792"/>
                </a:lnTo>
                <a:lnTo>
                  <a:pt x="309509" y="566789"/>
                </a:lnTo>
                <a:lnTo>
                  <a:pt x="0" y="661843"/>
                </a:lnTo>
                <a:lnTo>
                  <a:pt x="0" y="328451"/>
                </a:lnTo>
                <a:lnTo>
                  <a:pt x="76723" y="256915"/>
                </a:lnTo>
                <a:cubicBezTo>
                  <a:pt x="321324" y="54968"/>
                  <a:pt x="607224" y="-6953"/>
                  <a:pt x="913608" y="606"/>
                </a:cubicBez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24D99003-6D88-44DA-9C72-65B5967A082A}"/>
              </a:ext>
            </a:extLst>
          </p:cNvPr>
          <p:cNvGrpSpPr/>
          <p:nvPr userDrawn="1"/>
        </p:nvGrpSpPr>
        <p:grpSpPr>
          <a:xfrm flipH="1">
            <a:off x="-192357" y="2413219"/>
            <a:ext cx="3563526" cy="4498246"/>
            <a:chOff x="-159717" y="2485048"/>
            <a:chExt cx="3292610" cy="4430286"/>
          </a:xfrm>
        </p:grpSpPr>
        <p:sp>
          <p:nvSpPr>
            <p:cNvPr id="230" name="Google Shape;230;p6"/>
            <p:cNvSpPr/>
            <p:nvPr/>
          </p:nvSpPr>
          <p:spPr>
            <a:xfrm flipH="1">
              <a:off x="1475222" y="3714047"/>
              <a:ext cx="1547664" cy="3201287"/>
            </a:xfrm>
            <a:custGeom>
              <a:avLst/>
              <a:gdLst/>
              <a:ahLst/>
              <a:cxnLst/>
              <a:rect l="l" t="t" r="r" b="b"/>
              <a:pathLst>
                <a:path w="1577126" h="5345802" extrusionOk="0">
                  <a:moveTo>
                    <a:pt x="1472608" y="0"/>
                  </a:moveTo>
                  <a:cubicBezTo>
                    <a:pt x="755701" y="1241705"/>
                    <a:pt x="272238" y="2598027"/>
                    <a:pt x="40084" y="4002099"/>
                  </a:cubicBezTo>
                  <a:lnTo>
                    <a:pt x="0" y="4271849"/>
                  </a:lnTo>
                  <a:lnTo>
                    <a:pt x="0" y="5345802"/>
                  </a:lnTo>
                  <a:lnTo>
                    <a:pt x="358553" y="5345802"/>
                  </a:lnTo>
                  <a:lnTo>
                    <a:pt x="358491" y="5342289"/>
                  </a:lnTo>
                  <a:cubicBezTo>
                    <a:pt x="356250" y="3497024"/>
                    <a:pt x="696936" y="1783097"/>
                    <a:pt x="1577126" y="49759"/>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2" name="Google Shape;232;p6"/>
            <p:cNvSpPr/>
            <p:nvPr/>
          </p:nvSpPr>
          <p:spPr>
            <a:xfrm flipH="1">
              <a:off x="-105194" y="2485048"/>
              <a:ext cx="2533919"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3" name="Google Shape;233;p6"/>
            <p:cNvSpPr/>
            <p:nvPr/>
          </p:nvSpPr>
          <p:spPr>
            <a:xfrm flipH="1">
              <a:off x="-159717" y="3081411"/>
              <a:ext cx="2983079" cy="2003437"/>
            </a:xfrm>
            <a:custGeom>
              <a:avLst/>
              <a:gdLst/>
              <a:ahLst/>
              <a:cxnLst/>
              <a:rect l="l" t="t" r="r" b="b"/>
              <a:pathLst>
                <a:path w="3766402" h="2301934" extrusionOk="0">
                  <a:moveTo>
                    <a:pt x="11713" y="588"/>
                  </a:moveTo>
                  <a:lnTo>
                    <a:pt x="0" y="1405"/>
                  </a:lnTo>
                  <a:lnTo>
                    <a:pt x="0" y="812260"/>
                  </a:lnTo>
                  <a:lnTo>
                    <a:pt x="22414" y="813498"/>
                  </a:lnTo>
                  <a:lnTo>
                    <a:pt x="136493" y="402602"/>
                  </a:lnTo>
                  <a:lnTo>
                    <a:pt x="125411" y="819146"/>
                  </a:lnTo>
                  <a:lnTo>
                    <a:pt x="770328" y="854782"/>
                  </a:lnTo>
                  <a:lnTo>
                    <a:pt x="817046" y="518200"/>
                  </a:lnTo>
                  <a:lnTo>
                    <a:pt x="865719" y="859997"/>
                  </a:lnTo>
                  <a:lnTo>
                    <a:pt x="1524976" y="896285"/>
                  </a:lnTo>
                  <a:lnTo>
                    <a:pt x="1839396" y="1094020"/>
                  </a:lnTo>
                  <a:lnTo>
                    <a:pt x="2071895" y="902586"/>
                  </a:lnTo>
                  <a:lnTo>
                    <a:pt x="1957166" y="1168116"/>
                  </a:lnTo>
                  <a:lnTo>
                    <a:pt x="2430425" y="1465585"/>
                  </a:lnTo>
                  <a:lnTo>
                    <a:pt x="2728112" y="1150949"/>
                  </a:lnTo>
                  <a:lnTo>
                    <a:pt x="2590784" y="1566627"/>
                  </a:lnTo>
                  <a:lnTo>
                    <a:pt x="3207238" y="1954270"/>
                  </a:lnTo>
                  <a:lnTo>
                    <a:pt x="3375856" y="1740240"/>
                  </a:lnTo>
                  <a:lnTo>
                    <a:pt x="3364774" y="2053354"/>
                  </a:lnTo>
                  <a:lnTo>
                    <a:pt x="3760242" y="2301934"/>
                  </a:lnTo>
                  <a:cubicBezTo>
                    <a:pt x="3873885" y="997760"/>
                    <a:pt x="2387620" y="246370"/>
                    <a:pt x="1577126" y="752004"/>
                  </a:cubicBezTo>
                  <a:cubicBezTo>
                    <a:pt x="1369614" y="221708"/>
                    <a:pt x="664725" y="-13400"/>
                    <a:pt x="11713"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34" name="Google Shape;234;p6"/>
            <p:cNvSpPr/>
            <p:nvPr/>
          </p:nvSpPr>
          <p:spPr>
            <a:xfrm flipH="1">
              <a:off x="896544" y="3547862"/>
              <a:ext cx="2236349" cy="1594137"/>
            </a:xfrm>
            <a:custGeom>
              <a:avLst/>
              <a:gdLst/>
              <a:ahLst/>
              <a:cxnLst/>
              <a:rect l="l" t="t" r="r" b="b"/>
              <a:pathLst>
                <a:path w="2278921" h="1594137" extrusionOk="0">
                  <a:moveTo>
                    <a:pt x="896822" y="607"/>
                  </a:moveTo>
                  <a:cubicBezTo>
                    <a:pt x="590438" y="-6953"/>
                    <a:pt x="304538" y="54969"/>
                    <a:pt x="59938" y="256915"/>
                  </a:cubicBezTo>
                  <a:lnTo>
                    <a:pt x="0" y="312800"/>
                  </a:lnTo>
                  <a:lnTo>
                    <a:pt x="0" y="656688"/>
                  </a:lnTo>
                  <a:lnTo>
                    <a:pt x="292723" y="566789"/>
                  </a:lnTo>
                  <a:lnTo>
                    <a:pt x="295983" y="277792"/>
                  </a:lnTo>
                  <a:lnTo>
                    <a:pt x="396370" y="535063"/>
                  </a:lnTo>
                  <a:lnTo>
                    <a:pt x="856375" y="393826"/>
                  </a:lnTo>
                  <a:lnTo>
                    <a:pt x="825083" y="146549"/>
                  </a:lnTo>
                  <a:lnTo>
                    <a:pt x="937424" y="368837"/>
                  </a:lnTo>
                  <a:lnTo>
                    <a:pt x="1524976" y="188485"/>
                  </a:lnTo>
                  <a:lnTo>
                    <a:pt x="1738357" y="656312"/>
                  </a:lnTo>
                  <a:lnTo>
                    <a:pt x="1903495" y="556576"/>
                  </a:lnTo>
                  <a:lnTo>
                    <a:pt x="1763996" y="712589"/>
                  </a:lnTo>
                  <a:lnTo>
                    <a:pt x="1890893" y="990720"/>
                  </a:lnTo>
                  <a:lnTo>
                    <a:pt x="2137299" y="797116"/>
                  </a:lnTo>
                  <a:lnTo>
                    <a:pt x="1960426" y="1143043"/>
                  </a:lnTo>
                  <a:lnTo>
                    <a:pt x="2165982" y="1594137"/>
                  </a:lnTo>
                  <a:cubicBezTo>
                    <a:pt x="2432164" y="794726"/>
                    <a:pt x="2224651" y="303214"/>
                    <a:pt x="1577126" y="97442"/>
                  </a:cubicBezTo>
                  <a:cubicBezTo>
                    <a:pt x="1344965" y="46854"/>
                    <a:pt x="1115668" y="6006"/>
                    <a:pt x="896822" y="607"/>
                  </a:cubicBez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235" name="Google Shape;235;p6"/>
          <p:cNvSpPr txBox="1">
            <a:spLocks noGrp="1"/>
          </p:cNvSpPr>
          <p:nvPr>
            <p:ph type="title"/>
          </p:nvPr>
        </p:nvSpPr>
        <p:spPr>
          <a:xfrm>
            <a:off x="3028980" y="2637600"/>
            <a:ext cx="6534000" cy="13248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7000"/>
              <a:buFont typeface="Aldrich"/>
              <a:buNone/>
              <a:defRPr sz="7000"/>
            </a:lvl1pPr>
            <a:lvl2pPr lvl="1"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236" name="Google Shape;236;p6"/>
          <p:cNvSpPr txBox="1">
            <a:spLocks noGrp="1"/>
          </p:cNvSpPr>
          <p:nvPr>
            <p:ph type="body" idx="1"/>
          </p:nvPr>
        </p:nvSpPr>
        <p:spPr>
          <a:xfrm>
            <a:off x="3028950" y="4041900"/>
            <a:ext cx="6534000" cy="22359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SzPts val="19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3 Talking Points">
  <p:cSld name="CUSTOM_2">
    <p:bg>
      <p:bgPr>
        <a:solidFill>
          <a:schemeClr val="lt2"/>
        </a:solidFill>
        <a:effectLst/>
      </p:bgPr>
    </p:bg>
    <p:spTree>
      <p:nvGrpSpPr>
        <p:cNvPr id="1" name="Shape 238"/>
        <p:cNvGrpSpPr/>
        <p:nvPr/>
      </p:nvGrpSpPr>
      <p:grpSpPr>
        <a:xfrm>
          <a:off x="0" y="0"/>
          <a:ext cx="0" cy="0"/>
          <a:chOff x="0" y="0"/>
          <a:chExt cx="0" cy="0"/>
        </a:xfrm>
      </p:grpSpPr>
      <p:sp>
        <p:nvSpPr>
          <p:cNvPr id="239" name="Google Shape;239;p7"/>
          <p:cNvSpPr/>
          <p:nvPr/>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0" name="Google Shape;240;p7"/>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41" name="Google Shape;241;p7"/>
          <p:cNvGrpSpPr/>
          <p:nvPr/>
        </p:nvGrpSpPr>
        <p:grpSpPr>
          <a:xfrm>
            <a:off x="-61" y="3822219"/>
            <a:ext cx="12191838" cy="3035758"/>
            <a:chOff x="2579427" y="3822219"/>
            <a:chExt cx="6852812" cy="3035758"/>
          </a:xfrm>
        </p:grpSpPr>
        <p:sp>
          <p:nvSpPr>
            <p:cNvPr id="242" name="Google Shape;242;p7"/>
            <p:cNvSpPr/>
            <p:nvPr/>
          </p:nvSpPr>
          <p:spPr>
            <a:xfrm>
              <a:off x="2579427" y="3822219"/>
              <a:ext cx="6852812" cy="3030592"/>
            </a:xfrm>
            <a:custGeom>
              <a:avLst/>
              <a:gdLst/>
              <a:ahLst/>
              <a:cxnLst/>
              <a:rect l="l" t="t" r="r" b="b"/>
              <a:pathLst>
                <a:path w="6852812" h="3030592" extrusionOk="0">
                  <a:moveTo>
                    <a:pt x="0" y="0"/>
                  </a:moveTo>
                  <a:lnTo>
                    <a:pt x="6852813" y="0"/>
                  </a:lnTo>
                  <a:lnTo>
                    <a:pt x="6852813" y="610580"/>
                  </a:lnTo>
                  <a:lnTo>
                    <a:pt x="6852813" y="3030593"/>
                  </a:lnTo>
                  <a:lnTo>
                    <a:pt x="0" y="3030593"/>
                  </a:lnTo>
                  <a:lnTo>
                    <a:pt x="0" y="1878013"/>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3" name="Google Shape;243;p7"/>
            <p:cNvSpPr/>
            <p:nvPr/>
          </p:nvSpPr>
          <p:spPr>
            <a:xfrm>
              <a:off x="2579427" y="4519224"/>
              <a:ext cx="6852812" cy="1607324"/>
            </a:xfrm>
            <a:custGeom>
              <a:avLst/>
              <a:gdLst/>
              <a:ahLst/>
              <a:cxnLst/>
              <a:rect l="l" t="t" r="r" b="b"/>
              <a:pathLst>
                <a:path w="6852812" h="1607324" extrusionOk="0">
                  <a:moveTo>
                    <a:pt x="418950" y="547499"/>
                  </a:moveTo>
                  <a:lnTo>
                    <a:pt x="6554422" y="818291"/>
                  </a:lnTo>
                  <a:lnTo>
                    <a:pt x="6554422" y="1607324"/>
                  </a:lnTo>
                  <a:lnTo>
                    <a:pt x="695553" y="1607324"/>
                  </a:lnTo>
                  <a:lnTo>
                    <a:pt x="418950" y="547499"/>
                  </a:lnTo>
                  <a:lnTo>
                    <a:pt x="418950" y="547499"/>
                  </a:lnTo>
                  <a:close/>
                  <a:moveTo>
                    <a:pt x="0" y="0"/>
                  </a:moveTo>
                  <a:lnTo>
                    <a:pt x="6852813" y="253466"/>
                  </a:lnTo>
                  <a:lnTo>
                    <a:pt x="6852813" y="368630"/>
                  </a:lnTo>
                  <a:lnTo>
                    <a:pt x="0" y="57582"/>
                  </a:lnTo>
                  <a:lnTo>
                    <a:pt x="0" y="0"/>
                  </a:ln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4" name="Google Shape;244;p7"/>
            <p:cNvSpPr/>
            <p:nvPr/>
          </p:nvSpPr>
          <p:spPr>
            <a:xfrm>
              <a:off x="2877713" y="4957167"/>
              <a:ext cx="6256135" cy="1486343"/>
            </a:xfrm>
            <a:custGeom>
              <a:avLst/>
              <a:gdLst/>
              <a:ahLst/>
              <a:cxnLst/>
              <a:rect l="l" t="t" r="r" b="b"/>
              <a:pathLst>
                <a:path w="6256135" h="1486343" extrusionOk="0">
                  <a:moveTo>
                    <a:pt x="6256135" y="186333"/>
                  </a:moveTo>
                  <a:lnTo>
                    <a:pt x="6256135" y="1486344"/>
                  </a:lnTo>
                  <a:lnTo>
                    <a:pt x="0" y="1486344"/>
                  </a:lnTo>
                  <a:lnTo>
                    <a:pt x="0" y="4352"/>
                  </a:lnTo>
                  <a:cubicBezTo>
                    <a:pt x="458687" y="-13805"/>
                    <a:pt x="984709" y="26658"/>
                    <a:pt x="1293371" y="92126"/>
                  </a:cubicBezTo>
                  <a:cubicBezTo>
                    <a:pt x="1647061" y="167139"/>
                    <a:pt x="1848340" y="285519"/>
                    <a:pt x="1557212" y="355967"/>
                  </a:cubicBezTo>
                  <a:cubicBezTo>
                    <a:pt x="1266188" y="426415"/>
                    <a:pt x="1369421" y="404004"/>
                    <a:pt x="1173849" y="451419"/>
                  </a:cubicBezTo>
                  <a:cubicBezTo>
                    <a:pt x="978277" y="498833"/>
                    <a:pt x="758011" y="574884"/>
                    <a:pt x="1187648" y="673552"/>
                  </a:cubicBezTo>
                  <a:cubicBezTo>
                    <a:pt x="1617181" y="772116"/>
                    <a:pt x="2198399" y="814758"/>
                    <a:pt x="2891254" y="824822"/>
                  </a:cubicBezTo>
                  <a:cubicBezTo>
                    <a:pt x="3584109" y="834886"/>
                    <a:pt x="4293565" y="858438"/>
                    <a:pt x="5052406" y="743169"/>
                  </a:cubicBezTo>
                  <a:cubicBezTo>
                    <a:pt x="5348514" y="698245"/>
                    <a:pt x="5379640" y="599888"/>
                    <a:pt x="5064338" y="549257"/>
                  </a:cubicBezTo>
                  <a:cubicBezTo>
                    <a:pt x="5061848" y="548842"/>
                    <a:pt x="5059254" y="548427"/>
                    <a:pt x="5056764" y="548012"/>
                  </a:cubicBezTo>
                  <a:cubicBezTo>
                    <a:pt x="4760137" y="500390"/>
                    <a:pt x="4874783" y="380037"/>
                    <a:pt x="5171720" y="332312"/>
                  </a:cubicBezTo>
                  <a:cubicBezTo>
                    <a:pt x="5534749" y="273899"/>
                    <a:pt x="5897050" y="225966"/>
                    <a:pt x="6256135" y="18633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5" name="Google Shape;245;p7"/>
            <p:cNvSpPr/>
            <p:nvPr/>
          </p:nvSpPr>
          <p:spPr>
            <a:xfrm>
              <a:off x="2579427" y="4786847"/>
              <a:ext cx="6852812" cy="2065965"/>
            </a:xfrm>
            <a:custGeom>
              <a:avLst/>
              <a:gdLst/>
              <a:ahLst/>
              <a:cxnLst/>
              <a:rect l="l" t="t" r="r" b="b"/>
              <a:pathLst>
                <a:path w="6852812" h="2065965" extrusionOk="0">
                  <a:moveTo>
                    <a:pt x="6852813" y="259022"/>
                  </a:moveTo>
                  <a:lnTo>
                    <a:pt x="6852813" y="2065965"/>
                  </a:lnTo>
                  <a:lnTo>
                    <a:pt x="0" y="2065965"/>
                  </a:lnTo>
                  <a:lnTo>
                    <a:pt x="0" y="913385"/>
                  </a:lnTo>
                  <a:lnTo>
                    <a:pt x="0" y="6075"/>
                  </a:lnTo>
                  <a:cubicBezTo>
                    <a:pt x="502367" y="-19241"/>
                    <a:pt x="1078605" y="37097"/>
                    <a:pt x="1416628" y="127983"/>
                  </a:cubicBezTo>
                  <a:cubicBezTo>
                    <a:pt x="1804038" y="232254"/>
                    <a:pt x="1958213" y="382798"/>
                    <a:pt x="1639384" y="480740"/>
                  </a:cubicBezTo>
                  <a:cubicBezTo>
                    <a:pt x="1320554" y="578682"/>
                    <a:pt x="1435304" y="543510"/>
                    <a:pt x="1221056" y="609288"/>
                  </a:cubicBezTo>
                  <a:cubicBezTo>
                    <a:pt x="1006912" y="675067"/>
                    <a:pt x="765585" y="780894"/>
                    <a:pt x="1236100" y="918054"/>
                  </a:cubicBezTo>
                  <a:cubicBezTo>
                    <a:pt x="1706615" y="1055111"/>
                    <a:pt x="2407978" y="1132302"/>
                    <a:pt x="3166819" y="1146412"/>
                  </a:cubicBezTo>
                  <a:cubicBezTo>
                    <a:pt x="3925660" y="1160418"/>
                    <a:pt x="4829132" y="1160211"/>
                    <a:pt x="5660185" y="1000018"/>
                  </a:cubicBezTo>
                  <a:cubicBezTo>
                    <a:pt x="5984513" y="937559"/>
                    <a:pt x="6018647" y="800815"/>
                    <a:pt x="5673257" y="730471"/>
                  </a:cubicBezTo>
                  <a:cubicBezTo>
                    <a:pt x="5670456" y="729952"/>
                    <a:pt x="5667655" y="729329"/>
                    <a:pt x="5664957" y="728811"/>
                  </a:cubicBezTo>
                  <a:cubicBezTo>
                    <a:pt x="5340006" y="662617"/>
                    <a:pt x="5339384" y="528258"/>
                    <a:pt x="5664646" y="461857"/>
                  </a:cubicBezTo>
                  <a:cubicBezTo>
                    <a:pt x="6062639" y="380723"/>
                    <a:pt x="6459386" y="314218"/>
                    <a:pt x="6852813" y="259022"/>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6" name="Google Shape;246;p7"/>
            <p:cNvSpPr/>
            <p:nvPr/>
          </p:nvSpPr>
          <p:spPr>
            <a:xfrm>
              <a:off x="2579427" y="5819632"/>
              <a:ext cx="6852812" cy="1038345"/>
            </a:xfrm>
            <a:custGeom>
              <a:avLst/>
              <a:gdLst/>
              <a:ahLst/>
              <a:cxnLst/>
              <a:rect l="l" t="t" r="r" b="b"/>
              <a:pathLst>
                <a:path w="6852812" h="1033179" extrusionOk="0">
                  <a:moveTo>
                    <a:pt x="6852813" y="129708"/>
                  </a:moveTo>
                  <a:lnTo>
                    <a:pt x="6852813" y="1033180"/>
                  </a:lnTo>
                  <a:lnTo>
                    <a:pt x="0" y="1033180"/>
                  </a:lnTo>
                  <a:lnTo>
                    <a:pt x="0" y="3234"/>
                  </a:lnTo>
                  <a:cubicBezTo>
                    <a:pt x="2696927" y="-64619"/>
                    <a:pt x="1637620" y="961902"/>
                    <a:pt x="3166923" y="573351"/>
                  </a:cubicBezTo>
                  <a:cubicBezTo>
                    <a:pt x="3832491" y="404340"/>
                    <a:pt x="5385968" y="516495"/>
                    <a:pt x="5664854" y="231074"/>
                  </a:cubicBezTo>
                  <a:cubicBezTo>
                    <a:pt x="5944257" y="-54866"/>
                    <a:pt x="6459386" y="157306"/>
                    <a:pt x="6852813" y="129708"/>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7" name="Google Shape;247;p7"/>
            <p:cNvSpPr/>
            <p:nvPr/>
          </p:nvSpPr>
          <p:spPr>
            <a:xfrm>
              <a:off x="2579427" y="3822219"/>
              <a:ext cx="6852812" cy="167040"/>
            </a:xfrm>
            <a:custGeom>
              <a:avLst/>
              <a:gdLst/>
              <a:ahLst/>
              <a:cxnLst/>
              <a:rect l="l" t="t" r="r" b="b"/>
              <a:pathLst>
                <a:path w="6852812" h="167040" extrusionOk="0">
                  <a:moveTo>
                    <a:pt x="0" y="0"/>
                  </a:moveTo>
                  <a:lnTo>
                    <a:pt x="6852813" y="0"/>
                  </a:lnTo>
                  <a:lnTo>
                    <a:pt x="6852813" y="167041"/>
                  </a:lnTo>
                  <a:lnTo>
                    <a:pt x="0" y="74805"/>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248" name="Google Shape;248;p7"/>
          <p:cNvSpPr/>
          <p:nvPr/>
        </p:nvSpPr>
        <p:spPr>
          <a:xfrm>
            <a:off x="6254837" y="1705706"/>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49" name="Google Shape;249;p7"/>
          <p:cNvSpPr/>
          <p:nvPr/>
        </p:nvSpPr>
        <p:spPr>
          <a:xfrm>
            <a:off x="3281931" y="2627023"/>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0" name="Google Shape;250;p7"/>
          <p:cNvSpPr/>
          <p:nvPr/>
        </p:nvSpPr>
        <p:spPr>
          <a:xfrm>
            <a:off x="7618760" y="2604876"/>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51" name="Google Shape;251;p7"/>
          <p:cNvGrpSpPr/>
          <p:nvPr/>
        </p:nvGrpSpPr>
        <p:grpSpPr>
          <a:xfrm flipH="1">
            <a:off x="430589" y="4984367"/>
            <a:ext cx="3753057" cy="1873569"/>
            <a:chOff x="6689597" y="4026978"/>
            <a:chExt cx="1992915" cy="994886"/>
          </a:xfrm>
        </p:grpSpPr>
        <p:sp>
          <p:nvSpPr>
            <p:cNvPr id="252" name="Google Shape;252;p7"/>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3" name="Google Shape;253;p7"/>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4" name="Google Shape;254;p7"/>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5" name="Google Shape;255;p7"/>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256" name="Google Shape;256;p7"/>
          <p:cNvSpPr/>
          <p:nvPr/>
        </p:nvSpPr>
        <p:spPr>
          <a:xfrm flipH="1">
            <a:off x="-18498" y="-2075"/>
            <a:ext cx="12243025" cy="6862144"/>
          </a:xfrm>
          <a:custGeom>
            <a:avLst/>
            <a:gdLst/>
            <a:ahLst/>
            <a:cxnLst/>
            <a:rect l="l" t="t" r="r" b="b"/>
            <a:pathLst>
              <a:path w="12243025" h="6862144" extrusionOk="0">
                <a:moveTo>
                  <a:pt x="12243025" y="0"/>
                </a:moveTo>
                <a:lnTo>
                  <a:pt x="4411278" y="726"/>
                </a:lnTo>
                <a:cubicBezTo>
                  <a:pt x="4411281" y="1176"/>
                  <a:pt x="4411285" y="1625"/>
                  <a:pt x="4411288" y="2075"/>
                </a:cubicBezTo>
                <a:lnTo>
                  <a:pt x="0" y="2075"/>
                </a:lnTo>
                <a:lnTo>
                  <a:pt x="0" y="6860075"/>
                </a:lnTo>
                <a:lnTo>
                  <a:pt x="4423732" y="6860075"/>
                </a:lnTo>
                <a:cubicBezTo>
                  <a:pt x="4423732" y="6860201"/>
                  <a:pt x="4423731" y="6860328"/>
                  <a:pt x="4423731" y="6860454"/>
                </a:cubicBezTo>
                <a:lnTo>
                  <a:pt x="6396400" y="6862144"/>
                </a:lnTo>
                <a:cubicBezTo>
                  <a:pt x="6441879" y="6615593"/>
                  <a:pt x="6322284" y="6224001"/>
                  <a:pt x="6674328" y="5930798"/>
                </a:cubicBezTo>
                <a:cubicBezTo>
                  <a:pt x="7026372" y="5637596"/>
                  <a:pt x="8318429" y="6018904"/>
                  <a:pt x="8508663" y="5102930"/>
                </a:cubicBezTo>
                <a:cubicBezTo>
                  <a:pt x="8698898" y="4186955"/>
                  <a:pt x="7728843" y="3822047"/>
                  <a:pt x="7559639" y="2870193"/>
                </a:cubicBezTo>
                <a:cubicBezTo>
                  <a:pt x="7390435" y="1918339"/>
                  <a:pt x="8252498" y="1074406"/>
                  <a:pt x="9213056" y="1111424"/>
                </a:cubicBezTo>
                <a:cubicBezTo>
                  <a:pt x="10173614" y="1148442"/>
                  <a:pt x="10422928" y="296938"/>
                  <a:pt x="11045401" y="332505"/>
                </a:cubicBezTo>
                <a:cubicBezTo>
                  <a:pt x="11667875" y="368072"/>
                  <a:pt x="12042610" y="948961"/>
                  <a:pt x="12242214" y="893544"/>
                </a:cubicBezTo>
                <a:cubicBezTo>
                  <a:pt x="12242484" y="595696"/>
                  <a:pt x="12242755" y="297848"/>
                  <a:pt x="1224302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7" name="Google Shape;257;p7"/>
          <p:cNvSpPr/>
          <p:nvPr/>
        </p:nvSpPr>
        <p:spPr>
          <a:xfrm>
            <a:off x="272839" y="1379068"/>
            <a:ext cx="1686804" cy="5489817"/>
          </a:xfrm>
          <a:custGeom>
            <a:avLst/>
            <a:gdLst/>
            <a:ahLst/>
            <a:cxnLst/>
            <a:rect l="l" t="t" r="r" b="b"/>
            <a:pathLst>
              <a:path w="1686804" h="5489817" extrusionOk="0">
                <a:moveTo>
                  <a:pt x="1582286" y="0"/>
                </a:moveTo>
                <a:lnTo>
                  <a:pt x="1686804" y="49759"/>
                </a:lnTo>
                <a:cubicBezTo>
                  <a:pt x="806614" y="1783097"/>
                  <a:pt x="465928" y="3497024"/>
                  <a:pt x="468169" y="5342289"/>
                </a:cubicBezTo>
                <a:lnTo>
                  <a:pt x="470780" y="5489817"/>
                </a:lnTo>
                <a:lnTo>
                  <a:pt x="0" y="5489817"/>
                </a:lnTo>
                <a:lnTo>
                  <a:pt x="16257" y="5160185"/>
                </a:lnTo>
                <a:cubicBezTo>
                  <a:pt x="135572" y="3346364"/>
                  <a:pt x="669858" y="1580352"/>
                  <a:pt x="1582286"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8" name="Google Shape;258;p7"/>
          <p:cNvSpPr/>
          <p:nvPr/>
        </p:nvSpPr>
        <p:spPr>
          <a:xfrm>
            <a:off x="1658478" y="1379287"/>
            <a:ext cx="301327" cy="419161"/>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9" name="Google Shape;259;p7"/>
          <p:cNvSpPr/>
          <p:nvPr/>
        </p:nvSpPr>
        <p:spPr>
          <a:xfrm>
            <a:off x="1070708" y="0"/>
            <a:ext cx="2582156" cy="1362641"/>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0" name="Google Shape;260;p7"/>
          <p:cNvSpPr/>
          <p:nvPr/>
        </p:nvSpPr>
        <p:spPr>
          <a:xfrm>
            <a:off x="10890" y="507556"/>
            <a:ext cx="4138029" cy="2301934"/>
          </a:xfrm>
          <a:custGeom>
            <a:avLst/>
            <a:gdLst/>
            <a:ahLst/>
            <a:cxnLst/>
            <a:rect l="l" t="t" r="r" b="b"/>
            <a:pathLst>
              <a:path w="4138029" h="2301934" extrusionOk="0">
                <a:moveTo>
                  <a:pt x="383341" y="588"/>
                </a:moveTo>
                <a:cubicBezTo>
                  <a:pt x="1036352" y="-13400"/>
                  <a:pt x="1741242" y="221708"/>
                  <a:pt x="1948753" y="752004"/>
                </a:cubicBezTo>
                <a:cubicBezTo>
                  <a:pt x="2759248" y="246370"/>
                  <a:pt x="4245513" y="997760"/>
                  <a:pt x="4131869" y="2301934"/>
                </a:cubicBezTo>
                <a:lnTo>
                  <a:pt x="3736401" y="2053354"/>
                </a:lnTo>
                <a:lnTo>
                  <a:pt x="3747483" y="1740240"/>
                </a:lnTo>
                <a:lnTo>
                  <a:pt x="3578866" y="1954270"/>
                </a:lnTo>
                <a:lnTo>
                  <a:pt x="2962412" y="1566627"/>
                </a:lnTo>
                <a:lnTo>
                  <a:pt x="3099739" y="1150949"/>
                </a:lnTo>
                <a:lnTo>
                  <a:pt x="2802053" y="1465585"/>
                </a:lnTo>
                <a:lnTo>
                  <a:pt x="2328794" y="1168116"/>
                </a:lnTo>
                <a:lnTo>
                  <a:pt x="2443523" y="902586"/>
                </a:lnTo>
                <a:lnTo>
                  <a:pt x="2211024" y="1094020"/>
                </a:lnTo>
                <a:lnTo>
                  <a:pt x="1896604" y="896285"/>
                </a:lnTo>
                <a:lnTo>
                  <a:pt x="1237347" y="859997"/>
                </a:lnTo>
                <a:lnTo>
                  <a:pt x="1188674" y="518200"/>
                </a:lnTo>
                <a:lnTo>
                  <a:pt x="1141956" y="854782"/>
                </a:lnTo>
                <a:lnTo>
                  <a:pt x="497038" y="819146"/>
                </a:lnTo>
                <a:lnTo>
                  <a:pt x="508120" y="402602"/>
                </a:lnTo>
                <a:lnTo>
                  <a:pt x="394042" y="813498"/>
                </a:lnTo>
                <a:lnTo>
                  <a:pt x="0" y="791732"/>
                </a:lnTo>
                <a:lnTo>
                  <a:pt x="0" y="41883"/>
                </a:lnTo>
                <a:lnTo>
                  <a:pt x="141966" y="17420"/>
                </a:lnTo>
                <a:cubicBezTo>
                  <a:pt x="220898" y="7977"/>
                  <a:pt x="301714" y="2337"/>
                  <a:pt x="383341" y="588"/>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1" name="Google Shape;261;p7"/>
          <p:cNvSpPr/>
          <p:nvPr/>
        </p:nvSpPr>
        <p:spPr>
          <a:xfrm>
            <a:off x="67480" y="1215354"/>
            <a:ext cx="2595365" cy="1595000"/>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2" name="Google Shape;262;p7"/>
          <p:cNvSpPr txBox="1">
            <a:spLocks noGrp="1"/>
          </p:cNvSpPr>
          <p:nvPr>
            <p:ph type="title"/>
          </p:nvPr>
        </p:nvSpPr>
        <p:spPr>
          <a:xfrm>
            <a:off x="4759000" y="669575"/>
            <a:ext cx="70173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2"/>
              </a:buClr>
              <a:buSzPts val="4200"/>
              <a:buFont typeface="Aldrich"/>
              <a:buNone/>
              <a:defRPr sz="4200">
                <a:solidFill>
                  <a:schemeClr val="dk2"/>
                </a:solidFill>
              </a:defRPr>
            </a:lvl1pPr>
            <a:lvl2pPr lvl="1"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2pPr>
            <a:lvl3pPr lvl="2"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3pPr>
            <a:lvl4pPr lvl="3"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4pPr>
            <a:lvl5pPr lvl="4"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5pPr>
            <a:lvl6pPr lvl="5"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6pPr>
            <a:lvl7pPr lvl="6"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7pPr>
            <a:lvl8pPr lvl="7"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8pPr>
            <a:lvl9pPr lvl="8"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9pPr>
          </a:lstStyle>
          <a:p>
            <a:endParaRPr/>
          </a:p>
        </p:txBody>
      </p:sp>
      <p:sp>
        <p:nvSpPr>
          <p:cNvPr id="263" name="Google Shape;263;p7"/>
          <p:cNvSpPr txBox="1">
            <a:spLocks noGrp="1"/>
          </p:cNvSpPr>
          <p:nvPr>
            <p:ph type="body" idx="1"/>
          </p:nvPr>
        </p:nvSpPr>
        <p:spPr>
          <a:xfrm>
            <a:off x="4759000" y="2841595"/>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64" name="Google Shape;264;p7"/>
          <p:cNvSpPr txBox="1">
            <a:spLocks noGrp="1"/>
          </p:cNvSpPr>
          <p:nvPr>
            <p:ph type="body" idx="2"/>
          </p:nvPr>
        </p:nvSpPr>
        <p:spPr>
          <a:xfrm>
            <a:off x="8716925" y="2841595"/>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65" name="Google Shape;265;p7"/>
          <p:cNvSpPr txBox="1">
            <a:spLocks noGrp="1"/>
          </p:cNvSpPr>
          <p:nvPr>
            <p:ph type="body" idx="3"/>
          </p:nvPr>
        </p:nvSpPr>
        <p:spPr>
          <a:xfrm>
            <a:off x="4759000" y="4882654"/>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66" name="Google Shape;266;p7"/>
          <p:cNvSpPr txBox="1">
            <a:spLocks noGrp="1"/>
          </p:cNvSpPr>
          <p:nvPr>
            <p:ph type="body" idx="4"/>
          </p:nvPr>
        </p:nvSpPr>
        <p:spPr>
          <a:xfrm>
            <a:off x="8716925" y="4882654"/>
            <a:ext cx="3294600" cy="13227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267" name="Google Shape;267;p7"/>
          <p:cNvSpPr txBox="1">
            <a:spLocks noGrp="1"/>
          </p:cNvSpPr>
          <p:nvPr>
            <p:ph type="title" idx="5"/>
          </p:nvPr>
        </p:nvSpPr>
        <p:spPr>
          <a:xfrm>
            <a:off x="4759000" y="2145825"/>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E9AA59"/>
              </a:buClr>
              <a:buSzPts val="3500"/>
              <a:buFont typeface="Aldrich"/>
              <a:buNone/>
              <a:defRPr sz="3500">
                <a:solidFill>
                  <a:srgbClr val="E9AA59"/>
                </a:solidFill>
              </a:defRPr>
            </a:lvl1pPr>
            <a:lvl2pPr lvl="1"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2pPr>
            <a:lvl3pPr lvl="2"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3pPr>
            <a:lvl4pPr lvl="3"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4pPr>
            <a:lvl5pPr lvl="4"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5pPr>
            <a:lvl6pPr lvl="5"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6pPr>
            <a:lvl7pPr lvl="6"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7pPr>
            <a:lvl8pPr lvl="7"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8pPr>
            <a:lvl9pPr lvl="8"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9pPr>
          </a:lstStyle>
          <a:p>
            <a:endParaRPr/>
          </a:p>
        </p:txBody>
      </p:sp>
      <p:sp>
        <p:nvSpPr>
          <p:cNvPr id="268" name="Google Shape;268;p7"/>
          <p:cNvSpPr txBox="1">
            <a:spLocks noGrp="1"/>
          </p:cNvSpPr>
          <p:nvPr>
            <p:ph type="title" idx="6"/>
          </p:nvPr>
        </p:nvSpPr>
        <p:spPr>
          <a:xfrm>
            <a:off x="8716925" y="2145825"/>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E9AA59"/>
              </a:buClr>
              <a:buSzPts val="3500"/>
              <a:buFont typeface="Aldrich"/>
              <a:buNone/>
              <a:defRPr sz="3500">
                <a:solidFill>
                  <a:srgbClr val="E9AA59"/>
                </a:solidFill>
              </a:defRPr>
            </a:lvl1pPr>
            <a:lvl2pPr lvl="1"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2pPr>
            <a:lvl3pPr lvl="2"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3pPr>
            <a:lvl4pPr lvl="3"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4pPr>
            <a:lvl5pPr lvl="4"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5pPr>
            <a:lvl6pPr lvl="5"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6pPr>
            <a:lvl7pPr lvl="6"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7pPr>
            <a:lvl8pPr lvl="7"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8pPr>
            <a:lvl9pPr lvl="8"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9pPr>
          </a:lstStyle>
          <a:p>
            <a:endParaRPr/>
          </a:p>
        </p:txBody>
      </p:sp>
      <p:sp>
        <p:nvSpPr>
          <p:cNvPr id="269" name="Google Shape;269;p7"/>
          <p:cNvSpPr txBox="1">
            <a:spLocks noGrp="1"/>
          </p:cNvSpPr>
          <p:nvPr>
            <p:ph type="title" idx="7"/>
          </p:nvPr>
        </p:nvSpPr>
        <p:spPr>
          <a:xfrm>
            <a:off x="4759000" y="4186884"/>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E9AA59"/>
              </a:buClr>
              <a:buSzPts val="3500"/>
              <a:buFont typeface="Aldrich"/>
              <a:buNone/>
              <a:defRPr sz="3500">
                <a:solidFill>
                  <a:srgbClr val="E9AA59"/>
                </a:solidFill>
              </a:defRPr>
            </a:lvl1pPr>
            <a:lvl2pPr lvl="1"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2pPr>
            <a:lvl3pPr lvl="2"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3pPr>
            <a:lvl4pPr lvl="3"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4pPr>
            <a:lvl5pPr lvl="4"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5pPr>
            <a:lvl6pPr lvl="5"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6pPr>
            <a:lvl7pPr lvl="6"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7pPr>
            <a:lvl8pPr lvl="7"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8pPr>
            <a:lvl9pPr lvl="8"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9pPr>
          </a:lstStyle>
          <a:p>
            <a:endParaRPr/>
          </a:p>
        </p:txBody>
      </p:sp>
      <p:sp>
        <p:nvSpPr>
          <p:cNvPr id="270" name="Google Shape;270;p7"/>
          <p:cNvSpPr txBox="1">
            <a:spLocks noGrp="1"/>
          </p:cNvSpPr>
          <p:nvPr>
            <p:ph type="title" idx="8"/>
          </p:nvPr>
        </p:nvSpPr>
        <p:spPr>
          <a:xfrm>
            <a:off x="8716925" y="4186884"/>
            <a:ext cx="3294600" cy="6957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rgbClr val="E9AA59"/>
              </a:buClr>
              <a:buSzPts val="3500"/>
              <a:buFont typeface="Aldrich"/>
              <a:buNone/>
              <a:defRPr sz="3500">
                <a:solidFill>
                  <a:srgbClr val="E9AA59"/>
                </a:solidFill>
              </a:defRPr>
            </a:lvl1pPr>
            <a:lvl2pPr lvl="1"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2pPr>
            <a:lvl3pPr lvl="2"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3pPr>
            <a:lvl4pPr lvl="3"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4pPr>
            <a:lvl5pPr lvl="4"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5pPr>
            <a:lvl6pPr lvl="5"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6pPr>
            <a:lvl7pPr lvl="6"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7pPr>
            <a:lvl8pPr lvl="7"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8pPr>
            <a:lvl9pPr lvl="8" algn="ctr" rtl="0">
              <a:spcBef>
                <a:spcPts val="0"/>
              </a:spcBef>
              <a:spcAft>
                <a:spcPts val="0"/>
              </a:spcAft>
              <a:buClr>
                <a:srgbClr val="E9AA59"/>
              </a:buClr>
              <a:buSzPts val="3500"/>
              <a:buFont typeface="Abril Fatface"/>
              <a:buNone/>
              <a:defRPr sz="3500">
                <a:solidFill>
                  <a:srgbClr val="E9AA59"/>
                </a:solidFill>
                <a:latin typeface="Abril Fatface"/>
                <a:ea typeface="Abril Fatface"/>
                <a:cs typeface="Abril Fatface"/>
                <a:sym typeface="Abril Fatfac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4 Section Title" userDrawn="1">
  <p:cSld name="CUSTOM_3">
    <p:bg>
      <p:bgPr>
        <a:solidFill>
          <a:schemeClr val="lt2"/>
        </a:solidFill>
        <a:effectLst/>
      </p:bgPr>
    </p:bg>
    <p:spTree>
      <p:nvGrpSpPr>
        <p:cNvPr id="1" name="Shape 272"/>
        <p:cNvGrpSpPr/>
        <p:nvPr/>
      </p:nvGrpSpPr>
      <p:grpSpPr>
        <a:xfrm>
          <a:off x="0" y="0"/>
          <a:ext cx="0" cy="0"/>
          <a:chOff x="0" y="0"/>
          <a:chExt cx="0" cy="0"/>
        </a:xfrm>
      </p:grpSpPr>
      <p:sp>
        <p:nvSpPr>
          <p:cNvPr id="273" name="Google Shape;273;p8"/>
          <p:cNvSpPr/>
          <p:nvPr userDrawn="1"/>
        </p:nvSpPr>
        <p:spPr>
          <a:xfrm>
            <a:off x="0" y="1534084"/>
            <a:ext cx="12197820" cy="3450373"/>
          </a:xfrm>
          <a:custGeom>
            <a:avLst/>
            <a:gdLst/>
            <a:ahLst/>
            <a:cxnLst/>
            <a:rect l="l" t="t" r="r" b="b"/>
            <a:pathLst>
              <a:path w="6852708" h="3450373" extrusionOk="0">
                <a:moveTo>
                  <a:pt x="0" y="902434"/>
                </a:moveTo>
                <a:lnTo>
                  <a:pt x="0" y="3097305"/>
                </a:lnTo>
                <a:cubicBezTo>
                  <a:pt x="94725" y="3135901"/>
                  <a:pt x="201175" y="3157066"/>
                  <a:pt x="316236" y="3157066"/>
                </a:cubicBezTo>
                <a:cubicBezTo>
                  <a:pt x="659551" y="3157066"/>
                  <a:pt x="992179" y="2969068"/>
                  <a:pt x="1199579" y="2690391"/>
                </a:cubicBezTo>
                <a:cubicBezTo>
                  <a:pt x="1313707" y="2800160"/>
                  <a:pt x="1473069" y="2866146"/>
                  <a:pt x="1659408" y="2866146"/>
                </a:cubicBezTo>
                <a:cubicBezTo>
                  <a:pt x="1765754" y="2866146"/>
                  <a:pt x="1870854" y="2844670"/>
                  <a:pt x="1969937" y="2805866"/>
                </a:cubicBezTo>
                <a:cubicBezTo>
                  <a:pt x="2109380" y="2981622"/>
                  <a:pt x="2328711" y="3090976"/>
                  <a:pt x="2592967" y="3090976"/>
                </a:cubicBezTo>
                <a:cubicBezTo>
                  <a:pt x="2741748" y="3090976"/>
                  <a:pt x="2888557" y="3056323"/>
                  <a:pt x="3024472" y="2994591"/>
                </a:cubicBezTo>
                <a:cubicBezTo>
                  <a:pt x="3045637" y="3006730"/>
                  <a:pt x="3067529" y="3018039"/>
                  <a:pt x="3090043" y="3028518"/>
                </a:cubicBezTo>
                <a:cubicBezTo>
                  <a:pt x="3237163" y="3284681"/>
                  <a:pt x="3514180" y="3450373"/>
                  <a:pt x="3859259" y="3450373"/>
                </a:cubicBezTo>
                <a:cubicBezTo>
                  <a:pt x="4212534" y="3450373"/>
                  <a:pt x="4555953" y="3276589"/>
                  <a:pt x="4794479" y="3009946"/>
                </a:cubicBezTo>
                <a:cubicBezTo>
                  <a:pt x="4897816" y="3061926"/>
                  <a:pt x="5018064" y="3090976"/>
                  <a:pt x="5150141" y="3090976"/>
                </a:cubicBezTo>
                <a:cubicBezTo>
                  <a:pt x="5399975" y="3090976"/>
                  <a:pt x="5643999" y="2987225"/>
                  <a:pt x="5834177" y="2820392"/>
                </a:cubicBezTo>
                <a:cubicBezTo>
                  <a:pt x="5947163" y="2893952"/>
                  <a:pt x="6086190" y="2936179"/>
                  <a:pt x="6242648" y="2936179"/>
                </a:cubicBezTo>
                <a:cubicBezTo>
                  <a:pt x="6462498" y="2936179"/>
                  <a:pt x="6677472" y="2852866"/>
                  <a:pt x="6852709" y="2716121"/>
                </a:cubicBezTo>
                <a:lnTo>
                  <a:pt x="6852709" y="301296"/>
                </a:lnTo>
                <a:cubicBezTo>
                  <a:pt x="6694383" y="360019"/>
                  <a:pt x="6557846" y="485144"/>
                  <a:pt x="6486465" y="639942"/>
                </a:cubicBezTo>
                <a:cubicBezTo>
                  <a:pt x="6421412" y="613589"/>
                  <a:pt x="6348475" y="599167"/>
                  <a:pt x="6269520" y="599167"/>
                </a:cubicBezTo>
                <a:cubicBezTo>
                  <a:pt x="6038879" y="599167"/>
                  <a:pt x="5815294" y="722321"/>
                  <a:pt x="5671805" y="906480"/>
                </a:cubicBezTo>
                <a:cubicBezTo>
                  <a:pt x="5578221" y="839768"/>
                  <a:pt x="5460047" y="801068"/>
                  <a:pt x="5326103" y="801068"/>
                </a:cubicBezTo>
                <a:cubicBezTo>
                  <a:pt x="5097019" y="801068"/>
                  <a:pt x="4874368" y="914054"/>
                  <a:pt x="4720089" y="1087320"/>
                </a:cubicBezTo>
                <a:cubicBezTo>
                  <a:pt x="4717080" y="1087112"/>
                  <a:pt x="4713967" y="1087009"/>
                  <a:pt x="4710959" y="1086905"/>
                </a:cubicBezTo>
                <a:cubicBezTo>
                  <a:pt x="4726418" y="1051007"/>
                  <a:pt x="4737934" y="1013449"/>
                  <a:pt x="4744678" y="974749"/>
                </a:cubicBezTo>
                <a:cubicBezTo>
                  <a:pt x="4788980" y="724085"/>
                  <a:pt x="4621628" y="520834"/>
                  <a:pt x="4370964" y="520834"/>
                </a:cubicBezTo>
                <a:cubicBezTo>
                  <a:pt x="4365257" y="520834"/>
                  <a:pt x="4359655" y="520938"/>
                  <a:pt x="4353948" y="521146"/>
                </a:cubicBezTo>
                <a:cubicBezTo>
                  <a:pt x="4353015" y="224830"/>
                  <a:pt x="4133683" y="0"/>
                  <a:pt x="3822012" y="0"/>
                </a:cubicBezTo>
                <a:cubicBezTo>
                  <a:pt x="3510445" y="0"/>
                  <a:pt x="3211744" y="224727"/>
                  <a:pt x="3106020" y="520834"/>
                </a:cubicBezTo>
                <a:cubicBezTo>
                  <a:pt x="2891877" y="522702"/>
                  <a:pt x="2687278" y="676151"/>
                  <a:pt x="2612265" y="878986"/>
                </a:cubicBezTo>
                <a:cubicBezTo>
                  <a:pt x="2541091" y="829496"/>
                  <a:pt x="2451969" y="800965"/>
                  <a:pt x="2351122" y="800965"/>
                </a:cubicBezTo>
                <a:cubicBezTo>
                  <a:pt x="2114982" y="800965"/>
                  <a:pt x="1887766" y="957422"/>
                  <a:pt x="1784844" y="1172293"/>
                </a:cubicBezTo>
                <a:cubicBezTo>
                  <a:pt x="1723215" y="1107344"/>
                  <a:pt x="1638969" y="1063042"/>
                  <a:pt x="1539886" y="1048828"/>
                </a:cubicBezTo>
                <a:cubicBezTo>
                  <a:pt x="1540197" y="1047168"/>
                  <a:pt x="1540508" y="1045508"/>
                  <a:pt x="1540819" y="1043848"/>
                </a:cubicBezTo>
                <a:cubicBezTo>
                  <a:pt x="1591865" y="755003"/>
                  <a:pt x="1399094" y="520731"/>
                  <a:pt x="1110145" y="520731"/>
                </a:cubicBezTo>
                <a:cubicBezTo>
                  <a:pt x="884900" y="520731"/>
                  <a:pt x="667747" y="663078"/>
                  <a:pt x="558808" y="862801"/>
                </a:cubicBezTo>
                <a:cubicBezTo>
                  <a:pt x="492925" y="823375"/>
                  <a:pt x="413451" y="800965"/>
                  <a:pt x="324743" y="800965"/>
                </a:cubicBezTo>
                <a:cubicBezTo>
                  <a:pt x="209890" y="801068"/>
                  <a:pt x="97008" y="838730"/>
                  <a:pt x="0" y="902434"/>
                </a:cubicBezTo>
                <a:close/>
              </a:path>
            </a:pathLst>
          </a:custGeom>
          <a:solidFill>
            <a:srgbClr val="6CC8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4" name="Google Shape;274;p8"/>
          <p:cNvSpPr/>
          <p:nvPr/>
        </p:nvSpPr>
        <p:spPr>
          <a:xfrm>
            <a:off x="206" y="2743831"/>
            <a:ext cx="12197635" cy="2240522"/>
          </a:xfrm>
          <a:custGeom>
            <a:avLst/>
            <a:gdLst/>
            <a:ahLst/>
            <a:cxnLst/>
            <a:rect l="l" t="t" r="r" b="b"/>
            <a:pathLst>
              <a:path w="6852604" h="2240522" extrusionOk="0">
                <a:moveTo>
                  <a:pt x="6852605" y="349644"/>
                </a:moveTo>
                <a:lnTo>
                  <a:pt x="6852605" y="1716264"/>
                </a:lnTo>
                <a:lnTo>
                  <a:pt x="6852605" y="1887455"/>
                </a:lnTo>
                <a:cubicBezTo>
                  <a:pt x="6757880" y="1926050"/>
                  <a:pt x="6651430" y="1947216"/>
                  <a:pt x="6536370" y="1947216"/>
                </a:cubicBezTo>
                <a:cubicBezTo>
                  <a:pt x="6193054" y="1947216"/>
                  <a:pt x="5860426" y="1759217"/>
                  <a:pt x="5653026" y="1480540"/>
                </a:cubicBezTo>
                <a:cubicBezTo>
                  <a:pt x="5538899" y="1590309"/>
                  <a:pt x="5379536" y="1656295"/>
                  <a:pt x="5193197" y="1656295"/>
                </a:cubicBezTo>
                <a:cubicBezTo>
                  <a:pt x="5086852" y="1656295"/>
                  <a:pt x="4981751" y="1634819"/>
                  <a:pt x="4882668" y="1596016"/>
                </a:cubicBezTo>
                <a:cubicBezTo>
                  <a:pt x="4743225" y="1771771"/>
                  <a:pt x="4523894" y="1881126"/>
                  <a:pt x="4259638" y="1881126"/>
                </a:cubicBezTo>
                <a:cubicBezTo>
                  <a:pt x="4110857" y="1881126"/>
                  <a:pt x="3964049" y="1846472"/>
                  <a:pt x="3828134" y="1784740"/>
                </a:cubicBezTo>
                <a:cubicBezTo>
                  <a:pt x="3806968" y="1796879"/>
                  <a:pt x="3785077" y="1808188"/>
                  <a:pt x="3762563" y="1818667"/>
                </a:cubicBezTo>
                <a:cubicBezTo>
                  <a:pt x="3615442" y="2074830"/>
                  <a:pt x="3338321" y="2240522"/>
                  <a:pt x="2993346" y="2240522"/>
                </a:cubicBezTo>
                <a:cubicBezTo>
                  <a:pt x="2640071" y="2240522"/>
                  <a:pt x="2296652" y="2066738"/>
                  <a:pt x="2058126" y="1800095"/>
                </a:cubicBezTo>
                <a:cubicBezTo>
                  <a:pt x="1954789" y="1852075"/>
                  <a:pt x="1834541" y="1881126"/>
                  <a:pt x="1702465" y="1881126"/>
                </a:cubicBezTo>
                <a:cubicBezTo>
                  <a:pt x="1452527" y="1881126"/>
                  <a:pt x="1208606" y="1777374"/>
                  <a:pt x="1018429" y="1610541"/>
                </a:cubicBezTo>
                <a:cubicBezTo>
                  <a:pt x="905547" y="1684101"/>
                  <a:pt x="766415" y="1726328"/>
                  <a:pt x="610061" y="1726328"/>
                </a:cubicBezTo>
                <a:cubicBezTo>
                  <a:pt x="390211" y="1726328"/>
                  <a:pt x="175237" y="1643015"/>
                  <a:pt x="0" y="1506270"/>
                </a:cubicBezTo>
                <a:lnTo>
                  <a:pt x="0" y="740996"/>
                </a:lnTo>
                <a:cubicBezTo>
                  <a:pt x="176793" y="600205"/>
                  <a:pt x="395191" y="514195"/>
                  <a:pt x="618673" y="514195"/>
                </a:cubicBezTo>
                <a:cubicBezTo>
                  <a:pt x="775027" y="514195"/>
                  <a:pt x="914158" y="556421"/>
                  <a:pt x="1027040" y="629982"/>
                </a:cubicBezTo>
                <a:cubicBezTo>
                  <a:pt x="1217217" y="463149"/>
                  <a:pt x="1461138" y="359397"/>
                  <a:pt x="1711076" y="359397"/>
                </a:cubicBezTo>
                <a:cubicBezTo>
                  <a:pt x="1843152" y="359397"/>
                  <a:pt x="1963401" y="388447"/>
                  <a:pt x="2066738" y="440427"/>
                </a:cubicBezTo>
                <a:cubicBezTo>
                  <a:pt x="2305263" y="173784"/>
                  <a:pt x="2648682" y="0"/>
                  <a:pt x="3001957" y="0"/>
                </a:cubicBezTo>
                <a:cubicBezTo>
                  <a:pt x="3347036" y="0"/>
                  <a:pt x="3624054" y="165692"/>
                  <a:pt x="3771174" y="421959"/>
                </a:cubicBezTo>
                <a:cubicBezTo>
                  <a:pt x="3793688" y="432334"/>
                  <a:pt x="3815580" y="443643"/>
                  <a:pt x="3836745" y="455886"/>
                </a:cubicBezTo>
                <a:cubicBezTo>
                  <a:pt x="3972660" y="394257"/>
                  <a:pt x="4119469" y="359501"/>
                  <a:pt x="4268249" y="359501"/>
                </a:cubicBezTo>
                <a:cubicBezTo>
                  <a:pt x="4532505" y="359501"/>
                  <a:pt x="4751837" y="468751"/>
                  <a:pt x="4891279" y="644611"/>
                </a:cubicBezTo>
                <a:cubicBezTo>
                  <a:pt x="4990363" y="605807"/>
                  <a:pt x="5095463" y="584331"/>
                  <a:pt x="5201809" y="584331"/>
                </a:cubicBezTo>
                <a:cubicBezTo>
                  <a:pt x="5388147" y="584331"/>
                  <a:pt x="5547510" y="650317"/>
                  <a:pt x="5661637" y="760086"/>
                </a:cubicBezTo>
                <a:cubicBezTo>
                  <a:pt x="5869037" y="481409"/>
                  <a:pt x="6201666" y="293410"/>
                  <a:pt x="6544981" y="293410"/>
                </a:cubicBezTo>
                <a:cubicBezTo>
                  <a:pt x="6656514" y="293410"/>
                  <a:pt x="6759955" y="313227"/>
                  <a:pt x="6852605" y="349644"/>
                </a:cubicBezTo>
                <a:close/>
              </a:path>
            </a:pathLst>
          </a:custGeom>
          <a:solidFill>
            <a:srgbClr val="92D3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5" name="Google Shape;275;p8"/>
          <p:cNvSpPr/>
          <p:nvPr/>
        </p:nvSpPr>
        <p:spPr>
          <a:xfrm>
            <a:off x="9925362" y="752206"/>
            <a:ext cx="2119028" cy="397447"/>
          </a:xfrm>
          <a:custGeom>
            <a:avLst/>
            <a:gdLst/>
            <a:ahLst/>
            <a:cxnLst/>
            <a:rect l="l" t="t" r="r" b="b"/>
            <a:pathLst>
              <a:path w="2119028" h="397447" extrusionOk="0">
                <a:moveTo>
                  <a:pt x="2119029" y="397448"/>
                </a:moveTo>
                <a:lnTo>
                  <a:pt x="0" y="397448"/>
                </a:lnTo>
                <a:lnTo>
                  <a:pt x="230433" y="351589"/>
                </a:lnTo>
                <a:lnTo>
                  <a:pt x="290713" y="278237"/>
                </a:lnTo>
                <a:cubicBezTo>
                  <a:pt x="363443" y="189633"/>
                  <a:pt x="462422" y="134333"/>
                  <a:pt x="548432" y="134333"/>
                </a:cubicBezTo>
                <a:cubicBezTo>
                  <a:pt x="634547" y="134333"/>
                  <a:pt x="693789" y="189529"/>
                  <a:pt x="703023" y="278237"/>
                </a:cubicBezTo>
                <a:lnTo>
                  <a:pt x="761124" y="211006"/>
                </a:lnTo>
                <a:cubicBezTo>
                  <a:pt x="843088" y="115969"/>
                  <a:pt x="951301" y="57660"/>
                  <a:pt x="1045508" y="57660"/>
                </a:cubicBezTo>
                <a:cubicBezTo>
                  <a:pt x="1139715" y="57660"/>
                  <a:pt x="1206012" y="115969"/>
                  <a:pt x="1219811" y="211006"/>
                </a:cubicBezTo>
                <a:lnTo>
                  <a:pt x="1282581" y="146783"/>
                </a:lnTo>
                <a:cubicBezTo>
                  <a:pt x="1399198" y="27572"/>
                  <a:pt x="1547252" y="-25964"/>
                  <a:pt x="1655050" y="12113"/>
                </a:cubicBezTo>
                <a:cubicBezTo>
                  <a:pt x="1762745" y="50190"/>
                  <a:pt x="1807877" y="172099"/>
                  <a:pt x="1768347" y="318596"/>
                </a:cubicBezTo>
                <a:lnTo>
                  <a:pt x="2119029" y="39744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6" name="Google Shape;276;p8"/>
          <p:cNvSpPr/>
          <p:nvPr/>
        </p:nvSpPr>
        <p:spPr>
          <a:xfrm>
            <a:off x="8082531" y="1484023"/>
            <a:ext cx="2119028" cy="397551"/>
          </a:xfrm>
          <a:custGeom>
            <a:avLst/>
            <a:gdLst/>
            <a:ahLst/>
            <a:cxnLst/>
            <a:rect l="l" t="t" r="r" b="b"/>
            <a:pathLst>
              <a:path w="2119028" h="397551" extrusionOk="0">
                <a:moveTo>
                  <a:pt x="0" y="397551"/>
                </a:moveTo>
                <a:lnTo>
                  <a:pt x="2119029" y="397551"/>
                </a:lnTo>
                <a:lnTo>
                  <a:pt x="1926154" y="351693"/>
                </a:lnTo>
                <a:lnTo>
                  <a:pt x="1926050" y="278341"/>
                </a:lnTo>
                <a:cubicBezTo>
                  <a:pt x="1925946" y="189633"/>
                  <a:pt x="1872203" y="134437"/>
                  <a:pt x="1786193" y="134437"/>
                </a:cubicBezTo>
                <a:cubicBezTo>
                  <a:pt x="1700182" y="134437"/>
                  <a:pt x="1595600" y="189633"/>
                  <a:pt x="1513740" y="278341"/>
                </a:cubicBezTo>
                <a:lnTo>
                  <a:pt x="1510835" y="211006"/>
                </a:lnTo>
                <a:cubicBezTo>
                  <a:pt x="1506685" y="115969"/>
                  <a:pt x="1446301" y="57660"/>
                  <a:pt x="1352095" y="57660"/>
                </a:cubicBezTo>
                <a:cubicBezTo>
                  <a:pt x="1257888" y="57660"/>
                  <a:pt x="1143865" y="115969"/>
                  <a:pt x="1052148" y="211006"/>
                </a:cubicBezTo>
                <a:lnTo>
                  <a:pt x="1041980" y="146783"/>
                </a:lnTo>
                <a:cubicBezTo>
                  <a:pt x="1023098" y="27572"/>
                  <a:pt x="918827" y="-25964"/>
                  <a:pt x="779903" y="12113"/>
                </a:cubicBezTo>
                <a:cubicBezTo>
                  <a:pt x="640979" y="50190"/>
                  <a:pt x="496038" y="172099"/>
                  <a:pt x="415526" y="318596"/>
                </a:cubicBezTo>
                <a:lnTo>
                  <a:pt x="0" y="39755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7" name="Google Shape;277;p8"/>
          <p:cNvSpPr/>
          <p:nvPr/>
        </p:nvSpPr>
        <p:spPr>
          <a:xfrm>
            <a:off x="9884288" y="2714058"/>
            <a:ext cx="1080264" cy="223607"/>
          </a:xfrm>
          <a:custGeom>
            <a:avLst/>
            <a:gdLst/>
            <a:ahLst/>
            <a:cxnLst/>
            <a:rect l="l" t="t" r="r" b="b"/>
            <a:pathLst>
              <a:path w="1080264" h="223607" extrusionOk="0">
                <a:moveTo>
                  <a:pt x="1080265" y="223607"/>
                </a:moveTo>
                <a:lnTo>
                  <a:pt x="0" y="223607"/>
                </a:lnTo>
                <a:lnTo>
                  <a:pt x="138924" y="203065"/>
                </a:lnTo>
                <a:lnTo>
                  <a:pt x="154383" y="161979"/>
                </a:lnTo>
                <a:cubicBezTo>
                  <a:pt x="175444" y="106264"/>
                  <a:pt x="222755" y="61236"/>
                  <a:pt x="276084" y="46607"/>
                </a:cubicBezTo>
                <a:cubicBezTo>
                  <a:pt x="329309" y="31978"/>
                  <a:pt x="378798" y="50238"/>
                  <a:pt x="402972" y="93502"/>
                </a:cubicBezTo>
                <a:lnTo>
                  <a:pt x="432957" y="60613"/>
                </a:lnTo>
                <a:cubicBezTo>
                  <a:pt x="478192" y="11020"/>
                  <a:pt x="541585" y="-10872"/>
                  <a:pt x="593357" y="5210"/>
                </a:cubicBezTo>
                <a:cubicBezTo>
                  <a:pt x="645130" y="21395"/>
                  <a:pt x="675114" y="72337"/>
                  <a:pt x="669200" y="134277"/>
                </a:cubicBezTo>
                <a:lnTo>
                  <a:pt x="699806" y="109065"/>
                </a:lnTo>
                <a:cubicBezTo>
                  <a:pt x="744627" y="72130"/>
                  <a:pt x="799201" y="58331"/>
                  <a:pt x="844644" y="72441"/>
                </a:cubicBezTo>
                <a:cubicBezTo>
                  <a:pt x="889984" y="86551"/>
                  <a:pt x="919864" y="126807"/>
                  <a:pt x="923807" y="178890"/>
                </a:cubicBezTo>
                <a:lnTo>
                  <a:pt x="1080265" y="22360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8" name="Google Shape;278;p8"/>
          <p:cNvSpPr/>
          <p:nvPr/>
        </p:nvSpPr>
        <p:spPr>
          <a:xfrm>
            <a:off x="0"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9" name="Google Shape;279;p8"/>
          <p:cNvSpPr/>
          <p:nvPr/>
        </p:nvSpPr>
        <p:spPr>
          <a:xfrm>
            <a:off x="0"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0" name="Google Shape;280;p8"/>
          <p:cNvSpPr/>
          <p:nvPr/>
        </p:nvSpPr>
        <p:spPr>
          <a:xfrm>
            <a:off x="0"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1" name="Google Shape;281;p8"/>
          <p:cNvSpPr/>
          <p:nvPr/>
        </p:nvSpPr>
        <p:spPr>
          <a:xfrm>
            <a:off x="0" y="5280348"/>
            <a:ext cx="12194349" cy="1576199"/>
          </a:xfrm>
          <a:custGeom>
            <a:avLst/>
            <a:gdLst/>
            <a:ahLst/>
            <a:cxnLst/>
            <a:rect l="l" t="t" r="r" b="b"/>
            <a:pathLst>
              <a:path w="6860393" h="1580149" extrusionOk="0">
                <a:moveTo>
                  <a:pt x="0" y="0"/>
                </a:moveTo>
                <a:lnTo>
                  <a:pt x="6860394" y="0"/>
                </a:lnTo>
                <a:lnTo>
                  <a:pt x="6860394" y="1580150"/>
                </a:lnTo>
                <a:lnTo>
                  <a:pt x="0" y="1580150"/>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2" name="Google Shape;282;p8"/>
          <p:cNvSpPr/>
          <p:nvPr/>
        </p:nvSpPr>
        <p:spPr>
          <a:xfrm>
            <a:off x="0" y="5746377"/>
            <a:ext cx="12194533" cy="1111232"/>
          </a:xfrm>
          <a:custGeom>
            <a:avLst/>
            <a:gdLst/>
            <a:ahLst/>
            <a:cxnLst/>
            <a:rect l="l" t="t" r="r" b="b"/>
            <a:pathLst>
              <a:path w="6860497" h="1114017" extrusionOk="0">
                <a:moveTo>
                  <a:pt x="0" y="176272"/>
                </a:moveTo>
                <a:lnTo>
                  <a:pt x="0" y="660911"/>
                </a:lnTo>
                <a:cubicBezTo>
                  <a:pt x="245494" y="715026"/>
                  <a:pt x="594221" y="825961"/>
                  <a:pt x="629916" y="1002354"/>
                </a:cubicBezTo>
                <a:cubicBezTo>
                  <a:pt x="638242" y="1043772"/>
                  <a:pt x="625441" y="1079988"/>
                  <a:pt x="598592" y="1114017"/>
                </a:cubicBezTo>
                <a:lnTo>
                  <a:pt x="4244051" y="1114017"/>
                </a:lnTo>
                <a:cubicBezTo>
                  <a:pt x="4950040" y="847503"/>
                  <a:pt x="5915156" y="725224"/>
                  <a:pt x="6645392" y="845734"/>
                </a:cubicBezTo>
                <a:cubicBezTo>
                  <a:pt x="6703982" y="856140"/>
                  <a:pt x="6778077" y="869981"/>
                  <a:pt x="6860498" y="882990"/>
                </a:cubicBezTo>
                <a:lnTo>
                  <a:pt x="6860498" y="113416"/>
                </a:lnTo>
                <a:cubicBezTo>
                  <a:pt x="6771208" y="94996"/>
                  <a:pt x="6684625" y="78033"/>
                  <a:pt x="6594087" y="63360"/>
                </a:cubicBezTo>
                <a:cubicBezTo>
                  <a:pt x="6062618" y="-22288"/>
                  <a:pt x="5761761" y="-33631"/>
                  <a:pt x="5248608" y="108108"/>
                </a:cubicBezTo>
                <a:cubicBezTo>
                  <a:pt x="4872614" y="209782"/>
                  <a:pt x="4709646" y="229034"/>
                  <a:pt x="4321165" y="256819"/>
                </a:cubicBezTo>
                <a:cubicBezTo>
                  <a:pt x="3641505" y="305419"/>
                  <a:pt x="3338046" y="446845"/>
                  <a:pt x="2643816" y="307917"/>
                </a:cubicBezTo>
                <a:cubicBezTo>
                  <a:pt x="2421842" y="265769"/>
                  <a:pt x="2278750" y="251304"/>
                  <a:pt x="2054070" y="240273"/>
                </a:cubicBezTo>
                <a:cubicBezTo>
                  <a:pt x="1251091" y="200936"/>
                  <a:pt x="949089" y="-29156"/>
                  <a:pt x="57029" y="164096"/>
                </a:cubicBezTo>
                <a:cubicBezTo>
                  <a:pt x="37880" y="168363"/>
                  <a:pt x="18940" y="172421"/>
                  <a:pt x="0" y="176272"/>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3" name="Google Shape;283;p8"/>
          <p:cNvSpPr/>
          <p:nvPr/>
        </p:nvSpPr>
        <p:spPr>
          <a:xfrm>
            <a:off x="0" y="6002783"/>
            <a:ext cx="12194533" cy="855466"/>
          </a:xfrm>
          <a:custGeom>
            <a:avLst/>
            <a:gdLst/>
            <a:ahLst/>
            <a:cxnLst/>
            <a:rect l="l" t="t" r="r" b="b"/>
            <a:pathLst>
              <a:path w="6860497" h="857610" extrusionOk="0">
                <a:moveTo>
                  <a:pt x="0" y="123628"/>
                </a:moveTo>
                <a:lnTo>
                  <a:pt x="0" y="220826"/>
                </a:lnTo>
                <a:cubicBezTo>
                  <a:pt x="52137" y="235395"/>
                  <a:pt x="132789" y="241639"/>
                  <a:pt x="201265" y="246635"/>
                </a:cubicBezTo>
                <a:cubicBezTo>
                  <a:pt x="922032" y="299292"/>
                  <a:pt x="908503" y="545202"/>
                  <a:pt x="1425819" y="813486"/>
                </a:cubicBezTo>
                <a:cubicBezTo>
                  <a:pt x="1458288" y="830137"/>
                  <a:pt x="1492942" y="844706"/>
                  <a:pt x="1529261" y="857610"/>
                </a:cubicBezTo>
                <a:lnTo>
                  <a:pt x="2857674" y="857610"/>
                </a:lnTo>
                <a:cubicBezTo>
                  <a:pt x="2879944" y="853240"/>
                  <a:pt x="2901694" y="848869"/>
                  <a:pt x="2922715" y="844498"/>
                </a:cubicBezTo>
                <a:cubicBezTo>
                  <a:pt x="3171643" y="785700"/>
                  <a:pt x="3340335" y="768529"/>
                  <a:pt x="3591032" y="737829"/>
                </a:cubicBezTo>
                <a:cubicBezTo>
                  <a:pt x="3800102" y="709732"/>
                  <a:pt x="3944963" y="677159"/>
                  <a:pt x="4146020" y="622836"/>
                </a:cubicBezTo>
                <a:cubicBezTo>
                  <a:pt x="4838168" y="435932"/>
                  <a:pt x="5447480" y="337172"/>
                  <a:pt x="6170015" y="326662"/>
                </a:cubicBezTo>
                <a:cubicBezTo>
                  <a:pt x="6464940" y="322395"/>
                  <a:pt x="6669327" y="347059"/>
                  <a:pt x="6860498" y="387541"/>
                </a:cubicBezTo>
                <a:lnTo>
                  <a:pt x="6860498" y="129247"/>
                </a:lnTo>
                <a:cubicBezTo>
                  <a:pt x="6711058" y="89286"/>
                  <a:pt x="6564844" y="59106"/>
                  <a:pt x="6433095" y="42039"/>
                </a:cubicBezTo>
                <a:cubicBezTo>
                  <a:pt x="5765612" y="-44545"/>
                  <a:pt x="5055876" y="36003"/>
                  <a:pt x="4412015" y="206568"/>
                </a:cubicBezTo>
                <a:cubicBezTo>
                  <a:pt x="3909580" y="339670"/>
                  <a:pt x="3762846" y="331241"/>
                  <a:pt x="3256249" y="364646"/>
                </a:cubicBezTo>
                <a:cubicBezTo>
                  <a:pt x="2972876" y="385043"/>
                  <a:pt x="2829784" y="430416"/>
                  <a:pt x="2568680" y="471731"/>
                </a:cubicBezTo>
                <a:cubicBezTo>
                  <a:pt x="2096321" y="506177"/>
                  <a:pt x="2059169" y="324476"/>
                  <a:pt x="1710129" y="165254"/>
                </a:cubicBezTo>
                <a:cubicBezTo>
                  <a:pt x="1602108" y="121130"/>
                  <a:pt x="1522809" y="101773"/>
                  <a:pt x="1405942" y="84186"/>
                </a:cubicBezTo>
                <a:cubicBezTo>
                  <a:pt x="1042957" y="29655"/>
                  <a:pt x="420638" y="-71498"/>
                  <a:pt x="87104" y="78775"/>
                </a:cubicBezTo>
                <a:cubicBezTo>
                  <a:pt x="50160" y="95425"/>
                  <a:pt x="21542" y="110307"/>
                  <a:pt x="0" y="12362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4" name="Google Shape;284;p8"/>
          <p:cNvSpPr/>
          <p:nvPr/>
        </p:nvSpPr>
        <p:spPr>
          <a:xfrm>
            <a:off x="0"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5" name="Google Shape;285;p8"/>
          <p:cNvSpPr/>
          <p:nvPr/>
        </p:nvSpPr>
        <p:spPr>
          <a:xfrm>
            <a:off x="-81" y="5329112"/>
            <a:ext cx="12194349" cy="331109"/>
          </a:xfrm>
          <a:custGeom>
            <a:avLst/>
            <a:gdLst/>
            <a:ahLst/>
            <a:cxnLst/>
            <a:rect l="l" t="t" r="r" b="b"/>
            <a:pathLst>
              <a:path w="6860393" h="331939" extrusionOk="0">
                <a:moveTo>
                  <a:pt x="6860394" y="29555"/>
                </a:moveTo>
                <a:lnTo>
                  <a:pt x="6860394" y="165466"/>
                </a:lnTo>
                <a:cubicBezTo>
                  <a:pt x="6643415" y="140074"/>
                  <a:pt x="6414468" y="213961"/>
                  <a:pt x="6183231" y="255796"/>
                </a:cubicBezTo>
                <a:cubicBezTo>
                  <a:pt x="5687353" y="345398"/>
                  <a:pt x="5389514" y="270678"/>
                  <a:pt x="4926417" y="289097"/>
                </a:cubicBezTo>
                <a:cubicBezTo>
                  <a:pt x="4511190" y="305540"/>
                  <a:pt x="4097317" y="311368"/>
                  <a:pt x="3684692" y="329059"/>
                </a:cubicBezTo>
                <a:lnTo>
                  <a:pt x="3625895" y="330828"/>
                </a:lnTo>
                <a:cubicBezTo>
                  <a:pt x="3279248" y="341235"/>
                  <a:pt x="3038750" y="275464"/>
                  <a:pt x="2717496" y="261936"/>
                </a:cubicBezTo>
                <a:cubicBezTo>
                  <a:pt x="2579399" y="256317"/>
                  <a:pt x="2441615" y="251633"/>
                  <a:pt x="2303414" y="249344"/>
                </a:cubicBezTo>
                <a:cubicBezTo>
                  <a:pt x="2081335" y="246950"/>
                  <a:pt x="1867895" y="254443"/>
                  <a:pt x="1646336" y="264954"/>
                </a:cubicBezTo>
                <a:cubicBezTo>
                  <a:pt x="1522705" y="272135"/>
                  <a:pt x="1403757" y="287537"/>
                  <a:pt x="1282207" y="295237"/>
                </a:cubicBezTo>
                <a:cubicBezTo>
                  <a:pt x="818797" y="324480"/>
                  <a:pt x="412104" y="176601"/>
                  <a:pt x="0" y="178995"/>
                </a:cubicBezTo>
                <a:lnTo>
                  <a:pt x="0" y="0"/>
                </a:lnTo>
                <a:cubicBezTo>
                  <a:pt x="146942" y="5203"/>
                  <a:pt x="299712" y="21854"/>
                  <a:pt x="517524" y="51617"/>
                </a:cubicBezTo>
                <a:cubicBezTo>
                  <a:pt x="1049409" y="124256"/>
                  <a:pt x="1372016" y="69621"/>
                  <a:pt x="1888083" y="68684"/>
                </a:cubicBezTo>
                <a:cubicBezTo>
                  <a:pt x="2239101" y="66499"/>
                  <a:pt x="2695121" y="18836"/>
                  <a:pt x="3024076" y="42355"/>
                </a:cubicBezTo>
                <a:cubicBezTo>
                  <a:pt x="3309428" y="61816"/>
                  <a:pt x="3580729" y="71390"/>
                  <a:pt x="3866809" y="60255"/>
                </a:cubicBezTo>
                <a:cubicBezTo>
                  <a:pt x="4198262" y="47350"/>
                  <a:pt x="4433349" y="58485"/>
                  <a:pt x="4761263" y="71598"/>
                </a:cubicBezTo>
                <a:cubicBezTo>
                  <a:pt x="5117276" y="76281"/>
                  <a:pt x="5475681" y="129979"/>
                  <a:pt x="5820767" y="125296"/>
                </a:cubicBezTo>
                <a:cubicBezTo>
                  <a:pt x="6242237" y="119677"/>
                  <a:pt x="6528525" y="-23103"/>
                  <a:pt x="6860394" y="29555"/>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6" name="Google Shape;286;p8"/>
          <p:cNvSpPr/>
          <p:nvPr/>
        </p:nvSpPr>
        <p:spPr>
          <a:xfrm>
            <a:off x="0" y="5163064"/>
            <a:ext cx="12194349" cy="331109"/>
          </a:xfrm>
          <a:custGeom>
            <a:avLst/>
            <a:gdLst/>
            <a:ahLst/>
            <a:cxnLst/>
            <a:rect l="l" t="t" r="r" b="b"/>
            <a:pathLst>
              <a:path w="6860393" h="331939" extrusionOk="0">
                <a:moveTo>
                  <a:pt x="6860394" y="29555"/>
                </a:moveTo>
                <a:lnTo>
                  <a:pt x="6860394" y="165466"/>
                </a:lnTo>
                <a:cubicBezTo>
                  <a:pt x="6643415" y="140074"/>
                  <a:pt x="6414468" y="213961"/>
                  <a:pt x="6183231" y="255796"/>
                </a:cubicBezTo>
                <a:cubicBezTo>
                  <a:pt x="5687353" y="345398"/>
                  <a:pt x="5389514" y="270678"/>
                  <a:pt x="4926417" y="289097"/>
                </a:cubicBezTo>
                <a:cubicBezTo>
                  <a:pt x="4511190" y="305540"/>
                  <a:pt x="4097317" y="311368"/>
                  <a:pt x="3684692" y="329059"/>
                </a:cubicBezTo>
                <a:lnTo>
                  <a:pt x="3625895" y="330828"/>
                </a:lnTo>
                <a:cubicBezTo>
                  <a:pt x="3279248" y="341235"/>
                  <a:pt x="3038750" y="275464"/>
                  <a:pt x="2717496" y="261936"/>
                </a:cubicBezTo>
                <a:cubicBezTo>
                  <a:pt x="2579399" y="256317"/>
                  <a:pt x="2441615" y="251633"/>
                  <a:pt x="2303414" y="249344"/>
                </a:cubicBezTo>
                <a:cubicBezTo>
                  <a:pt x="2081335" y="246950"/>
                  <a:pt x="1867895" y="254443"/>
                  <a:pt x="1646336" y="264954"/>
                </a:cubicBezTo>
                <a:cubicBezTo>
                  <a:pt x="1522705" y="272135"/>
                  <a:pt x="1403757" y="287537"/>
                  <a:pt x="1282207" y="295237"/>
                </a:cubicBezTo>
                <a:cubicBezTo>
                  <a:pt x="818797" y="324480"/>
                  <a:pt x="412104" y="176601"/>
                  <a:pt x="0" y="178995"/>
                </a:cubicBezTo>
                <a:lnTo>
                  <a:pt x="0" y="0"/>
                </a:lnTo>
                <a:cubicBezTo>
                  <a:pt x="146942" y="5203"/>
                  <a:pt x="299712" y="21854"/>
                  <a:pt x="517524" y="51617"/>
                </a:cubicBezTo>
                <a:cubicBezTo>
                  <a:pt x="1049409" y="124256"/>
                  <a:pt x="1372016" y="69621"/>
                  <a:pt x="1888083" y="68684"/>
                </a:cubicBezTo>
                <a:cubicBezTo>
                  <a:pt x="2239101" y="66499"/>
                  <a:pt x="2695121" y="18836"/>
                  <a:pt x="3024076" y="42355"/>
                </a:cubicBezTo>
                <a:cubicBezTo>
                  <a:pt x="3309428" y="61816"/>
                  <a:pt x="3580729" y="71390"/>
                  <a:pt x="3866809" y="60255"/>
                </a:cubicBezTo>
                <a:cubicBezTo>
                  <a:pt x="4198262" y="47350"/>
                  <a:pt x="4433349" y="58485"/>
                  <a:pt x="4761263" y="71598"/>
                </a:cubicBezTo>
                <a:cubicBezTo>
                  <a:pt x="5117276" y="76281"/>
                  <a:pt x="5475681" y="129979"/>
                  <a:pt x="5820767" y="125296"/>
                </a:cubicBezTo>
                <a:cubicBezTo>
                  <a:pt x="6242237" y="119677"/>
                  <a:pt x="6528525" y="-23103"/>
                  <a:pt x="6860394" y="29555"/>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7" name="Google Shape;287;p8"/>
          <p:cNvSpPr/>
          <p:nvPr/>
        </p:nvSpPr>
        <p:spPr>
          <a:xfrm>
            <a:off x="8710862" y="4431483"/>
            <a:ext cx="603759" cy="2437403"/>
          </a:xfrm>
          <a:custGeom>
            <a:avLst/>
            <a:gdLst/>
            <a:ahLst/>
            <a:cxnLst/>
            <a:rect l="l" t="t" r="r" b="b"/>
            <a:pathLst>
              <a:path w="926484" h="3975969" extrusionOk="0">
                <a:moveTo>
                  <a:pt x="56981" y="0"/>
                </a:moveTo>
                <a:cubicBezTo>
                  <a:pt x="626656" y="986592"/>
                  <a:pt x="926484" y="2105620"/>
                  <a:pt x="926484" y="3244825"/>
                </a:cubicBezTo>
                <a:lnTo>
                  <a:pt x="926484" y="3975969"/>
                </a:lnTo>
                <a:lnTo>
                  <a:pt x="600398" y="3975969"/>
                </a:lnTo>
                <a:lnTo>
                  <a:pt x="625111" y="3760701"/>
                </a:lnTo>
                <a:cubicBezTo>
                  <a:pt x="746577" y="2420088"/>
                  <a:pt x="611984" y="1232210"/>
                  <a:pt x="0" y="27142"/>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8" name="Google Shape;288;p8"/>
          <p:cNvSpPr/>
          <p:nvPr/>
        </p:nvSpPr>
        <p:spPr>
          <a:xfrm>
            <a:off x="8519808" y="4065354"/>
            <a:ext cx="164479" cy="228878"/>
          </a:xfrm>
          <a:custGeom>
            <a:avLst/>
            <a:gdLst/>
            <a:ahLst/>
            <a:cxnLst/>
            <a:rect l="l" t="t" r="r" b="b"/>
            <a:pathLst>
              <a:path w="110204" h="153352" extrusionOk="0">
                <a:moveTo>
                  <a:pt x="110204" y="129826"/>
                </a:moveTo>
                <a:cubicBezTo>
                  <a:pt x="86963" y="86201"/>
                  <a:pt x="62960" y="42958"/>
                  <a:pt x="38195" y="0"/>
                </a:cubicBezTo>
                <a:lnTo>
                  <a:pt x="0" y="18193"/>
                </a:lnTo>
                <a:cubicBezTo>
                  <a:pt x="22860" y="63246"/>
                  <a:pt x="44767" y="108299"/>
                  <a:pt x="65722" y="153353"/>
                </a:cubicBezTo>
                <a:lnTo>
                  <a:pt x="65722" y="153353"/>
                </a:lnTo>
                <a:lnTo>
                  <a:pt x="71247" y="141637"/>
                </a:lnTo>
                <a:cubicBezTo>
                  <a:pt x="74676" y="134303"/>
                  <a:pt x="81153" y="128873"/>
                  <a:pt x="88963" y="126778"/>
                </a:cubicBezTo>
                <a:cubicBezTo>
                  <a:pt x="96107" y="124873"/>
                  <a:pt x="103822" y="126016"/>
                  <a:pt x="110204" y="129826"/>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9" name="Google Shape;289;p8"/>
          <p:cNvSpPr/>
          <p:nvPr/>
        </p:nvSpPr>
        <p:spPr>
          <a:xfrm>
            <a:off x="7830447" y="3439732"/>
            <a:ext cx="1410517" cy="744229"/>
          </a:xfrm>
          <a:custGeom>
            <a:avLst/>
            <a:gdLst/>
            <a:ahLst/>
            <a:cxnLst/>
            <a:rect l="l" t="t" r="r" b="b"/>
            <a:pathLst>
              <a:path w="945070" h="498646" extrusionOk="0">
                <a:moveTo>
                  <a:pt x="634460" y="498647"/>
                </a:moveTo>
                <a:lnTo>
                  <a:pt x="137827" y="398539"/>
                </a:lnTo>
                <a:lnTo>
                  <a:pt x="136589" y="333198"/>
                </a:lnTo>
                <a:lnTo>
                  <a:pt x="102299" y="391396"/>
                </a:lnTo>
                <a:lnTo>
                  <a:pt x="0" y="370821"/>
                </a:lnTo>
                <a:cubicBezTo>
                  <a:pt x="22289" y="136983"/>
                  <a:pt x="197929" y="119457"/>
                  <a:pt x="600551" y="422161"/>
                </a:cubicBezTo>
                <a:cubicBezTo>
                  <a:pt x="680276" y="89453"/>
                  <a:pt x="781240" y="-113144"/>
                  <a:pt x="945071" y="67831"/>
                </a:cubicBezTo>
                <a:lnTo>
                  <a:pt x="885253" y="150794"/>
                </a:lnTo>
                <a:lnTo>
                  <a:pt x="815340" y="115837"/>
                </a:lnTo>
                <a:lnTo>
                  <a:pt x="864394" y="179750"/>
                </a:lnTo>
                <a:lnTo>
                  <a:pt x="634460" y="498647"/>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0" name="Google Shape;290;p8"/>
          <p:cNvSpPr/>
          <p:nvPr/>
        </p:nvSpPr>
        <p:spPr>
          <a:xfrm>
            <a:off x="7490935" y="3765419"/>
            <a:ext cx="2737258" cy="1258070"/>
          </a:xfrm>
          <a:custGeom>
            <a:avLst/>
            <a:gdLst/>
            <a:ahLst/>
            <a:cxnLst/>
            <a:rect l="l" t="t" r="r" b="b"/>
            <a:pathLst>
              <a:path w="1834009" h="842928" extrusionOk="0">
                <a:moveTo>
                  <a:pt x="2257" y="842929"/>
                </a:moveTo>
                <a:cubicBezTo>
                  <a:pt x="-39367" y="365345"/>
                  <a:pt x="504891" y="90263"/>
                  <a:pt x="801595" y="275334"/>
                </a:cubicBezTo>
                <a:cubicBezTo>
                  <a:pt x="953519" y="-113000"/>
                  <a:pt x="1834010" y="-68995"/>
                  <a:pt x="1834010" y="272381"/>
                </a:cubicBezTo>
                <a:lnTo>
                  <a:pt x="1610744" y="284668"/>
                </a:lnTo>
                <a:lnTo>
                  <a:pt x="1587407" y="147413"/>
                </a:lnTo>
                <a:lnTo>
                  <a:pt x="1579787" y="286383"/>
                </a:lnTo>
                <a:lnTo>
                  <a:pt x="1370904" y="297908"/>
                </a:lnTo>
                <a:lnTo>
                  <a:pt x="1329089" y="147508"/>
                </a:lnTo>
                <a:lnTo>
                  <a:pt x="1333090" y="300004"/>
                </a:lnTo>
                <a:lnTo>
                  <a:pt x="1096965" y="313053"/>
                </a:lnTo>
                <a:lnTo>
                  <a:pt x="1079820" y="189799"/>
                </a:lnTo>
                <a:lnTo>
                  <a:pt x="1062008" y="314958"/>
                </a:lnTo>
                <a:lnTo>
                  <a:pt x="820645" y="328293"/>
                </a:lnTo>
                <a:lnTo>
                  <a:pt x="705487" y="400683"/>
                </a:lnTo>
                <a:lnTo>
                  <a:pt x="620334" y="330579"/>
                </a:lnTo>
                <a:lnTo>
                  <a:pt x="662339" y="427829"/>
                </a:lnTo>
                <a:lnTo>
                  <a:pt x="489080" y="536795"/>
                </a:lnTo>
                <a:lnTo>
                  <a:pt x="380114" y="421543"/>
                </a:lnTo>
                <a:lnTo>
                  <a:pt x="430406" y="573752"/>
                </a:lnTo>
                <a:lnTo>
                  <a:pt x="204663" y="715675"/>
                </a:lnTo>
                <a:lnTo>
                  <a:pt x="142846" y="637284"/>
                </a:lnTo>
                <a:lnTo>
                  <a:pt x="146846" y="751965"/>
                </a:lnTo>
                <a:lnTo>
                  <a:pt x="2257" y="842929"/>
                </a:ln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1" name="Google Shape;291;p8"/>
          <p:cNvSpPr/>
          <p:nvPr/>
        </p:nvSpPr>
        <p:spPr>
          <a:xfrm>
            <a:off x="8209073" y="4283393"/>
            <a:ext cx="1417642" cy="787116"/>
          </a:xfrm>
          <a:custGeom>
            <a:avLst/>
            <a:gdLst/>
            <a:ahLst/>
            <a:cxnLst/>
            <a:rect l="l" t="t" r="r" b="b"/>
            <a:pathLst>
              <a:path w="949844" h="583771" extrusionOk="0">
                <a:moveTo>
                  <a:pt x="41350" y="583772"/>
                </a:moveTo>
                <a:cubicBezTo>
                  <a:pt x="-56090" y="291069"/>
                  <a:pt x="19824" y="111046"/>
                  <a:pt x="256996" y="35703"/>
                </a:cubicBezTo>
                <a:cubicBezTo>
                  <a:pt x="529030" y="-23637"/>
                  <a:pt x="790301" y="-46307"/>
                  <a:pt x="949845" y="275924"/>
                </a:cubicBezTo>
                <a:lnTo>
                  <a:pt x="727341" y="207630"/>
                </a:lnTo>
                <a:lnTo>
                  <a:pt x="726198" y="101807"/>
                </a:lnTo>
                <a:lnTo>
                  <a:pt x="689431" y="196009"/>
                </a:lnTo>
                <a:lnTo>
                  <a:pt x="520934" y="144288"/>
                </a:lnTo>
                <a:lnTo>
                  <a:pt x="532459" y="53706"/>
                </a:lnTo>
                <a:lnTo>
                  <a:pt x="491311" y="135144"/>
                </a:lnTo>
                <a:lnTo>
                  <a:pt x="276237" y="69136"/>
                </a:lnTo>
                <a:lnTo>
                  <a:pt x="198132" y="240396"/>
                </a:lnTo>
                <a:lnTo>
                  <a:pt x="137648" y="203915"/>
                </a:lnTo>
                <a:lnTo>
                  <a:pt x="188702" y="261065"/>
                </a:lnTo>
                <a:lnTo>
                  <a:pt x="142220" y="362887"/>
                </a:lnTo>
                <a:lnTo>
                  <a:pt x="52018" y="291926"/>
                </a:lnTo>
                <a:lnTo>
                  <a:pt x="116788" y="418608"/>
                </a:lnTo>
                <a:lnTo>
                  <a:pt x="41350" y="583772"/>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2" name="Google Shape;292;p8"/>
          <p:cNvSpPr/>
          <p:nvPr/>
        </p:nvSpPr>
        <p:spPr>
          <a:xfrm>
            <a:off x="9974080" y="2062331"/>
            <a:ext cx="1109224" cy="4806554"/>
          </a:xfrm>
          <a:custGeom>
            <a:avLst/>
            <a:gdLst/>
            <a:ahLst/>
            <a:cxnLst/>
            <a:rect l="l" t="t" r="r" b="b"/>
            <a:pathLst>
              <a:path w="1109224" h="4806554" extrusionOk="0">
                <a:moveTo>
                  <a:pt x="1040873" y="0"/>
                </a:moveTo>
                <a:lnTo>
                  <a:pt x="1109224" y="32540"/>
                </a:lnTo>
                <a:cubicBezTo>
                  <a:pt x="376632" y="1475215"/>
                  <a:pt x="215539" y="2897328"/>
                  <a:pt x="360919" y="4502121"/>
                </a:cubicBezTo>
                <a:lnTo>
                  <a:pt x="395864" y="4806554"/>
                </a:lnTo>
                <a:lnTo>
                  <a:pt x="0" y="4806554"/>
                </a:lnTo>
                <a:lnTo>
                  <a:pt x="0" y="3884551"/>
                </a:lnTo>
                <a:cubicBezTo>
                  <a:pt x="0" y="2520830"/>
                  <a:pt x="358942" y="1181124"/>
                  <a:pt x="1040873" y="0"/>
                </a:cubicBezTo>
                <a:close/>
              </a:path>
            </a:pathLst>
          </a:custGeom>
          <a:solidFill>
            <a:srgbClr val="C55A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3" name="Google Shape;293;p8"/>
          <p:cNvSpPr/>
          <p:nvPr/>
        </p:nvSpPr>
        <p:spPr>
          <a:xfrm>
            <a:off x="10886354" y="2062473"/>
            <a:ext cx="197034" cy="274084"/>
          </a:xfrm>
          <a:custGeom>
            <a:avLst/>
            <a:gdLst/>
            <a:ahLst/>
            <a:cxnLst/>
            <a:rect l="l" t="t" r="r" b="b"/>
            <a:pathLst>
              <a:path w="132016" h="183641" extrusionOk="0">
                <a:moveTo>
                  <a:pt x="0" y="155353"/>
                </a:moveTo>
                <a:cubicBezTo>
                  <a:pt x="27813" y="103156"/>
                  <a:pt x="56579" y="51340"/>
                  <a:pt x="86201" y="0"/>
                </a:cubicBezTo>
                <a:lnTo>
                  <a:pt x="132017" y="21812"/>
                </a:lnTo>
                <a:cubicBezTo>
                  <a:pt x="104585" y="75819"/>
                  <a:pt x="78391" y="129731"/>
                  <a:pt x="53340" y="183642"/>
                </a:cubicBezTo>
                <a:lnTo>
                  <a:pt x="53340" y="183642"/>
                </a:lnTo>
                <a:lnTo>
                  <a:pt x="46768" y="169640"/>
                </a:lnTo>
                <a:cubicBezTo>
                  <a:pt x="42672" y="160877"/>
                  <a:pt x="34862" y="154400"/>
                  <a:pt x="25527" y="151924"/>
                </a:cubicBezTo>
                <a:cubicBezTo>
                  <a:pt x="16859" y="149352"/>
                  <a:pt x="7620" y="150781"/>
                  <a:pt x="0" y="155353"/>
                </a:cubicBez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4" name="Google Shape;294;p8"/>
          <p:cNvSpPr/>
          <p:nvPr/>
        </p:nvSpPr>
        <p:spPr>
          <a:xfrm>
            <a:off x="10501977" y="1160477"/>
            <a:ext cx="1688441" cy="891015"/>
          </a:xfrm>
          <a:custGeom>
            <a:avLst/>
            <a:gdLst/>
            <a:ahLst/>
            <a:cxnLst/>
            <a:rect l="l" t="t" r="r" b="b"/>
            <a:pathLst>
              <a:path w="1131284" h="596995" extrusionOk="0">
                <a:moveTo>
                  <a:pt x="371665" y="596995"/>
                </a:moveTo>
                <a:lnTo>
                  <a:pt x="966121" y="477171"/>
                </a:lnTo>
                <a:lnTo>
                  <a:pt x="967645" y="398971"/>
                </a:lnTo>
                <a:lnTo>
                  <a:pt x="1008793" y="468598"/>
                </a:lnTo>
                <a:lnTo>
                  <a:pt x="1131284" y="443929"/>
                </a:lnTo>
                <a:cubicBezTo>
                  <a:pt x="1104615" y="163989"/>
                  <a:pt x="894302" y="143034"/>
                  <a:pt x="412337" y="505365"/>
                </a:cubicBezTo>
                <a:cubicBezTo>
                  <a:pt x="316992" y="107125"/>
                  <a:pt x="196025" y="-135382"/>
                  <a:pt x="0" y="81121"/>
                </a:cubicBezTo>
                <a:lnTo>
                  <a:pt x="71628" y="180467"/>
                </a:lnTo>
                <a:lnTo>
                  <a:pt x="155353" y="138652"/>
                </a:lnTo>
                <a:lnTo>
                  <a:pt x="96679" y="215233"/>
                </a:lnTo>
                <a:lnTo>
                  <a:pt x="371665" y="596995"/>
                </a:lnTo>
                <a:close/>
              </a:path>
            </a:pathLst>
          </a:custGeom>
          <a:solidFill>
            <a:srgbClr val="497A2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5" name="Google Shape;295;p8"/>
          <p:cNvSpPr/>
          <p:nvPr/>
        </p:nvSpPr>
        <p:spPr>
          <a:xfrm>
            <a:off x="9239430" y="1492397"/>
            <a:ext cx="2963456" cy="1278011"/>
          </a:xfrm>
          <a:custGeom>
            <a:avLst/>
            <a:gdLst/>
            <a:ahLst/>
            <a:cxnLst/>
            <a:rect l="l" t="t" r="r" b="b"/>
            <a:pathLst>
              <a:path w="2963456" h="1278011" extrusionOk="0">
                <a:moveTo>
                  <a:pt x="820159" y="385"/>
                </a:moveTo>
                <a:cubicBezTo>
                  <a:pt x="1247201" y="-8763"/>
                  <a:pt x="1708170" y="144988"/>
                  <a:pt x="1843874" y="491780"/>
                </a:cubicBezTo>
                <a:cubicBezTo>
                  <a:pt x="2142015" y="305781"/>
                  <a:pt x="2579984" y="379882"/>
                  <a:pt x="2892915" y="632115"/>
                </a:cubicBezTo>
                <a:lnTo>
                  <a:pt x="2963456" y="696439"/>
                </a:lnTo>
                <a:lnTo>
                  <a:pt x="2963456" y="1210030"/>
                </a:lnTo>
                <a:lnTo>
                  <a:pt x="2909899" y="1278011"/>
                </a:lnTo>
                <a:lnTo>
                  <a:pt x="2506764" y="1024509"/>
                </a:lnTo>
                <a:lnTo>
                  <a:pt x="2596570" y="752673"/>
                </a:lnTo>
                <a:lnTo>
                  <a:pt x="2401896" y="958432"/>
                </a:lnTo>
                <a:lnTo>
                  <a:pt x="2092404" y="763899"/>
                </a:lnTo>
                <a:lnTo>
                  <a:pt x="2167432" y="590254"/>
                </a:lnTo>
                <a:lnTo>
                  <a:pt x="2015387" y="715444"/>
                </a:lnTo>
                <a:lnTo>
                  <a:pt x="1809770" y="586133"/>
                </a:lnTo>
                <a:lnTo>
                  <a:pt x="1378643" y="562402"/>
                </a:lnTo>
                <a:lnTo>
                  <a:pt x="1346813" y="338881"/>
                </a:lnTo>
                <a:lnTo>
                  <a:pt x="1316261" y="558992"/>
                </a:lnTo>
                <a:lnTo>
                  <a:pt x="894512" y="535688"/>
                </a:lnTo>
                <a:lnTo>
                  <a:pt x="901759" y="263285"/>
                </a:lnTo>
                <a:lnTo>
                  <a:pt x="827156" y="531994"/>
                </a:lnTo>
                <a:lnTo>
                  <a:pt x="454148" y="511390"/>
                </a:lnTo>
                <a:lnTo>
                  <a:pt x="440506" y="263285"/>
                </a:lnTo>
                <a:lnTo>
                  <a:pt x="398872" y="508405"/>
                </a:lnTo>
                <a:lnTo>
                  <a:pt x="0" y="486381"/>
                </a:lnTo>
                <a:cubicBezTo>
                  <a:pt x="0" y="181579"/>
                  <a:pt x="393116" y="9533"/>
                  <a:pt x="820159" y="385"/>
                </a:cubicBezTo>
                <a:close/>
              </a:path>
            </a:pathLst>
          </a:custGeom>
          <a:solidFill>
            <a:srgbClr val="60973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6" name="Google Shape;296;p8"/>
          <p:cNvSpPr/>
          <p:nvPr/>
        </p:nvSpPr>
        <p:spPr>
          <a:xfrm>
            <a:off x="9845907" y="1955268"/>
            <a:ext cx="1697078" cy="1042952"/>
          </a:xfrm>
          <a:custGeom>
            <a:avLst/>
            <a:gdLst/>
            <a:ahLst/>
            <a:cxnLst/>
            <a:rect l="l" t="t" r="r" b="b"/>
            <a:pathLst>
              <a:path w="1137071" h="698795" extrusionOk="0">
                <a:moveTo>
                  <a:pt x="1087564" y="698796"/>
                </a:moveTo>
                <a:cubicBezTo>
                  <a:pt x="1204246" y="348371"/>
                  <a:pt x="1113282" y="132915"/>
                  <a:pt x="829437" y="42714"/>
                </a:cubicBezTo>
                <a:cubicBezTo>
                  <a:pt x="503777" y="-28248"/>
                  <a:pt x="190976" y="-55489"/>
                  <a:pt x="0" y="330273"/>
                </a:cubicBezTo>
                <a:lnTo>
                  <a:pt x="266414" y="248454"/>
                </a:lnTo>
                <a:lnTo>
                  <a:pt x="267843" y="121771"/>
                </a:lnTo>
                <a:lnTo>
                  <a:pt x="311848" y="234547"/>
                </a:lnTo>
                <a:lnTo>
                  <a:pt x="513493" y="172635"/>
                </a:lnTo>
                <a:lnTo>
                  <a:pt x="499776" y="64240"/>
                </a:lnTo>
                <a:lnTo>
                  <a:pt x="549021" y="161681"/>
                </a:lnTo>
                <a:lnTo>
                  <a:pt x="806577" y="82623"/>
                </a:lnTo>
                <a:lnTo>
                  <a:pt x="900113" y="287697"/>
                </a:lnTo>
                <a:lnTo>
                  <a:pt x="972502" y="243977"/>
                </a:lnTo>
                <a:lnTo>
                  <a:pt x="911352" y="312366"/>
                </a:lnTo>
                <a:lnTo>
                  <a:pt x="966978" y="434286"/>
                </a:lnTo>
                <a:lnTo>
                  <a:pt x="1074991" y="349419"/>
                </a:lnTo>
                <a:lnTo>
                  <a:pt x="997458" y="501057"/>
                </a:lnTo>
                <a:lnTo>
                  <a:pt x="1087564" y="698796"/>
                </a:lnTo>
                <a:close/>
              </a:path>
            </a:pathLst>
          </a:custGeom>
          <a:solidFill>
            <a:srgbClr val="81B2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6 Two columns">
  <p:cSld name="CUSTOM_4">
    <p:spTree>
      <p:nvGrpSpPr>
        <p:cNvPr id="1" name="Shape 300"/>
        <p:cNvGrpSpPr/>
        <p:nvPr/>
      </p:nvGrpSpPr>
      <p:grpSpPr>
        <a:xfrm>
          <a:off x="0" y="0"/>
          <a:ext cx="0" cy="0"/>
          <a:chOff x="0" y="0"/>
          <a:chExt cx="0" cy="0"/>
        </a:xfrm>
      </p:grpSpPr>
      <p:sp>
        <p:nvSpPr>
          <p:cNvPr id="301" name="Google Shape;301;p9"/>
          <p:cNvSpPr/>
          <p:nvPr/>
        </p:nvSpPr>
        <p:spPr>
          <a:xfrm>
            <a:off x="0" y="1"/>
            <a:ext cx="12194349" cy="6843242"/>
          </a:xfrm>
          <a:custGeom>
            <a:avLst/>
            <a:gdLst/>
            <a:ahLst/>
            <a:cxnLst/>
            <a:rect l="l" t="t" r="r" b="b"/>
            <a:pathLst>
              <a:path w="6860393" h="6860393" extrusionOk="0">
                <a:moveTo>
                  <a:pt x="0" y="0"/>
                </a:moveTo>
                <a:lnTo>
                  <a:pt x="6860394" y="0"/>
                </a:lnTo>
                <a:lnTo>
                  <a:pt x="6860394" y="6860394"/>
                </a:lnTo>
                <a:lnTo>
                  <a:pt x="0" y="6860394"/>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9"/>
          <p:cNvSpPr/>
          <p:nvPr/>
        </p:nvSpPr>
        <p:spPr>
          <a:xfrm>
            <a:off x="9617974"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9"/>
          <p:cNvSpPr/>
          <p:nvPr/>
        </p:nvSpPr>
        <p:spPr>
          <a:xfrm>
            <a:off x="9035309"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4" name="Google Shape;304;p9"/>
          <p:cNvSpPr/>
          <p:nvPr/>
        </p:nvSpPr>
        <p:spPr>
          <a:xfrm>
            <a:off x="10890" y="10887"/>
            <a:ext cx="12181110" cy="1864079"/>
          </a:xfrm>
          <a:custGeom>
            <a:avLst/>
            <a:gdLst/>
            <a:ahLst/>
            <a:cxnLst/>
            <a:rect l="l" t="t" r="r" b="b"/>
            <a:pathLst>
              <a:path w="12181110" h="1864079" extrusionOk="0">
                <a:moveTo>
                  <a:pt x="1329750" y="0"/>
                </a:moveTo>
                <a:lnTo>
                  <a:pt x="2975278" y="0"/>
                </a:lnTo>
                <a:lnTo>
                  <a:pt x="2980533" y="52138"/>
                </a:lnTo>
                <a:cubicBezTo>
                  <a:pt x="2980533" y="155580"/>
                  <a:pt x="2953672" y="252735"/>
                  <a:pt x="2906618" y="337126"/>
                </a:cubicBezTo>
                <a:cubicBezTo>
                  <a:pt x="3106548" y="376560"/>
                  <a:pt x="3263997" y="534009"/>
                  <a:pt x="3303335" y="733938"/>
                </a:cubicBezTo>
                <a:cubicBezTo>
                  <a:pt x="3330861" y="729842"/>
                  <a:pt x="3358961" y="727747"/>
                  <a:pt x="3387631" y="727747"/>
                </a:cubicBezTo>
                <a:cubicBezTo>
                  <a:pt x="3434684" y="727747"/>
                  <a:pt x="3480405" y="733557"/>
                  <a:pt x="3524219" y="744320"/>
                </a:cubicBezTo>
                <a:cubicBezTo>
                  <a:pt x="3578226" y="539056"/>
                  <a:pt x="3765012" y="387704"/>
                  <a:pt x="3987230" y="387704"/>
                </a:cubicBezTo>
                <a:cubicBezTo>
                  <a:pt x="4200114" y="387704"/>
                  <a:pt x="4380517" y="526674"/>
                  <a:pt x="4442716" y="718794"/>
                </a:cubicBezTo>
                <a:cubicBezTo>
                  <a:pt x="4484245" y="707174"/>
                  <a:pt x="4528060" y="700887"/>
                  <a:pt x="4573304" y="700887"/>
                </a:cubicBezTo>
                <a:cubicBezTo>
                  <a:pt x="4668077" y="700887"/>
                  <a:pt x="4756374" y="728128"/>
                  <a:pt x="4830954" y="775277"/>
                </a:cubicBezTo>
                <a:cubicBezTo>
                  <a:pt x="4892772" y="596588"/>
                  <a:pt x="5062603" y="468190"/>
                  <a:pt x="5262342" y="468190"/>
                </a:cubicBezTo>
                <a:cubicBezTo>
                  <a:pt x="5438078" y="468190"/>
                  <a:pt x="5590669" y="567631"/>
                  <a:pt x="5666869" y="713269"/>
                </a:cubicBezTo>
                <a:cubicBezTo>
                  <a:pt x="5725947" y="634688"/>
                  <a:pt x="5807636" y="574001"/>
                  <a:pt x="5902250" y="540935"/>
                </a:cubicBezTo>
                <a:lnTo>
                  <a:pt x="5957855" y="527678"/>
                </a:lnTo>
                <a:lnTo>
                  <a:pt x="5953183" y="481329"/>
                </a:lnTo>
                <a:cubicBezTo>
                  <a:pt x="5953183" y="243899"/>
                  <a:pt x="6145658" y="51424"/>
                  <a:pt x="6383088" y="51424"/>
                </a:cubicBezTo>
                <a:cubicBezTo>
                  <a:pt x="6620518" y="51424"/>
                  <a:pt x="6812993" y="243899"/>
                  <a:pt x="6812993" y="481329"/>
                </a:cubicBezTo>
                <a:lnTo>
                  <a:pt x="6811773" y="493434"/>
                </a:lnTo>
                <a:lnTo>
                  <a:pt x="6891387" y="530533"/>
                </a:lnTo>
                <a:cubicBezTo>
                  <a:pt x="6948001" y="564132"/>
                  <a:pt x="6997436" y="608566"/>
                  <a:pt x="7036821" y="660953"/>
                </a:cubicBezTo>
                <a:cubicBezTo>
                  <a:pt x="7113021" y="515315"/>
                  <a:pt x="7265612" y="415874"/>
                  <a:pt x="7441348" y="415874"/>
                </a:cubicBezTo>
                <a:cubicBezTo>
                  <a:pt x="7641086" y="415874"/>
                  <a:pt x="7810917" y="544272"/>
                  <a:pt x="7872736" y="722961"/>
                </a:cubicBezTo>
                <a:cubicBezTo>
                  <a:pt x="7947315" y="675812"/>
                  <a:pt x="8035612" y="648570"/>
                  <a:pt x="8130386" y="648570"/>
                </a:cubicBezTo>
                <a:cubicBezTo>
                  <a:pt x="8175630" y="648570"/>
                  <a:pt x="8219445" y="654857"/>
                  <a:pt x="8260973" y="666477"/>
                </a:cubicBezTo>
                <a:cubicBezTo>
                  <a:pt x="8323172" y="474358"/>
                  <a:pt x="8503575" y="335388"/>
                  <a:pt x="8716459" y="335388"/>
                </a:cubicBezTo>
                <a:cubicBezTo>
                  <a:pt x="8938677" y="335388"/>
                  <a:pt x="9125463" y="486740"/>
                  <a:pt x="9179469" y="692005"/>
                </a:cubicBezTo>
                <a:cubicBezTo>
                  <a:pt x="9223284" y="681242"/>
                  <a:pt x="9269004" y="675432"/>
                  <a:pt x="9316058" y="675432"/>
                </a:cubicBezTo>
                <a:cubicBezTo>
                  <a:pt x="9344728" y="675432"/>
                  <a:pt x="9372827" y="677526"/>
                  <a:pt x="9400354" y="681623"/>
                </a:cubicBezTo>
                <a:cubicBezTo>
                  <a:pt x="9439692" y="481692"/>
                  <a:pt x="9597141" y="324245"/>
                  <a:pt x="9797070" y="284810"/>
                </a:cubicBezTo>
                <a:cubicBezTo>
                  <a:pt x="9773543" y="242615"/>
                  <a:pt x="9755065" y="197228"/>
                  <a:pt x="9742468" y="149461"/>
                </a:cubicBezTo>
                <a:lnTo>
                  <a:pt x="9723179" y="0"/>
                </a:lnTo>
                <a:lnTo>
                  <a:pt x="11435591" y="0"/>
                </a:lnTo>
                <a:lnTo>
                  <a:pt x="11457680" y="22156"/>
                </a:lnTo>
                <a:cubicBezTo>
                  <a:pt x="11504593" y="77977"/>
                  <a:pt x="11537455" y="146008"/>
                  <a:pt x="11550813" y="220803"/>
                </a:cubicBezTo>
                <a:cubicBezTo>
                  <a:pt x="11566339" y="219659"/>
                  <a:pt x="11581960" y="218994"/>
                  <a:pt x="11597772" y="218994"/>
                </a:cubicBezTo>
                <a:cubicBezTo>
                  <a:pt x="11835135" y="218994"/>
                  <a:pt x="12040017" y="357963"/>
                  <a:pt x="12135553" y="559035"/>
                </a:cubicBezTo>
                <a:lnTo>
                  <a:pt x="12181110" y="544196"/>
                </a:lnTo>
                <a:lnTo>
                  <a:pt x="12181110" y="1334766"/>
                </a:lnTo>
                <a:lnTo>
                  <a:pt x="12145697" y="1324012"/>
                </a:lnTo>
                <a:cubicBezTo>
                  <a:pt x="12096738" y="1303771"/>
                  <a:pt x="12052495" y="1274458"/>
                  <a:pt x="12015062" y="1238168"/>
                </a:cubicBezTo>
                <a:cubicBezTo>
                  <a:pt x="11907620" y="1343895"/>
                  <a:pt x="11760268" y="1409141"/>
                  <a:pt x="11597676" y="1409141"/>
                </a:cubicBezTo>
                <a:cubicBezTo>
                  <a:pt x="11427655" y="1409141"/>
                  <a:pt x="11274207" y="1337896"/>
                  <a:pt x="11165813" y="1223499"/>
                </a:cubicBezTo>
                <a:cubicBezTo>
                  <a:pt x="11056085" y="1444860"/>
                  <a:pt x="10827866" y="1597071"/>
                  <a:pt x="10564119" y="1597071"/>
                </a:cubicBezTo>
                <a:cubicBezTo>
                  <a:pt x="10321231" y="1597071"/>
                  <a:pt x="10108538" y="1468007"/>
                  <a:pt x="9990714" y="1274744"/>
                </a:cubicBezTo>
                <a:cubicBezTo>
                  <a:pt x="9959757" y="1280745"/>
                  <a:pt x="9927754" y="1283888"/>
                  <a:pt x="9894987" y="1283888"/>
                </a:cubicBezTo>
                <a:cubicBezTo>
                  <a:pt x="9890892" y="1283888"/>
                  <a:pt x="9886796" y="1283794"/>
                  <a:pt x="9882700" y="1283698"/>
                </a:cubicBezTo>
                <a:cubicBezTo>
                  <a:pt x="9869841" y="1468126"/>
                  <a:pt x="9768988" y="1628294"/>
                  <a:pt x="9621835" y="1722486"/>
                </a:cubicBezTo>
                <a:lnTo>
                  <a:pt x="9607084" y="1730098"/>
                </a:lnTo>
                <a:lnTo>
                  <a:pt x="9024419" y="1730098"/>
                </a:lnTo>
                <a:lnTo>
                  <a:pt x="9012448" y="1723982"/>
                </a:lnTo>
                <a:cubicBezTo>
                  <a:pt x="8866113" y="1631326"/>
                  <a:pt x="8765037" y="1473651"/>
                  <a:pt x="8749797" y="1291604"/>
                </a:cubicBezTo>
                <a:cubicBezTo>
                  <a:pt x="8738748" y="1292365"/>
                  <a:pt x="8727699" y="1292746"/>
                  <a:pt x="8716459" y="1292746"/>
                </a:cubicBezTo>
                <a:cubicBezTo>
                  <a:pt x="8673216" y="1292746"/>
                  <a:pt x="8631306" y="1287032"/>
                  <a:pt x="8591491" y="1276269"/>
                </a:cubicBezTo>
                <a:cubicBezTo>
                  <a:pt x="8530055" y="1472483"/>
                  <a:pt x="8346794" y="1614882"/>
                  <a:pt x="8130290" y="1614882"/>
                </a:cubicBezTo>
                <a:cubicBezTo>
                  <a:pt x="7911120" y="1614882"/>
                  <a:pt x="7726050" y="1468958"/>
                  <a:pt x="7666899" y="1268933"/>
                </a:cubicBezTo>
                <a:cubicBezTo>
                  <a:pt x="7600320" y="1306843"/>
                  <a:pt x="7523358" y="1328560"/>
                  <a:pt x="7441253" y="1328560"/>
                </a:cubicBezTo>
                <a:cubicBezTo>
                  <a:pt x="7301711" y="1328560"/>
                  <a:pt x="7176839" y="1265887"/>
                  <a:pt x="7093114" y="1167207"/>
                </a:cubicBezTo>
                <a:cubicBezTo>
                  <a:pt x="7073493" y="1210736"/>
                  <a:pt x="7047775" y="1251027"/>
                  <a:pt x="7017105" y="1286936"/>
                </a:cubicBezTo>
                <a:cubicBezTo>
                  <a:pt x="6991577" y="1472198"/>
                  <a:pt x="6832701" y="1614882"/>
                  <a:pt x="6640391" y="1614882"/>
                </a:cubicBezTo>
                <a:cubicBezTo>
                  <a:pt x="6563905" y="1614882"/>
                  <a:pt x="6492753" y="1592307"/>
                  <a:pt x="6433127" y="1553445"/>
                </a:cubicBezTo>
                <a:lnTo>
                  <a:pt x="6433127" y="906191"/>
                </a:lnTo>
                <a:lnTo>
                  <a:pt x="6383088" y="911234"/>
                </a:lnTo>
                <a:cubicBezTo>
                  <a:pt x="6353409" y="911234"/>
                  <a:pt x="6324434" y="908227"/>
                  <a:pt x="6296447" y="902500"/>
                </a:cubicBezTo>
                <a:lnTo>
                  <a:pt x="6270563" y="894465"/>
                </a:lnTo>
                <a:lnTo>
                  <a:pt x="6270563" y="1605761"/>
                </a:lnTo>
                <a:cubicBezTo>
                  <a:pt x="6210937" y="1644623"/>
                  <a:pt x="6139785" y="1667198"/>
                  <a:pt x="6063299" y="1667198"/>
                </a:cubicBezTo>
                <a:cubicBezTo>
                  <a:pt x="5870990" y="1667198"/>
                  <a:pt x="5712113" y="1524513"/>
                  <a:pt x="5686585" y="1339253"/>
                </a:cubicBezTo>
                <a:cubicBezTo>
                  <a:pt x="5655915" y="1303343"/>
                  <a:pt x="5630198" y="1263053"/>
                  <a:pt x="5610576" y="1219522"/>
                </a:cubicBezTo>
                <a:cubicBezTo>
                  <a:pt x="5526851" y="1318202"/>
                  <a:pt x="5401979" y="1380876"/>
                  <a:pt x="5262438" y="1380876"/>
                </a:cubicBezTo>
                <a:cubicBezTo>
                  <a:pt x="5180332" y="1380876"/>
                  <a:pt x="5103370" y="1359160"/>
                  <a:pt x="5036790" y="1321250"/>
                </a:cubicBezTo>
                <a:cubicBezTo>
                  <a:pt x="4977639" y="1521274"/>
                  <a:pt x="4792569" y="1667198"/>
                  <a:pt x="4573399" y="1667198"/>
                </a:cubicBezTo>
                <a:cubicBezTo>
                  <a:pt x="4356895" y="1667198"/>
                  <a:pt x="4173634" y="1524800"/>
                  <a:pt x="4112198" y="1328584"/>
                </a:cubicBezTo>
                <a:cubicBezTo>
                  <a:pt x="4072383" y="1339347"/>
                  <a:pt x="4030473" y="1345062"/>
                  <a:pt x="3987230" y="1345062"/>
                </a:cubicBezTo>
                <a:cubicBezTo>
                  <a:pt x="3975989" y="1345062"/>
                  <a:pt x="3964941" y="1344681"/>
                  <a:pt x="3953892" y="1343919"/>
                </a:cubicBezTo>
                <a:cubicBezTo>
                  <a:pt x="3929508" y="1635194"/>
                  <a:pt x="3685383" y="1864079"/>
                  <a:pt x="3387726" y="1864079"/>
                </a:cubicBezTo>
                <a:cubicBezTo>
                  <a:pt x="3087403" y="1864079"/>
                  <a:pt x="2841563" y="1631098"/>
                  <a:pt x="2820989" y="1336013"/>
                </a:cubicBezTo>
                <a:cubicBezTo>
                  <a:pt x="2816893" y="1336109"/>
                  <a:pt x="2812797" y="1336204"/>
                  <a:pt x="2808701" y="1336204"/>
                </a:cubicBezTo>
                <a:cubicBezTo>
                  <a:pt x="2775934" y="1336204"/>
                  <a:pt x="2743932" y="1333061"/>
                  <a:pt x="2712975" y="1327060"/>
                </a:cubicBezTo>
                <a:cubicBezTo>
                  <a:pt x="2595151" y="1520322"/>
                  <a:pt x="2382457" y="1649386"/>
                  <a:pt x="2139570" y="1649386"/>
                </a:cubicBezTo>
                <a:cubicBezTo>
                  <a:pt x="1875823" y="1649386"/>
                  <a:pt x="1647603" y="1497176"/>
                  <a:pt x="1537876" y="1275815"/>
                </a:cubicBezTo>
                <a:cubicBezTo>
                  <a:pt x="1429481" y="1390211"/>
                  <a:pt x="1276034" y="1461458"/>
                  <a:pt x="1106013" y="1461458"/>
                </a:cubicBezTo>
                <a:cubicBezTo>
                  <a:pt x="943421" y="1461458"/>
                  <a:pt x="796069" y="1396211"/>
                  <a:pt x="688627" y="1290485"/>
                </a:cubicBezTo>
                <a:cubicBezTo>
                  <a:pt x="613761" y="1363064"/>
                  <a:pt x="511652" y="1407737"/>
                  <a:pt x="399067" y="1407737"/>
                </a:cubicBezTo>
                <a:cubicBezTo>
                  <a:pt x="214187" y="1407737"/>
                  <a:pt x="57501" y="1287151"/>
                  <a:pt x="3302" y="1120273"/>
                </a:cubicBezTo>
                <a:lnTo>
                  <a:pt x="0" y="1123065"/>
                </a:lnTo>
                <a:lnTo>
                  <a:pt x="0" y="137968"/>
                </a:lnTo>
                <a:lnTo>
                  <a:pt x="63488" y="155235"/>
                </a:lnTo>
                <a:cubicBezTo>
                  <a:pt x="230661" y="217061"/>
                  <a:pt x="349823" y="377894"/>
                  <a:pt x="349823" y="566584"/>
                </a:cubicBezTo>
                <a:cubicBezTo>
                  <a:pt x="349823" y="570584"/>
                  <a:pt x="349727" y="574489"/>
                  <a:pt x="349631" y="578490"/>
                </a:cubicBezTo>
                <a:cubicBezTo>
                  <a:pt x="365825" y="576585"/>
                  <a:pt x="382302" y="575537"/>
                  <a:pt x="398971" y="575537"/>
                </a:cubicBezTo>
                <a:cubicBezTo>
                  <a:pt x="459169" y="575537"/>
                  <a:pt x="516415" y="588396"/>
                  <a:pt x="568136" y="611351"/>
                </a:cubicBezTo>
                <a:cubicBezTo>
                  <a:pt x="663672" y="410279"/>
                  <a:pt x="868554" y="271309"/>
                  <a:pt x="1105917" y="271309"/>
                </a:cubicBezTo>
                <a:cubicBezTo>
                  <a:pt x="1121729" y="271309"/>
                  <a:pt x="1137350" y="271975"/>
                  <a:pt x="1152875" y="273119"/>
                </a:cubicBezTo>
                <a:cubicBezTo>
                  <a:pt x="1170687" y="173392"/>
                  <a:pt x="1223170" y="85691"/>
                  <a:pt x="1297405" y="22921"/>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5" name="Google Shape;305;p9"/>
          <p:cNvSpPr/>
          <p:nvPr/>
        </p:nvSpPr>
        <p:spPr>
          <a:xfrm>
            <a:off x="0" y="1108364"/>
            <a:ext cx="12194349" cy="5745665"/>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6" name="Google Shape;306;p9"/>
          <p:cNvSpPr/>
          <p:nvPr/>
        </p:nvSpPr>
        <p:spPr>
          <a:xfrm>
            <a:off x="0" y="3733421"/>
            <a:ext cx="12194349" cy="82006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9"/>
          <p:cNvSpPr/>
          <p:nvPr/>
        </p:nvSpPr>
        <p:spPr>
          <a:xfrm>
            <a:off x="-266" y="2174375"/>
            <a:ext cx="12194533" cy="1011709"/>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9"/>
          <p:cNvSpPr/>
          <p:nvPr/>
        </p:nvSpPr>
        <p:spPr>
          <a:xfrm>
            <a:off x="0" y="886691"/>
            <a:ext cx="12194349" cy="277431"/>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9" name="Google Shape;309;p9"/>
          <p:cNvSpPr/>
          <p:nvPr/>
        </p:nvSpPr>
        <p:spPr>
          <a:xfrm flipH="1">
            <a:off x="-2533" y="5363852"/>
            <a:ext cx="12194533" cy="1074057"/>
          </a:xfrm>
          <a:custGeom>
            <a:avLst/>
            <a:gdLst/>
            <a:ahLst/>
            <a:cxnLst/>
            <a:rect l="l" t="t" r="r" b="b"/>
            <a:pathLst>
              <a:path w="6860497" h="850738" extrusionOk="0">
                <a:moveTo>
                  <a:pt x="0" y="302575"/>
                </a:moveTo>
                <a:lnTo>
                  <a:pt x="0" y="580537"/>
                </a:lnTo>
                <a:cubicBezTo>
                  <a:pt x="382341" y="623205"/>
                  <a:pt x="203346" y="565240"/>
                  <a:pt x="475793" y="422148"/>
                </a:cubicBezTo>
                <a:cubicBezTo>
                  <a:pt x="809535" y="261261"/>
                  <a:pt x="1493670" y="842266"/>
                  <a:pt x="2020248" y="850279"/>
                </a:cubicBezTo>
                <a:cubicBezTo>
                  <a:pt x="2615822" y="859437"/>
                  <a:pt x="2958827" y="731643"/>
                  <a:pt x="3487173" y="479593"/>
                </a:cubicBezTo>
                <a:cubicBezTo>
                  <a:pt x="4331987" y="75189"/>
                  <a:pt x="3941529" y="665872"/>
                  <a:pt x="4733061" y="513206"/>
                </a:cubicBezTo>
                <a:cubicBezTo>
                  <a:pt x="4844725" y="491456"/>
                  <a:pt x="4955452" y="467625"/>
                  <a:pt x="5066803" y="444938"/>
                </a:cubicBezTo>
                <a:cubicBezTo>
                  <a:pt x="5674137" y="321411"/>
                  <a:pt x="5832943" y="471892"/>
                  <a:pt x="6376379" y="476991"/>
                </a:cubicBezTo>
                <a:cubicBezTo>
                  <a:pt x="6555062" y="478656"/>
                  <a:pt x="6709809" y="464919"/>
                  <a:pt x="6860498" y="446916"/>
                </a:cubicBezTo>
                <a:lnTo>
                  <a:pt x="6860498" y="299766"/>
                </a:lnTo>
                <a:cubicBezTo>
                  <a:pt x="6734369" y="313502"/>
                  <a:pt x="6605326" y="323597"/>
                  <a:pt x="6469415" y="322036"/>
                </a:cubicBezTo>
                <a:cubicBezTo>
                  <a:pt x="6019118" y="316936"/>
                  <a:pt x="5673200" y="179048"/>
                  <a:pt x="5222903" y="218385"/>
                </a:cubicBezTo>
                <a:cubicBezTo>
                  <a:pt x="5163169" y="224733"/>
                  <a:pt x="5103643" y="231394"/>
                  <a:pt x="5044012" y="238574"/>
                </a:cubicBezTo>
                <a:cubicBezTo>
                  <a:pt x="4628578" y="288838"/>
                  <a:pt x="4523158" y="343578"/>
                  <a:pt x="4136966" y="169786"/>
                </a:cubicBezTo>
                <a:cubicBezTo>
                  <a:pt x="3581666" y="-80078"/>
                  <a:pt x="3125125" y="487086"/>
                  <a:pt x="2480848" y="344930"/>
                </a:cubicBezTo>
                <a:cubicBezTo>
                  <a:pt x="2105167" y="261989"/>
                  <a:pt x="2590430" y="223797"/>
                  <a:pt x="2680760" y="216928"/>
                </a:cubicBezTo>
                <a:cubicBezTo>
                  <a:pt x="3002534" y="192681"/>
                  <a:pt x="2789614" y="192681"/>
                  <a:pt x="2632473" y="168121"/>
                </a:cubicBezTo>
                <a:cubicBezTo>
                  <a:pt x="2422466" y="131697"/>
                  <a:pt x="2214021" y="83515"/>
                  <a:pt x="2002141" y="47924"/>
                </a:cubicBezTo>
                <a:cubicBezTo>
                  <a:pt x="1028284" y="-115565"/>
                  <a:pt x="1339964" y="176654"/>
                  <a:pt x="1992358" y="363767"/>
                </a:cubicBezTo>
                <a:lnTo>
                  <a:pt x="2065517" y="382395"/>
                </a:lnTo>
                <a:cubicBezTo>
                  <a:pt x="2604271" y="519450"/>
                  <a:pt x="2884627" y="434948"/>
                  <a:pt x="3387790" y="245963"/>
                </a:cubicBezTo>
                <a:cubicBezTo>
                  <a:pt x="4222301" y="-67486"/>
                  <a:pt x="4042370" y="367409"/>
                  <a:pt x="4682693" y="314335"/>
                </a:cubicBezTo>
                <a:cubicBezTo>
                  <a:pt x="5042764" y="284468"/>
                  <a:pt x="5300329" y="218385"/>
                  <a:pt x="5674761" y="268233"/>
                </a:cubicBezTo>
                <a:cubicBezTo>
                  <a:pt x="5704524" y="274373"/>
                  <a:pt x="5733767" y="280721"/>
                  <a:pt x="5763426" y="287485"/>
                </a:cubicBezTo>
                <a:cubicBezTo>
                  <a:pt x="5799954" y="295811"/>
                  <a:pt x="6279909" y="387598"/>
                  <a:pt x="5993934" y="363038"/>
                </a:cubicBezTo>
                <a:cubicBezTo>
                  <a:pt x="5639379" y="332651"/>
                  <a:pt x="5567885" y="287485"/>
                  <a:pt x="5193973" y="356066"/>
                </a:cubicBezTo>
                <a:cubicBezTo>
                  <a:pt x="5027882" y="388430"/>
                  <a:pt x="4841394" y="429225"/>
                  <a:pt x="4675512" y="451807"/>
                </a:cubicBezTo>
                <a:cubicBezTo>
                  <a:pt x="4045492" y="537246"/>
                  <a:pt x="4214080" y="113382"/>
                  <a:pt x="3650454" y="337021"/>
                </a:cubicBezTo>
                <a:cubicBezTo>
                  <a:pt x="3239911" y="499990"/>
                  <a:pt x="2971627" y="700526"/>
                  <a:pt x="2500412" y="746212"/>
                </a:cubicBezTo>
                <a:cubicBezTo>
                  <a:pt x="2358153" y="759428"/>
                  <a:pt x="2209858" y="770668"/>
                  <a:pt x="2067182" y="772957"/>
                </a:cubicBezTo>
                <a:cubicBezTo>
                  <a:pt x="1571824" y="780866"/>
                  <a:pt x="1158263" y="402479"/>
                  <a:pt x="719518" y="323805"/>
                </a:cubicBezTo>
                <a:cubicBezTo>
                  <a:pt x="472151" y="279472"/>
                  <a:pt x="441035" y="379169"/>
                  <a:pt x="290138" y="396339"/>
                </a:cubicBezTo>
                <a:cubicBezTo>
                  <a:pt x="232381" y="396235"/>
                  <a:pt x="210839" y="390616"/>
                  <a:pt x="156308" y="369282"/>
                </a:cubicBezTo>
                <a:cubicBezTo>
                  <a:pt x="97615" y="346596"/>
                  <a:pt x="47246" y="324221"/>
                  <a:pt x="0" y="302575"/>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0" name="Google Shape;310;p9"/>
          <p:cNvSpPr txBox="1">
            <a:spLocks noGrp="1"/>
          </p:cNvSpPr>
          <p:nvPr>
            <p:ph type="subTitle" idx="1"/>
          </p:nvPr>
        </p:nvSpPr>
        <p:spPr>
          <a:xfrm>
            <a:off x="873360" y="1813775"/>
            <a:ext cx="49611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1" name="Google Shape;311;p9"/>
          <p:cNvSpPr txBox="1">
            <a:spLocks noGrp="1"/>
          </p:cNvSpPr>
          <p:nvPr>
            <p:ph type="subTitle" idx="2"/>
          </p:nvPr>
        </p:nvSpPr>
        <p:spPr>
          <a:xfrm>
            <a:off x="6464155" y="1813775"/>
            <a:ext cx="49608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2100"/>
              <a:buNone/>
              <a:defRPr sz="2100" b="1">
                <a:solidFill>
                  <a:schemeClr val="dk1"/>
                </a:solidFill>
              </a:defRPr>
            </a:lvl1pPr>
            <a:lvl2pPr lvl="1" rtl="0">
              <a:spcBef>
                <a:spcPts val="2100"/>
              </a:spcBef>
              <a:spcAft>
                <a:spcPts val="0"/>
              </a:spcAft>
              <a:buClr>
                <a:schemeClr val="dk1"/>
              </a:buClr>
              <a:buSzPts val="2100"/>
              <a:buNone/>
              <a:defRPr sz="2100" b="1">
                <a:solidFill>
                  <a:schemeClr val="dk1"/>
                </a:solidFill>
              </a:defRPr>
            </a:lvl2pPr>
            <a:lvl3pPr lvl="2" rtl="0">
              <a:spcBef>
                <a:spcPts val="2100"/>
              </a:spcBef>
              <a:spcAft>
                <a:spcPts val="0"/>
              </a:spcAft>
              <a:buClr>
                <a:schemeClr val="dk1"/>
              </a:buClr>
              <a:buSzPts val="2100"/>
              <a:buNone/>
              <a:defRPr sz="2100" b="1">
                <a:solidFill>
                  <a:schemeClr val="dk1"/>
                </a:solidFill>
              </a:defRPr>
            </a:lvl3pPr>
            <a:lvl4pPr lvl="3" rtl="0">
              <a:spcBef>
                <a:spcPts val="2100"/>
              </a:spcBef>
              <a:spcAft>
                <a:spcPts val="0"/>
              </a:spcAft>
              <a:buClr>
                <a:schemeClr val="dk1"/>
              </a:buClr>
              <a:buSzPts val="2100"/>
              <a:buNone/>
              <a:defRPr sz="2100" b="1">
                <a:solidFill>
                  <a:schemeClr val="dk1"/>
                </a:solidFill>
              </a:defRPr>
            </a:lvl4pPr>
            <a:lvl5pPr lvl="4" rtl="0">
              <a:spcBef>
                <a:spcPts val="2100"/>
              </a:spcBef>
              <a:spcAft>
                <a:spcPts val="0"/>
              </a:spcAft>
              <a:buClr>
                <a:schemeClr val="dk1"/>
              </a:buClr>
              <a:buSzPts val="2100"/>
              <a:buNone/>
              <a:defRPr sz="2100" b="1">
                <a:solidFill>
                  <a:schemeClr val="dk1"/>
                </a:solidFill>
              </a:defRPr>
            </a:lvl5pPr>
            <a:lvl6pPr lvl="5" rtl="0">
              <a:spcBef>
                <a:spcPts val="2100"/>
              </a:spcBef>
              <a:spcAft>
                <a:spcPts val="0"/>
              </a:spcAft>
              <a:buClr>
                <a:schemeClr val="dk1"/>
              </a:buClr>
              <a:buSzPts val="2100"/>
              <a:buNone/>
              <a:defRPr sz="2100" b="1">
                <a:solidFill>
                  <a:schemeClr val="dk1"/>
                </a:solidFill>
              </a:defRPr>
            </a:lvl6pPr>
            <a:lvl7pPr lvl="6" rtl="0">
              <a:spcBef>
                <a:spcPts val="2100"/>
              </a:spcBef>
              <a:spcAft>
                <a:spcPts val="0"/>
              </a:spcAft>
              <a:buClr>
                <a:schemeClr val="dk1"/>
              </a:buClr>
              <a:buSzPts val="2100"/>
              <a:buNone/>
              <a:defRPr sz="2100" b="1">
                <a:solidFill>
                  <a:schemeClr val="dk1"/>
                </a:solidFill>
              </a:defRPr>
            </a:lvl7pPr>
            <a:lvl8pPr lvl="7" rtl="0">
              <a:spcBef>
                <a:spcPts val="2100"/>
              </a:spcBef>
              <a:spcAft>
                <a:spcPts val="0"/>
              </a:spcAft>
              <a:buClr>
                <a:schemeClr val="dk1"/>
              </a:buClr>
              <a:buSzPts val="2100"/>
              <a:buNone/>
              <a:defRPr sz="2100" b="1">
                <a:solidFill>
                  <a:schemeClr val="dk1"/>
                </a:solidFill>
              </a:defRPr>
            </a:lvl8pPr>
            <a:lvl9pPr lvl="8" rtl="0">
              <a:spcBef>
                <a:spcPts val="2100"/>
              </a:spcBef>
              <a:spcAft>
                <a:spcPts val="2100"/>
              </a:spcAft>
              <a:buClr>
                <a:schemeClr val="dk1"/>
              </a:buClr>
              <a:buSzPts val="2100"/>
              <a:buNone/>
              <a:defRPr sz="2100" b="1">
                <a:solidFill>
                  <a:schemeClr val="dk1"/>
                </a:solidFill>
              </a:defRPr>
            </a:lvl9pPr>
          </a:lstStyle>
          <a:p>
            <a:endParaRPr/>
          </a:p>
        </p:txBody>
      </p:sp>
      <p:sp>
        <p:nvSpPr>
          <p:cNvPr id="312" name="Google Shape;312;p9"/>
          <p:cNvSpPr txBox="1">
            <a:spLocks noGrp="1"/>
          </p:cNvSpPr>
          <p:nvPr>
            <p:ph type="title"/>
          </p:nvPr>
        </p:nvSpPr>
        <p:spPr>
          <a:xfrm>
            <a:off x="873350" y="836300"/>
            <a:ext cx="10551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313" name="Google Shape;313;p9"/>
          <p:cNvSpPr txBox="1">
            <a:spLocks noGrp="1"/>
          </p:cNvSpPr>
          <p:nvPr>
            <p:ph type="body" idx="3"/>
          </p:nvPr>
        </p:nvSpPr>
        <p:spPr>
          <a:xfrm>
            <a:off x="873350" y="2750800"/>
            <a:ext cx="49608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
        <p:nvSpPr>
          <p:cNvPr id="314" name="Google Shape;314;p9"/>
          <p:cNvSpPr txBox="1">
            <a:spLocks noGrp="1"/>
          </p:cNvSpPr>
          <p:nvPr>
            <p:ph type="body" idx="4"/>
          </p:nvPr>
        </p:nvSpPr>
        <p:spPr>
          <a:xfrm>
            <a:off x="6464146" y="2739050"/>
            <a:ext cx="49611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Clr>
                <a:schemeClr val="dk1"/>
              </a:buClr>
              <a:buSzPts val="1900"/>
              <a:buChar char="●"/>
              <a:defRPr>
                <a:solidFill>
                  <a:schemeClr val="dk1"/>
                </a:solidFill>
              </a:defRPr>
            </a:lvl1pPr>
            <a:lvl2pPr marL="914400" lvl="1" indent="-349250">
              <a:spcBef>
                <a:spcPts val="2100"/>
              </a:spcBef>
              <a:spcAft>
                <a:spcPts val="0"/>
              </a:spcAft>
              <a:buClr>
                <a:schemeClr val="dk1"/>
              </a:buClr>
              <a:buSzPts val="1900"/>
              <a:buChar char="○"/>
              <a:defRPr>
                <a:solidFill>
                  <a:schemeClr val="dk1"/>
                </a:solidFill>
              </a:defRPr>
            </a:lvl2pPr>
            <a:lvl3pPr marL="1371600" lvl="2" indent="-349250">
              <a:spcBef>
                <a:spcPts val="2100"/>
              </a:spcBef>
              <a:spcAft>
                <a:spcPts val="0"/>
              </a:spcAft>
              <a:buClr>
                <a:schemeClr val="dk1"/>
              </a:buClr>
              <a:buSzPts val="1900"/>
              <a:buChar char="■"/>
              <a:defRPr>
                <a:solidFill>
                  <a:schemeClr val="dk1"/>
                </a:solidFill>
              </a:defRPr>
            </a:lvl3pPr>
            <a:lvl4pPr marL="1828800" lvl="3" indent="-349250">
              <a:spcBef>
                <a:spcPts val="2100"/>
              </a:spcBef>
              <a:spcAft>
                <a:spcPts val="0"/>
              </a:spcAft>
              <a:buClr>
                <a:schemeClr val="dk1"/>
              </a:buClr>
              <a:buSzPts val="1900"/>
              <a:buChar char="●"/>
              <a:defRPr>
                <a:solidFill>
                  <a:schemeClr val="dk1"/>
                </a:solidFill>
              </a:defRPr>
            </a:lvl4pPr>
            <a:lvl5pPr marL="2286000" lvl="4" indent="-349250">
              <a:spcBef>
                <a:spcPts val="2100"/>
              </a:spcBef>
              <a:spcAft>
                <a:spcPts val="0"/>
              </a:spcAft>
              <a:buClr>
                <a:schemeClr val="dk1"/>
              </a:buClr>
              <a:buSzPts val="1900"/>
              <a:buChar char="○"/>
              <a:defRPr>
                <a:solidFill>
                  <a:schemeClr val="dk1"/>
                </a:solidFill>
              </a:defRPr>
            </a:lvl5pPr>
            <a:lvl6pPr marL="2743200" lvl="5" indent="-349250">
              <a:spcBef>
                <a:spcPts val="2100"/>
              </a:spcBef>
              <a:spcAft>
                <a:spcPts val="0"/>
              </a:spcAft>
              <a:buClr>
                <a:schemeClr val="dk1"/>
              </a:buClr>
              <a:buSzPts val="1900"/>
              <a:buChar char="■"/>
              <a:defRPr>
                <a:solidFill>
                  <a:schemeClr val="dk1"/>
                </a:solidFill>
              </a:defRPr>
            </a:lvl6pPr>
            <a:lvl7pPr marL="3200400" lvl="6" indent="-349250">
              <a:spcBef>
                <a:spcPts val="2100"/>
              </a:spcBef>
              <a:spcAft>
                <a:spcPts val="0"/>
              </a:spcAft>
              <a:buClr>
                <a:schemeClr val="dk1"/>
              </a:buClr>
              <a:buSzPts val="1900"/>
              <a:buChar char="●"/>
              <a:defRPr>
                <a:solidFill>
                  <a:schemeClr val="dk1"/>
                </a:solidFill>
              </a:defRPr>
            </a:lvl7pPr>
            <a:lvl8pPr marL="3657600" lvl="7" indent="-349250">
              <a:spcBef>
                <a:spcPts val="2100"/>
              </a:spcBef>
              <a:spcAft>
                <a:spcPts val="0"/>
              </a:spcAft>
              <a:buClr>
                <a:schemeClr val="dk1"/>
              </a:buClr>
              <a:buSzPts val="1900"/>
              <a:buChar char="○"/>
              <a:defRPr>
                <a:solidFill>
                  <a:schemeClr val="dk1"/>
                </a:solidFill>
              </a:defRPr>
            </a:lvl8pPr>
            <a:lvl9pPr marL="4114800" lvl="8" indent="-349250">
              <a:spcBef>
                <a:spcPts val="2100"/>
              </a:spcBef>
              <a:spcAft>
                <a:spcPts val="2100"/>
              </a:spcAft>
              <a:buClr>
                <a:schemeClr val="dk1"/>
              </a:buClr>
              <a:buSzPts val="1900"/>
              <a:buChar char="■"/>
              <a:defRPr>
                <a:solidFill>
                  <a:schemeClr val="dk1"/>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5 One column">
  <p:cSld name="CUSTOM_5">
    <p:bg>
      <p:bgPr>
        <a:solidFill>
          <a:schemeClr val="lt2"/>
        </a:solidFill>
        <a:effectLst/>
      </p:bgPr>
    </p:bg>
    <p:spTree>
      <p:nvGrpSpPr>
        <p:cNvPr id="1" name="Shape 316"/>
        <p:cNvGrpSpPr/>
        <p:nvPr/>
      </p:nvGrpSpPr>
      <p:grpSpPr>
        <a:xfrm>
          <a:off x="0" y="0"/>
          <a:ext cx="0" cy="0"/>
          <a:chOff x="0" y="0"/>
          <a:chExt cx="0" cy="0"/>
        </a:xfrm>
      </p:grpSpPr>
      <p:sp>
        <p:nvSpPr>
          <p:cNvPr id="317" name="Google Shape;317;p10"/>
          <p:cNvSpPr/>
          <p:nvPr/>
        </p:nvSpPr>
        <p:spPr>
          <a:xfrm flipH="1">
            <a:off x="183" y="3765150"/>
            <a:ext cx="2574109" cy="506599"/>
          </a:xfrm>
          <a:custGeom>
            <a:avLst/>
            <a:gdLst/>
            <a:ahLst/>
            <a:cxnLst/>
            <a:rect l="l" t="t" r="r" b="b"/>
            <a:pathLst>
              <a:path w="2574109" h="506599" extrusionOk="0">
                <a:moveTo>
                  <a:pt x="1558729" y="0"/>
                </a:moveTo>
                <a:cubicBezTo>
                  <a:pt x="1667123" y="114396"/>
                  <a:pt x="1820571" y="185642"/>
                  <a:pt x="1990592" y="185642"/>
                </a:cubicBezTo>
                <a:cubicBezTo>
                  <a:pt x="2153184" y="185642"/>
                  <a:pt x="2300536" y="120396"/>
                  <a:pt x="2407978" y="14669"/>
                </a:cubicBezTo>
                <a:cubicBezTo>
                  <a:pt x="2445411" y="50959"/>
                  <a:pt x="2489654" y="80272"/>
                  <a:pt x="2538613" y="100513"/>
                </a:cubicBezTo>
                <a:lnTo>
                  <a:pt x="2574109" y="111292"/>
                </a:lnTo>
                <a:lnTo>
                  <a:pt x="2574109" y="506599"/>
                </a:lnTo>
                <a:lnTo>
                  <a:pt x="0" y="506599"/>
                </a:lnTo>
                <a:lnTo>
                  <a:pt x="14751" y="498986"/>
                </a:lnTo>
                <a:cubicBezTo>
                  <a:pt x="161904" y="404795"/>
                  <a:pt x="262757" y="244626"/>
                  <a:pt x="275616" y="60198"/>
                </a:cubicBezTo>
                <a:cubicBezTo>
                  <a:pt x="279712" y="60294"/>
                  <a:pt x="283808" y="60389"/>
                  <a:pt x="287903" y="60389"/>
                </a:cubicBezTo>
                <a:cubicBezTo>
                  <a:pt x="320670" y="60389"/>
                  <a:pt x="352673" y="57246"/>
                  <a:pt x="383630" y="51245"/>
                </a:cubicBezTo>
                <a:cubicBezTo>
                  <a:pt x="501454" y="244507"/>
                  <a:pt x="714147" y="373571"/>
                  <a:pt x="957035" y="373571"/>
                </a:cubicBezTo>
                <a:cubicBezTo>
                  <a:pt x="1220782" y="373571"/>
                  <a:pt x="1449001" y="221361"/>
                  <a:pt x="1558729" y="0"/>
                </a:cubicBez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10"/>
          <p:cNvSpPr/>
          <p:nvPr/>
        </p:nvSpPr>
        <p:spPr>
          <a:xfrm flipH="1">
            <a:off x="2574292" y="4271749"/>
            <a:ext cx="582665" cy="81665"/>
          </a:xfrm>
          <a:custGeom>
            <a:avLst/>
            <a:gdLst/>
            <a:ahLst/>
            <a:cxnLst/>
            <a:rect l="l" t="t" r="r" b="b"/>
            <a:pathLst>
              <a:path w="582665" h="81665" extrusionOk="0">
                <a:moveTo>
                  <a:pt x="0" y="0"/>
                </a:moveTo>
                <a:lnTo>
                  <a:pt x="582665" y="0"/>
                </a:lnTo>
                <a:lnTo>
                  <a:pt x="503902" y="40651"/>
                </a:lnTo>
                <a:cubicBezTo>
                  <a:pt x="438300" y="67104"/>
                  <a:pt x="366625" y="81665"/>
                  <a:pt x="291544" y="81665"/>
                </a:cubicBezTo>
                <a:cubicBezTo>
                  <a:pt x="217130" y="81665"/>
                  <a:pt x="146061" y="67360"/>
                  <a:pt x="80936" y="41351"/>
                </a:cubicBezTo>
                <a:lnTo>
                  <a:pt x="0" y="0"/>
                </a:lnTo>
                <a:close/>
              </a:path>
            </a:pathLst>
          </a:custGeom>
          <a:solidFill>
            <a:srgbClr val="4DADE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9" name="Google Shape;319;p10"/>
          <p:cNvSpPr/>
          <p:nvPr/>
        </p:nvSpPr>
        <p:spPr>
          <a:xfrm flipH="1">
            <a:off x="266" y="1955305"/>
            <a:ext cx="12192000" cy="2450425"/>
          </a:xfrm>
          <a:custGeom>
            <a:avLst/>
            <a:gdLst/>
            <a:ahLst/>
            <a:cxnLst/>
            <a:rect l="l" t="t" r="r" b="b"/>
            <a:pathLst>
              <a:path w="12192000" h="2450425" extrusionOk="0">
                <a:moveTo>
                  <a:pt x="10320120" y="0"/>
                </a:moveTo>
                <a:cubicBezTo>
                  <a:pt x="10624729" y="0"/>
                  <a:pt x="10874951" y="232315"/>
                  <a:pt x="10903526" y="529400"/>
                </a:cubicBezTo>
                <a:cubicBezTo>
                  <a:pt x="10971534" y="483299"/>
                  <a:pt x="11053735" y="456343"/>
                  <a:pt x="11142127" y="456343"/>
                </a:cubicBezTo>
                <a:cubicBezTo>
                  <a:pt x="11351772" y="456343"/>
                  <a:pt x="11526080" y="607695"/>
                  <a:pt x="11561703" y="807149"/>
                </a:cubicBezTo>
                <a:cubicBezTo>
                  <a:pt x="11577229" y="806005"/>
                  <a:pt x="11592850" y="805339"/>
                  <a:pt x="11608662" y="805339"/>
                </a:cubicBezTo>
                <a:cubicBezTo>
                  <a:pt x="11846025" y="805339"/>
                  <a:pt x="12050907" y="944309"/>
                  <a:pt x="12146443" y="1145381"/>
                </a:cubicBezTo>
                <a:lnTo>
                  <a:pt x="12192000" y="1130542"/>
                </a:lnTo>
                <a:lnTo>
                  <a:pt x="12192000" y="1921112"/>
                </a:lnTo>
                <a:lnTo>
                  <a:pt x="12156587" y="1910358"/>
                </a:lnTo>
                <a:cubicBezTo>
                  <a:pt x="12107628" y="1890117"/>
                  <a:pt x="12063385" y="1860804"/>
                  <a:pt x="12025952" y="1824514"/>
                </a:cubicBezTo>
                <a:cubicBezTo>
                  <a:pt x="11918510" y="1930241"/>
                  <a:pt x="11771158" y="1995487"/>
                  <a:pt x="11608566" y="1995487"/>
                </a:cubicBezTo>
                <a:cubicBezTo>
                  <a:pt x="11438545" y="1995487"/>
                  <a:pt x="11285097" y="1924241"/>
                  <a:pt x="11176703" y="1809845"/>
                </a:cubicBezTo>
                <a:cubicBezTo>
                  <a:pt x="11066975" y="2031206"/>
                  <a:pt x="10838756" y="2183416"/>
                  <a:pt x="10575009" y="2183416"/>
                </a:cubicBezTo>
                <a:cubicBezTo>
                  <a:pt x="10332121" y="2183416"/>
                  <a:pt x="10119428" y="2054352"/>
                  <a:pt x="10001604" y="1861090"/>
                </a:cubicBezTo>
                <a:cubicBezTo>
                  <a:pt x="9970647" y="1867091"/>
                  <a:pt x="9938644" y="1870234"/>
                  <a:pt x="9905877" y="1870234"/>
                </a:cubicBezTo>
                <a:cubicBezTo>
                  <a:pt x="9901782" y="1870234"/>
                  <a:pt x="9897686" y="1870139"/>
                  <a:pt x="9893590" y="1870043"/>
                </a:cubicBezTo>
                <a:cubicBezTo>
                  <a:pt x="9880731" y="2054471"/>
                  <a:pt x="9779878" y="2214640"/>
                  <a:pt x="9632725" y="2308831"/>
                </a:cubicBezTo>
                <a:lnTo>
                  <a:pt x="9617974" y="2316444"/>
                </a:lnTo>
                <a:lnTo>
                  <a:pt x="9035309" y="2316444"/>
                </a:lnTo>
                <a:lnTo>
                  <a:pt x="9023338" y="2310328"/>
                </a:lnTo>
                <a:cubicBezTo>
                  <a:pt x="8877003" y="2217672"/>
                  <a:pt x="8775927" y="2059996"/>
                  <a:pt x="8760687" y="1877949"/>
                </a:cubicBezTo>
                <a:cubicBezTo>
                  <a:pt x="8749638" y="1878711"/>
                  <a:pt x="8738589" y="1879092"/>
                  <a:pt x="8727349" y="1879092"/>
                </a:cubicBezTo>
                <a:cubicBezTo>
                  <a:pt x="8684106" y="1879092"/>
                  <a:pt x="8642196" y="1873377"/>
                  <a:pt x="8602381" y="1862614"/>
                </a:cubicBezTo>
                <a:cubicBezTo>
                  <a:pt x="8540945" y="2058829"/>
                  <a:pt x="8357684" y="2201228"/>
                  <a:pt x="8141180" y="2201228"/>
                </a:cubicBezTo>
                <a:cubicBezTo>
                  <a:pt x="7922010" y="2201228"/>
                  <a:pt x="7736940" y="2055304"/>
                  <a:pt x="7677789" y="1855279"/>
                </a:cubicBezTo>
                <a:cubicBezTo>
                  <a:pt x="7611210" y="1893189"/>
                  <a:pt x="7534247" y="1914906"/>
                  <a:pt x="7452142" y="1914906"/>
                </a:cubicBezTo>
                <a:cubicBezTo>
                  <a:pt x="7312600" y="1914906"/>
                  <a:pt x="7187728" y="1852232"/>
                  <a:pt x="7104003" y="1753552"/>
                </a:cubicBezTo>
                <a:cubicBezTo>
                  <a:pt x="7084382" y="1797082"/>
                  <a:pt x="7058664" y="1837373"/>
                  <a:pt x="7027994" y="1873282"/>
                </a:cubicBezTo>
                <a:cubicBezTo>
                  <a:pt x="7002466" y="2058543"/>
                  <a:pt x="6843590" y="2201228"/>
                  <a:pt x="6651280" y="2201228"/>
                </a:cubicBezTo>
                <a:cubicBezTo>
                  <a:pt x="6574794" y="2201228"/>
                  <a:pt x="6503642" y="2178653"/>
                  <a:pt x="6444016" y="2139791"/>
                </a:cubicBezTo>
                <a:lnTo>
                  <a:pt x="6444016" y="1492536"/>
                </a:lnTo>
                <a:lnTo>
                  <a:pt x="6393977" y="1497580"/>
                </a:lnTo>
                <a:cubicBezTo>
                  <a:pt x="6364298" y="1497580"/>
                  <a:pt x="6335323" y="1494573"/>
                  <a:pt x="6307336" y="1488846"/>
                </a:cubicBezTo>
                <a:lnTo>
                  <a:pt x="6281452" y="1480811"/>
                </a:lnTo>
                <a:lnTo>
                  <a:pt x="6281452" y="2192107"/>
                </a:lnTo>
                <a:cubicBezTo>
                  <a:pt x="6221826" y="2230969"/>
                  <a:pt x="6150674" y="2253544"/>
                  <a:pt x="6074188" y="2253544"/>
                </a:cubicBezTo>
                <a:cubicBezTo>
                  <a:pt x="5881879" y="2253544"/>
                  <a:pt x="5723002" y="2110859"/>
                  <a:pt x="5697474" y="1925598"/>
                </a:cubicBezTo>
                <a:cubicBezTo>
                  <a:pt x="5666804" y="1889689"/>
                  <a:pt x="5641087" y="1849398"/>
                  <a:pt x="5621465" y="1805868"/>
                </a:cubicBezTo>
                <a:cubicBezTo>
                  <a:pt x="5537740" y="1904548"/>
                  <a:pt x="5412868" y="1967222"/>
                  <a:pt x="5273327" y="1967222"/>
                </a:cubicBezTo>
                <a:cubicBezTo>
                  <a:pt x="5191221" y="1967222"/>
                  <a:pt x="5114259" y="1945505"/>
                  <a:pt x="5047679" y="1907595"/>
                </a:cubicBezTo>
                <a:cubicBezTo>
                  <a:pt x="4988528" y="2107620"/>
                  <a:pt x="4803458" y="2253544"/>
                  <a:pt x="4584288" y="2253544"/>
                </a:cubicBezTo>
                <a:cubicBezTo>
                  <a:pt x="4367784" y="2253544"/>
                  <a:pt x="4184523" y="2111145"/>
                  <a:pt x="4123087" y="1914930"/>
                </a:cubicBezTo>
                <a:cubicBezTo>
                  <a:pt x="4083272" y="1925693"/>
                  <a:pt x="4041362" y="1931408"/>
                  <a:pt x="3998119" y="1931408"/>
                </a:cubicBezTo>
                <a:cubicBezTo>
                  <a:pt x="3986879" y="1931408"/>
                  <a:pt x="3975830" y="1931027"/>
                  <a:pt x="3964781" y="1930265"/>
                </a:cubicBezTo>
                <a:cubicBezTo>
                  <a:pt x="3940397" y="2221540"/>
                  <a:pt x="3696272" y="2450425"/>
                  <a:pt x="3398615" y="2450425"/>
                </a:cubicBezTo>
                <a:cubicBezTo>
                  <a:pt x="3098292" y="2450425"/>
                  <a:pt x="2852452" y="2217444"/>
                  <a:pt x="2831878" y="1922359"/>
                </a:cubicBezTo>
                <a:cubicBezTo>
                  <a:pt x="2827782" y="1922455"/>
                  <a:pt x="2823686" y="1922550"/>
                  <a:pt x="2819591" y="1922550"/>
                </a:cubicBezTo>
                <a:cubicBezTo>
                  <a:pt x="2786824" y="1922550"/>
                  <a:pt x="2754821" y="1919407"/>
                  <a:pt x="2723864" y="1913406"/>
                </a:cubicBezTo>
                <a:cubicBezTo>
                  <a:pt x="2606040" y="2106668"/>
                  <a:pt x="2393347" y="2235732"/>
                  <a:pt x="2150459" y="2235732"/>
                </a:cubicBezTo>
                <a:cubicBezTo>
                  <a:pt x="1886712" y="2235732"/>
                  <a:pt x="1658493" y="2083522"/>
                  <a:pt x="1548765" y="1862161"/>
                </a:cubicBezTo>
                <a:cubicBezTo>
                  <a:pt x="1440371" y="1976557"/>
                  <a:pt x="1286923" y="2047803"/>
                  <a:pt x="1116902" y="2047803"/>
                </a:cubicBezTo>
                <a:cubicBezTo>
                  <a:pt x="954310" y="2047803"/>
                  <a:pt x="806958" y="1982557"/>
                  <a:pt x="699516" y="1876830"/>
                </a:cubicBezTo>
                <a:cubicBezTo>
                  <a:pt x="624650" y="1949410"/>
                  <a:pt x="522542" y="1994083"/>
                  <a:pt x="409956" y="1994083"/>
                </a:cubicBezTo>
                <a:cubicBezTo>
                  <a:pt x="225076" y="1994083"/>
                  <a:pt x="68390" y="1873496"/>
                  <a:pt x="14192" y="1706618"/>
                </a:cubicBezTo>
                <a:cubicBezTo>
                  <a:pt x="9620" y="1710809"/>
                  <a:pt x="4953" y="1714809"/>
                  <a:pt x="0" y="1718619"/>
                </a:cubicBezTo>
                <a:lnTo>
                  <a:pt x="0" y="721352"/>
                </a:lnTo>
                <a:cubicBezTo>
                  <a:pt x="205073" y="758023"/>
                  <a:pt x="360712" y="937284"/>
                  <a:pt x="360712" y="1152930"/>
                </a:cubicBezTo>
                <a:cubicBezTo>
                  <a:pt x="360712" y="1156930"/>
                  <a:pt x="360617" y="1160835"/>
                  <a:pt x="360521" y="1164836"/>
                </a:cubicBezTo>
                <a:cubicBezTo>
                  <a:pt x="376714" y="1162931"/>
                  <a:pt x="393192" y="1161883"/>
                  <a:pt x="409861" y="1161883"/>
                </a:cubicBezTo>
                <a:cubicBezTo>
                  <a:pt x="470059" y="1161883"/>
                  <a:pt x="527304" y="1174742"/>
                  <a:pt x="579025" y="1197697"/>
                </a:cubicBezTo>
                <a:cubicBezTo>
                  <a:pt x="674561" y="996625"/>
                  <a:pt x="879443" y="857655"/>
                  <a:pt x="1116806" y="857655"/>
                </a:cubicBezTo>
                <a:cubicBezTo>
                  <a:pt x="1132618" y="857655"/>
                  <a:pt x="1148239" y="858321"/>
                  <a:pt x="1163765" y="859465"/>
                </a:cubicBezTo>
                <a:cubicBezTo>
                  <a:pt x="1199388" y="660011"/>
                  <a:pt x="1373696" y="508659"/>
                  <a:pt x="1583341" y="508659"/>
                </a:cubicBezTo>
                <a:cubicBezTo>
                  <a:pt x="1671733" y="508659"/>
                  <a:pt x="1753934" y="535615"/>
                  <a:pt x="1821942" y="581716"/>
                </a:cubicBezTo>
                <a:cubicBezTo>
                  <a:pt x="1850517" y="284631"/>
                  <a:pt x="2100739" y="52316"/>
                  <a:pt x="2405348" y="52316"/>
                </a:cubicBezTo>
                <a:cubicBezTo>
                  <a:pt x="2729008" y="52316"/>
                  <a:pt x="2991422" y="314730"/>
                  <a:pt x="2991422" y="638484"/>
                </a:cubicBezTo>
                <a:cubicBezTo>
                  <a:pt x="2991422" y="741926"/>
                  <a:pt x="2964561" y="839081"/>
                  <a:pt x="2917508" y="923472"/>
                </a:cubicBezTo>
                <a:cubicBezTo>
                  <a:pt x="3117437" y="962906"/>
                  <a:pt x="3274886" y="1120354"/>
                  <a:pt x="3314224" y="1320284"/>
                </a:cubicBezTo>
                <a:cubicBezTo>
                  <a:pt x="3341751" y="1316188"/>
                  <a:pt x="3369850" y="1314093"/>
                  <a:pt x="3398520" y="1314093"/>
                </a:cubicBezTo>
                <a:cubicBezTo>
                  <a:pt x="3445574" y="1314093"/>
                  <a:pt x="3491294" y="1319903"/>
                  <a:pt x="3535109" y="1330666"/>
                </a:cubicBezTo>
                <a:cubicBezTo>
                  <a:pt x="3589115" y="1125402"/>
                  <a:pt x="3775901" y="974050"/>
                  <a:pt x="3998119" y="974050"/>
                </a:cubicBezTo>
                <a:cubicBezTo>
                  <a:pt x="4211003" y="974050"/>
                  <a:pt x="4391406" y="1113020"/>
                  <a:pt x="4453605" y="1305139"/>
                </a:cubicBezTo>
                <a:cubicBezTo>
                  <a:pt x="4495134" y="1293519"/>
                  <a:pt x="4538949" y="1287232"/>
                  <a:pt x="4584193" y="1287232"/>
                </a:cubicBezTo>
                <a:cubicBezTo>
                  <a:pt x="4678966" y="1287232"/>
                  <a:pt x="4767263" y="1314474"/>
                  <a:pt x="4841843" y="1361623"/>
                </a:cubicBezTo>
                <a:cubicBezTo>
                  <a:pt x="4903661" y="1182934"/>
                  <a:pt x="5073492" y="1054536"/>
                  <a:pt x="5273231" y="1054536"/>
                </a:cubicBezTo>
                <a:cubicBezTo>
                  <a:pt x="5448967" y="1054536"/>
                  <a:pt x="5601558" y="1153977"/>
                  <a:pt x="5677758" y="1299615"/>
                </a:cubicBezTo>
                <a:cubicBezTo>
                  <a:pt x="5736836" y="1221034"/>
                  <a:pt x="5818525" y="1160347"/>
                  <a:pt x="5913139" y="1127281"/>
                </a:cubicBezTo>
                <a:lnTo>
                  <a:pt x="5968744" y="1114024"/>
                </a:lnTo>
                <a:lnTo>
                  <a:pt x="5964072" y="1067675"/>
                </a:lnTo>
                <a:cubicBezTo>
                  <a:pt x="5964072" y="830245"/>
                  <a:pt x="6156547" y="637770"/>
                  <a:pt x="6393977" y="637770"/>
                </a:cubicBezTo>
                <a:cubicBezTo>
                  <a:pt x="6631407" y="637770"/>
                  <a:pt x="6823882" y="830245"/>
                  <a:pt x="6823882" y="1067675"/>
                </a:cubicBezTo>
                <a:lnTo>
                  <a:pt x="6822662" y="1079780"/>
                </a:lnTo>
                <a:lnTo>
                  <a:pt x="6902276" y="1116878"/>
                </a:lnTo>
                <a:cubicBezTo>
                  <a:pt x="6958890" y="1150477"/>
                  <a:pt x="7008325" y="1194912"/>
                  <a:pt x="7047710" y="1247299"/>
                </a:cubicBezTo>
                <a:cubicBezTo>
                  <a:pt x="7123910" y="1101661"/>
                  <a:pt x="7276501" y="1002220"/>
                  <a:pt x="7452237" y="1002220"/>
                </a:cubicBezTo>
                <a:cubicBezTo>
                  <a:pt x="7651976" y="1002220"/>
                  <a:pt x="7821807" y="1130618"/>
                  <a:pt x="7883625" y="1309307"/>
                </a:cubicBezTo>
                <a:cubicBezTo>
                  <a:pt x="7958205" y="1262158"/>
                  <a:pt x="8046502" y="1234916"/>
                  <a:pt x="8141276" y="1234916"/>
                </a:cubicBezTo>
                <a:cubicBezTo>
                  <a:pt x="8186520" y="1234916"/>
                  <a:pt x="8230335" y="1241203"/>
                  <a:pt x="8271863" y="1252823"/>
                </a:cubicBezTo>
                <a:cubicBezTo>
                  <a:pt x="8334062" y="1060704"/>
                  <a:pt x="8514465" y="921734"/>
                  <a:pt x="8727349" y="921734"/>
                </a:cubicBezTo>
                <a:cubicBezTo>
                  <a:pt x="8949567" y="921734"/>
                  <a:pt x="9136353" y="1073086"/>
                  <a:pt x="9190359" y="1278350"/>
                </a:cubicBezTo>
                <a:cubicBezTo>
                  <a:pt x="9234174" y="1267587"/>
                  <a:pt x="9279894" y="1261777"/>
                  <a:pt x="9326948" y="1261777"/>
                </a:cubicBezTo>
                <a:cubicBezTo>
                  <a:pt x="9355618" y="1261777"/>
                  <a:pt x="9383717" y="1263872"/>
                  <a:pt x="9411244" y="1267968"/>
                </a:cubicBezTo>
                <a:cubicBezTo>
                  <a:pt x="9450582" y="1068038"/>
                  <a:pt x="9608031" y="910590"/>
                  <a:pt x="9807960" y="871156"/>
                </a:cubicBezTo>
                <a:cubicBezTo>
                  <a:pt x="9760907" y="786765"/>
                  <a:pt x="9734046" y="689610"/>
                  <a:pt x="9734046" y="586168"/>
                </a:cubicBezTo>
                <a:cubicBezTo>
                  <a:pt x="9734046" y="262414"/>
                  <a:pt x="9996460" y="0"/>
                  <a:pt x="10320120" y="0"/>
                </a:cubicBezTo>
                <a:close/>
              </a:path>
            </a:pathLst>
          </a:custGeom>
          <a:solidFill>
            <a:srgbClr val="F2F9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0" name="Google Shape;320;p10"/>
          <p:cNvSpPr/>
          <p:nvPr/>
        </p:nvSpPr>
        <p:spPr>
          <a:xfrm flipH="1">
            <a:off x="-2083" y="3466531"/>
            <a:ext cx="12194349" cy="3387370"/>
          </a:xfrm>
          <a:custGeom>
            <a:avLst/>
            <a:gdLst/>
            <a:ahLst/>
            <a:cxnLst/>
            <a:rect l="l" t="t" r="r" b="b"/>
            <a:pathLst>
              <a:path w="6860393" h="3430248" extrusionOk="0">
                <a:moveTo>
                  <a:pt x="0" y="0"/>
                </a:moveTo>
                <a:lnTo>
                  <a:pt x="6860394" y="0"/>
                </a:lnTo>
                <a:lnTo>
                  <a:pt x="6860394" y="3430249"/>
                </a:lnTo>
                <a:lnTo>
                  <a:pt x="0" y="3430249"/>
                </a:lnTo>
                <a:close/>
              </a:path>
            </a:pathLst>
          </a:custGeom>
          <a:solidFill>
            <a:srgbClr val="3B9AC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10"/>
          <p:cNvSpPr/>
          <p:nvPr/>
        </p:nvSpPr>
        <p:spPr>
          <a:xfrm flipH="1">
            <a:off x="-2083" y="4749421"/>
            <a:ext cx="12194349" cy="737910"/>
          </a:xfrm>
          <a:custGeom>
            <a:avLst/>
            <a:gdLst/>
            <a:ahLst/>
            <a:cxnLst/>
            <a:rect l="l" t="t" r="r" b="b"/>
            <a:pathLst>
              <a:path w="6860393" h="576492" extrusionOk="0">
                <a:moveTo>
                  <a:pt x="0" y="133463"/>
                </a:moveTo>
                <a:lnTo>
                  <a:pt x="0" y="430990"/>
                </a:lnTo>
                <a:cubicBezTo>
                  <a:pt x="7909" y="430782"/>
                  <a:pt x="15194" y="430366"/>
                  <a:pt x="21750" y="429845"/>
                </a:cubicBezTo>
                <a:cubicBezTo>
                  <a:pt x="401698" y="400290"/>
                  <a:pt x="350393" y="460441"/>
                  <a:pt x="684343" y="526628"/>
                </a:cubicBezTo>
                <a:cubicBezTo>
                  <a:pt x="860632" y="559721"/>
                  <a:pt x="980517" y="562322"/>
                  <a:pt x="1159408" y="542758"/>
                </a:cubicBezTo>
                <a:cubicBezTo>
                  <a:pt x="1451835" y="510809"/>
                  <a:pt x="1721889" y="561281"/>
                  <a:pt x="2023370" y="563155"/>
                </a:cubicBezTo>
                <a:cubicBezTo>
                  <a:pt x="2213812" y="564404"/>
                  <a:pt x="2405712" y="568150"/>
                  <a:pt x="2596050" y="567213"/>
                </a:cubicBezTo>
                <a:cubicBezTo>
                  <a:pt x="2714478" y="567006"/>
                  <a:pt x="2830616" y="569086"/>
                  <a:pt x="2948940" y="572105"/>
                </a:cubicBezTo>
                <a:cubicBezTo>
                  <a:pt x="3435452" y="583656"/>
                  <a:pt x="3921132" y="568462"/>
                  <a:pt x="4407228" y="570960"/>
                </a:cubicBezTo>
                <a:cubicBezTo>
                  <a:pt x="4926937" y="575435"/>
                  <a:pt x="5460591" y="540156"/>
                  <a:pt x="5981758" y="519863"/>
                </a:cubicBezTo>
                <a:cubicBezTo>
                  <a:pt x="6309464" y="507271"/>
                  <a:pt x="6548818" y="455030"/>
                  <a:pt x="6860394" y="427556"/>
                </a:cubicBezTo>
                <a:lnTo>
                  <a:pt x="6860394" y="144598"/>
                </a:lnTo>
                <a:cubicBezTo>
                  <a:pt x="6755911" y="124305"/>
                  <a:pt x="6647161" y="115668"/>
                  <a:pt x="6527276" y="127323"/>
                </a:cubicBezTo>
                <a:cubicBezTo>
                  <a:pt x="6264924" y="152611"/>
                  <a:pt x="6037954" y="173425"/>
                  <a:pt x="5776955" y="125658"/>
                </a:cubicBezTo>
                <a:cubicBezTo>
                  <a:pt x="5665083" y="104637"/>
                  <a:pt x="5559143" y="81014"/>
                  <a:pt x="5448624" y="57390"/>
                </a:cubicBezTo>
                <a:cubicBezTo>
                  <a:pt x="5046198" y="-16601"/>
                  <a:pt x="4941090" y="143245"/>
                  <a:pt x="4544388" y="75810"/>
                </a:cubicBezTo>
                <a:cubicBezTo>
                  <a:pt x="4393075" y="50418"/>
                  <a:pt x="4253001" y="43237"/>
                  <a:pt x="4097733" y="49065"/>
                </a:cubicBezTo>
                <a:cubicBezTo>
                  <a:pt x="3871596" y="57494"/>
                  <a:pt x="3758684" y="62177"/>
                  <a:pt x="3530153" y="50002"/>
                </a:cubicBezTo>
                <a:cubicBezTo>
                  <a:pt x="3364479" y="41156"/>
                  <a:pt x="3213478" y="12850"/>
                  <a:pt x="3062997" y="7126"/>
                </a:cubicBezTo>
                <a:cubicBezTo>
                  <a:pt x="2602086" y="-10149"/>
                  <a:pt x="2660155" y="-1303"/>
                  <a:pt x="2240662" y="93606"/>
                </a:cubicBezTo>
                <a:cubicBezTo>
                  <a:pt x="1735001" y="198817"/>
                  <a:pt x="1726884" y="-79353"/>
                  <a:pt x="1209360" y="123056"/>
                </a:cubicBezTo>
                <a:cubicBezTo>
                  <a:pt x="836801" y="275722"/>
                  <a:pt x="878740" y="164371"/>
                  <a:pt x="539898" y="65820"/>
                </a:cubicBezTo>
                <a:cubicBezTo>
                  <a:pt x="308766" y="5773"/>
                  <a:pt x="159430" y="69670"/>
                  <a:pt x="0" y="13346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2" name="Google Shape;322;p10"/>
          <p:cNvSpPr/>
          <p:nvPr/>
        </p:nvSpPr>
        <p:spPr>
          <a:xfrm flipH="1">
            <a:off x="-2268" y="3799975"/>
            <a:ext cx="12194533" cy="578327"/>
          </a:xfrm>
          <a:custGeom>
            <a:avLst/>
            <a:gdLst/>
            <a:ahLst/>
            <a:cxnLst/>
            <a:rect l="l" t="t" r="r" b="b"/>
            <a:pathLst>
              <a:path w="6860497" h="579776" extrusionOk="0">
                <a:moveTo>
                  <a:pt x="0" y="18533"/>
                </a:moveTo>
                <a:lnTo>
                  <a:pt x="0" y="460609"/>
                </a:lnTo>
                <a:cubicBezTo>
                  <a:pt x="422511" y="521488"/>
                  <a:pt x="735960" y="461337"/>
                  <a:pt x="1159200" y="525130"/>
                </a:cubicBezTo>
                <a:cubicBezTo>
                  <a:pt x="1721369" y="609945"/>
                  <a:pt x="1705342" y="589235"/>
                  <a:pt x="2256896" y="509624"/>
                </a:cubicBezTo>
                <a:cubicBezTo>
                  <a:pt x="2521330" y="469246"/>
                  <a:pt x="2684715" y="448953"/>
                  <a:pt x="2961012" y="448329"/>
                </a:cubicBezTo>
                <a:cubicBezTo>
                  <a:pt x="3362710" y="434176"/>
                  <a:pt x="3591032" y="321992"/>
                  <a:pt x="4008860" y="372464"/>
                </a:cubicBezTo>
                <a:cubicBezTo>
                  <a:pt x="4379754" y="417317"/>
                  <a:pt x="4701008" y="406390"/>
                  <a:pt x="5066075" y="446976"/>
                </a:cubicBezTo>
                <a:cubicBezTo>
                  <a:pt x="5402834" y="486001"/>
                  <a:pt x="5286072" y="548025"/>
                  <a:pt x="5658735" y="494847"/>
                </a:cubicBezTo>
                <a:cubicBezTo>
                  <a:pt x="6193638" y="418566"/>
                  <a:pt x="6524674" y="390676"/>
                  <a:pt x="6860498" y="392965"/>
                </a:cubicBezTo>
                <a:lnTo>
                  <a:pt x="6860498" y="243942"/>
                </a:lnTo>
                <a:cubicBezTo>
                  <a:pt x="6736138" y="238322"/>
                  <a:pt x="6611362" y="235512"/>
                  <a:pt x="6483152" y="235512"/>
                </a:cubicBezTo>
                <a:cubicBezTo>
                  <a:pt x="6098729" y="235720"/>
                  <a:pt x="5685584" y="278908"/>
                  <a:pt x="5312297" y="252579"/>
                </a:cubicBezTo>
                <a:cubicBezTo>
                  <a:pt x="5266299" y="249457"/>
                  <a:pt x="5220406" y="246335"/>
                  <a:pt x="5174408" y="243525"/>
                </a:cubicBezTo>
                <a:cubicBezTo>
                  <a:pt x="4593611" y="207935"/>
                  <a:pt x="4460406" y="390988"/>
                  <a:pt x="3887622" y="155485"/>
                </a:cubicBezTo>
                <a:cubicBezTo>
                  <a:pt x="3718618" y="85968"/>
                  <a:pt x="3776375" y="94918"/>
                  <a:pt x="3922485" y="141020"/>
                </a:cubicBezTo>
                <a:cubicBezTo>
                  <a:pt x="4275791" y="252371"/>
                  <a:pt x="4410038" y="218341"/>
                  <a:pt x="4762304" y="161313"/>
                </a:cubicBezTo>
                <a:cubicBezTo>
                  <a:pt x="4983237" y="125514"/>
                  <a:pt x="5012480" y="132902"/>
                  <a:pt x="5232165" y="126867"/>
                </a:cubicBezTo>
                <a:cubicBezTo>
                  <a:pt x="5054939" y="92212"/>
                  <a:pt x="4960759" y="107822"/>
                  <a:pt x="4788112" y="134880"/>
                </a:cubicBezTo>
                <a:cubicBezTo>
                  <a:pt x="4488712" y="181814"/>
                  <a:pt x="4513480" y="154132"/>
                  <a:pt x="4240617" y="142373"/>
                </a:cubicBezTo>
                <a:cubicBezTo>
                  <a:pt x="3940072" y="129364"/>
                  <a:pt x="4013751" y="108031"/>
                  <a:pt x="3750254" y="43926"/>
                </a:cubicBezTo>
                <a:cubicBezTo>
                  <a:pt x="3498309" y="-17266"/>
                  <a:pt x="3122732" y="59015"/>
                  <a:pt x="2891079" y="135192"/>
                </a:cubicBezTo>
                <a:cubicBezTo>
                  <a:pt x="2660883" y="215219"/>
                  <a:pt x="2647875" y="244254"/>
                  <a:pt x="2375636" y="290876"/>
                </a:cubicBezTo>
                <a:cubicBezTo>
                  <a:pt x="2220785" y="314499"/>
                  <a:pt x="2070408" y="332502"/>
                  <a:pt x="1912435" y="344470"/>
                </a:cubicBezTo>
                <a:cubicBezTo>
                  <a:pt x="1499498" y="375794"/>
                  <a:pt x="1222785" y="300034"/>
                  <a:pt x="818173" y="266733"/>
                </a:cubicBezTo>
                <a:cubicBezTo>
                  <a:pt x="812241" y="266212"/>
                  <a:pt x="328747" y="244983"/>
                  <a:pt x="457582" y="199609"/>
                </a:cubicBezTo>
                <a:cubicBezTo>
                  <a:pt x="687361" y="118541"/>
                  <a:pt x="1197184" y="138418"/>
                  <a:pt x="1468902" y="137898"/>
                </a:cubicBezTo>
                <a:cubicBezTo>
                  <a:pt x="1779750" y="137377"/>
                  <a:pt x="2893785" y="54124"/>
                  <a:pt x="1841149" y="18533"/>
                </a:cubicBezTo>
                <a:cubicBezTo>
                  <a:pt x="1473690" y="6045"/>
                  <a:pt x="1052844" y="-5610"/>
                  <a:pt x="688402" y="2923"/>
                </a:cubicBezTo>
                <a:cubicBezTo>
                  <a:pt x="452586" y="8647"/>
                  <a:pt x="225721" y="14474"/>
                  <a:pt x="0" y="18533"/>
                </a:cubicBezTo>
                <a:close/>
              </a:path>
            </a:pathLst>
          </a:custGeom>
          <a:solidFill>
            <a:srgbClr val="5EB3E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10"/>
          <p:cNvSpPr/>
          <p:nvPr/>
        </p:nvSpPr>
        <p:spPr>
          <a:xfrm flipH="1">
            <a:off x="-2083" y="3430248"/>
            <a:ext cx="12194349" cy="199960"/>
          </a:xfrm>
          <a:custGeom>
            <a:avLst/>
            <a:gdLst/>
            <a:ahLst/>
            <a:cxnLst/>
            <a:rect l="l" t="t" r="r" b="b"/>
            <a:pathLst>
              <a:path w="6860393" h="104691" extrusionOk="0">
                <a:moveTo>
                  <a:pt x="0" y="0"/>
                </a:moveTo>
                <a:lnTo>
                  <a:pt x="6860394" y="0"/>
                </a:lnTo>
                <a:lnTo>
                  <a:pt x="6860394" y="104691"/>
                </a:lnTo>
                <a:lnTo>
                  <a:pt x="0" y="104691"/>
                </a:lnTo>
                <a:close/>
              </a:path>
            </a:pathLst>
          </a:custGeom>
          <a:solidFill>
            <a:srgbClr val="2181B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10"/>
          <p:cNvSpPr/>
          <p:nvPr/>
        </p:nvSpPr>
        <p:spPr>
          <a:xfrm flipH="1">
            <a:off x="6251" y="4104754"/>
            <a:ext cx="12186015" cy="2750673"/>
          </a:xfrm>
          <a:custGeom>
            <a:avLst/>
            <a:gdLst/>
            <a:ahLst/>
            <a:cxnLst/>
            <a:rect l="l" t="t" r="r" b="b"/>
            <a:pathLst>
              <a:path w="6281451" h="2792561" extrusionOk="0">
                <a:moveTo>
                  <a:pt x="6281452" y="400263"/>
                </a:moveTo>
                <a:lnTo>
                  <a:pt x="6281452" y="2792562"/>
                </a:lnTo>
                <a:lnTo>
                  <a:pt x="0" y="2792562"/>
                </a:lnTo>
                <a:lnTo>
                  <a:pt x="0" y="483988"/>
                </a:lnTo>
                <a:lnTo>
                  <a:pt x="791242" y="282439"/>
                </a:lnTo>
                <a:cubicBezTo>
                  <a:pt x="1210532" y="175663"/>
                  <a:pt x="1598390" y="164519"/>
                  <a:pt x="2011966" y="249196"/>
                </a:cubicBezTo>
                <a:cubicBezTo>
                  <a:pt x="2483930" y="345875"/>
                  <a:pt x="2906268" y="335398"/>
                  <a:pt x="3370612" y="215573"/>
                </a:cubicBezTo>
                <a:lnTo>
                  <a:pt x="3811905" y="101654"/>
                </a:lnTo>
                <a:cubicBezTo>
                  <a:pt x="4394168" y="-48650"/>
                  <a:pt x="4932521" y="-32648"/>
                  <a:pt x="5508403" y="152137"/>
                </a:cubicBezTo>
                <a:lnTo>
                  <a:pt x="6281452" y="40026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10"/>
          <p:cNvSpPr/>
          <p:nvPr/>
        </p:nvSpPr>
        <p:spPr>
          <a:xfrm flipH="1">
            <a:off x="6251" y="4614531"/>
            <a:ext cx="12186015" cy="2244932"/>
          </a:xfrm>
          <a:custGeom>
            <a:avLst/>
            <a:gdLst/>
            <a:ahLst/>
            <a:cxnLst/>
            <a:rect l="l" t="t" r="r" b="b"/>
            <a:pathLst>
              <a:path w="6281451" h="2098067" extrusionOk="0">
                <a:moveTo>
                  <a:pt x="6281452" y="93627"/>
                </a:moveTo>
                <a:lnTo>
                  <a:pt x="6281452" y="2098068"/>
                </a:lnTo>
                <a:lnTo>
                  <a:pt x="0" y="2098068"/>
                </a:lnTo>
                <a:lnTo>
                  <a:pt x="0" y="39715"/>
                </a:lnTo>
                <a:cubicBezTo>
                  <a:pt x="471392" y="-34294"/>
                  <a:pt x="931259" y="-4957"/>
                  <a:pt x="1397889" y="128488"/>
                </a:cubicBezTo>
                <a:cubicBezTo>
                  <a:pt x="2046161" y="314035"/>
                  <a:pt x="2642521" y="319369"/>
                  <a:pt x="3284601" y="145443"/>
                </a:cubicBezTo>
                <a:cubicBezTo>
                  <a:pt x="3778758" y="11521"/>
                  <a:pt x="4280535" y="-2480"/>
                  <a:pt x="4786694" y="103342"/>
                </a:cubicBezTo>
                <a:cubicBezTo>
                  <a:pt x="5309045" y="212499"/>
                  <a:pt x="5783961" y="210213"/>
                  <a:pt x="6281452" y="9362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10"/>
          <p:cNvSpPr/>
          <p:nvPr/>
        </p:nvSpPr>
        <p:spPr>
          <a:xfrm flipH="1">
            <a:off x="6251" y="5281684"/>
            <a:ext cx="12186015" cy="1574789"/>
          </a:xfrm>
          <a:custGeom>
            <a:avLst/>
            <a:gdLst/>
            <a:ahLst/>
            <a:cxnLst/>
            <a:rect l="l" t="t" r="r" b="b"/>
            <a:pathLst>
              <a:path w="6281451" h="1598771" extrusionOk="0">
                <a:moveTo>
                  <a:pt x="6281452" y="0"/>
                </a:moveTo>
                <a:lnTo>
                  <a:pt x="6281452" y="1598771"/>
                </a:lnTo>
                <a:lnTo>
                  <a:pt x="0" y="1598771"/>
                </a:lnTo>
                <a:lnTo>
                  <a:pt x="0" y="257461"/>
                </a:lnTo>
                <a:lnTo>
                  <a:pt x="25527" y="265462"/>
                </a:lnTo>
                <a:cubicBezTo>
                  <a:pt x="673418" y="469773"/>
                  <a:pt x="1302544" y="512064"/>
                  <a:pt x="1951292" y="391763"/>
                </a:cubicBezTo>
                <a:cubicBezTo>
                  <a:pt x="2512695" y="287655"/>
                  <a:pt x="3004376" y="287369"/>
                  <a:pt x="3554635" y="390716"/>
                </a:cubicBezTo>
                <a:cubicBezTo>
                  <a:pt x="4254913" y="522256"/>
                  <a:pt x="4928330" y="466344"/>
                  <a:pt x="5642991" y="220027"/>
                </a:cubicBezTo>
                <a:lnTo>
                  <a:pt x="6281452" y="0"/>
                </a:ln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10"/>
          <p:cNvSpPr/>
          <p:nvPr/>
        </p:nvSpPr>
        <p:spPr>
          <a:xfrm flipH="1">
            <a:off x="6251" y="5944888"/>
            <a:ext cx="12186015" cy="912226"/>
          </a:xfrm>
          <a:custGeom>
            <a:avLst/>
            <a:gdLst/>
            <a:ahLst/>
            <a:cxnLst/>
            <a:rect l="l" t="t" r="r" b="b"/>
            <a:pathLst>
              <a:path w="6281451" h="926118" extrusionOk="0">
                <a:moveTo>
                  <a:pt x="0" y="225079"/>
                </a:moveTo>
                <a:lnTo>
                  <a:pt x="0" y="926119"/>
                </a:lnTo>
                <a:lnTo>
                  <a:pt x="6281452" y="926119"/>
                </a:lnTo>
                <a:lnTo>
                  <a:pt x="6281452" y="272133"/>
                </a:lnTo>
                <a:lnTo>
                  <a:pt x="5490210" y="158785"/>
                </a:lnTo>
                <a:cubicBezTo>
                  <a:pt x="5070920" y="98778"/>
                  <a:pt x="4683062" y="92491"/>
                  <a:pt x="4269486" y="140116"/>
                </a:cubicBezTo>
                <a:cubicBezTo>
                  <a:pt x="3797522" y="194504"/>
                  <a:pt x="3375184" y="188598"/>
                  <a:pt x="2910840" y="121162"/>
                </a:cubicBezTo>
                <a:lnTo>
                  <a:pt x="2469547" y="57153"/>
                </a:lnTo>
                <a:cubicBezTo>
                  <a:pt x="1887284" y="-27333"/>
                  <a:pt x="1348931" y="-18380"/>
                  <a:pt x="773049" y="85538"/>
                </a:cubicBezTo>
                <a:lnTo>
                  <a:pt x="0" y="225079"/>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10"/>
          <p:cNvSpPr/>
          <p:nvPr/>
        </p:nvSpPr>
        <p:spPr>
          <a:xfrm flipH="1">
            <a:off x="9225768" y="4465676"/>
            <a:ext cx="2477400" cy="265800"/>
          </a:xfrm>
          <a:prstGeom prst="ellipse">
            <a:avLst/>
          </a:prstGeom>
          <a:solidFill>
            <a:srgbClr val="F9BC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329" name="Google Shape;329;p10"/>
          <p:cNvGrpSpPr/>
          <p:nvPr/>
        </p:nvGrpSpPr>
        <p:grpSpPr>
          <a:xfrm flipH="1">
            <a:off x="10023150" y="2947309"/>
            <a:ext cx="1738239" cy="1743417"/>
            <a:chOff x="4067175" y="-2019300"/>
            <a:chExt cx="4220050" cy="4232623"/>
          </a:xfrm>
        </p:grpSpPr>
        <p:sp>
          <p:nvSpPr>
            <p:cNvPr id="330" name="Google Shape;330;p10"/>
            <p:cNvSpPr/>
            <p:nvPr/>
          </p:nvSpPr>
          <p:spPr>
            <a:xfrm>
              <a:off x="5501258" y="-2019300"/>
              <a:ext cx="1351883" cy="989266"/>
            </a:xfrm>
            <a:custGeom>
              <a:avLst/>
              <a:gdLst/>
              <a:ahLst/>
              <a:cxnLst/>
              <a:rect l="l" t="t" r="r" b="b"/>
              <a:pathLst>
                <a:path w="1351883" h="989266" extrusionOk="0">
                  <a:moveTo>
                    <a:pt x="675989" y="0"/>
                  </a:moveTo>
                  <a:lnTo>
                    <a:pt x="1013936" y="494633"/>
                  </a:lnTo>
                  <a:lnTo>
                    <a:pt x="1351883" y="989267"/>
                  </a:lnTo>
                  <a:lnTo>
                    <a:pt x="675989" y="989267"/>
                  </a:lnTo>
                  <a:lnTo>
                    <a:pt x="0" y="989267"/>
                  </a:lnTo>
                  <a:lnTo>
                    <a:pt x="337947" y="494633"/>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10"/>
            <p:cNvSpPr/>
            <p:nvPr/>
          </p:nvSpPr>
          <p:spPr>
            <a:xfrm>
              <a:off x="5602605" y="-819151"/>
              <a:ext cx="1149191" cy="2916745"/>
            </a:xfrm>
            <a:custGeom>
              <a:avLst/>
              <a:gdLst/>
              <a:ahLst/>
              <a:cxnLst/>
              <a:rect l="l" t="t" r="r" b="b"/>
              <a:pathLst>
                <a:path w="1149191" h="2916745" extrusionOk="0">
                  <a:moveTo>
                    <a:pt x="1149191" y="2916746"/>
                  </a:moveTo>
                  <a:lnTo>
                    <a:pt x="1149191" y="0"/>
                  </a:lnTo>
                  <a:lnTo>
                    <a:pt x="0" y="0"/>
                  </a:lnTo>
                  <a:lnTo>
                    <a:pt x="0" y="2916746"/>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10"/>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10"/>
            <p:cNvSpPr/>
            <p:nvPr/>
          </p:nvSpPr>
          <p:spPr>
            <a:xfrm>
              <a:off x="5377148" y="-1437418"/>
              <a:ext cx="1600104" cy="741807"/>
            </a:xfrm>
            <a:custGeom>
              <a:avLst/>
              <a:gdLst/>
              <a:ahLst/>
              <a:cxnLst/>
              <a:rect l="l" t="t" r="r" b="b"/>
              <a:pathLst>
                <a:path w="1600104" h="741807" extrusionOk="0">
                  <a:moveTo>
                    <a:pt x="0" y="0"/>
                  </a:moveTo>
                  <a:lnTo>
                    <a:pt x="241840" y="0"/>
                  </a:lnTo>
                  <a:lnTo>
                    <a:pt x="241840" y="164497"/>
                  </a:lnTo>
                  <a:lnTo>
                    <a:pt x="554546" y="164497"/>
                  </a:lnTo>
                  <a:lnTo>
                    <a:pt x="554546" y="0"/>
                  </a:lnTo>
                  <a:lnTo>
                    <a:pt x="1045559" y="0"/>
                  </a:lnTo>
                  <a:lnTo>
                    <a:pt x="1045559" y="164497"/>
                  </a:lnTo>
                  <a:lnTo>
                    <a:pt x="1358265" y="164497"/>
                  </a:lnTo>
                  <a:lnTo>
                    <a:pt x="1358265" y="0"/>
                  </a:lnTo>
                  <a:lnTo>
                    <a:pt x="1600105" y="0"/>
                  </a:lnTo>
                  <a:lnTo>
                    <a:pt x="1600105" y="741807"/>
                  </a:lnTo>
                  <a:lnTo>
                    <a:pt x="0" y="741807"/>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10"/>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10"/>
            <p:cNvSpPr/>
            <p:nvPr/>
          </p:nvSpPr>
          <p:spPr>
            <a:xfrm>
              <a:off x="4203192" y="2529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10"/>
            <p:cNvSpPr/>
            <p:nvPr/>
          </p:nvSpPr>
          <p:spPr>
            <a:xfrm>
              <a:off x="4067175" y="-165070"/>
              <a:ext cx="1032700" cy="478726"/>
            </a:xfrm>
            <a:custGeom>
              <a:avLst/>
              <a:gdLst/>
              <a:ahLst/>
              <a:cxnLst/>
              <a:rect l="l" t="t" r="r" b="b"/>
              <a:pathLst>
                <a:path w="1032700" h="478726" extrusionOk="0">
                  <a:moveTo>
                    <a:pt x="0" y="0"/>
                  </a:moveTo>
                  <a:lnTo>
                    <a:pt x="156115" y="0"/>
                  </a:lnTo>
                  <a:lnTo>
                    <a:pt x="156115" y="106108"/>
                  </a:lnTo>
                  <a:lnTo>
                    <a:pt x="357949" y="106108"/>
                  </a:lnTo>
                  <a:lnTo>
                    <a:pt x="357949" y="0"/>
                  </a:lnTo>
                  <a:lnTo>
                    <a:pt x="674846" y="0"/>
                  </a:lnTo>
                  <a:lnTo>
                    <a:pt x="674846" y="106108"/>
                  </a:lnTo>
                  <a:lnTo>
                    <a:pt x="876681" y="106108"/>
                  </a:lnTo>
                  <a:lnTo>
                    <a:pt x="876681"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10"/>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FDF8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10"/>
            <p:cNvSpPr/>
            <p:nvPr/>
          </p:nvSpPr>
          <p:spPr>
            <a:xfrm>
              <a:off x="7399972" y="291082"/>
              <a:ext cx="741711" cy="1882425"/>
            </a:xfrm>
            <a:custGeom>
              <a:avLst/>
              <a:gdLst/>
              <a:ahLst/>
              <a:cxnLst/>
              <a:rect l="l" t="t" r="r" b="b"/>
              <a:pathLst>
                <a:path w="741711" h="1882425" extrusionOk="0">
                  <a:moveTo>
                    <a:pt x="741712" y="1882426"/>
                  </a:moveTo>
                  <a:lnTo>
                    <a:pt x="741712" y="0"/>
                  </a:lnTo>
                  <a:lnTo>
                    <a:pt x="0" y="0"/>
                  </a:lnTo>
                  <a:lnTo>
                    <a:pt x="0" y="1882426"/>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10"/>
            <p:cNvSpPr/>
            <p:nvPr/>
          </p:nvSpPr>
          <p:spPr>
            <a:xfrm>
              <a:off x="7254525" y="-165070"/>
              <a:ext cx="1032700" cy="478726"/>
            </a:xfrm>
            <a:custGeom>
              <a:avLst/>
              <a:gdLst/>
              <a:ahLst/>
              <a:cxnLst/>
              <a:rect l="l" t="t" r="r" b="b"/>
              <a:pathLst>
                <a:path w="1032700" h="478726" extrusionOk="0">
                  <a:moveTo>
                    <a:pt x="0" y="0"/>
                  </a:moveTo>
                  <a:lnTo>
                    <a:pt x="156020" y="0"/>
                  </a:lnTo>
                  <a:lnTo>
                    <a:pt x="156020" y="106108"/>
                  </a:lnTo>
                  <a:lnTo>
                    <a:pt x="357949" y="106108"/>
                  </a:lnTo>
                  <a:lnTo>
                    <a:pt x="357949" y="0"/>
                  </a:lnTo>
                  <a:lnTo>
                    <a:pt x="674751" y="0"/>
                  </a:lnTo>
                  <a:lnTo>
                    <a:pt x="674751" y="106108"/>
                  </a:lnTo>
                  <a:lnTo>
                    <a:pt x="876586" y="106108"/>
                  </a:lnTo>
                  <a:lnTo>
                    <a:pt x="876586" y="0"/>
                  </a:lnTo>
                  <a:lnTo>
                    <a:pt x="1032700" y="0"/>
                  </a:lnTo>
                  <a:lnTo>
                    <a:pt x="1032700" y="478726"/>
                  </a:lnTo>
                  <a:lnTo>
                    <a:pt x="0" y="478726"/>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10"/>
            <p:cNvSpPr/>
            <p:nvPr/>
          </p:nvSpPr>
          <p:spPr>
            <a:xfrm>
              <a:off x="4935377" y="520921"/>
              <a:ext cx="2512795" cy="1692402"/>
            </a:xfrm>
            <a:custGeom>
              <a:avLst/>
              <a:gdLst/>
              <a:ahLst/>
              <a:cxnLst/>
              <a:rect l="l" t="t" r="r" b="b"/>
              <a:pathLst>
                <a:path w="2445543" h="1692402" extrusionOk="0">
                  <a:moveTo>
                    <a:pt x="0" y="1692402"/>
                  </a:moveTo>
                  <a:lnTo>
                    <a:pt x="0" y="0"/>
                  </a:lnTo>
                  <a:lnTo>
                    <a:pt x="199454" y="0"/>
                  </a:lnTo>
                  <a:lnTo>
                    <a:pt x="199454" y="125825"/>
                  </a:lnTo>
                  <a:lnTo>
                    <a:pt x="401288" y="125825"/>
                  </a:lnTo>
                  <a:lnTo>
                    <a:pt x="401288" y="0"/>
                  </a:lnTo>
                  <a:lnTo>
                    <a:pt x="660654" y="0"/>
                  </a:lnTo>
                  <a:lnTo>
                    <a:pt x="660654" y="125825"/>
                  </a:lnTo>
                  <a:cubicBezTo>
                    <a:pt x="727901" y="125825"/>
                    <a:pt x="795242" y="125825"/>
                    <a:pt x="862489" y="125825"/>
                  </a:cubicBezTo>
                  <a:lnTo>
                    <a:pt x="862489" y="0"/>
                  </a:lnTo>
                  <a:lnTo>
                    <a:pt x="1121854" y="0"/>
                  </a:lnTo>
                  <a:lnTo>
                    <a:pt x="1121854" y="125825"/>
                  </a:lnTo>
                  <a:cubicBezTo>
                    <a:pt x="1189101" y="125825"/>
                    <a:pt x="1256443" y="125825"/>
                    <a:pt x="1323689" y="125825"/>
                  </a:cubicBezTo>
                  <a:lnTo>
                    <a:pt x="1323689" y="0"/>
                  </a:lnTo>
                  <a:lnTo>
                    <a:pt x="1583055" y="0"/>
                  </a:lnTo>
                  <a:lnTo>
                    <a:pt x="1583055" y="125825"/>
                  </a:lnTo>
                  <a:cubicBezTo>
                    <a:pt x="1650302" y="125825"/>
                    <a:pt x="1717643" y="125825"/>
                    <a:pt x="1784890" y="125825"/>
                  </a:cubicBezTo>
                  <a:lnTo>
                    <a:pt x="1784890" y="0"/>
                  </a:lnTo>
                  <a:lnTo>
                    <a:pt x="2044256" y="0"/>
                  </a:lnTo>
                  <a:lnTo>
                    <a:pt x="2044256" y="125825"/>
                  </a:lnTo>
                  <a:lnTo>
                    <a:pt x="2246090" y="125825"/>
                  </a:lnTo>
                  <a:lnTo>
                    <a:pt x="2246090" y="0"/>
                  </a:lnTo>
                  <a:lnTo>
                    <a:pt x="2445544" y="0"/>
                  </a:lnTo>
                  <a:lnTo>
                    <a:pt x="2445544" y="1692402"/>
                  </a:lnTo>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10"/>
            <p:cNvSpPr/>
            <p:nvPr/>
          </p:nvSpPr>
          <p:spPr>
            <a:xfrm>
              <a:off x="5742602" y="982979"/>
              <a:ext cx="897070" cy="1230344"/>
            </a:xfrm>
            <a:custGeom>
              <a:avLst/>
              <a:gdLst/>
              <a:ahLst/>
              <a:cxnLst/>
              <a:rect l="l" t="t" r="r" b="b"/>
              <a:pathLst>
                <a:path w="873061" h="1230344" extrusionOk="0">
                  <a:moveTo>
                    <a:pt x="0" y="1230344"/>
                  </a:moveTo>
                  <a:lnTo>
                    <a:pt x="0" y="436531"/>
                  </a:lnTo>
                  <a:cubicBezTo>
                    <a:pt x="0" y="196405"/>
                    <a:pt x="196405" y="0"/>
                    <a:pt x="436531" y="0"/>
                  </a:cubicBezTo>
                  <a:lnTo>
                    <a:pt x="436531" y="0"/>
                  </a:lnTo>
                  <a:cubicBezTo>
                    <a:pt x="676656" y="0"/>
                    <a:pt x="873062" y="196405"/>
                    <a:pt x="873062" y="436531"/>
                  </a:cubicBezTo>
                  <a:lnTo>
                    <a:pt x="873062" y="1230344"/>
                  </a:lnTo>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10"/>
            <p:cNvSpPr/>
            <p:nvPr/>
          </p:nvSpPr>
          <p:spPr>
            <a:xfrm>
              <a:off x="5872770" y="1161477"/>
              <a:ext cx="636738" cy="873251"/>
            </a:xfrm>
            <a:custGeom>
              <a:avLst/>
              <a:gdLst/>
              <a:ahLst/>
              <a:cxnLst/>
              <a:rect l="l" t="t" r="r" b="b"/>
              <a:pathLst>
                <a:path w="619696" h="873251" extrusionOk="0">
                  <a:moveTo>
                    <a:pt x="0" y="873252"/>
                  </a:moveTo>
                  <a:lnTo>
                    <a:pt x="0" y="309848"/>
                  </a:lnTo>
                  <a:cubicBezTo>
                    <a:pt x="0" y="139446"/>
                    <a:pt x="139446" y="0"/>
                    <a:pt x="309848" y="0"/>
                  </a:cubicBezTo>
                  <a:lnTo>
                    <a:pt x="309848" y="0"/>
                  </a:lnTo>
                  <a:cubicBezTo>
                    <a:pt x="480251" y="0"/>
                    <a:pt x="619697" y="139446"/>
                    <a:pt x="619697" y="309848"/>
                  </a:cubicBezTo>
                  <a:lnTo>
                    <a:pt x="619697" y="873252"/>
                  </a:lnTo>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43" name="Google Shape;343;p10"/>
          <p:cNvGrpSpPr/>
          <p:nvPr/>
        </p:nvGrpSpPr>
        <p:grpSpPr>
          <a:xfrm flipH="1">
            <a:off x="9662121" y="4002367"/>
            <a:ext cx="647105" cy="773048"/>
            <a:chOff x="12650622" y="-224128"/>
            <a:chExt cx="1467358" cy="1752944"/>
          </a:xfrm>
        </p:grpSpPr>
        <p:sp>
          <p:nvSpPr>
            <p:cNvPr id="344" name="Google Shape;344;p10"/>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10"/>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6" name="Google Shape;346;p10"/>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10"/>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10"/>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10"/>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50" name="Google Shape;350;p10"/>
          <p:cNvSpPr/>
          <p:nvPr/>
        </p:nvSpPr>
        <p:spPr>
          <a:xfrm flipH="1">
            <a:off x="10544108" y="6276755"/>
            <a:ext cx="1378800" cy="265800"/>
          </a:xfrm>
          <a:prstGeom prst="ellipse">
            <a:avLst/>
          </a:prstGeom>
          <a:solidFill>
            <a:srgbClr val="F9BC6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pSp>
        <p:nvGrpSpPr>
          <p:cNvPr id="351" name="Google Shape;351;p10"/>
          <p:cNvGrpSpPr/>
          <p:nvPr/>
        </p:nvGrpSpPr>
        <p:grpSpPr>
          <a:xfrm flipH="1">
            <a:off x="10554784" y="5009996"/>
            <a:ext cx="1445198" cy="1444839"/>
            <a:chOff x="2148829" y="2424101"/>
            <a:chExt cx="2454481" cy="2453871"/>
          </a:xfrm>
        </p:grpSpPr>
        <p:sp>
          <p:nvSpPr>
            <p:cNvPr id="352" name="Google Shape;352;p10"/>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10"/>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10"/>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10"/>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10"/>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10"/>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10"/>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10"/>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60" name="Google Shape;360;p10"/>
          <p:cNvGrpSpPr/>
          <p:nvPr/>
        </p:nvGrpSpPr>
        <p:grpSpPr>
          <a:xfrm flipH="1">
            <a:off x="-18498" y="-2075"/>
            <a:ext cx="12243025" cy="6862144"/>
            <a:chOff x="-18498" y="-2075"/>
            <a:chExt cx="12243025" cy="6862144"/>
          </a:xfrm>
        </p:grpSpPr>
        <p:sp>
          <p:nvSpPr>
            <p:cNvPr id="361" name="Google Shape;361;p10"/>
            <p:cNvSpPr/>
            <p:nvPr/>
          </p:nvSpPr>
          <p:spPr>
            <a:xfrm flipH="1">
              <a:off x="6726727" y="0"/>
              <a:ext cx="5497800" cy="6858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10"/>
            <p:cNvSpPr/>
            <p:nvPr/>
          </p:nvSpPr>
          <p:spPr>
            <a:xfrm flipH="1">
              <a:off x="-18498" y="-2075"/>
              <a:ext cx="7831747" cy="6862144"/>
            </a:xfrm>
            <a:custGeom>
              <a:avLst/>
              <a:gdLst/>
              <a:ahLst/>
              <a:cxnLst/>
              <a:rect l="l" t="t" r="r" b="b"/>
              <a:pathLst>
                <a:path w="7458807" h="4866769" extrusionOk="0">
                  <a:moveTo>
                    <a:pt x="0" y="515"/>
                  </a:moveTo>
                  <a:lnTo>
                    <a:pt x="7458807" y="0"/>
                  </a:lnTo>
                  <a:cubicBezTo>
                    <a:pt x="7458550" y="211240"/>
                    <a:pt x="7458292" y="422479"/>
                    <a:pt x="7458035" y="633719"/>
                  </a:cubicBezTo>
                  <a:cubicBezTo>
                    <a:pt x="7267936" y="673022"/>
                    <a:pt x="7163263" y="181642"/>
                    <a:pt x="6318213" y="235819"/>
                  </a:cubicBezTo>
                  <a:cubicBezTo>
                    <a:pt x="5473163" y="289996"/>
                    <a:pt x="6056368" y="1425442"/>
                    <a:pt x="4973376" y="958781"/>
                  </a:cubicBezTo>
                  <a:cubicBezTo>
                    <a:pt x="3890384" y="492120"/>
                    <a:pt x="2927072" y="1065158"/>
                    <a:pt x="3106175" y="1687943"/>
                  </a:cubicBezTo>
                  <a:cubicBezTo>
                    <a:pt x="3285278" y="2310728"/>
                    <a:pt x="3701638" y="2965385"/>
                    <a:pt x="3516222" y="3492072"/>
                  </a:cubicBezTo>
                  <a:cubicBezTo>
                    <a:pt x="3330806" y="4018759"/>
                    <a:pt x="2426224" y="3977124"/>
                    <a:pt x="2155286" y="4206240"/>
                  </a:cubicBezTo>
                  <a:cubicBezTo>
                    <a:pt x="1884348" y="4435356"/>
                    <a:pt x="1933906" y="4691910"/>
                    <a:pt x="1890592" y="4866769"/>
                  </a:cubicBezTo>
                  <a:lnTo>
                    <a:pt x="11860" y="4865570"/>
                  </a:lnTo>
                  <a:cubicBezTo>
                    <a:pt x="18277" y="3246922"/>
                    <a:pt x="20997" y="1606790"/>
                    <a:pt x="0" y="51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
        <p:nvSpPr>
          <p:cNvPr id="363" name="Google Shape;363;p10"/>
          <p:cNvSpPr txBox="1">
            <a:spLocks noGrp="1"/>
          </p:cNvSpPr>
          <p:nvPr>
            <p:ph type="subTitle" idx="1"/>
          </p:nvPr>
        </p:nvSpPr>
        <p:spPr>
          <a:xfrm>
            <a:off x="753675" y="2024175"/>
            <a:ext cx="4907400" cy="717900"/>
          </a:xfrm>
          <a:prstGeom prst="rect">
            <a:avLst/>
          </a:prstGeom>
        </p:spPr>
        <p:txBody>
          <a:bodyPr spcFirstLastPara="1" wrap="square" lIns="121900" tIns="121900" rIns="121900" bIns="121900" anchor="t" anchorCtr="0">
            <a:noAutofit/>
          </a:bodyPr>
          <a:lstStyle>
            <a:lvl1pPr lvl="0" rtl="0">
              <a:spcBef>
                <a:spcPts val="0"/>
              </a:spcBef>
              <a:spcAft>
                <a:spcPts val="0"/>
              </a:spcAft>
              <a:buClr>
                <a:srgbClr val="E9AA59"/>
              </a:buClr>
              <a:buSzPts val="2100"/>
              <a:buNone/>
              <a:defRPr sz="2100" b="1">
                <a:solidFill>
                  <a:srgbClr val="E9AA59"/>
                </a:solidFill>
              </a:defRPr>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364" name="Google Shape;364;p10"/>
          <p:cNvSpPr txBox="1">
            <a:spLocks noGrp="1"/>
          </p:cNvSpPr>
          <p:nvPr>
            <p:ph type="title"/>
          </p:nvPr>
        </p:nvSpPr>
        <p:spPr>
          <a:xfrm>
            <a:off x="720400" y="593375"/>
            <a:ext cx="49074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2"/>
              </a:buClr>
              <a:buSzPts val="4000"/>
              <a:buFont typeface="Aldrich"/>
              <a:buNone/>
              <a:defRPr>
                <a:solidFill>
                  <a:schemeClr val="dk2"/>
                </a:solidFill>
              </a:defRPr>
            </a:lvl1pPr>
            <a:lvl2pPr lvl="1"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2pPr>
            <a:lvl3pPr lvl="2"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3pPr>
            <a:lvl4pPr lvl="3"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4pPr>
            <a:lvl5pPr lvl="4"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5pPr>
            <a:lvl6pPr lvl="5"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6pPr>
            <a:lvl7pPr lvl="6"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7pPr>
            <a:lvl8pPr lvl="7"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8pPr>
            <a:lvl9pPr lvl="8" rtl="0">
              <a:spcBef>
                <a:spcPts val="0"/>
              </a:spcBef>
              <a:spcAft>
                <a:spcPts val="0"/>
              </a:spcAft>
              <a:buClr>
                <a:schemeClr val="dk2"/>
              </a:buClr>
              <a:buSzPts val="4000"/>
              <a:buFont typeface="Abril Fatface"/>
              <a:buNone/>
              <a:defRPr sz="4000">
                <a:solidFill>
                  <a:schemeClr val="dk2"/>
                </a:solidFill>
                <a:latin typeface="Abril Fatface"/>
                <a:ea typeface="Abril Fatface"/>
                <a:cs typeface="Abril Fatface"/>
                <a:sym typeface="Abril Fatface"/>
              </a:defRPr>
            </a:lvl9pPr>
          </a:lstStyle>
          <a:p>
            <a:endParaRPr/>
          </a:p>
        </p:txBody>
      </p:sp>
      <p:sp>
        <p:nvSpPr>
          <p:cNvPr id="365" name="Google Shape;365;p10"/>
          <p:cNvSpPr txBox="1">
            <a:spLocks noGrp="1"/>
          </p:cNvSpPr>
          <p:nvPr>
            <p:ph type="body" idx="2"/>
          </p:nvPr>
        </p:nvSpPr>
        <p:spPr>
          <a:xfrm>
            <a:off x="753677" y="2684350"/>
            <a:ext cx="4907400" cy="3436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71" r:id="rId16"/>
    <p:sldLayoutId id="214748367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image" Target="../media/image13.jp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5.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3.jp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19.png"/><Relationship Id="rId10" Type="http://schemas.microsoft.com/office/2007/relationships/hdphoto" Target="../media/hdphoto12.wdp"/><Relationship Id="rId4" Type="http://schemas.microsoft.com/office/2007/relationships/hdphoto" Target="../media/hdphoto9.wdp"/><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2.png"/><Relationship Id="rId1" Type="http://schemas.openxmlformats.org/officeDocument/2006/relationships/slideLayout" Target="../slideLayouts/slideLayout9.xml"/><Relationship Id="rId5" Type="http://schemas.microsoft.com/office/2007/relationships/hdphoto" Target="../media/hdphoto14.wdp"/><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7.xml"/><Relationship Id="rId6" Type="http://schemas.openxmlformats.org/officeDocument/2006/relationships/image" Target="../media/image26.png"/><Relationship Id="rId5" Type="http://schemas.openxmlformats.org/officeDocument/2006/relationships/slide" Target="slide18.xml"/><Relationship Id="rId4" Type="http://schemas.microsoft.com/office/2007/relationships/hdphoto" Target="../media/hdphoto15.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13.xml"/><Relationship Id="rId5" Type="http://schemas.microsoft.com/office/2007/relationships/hdphoto" Target="../media/hdphoto16.wdp"/><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jp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2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35.png"/><Relationship Id="rId1" Type="http://schemas.openxmlformats.org/officeDocument/2006/relationships/slideLayout" Target="../slideLayouts/slideLayout6.xml"/><Relationship Id="rId5" Type="http://schemas.microsoft.com/office/2007/relationships/hdphoto" Target="../media/hdphoto18.wdp"/><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37.png"/><Relationship Id="rId1" Type="http://schemas.openxmlformats.org/officeDocument/2006/relationships/slideLayout" Target="../slideLayouts/slideLayout6.xml"/><Relationship Id="rId5" Type="http://schemas.microsoft.com/office/2007/relationships/hdphoto" Target="../media/hdphoto20.wdp"/><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14.xml"/><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grpSp>
        <p:nvGrpSpPr>
          <p:cNvPr id="7" name="Google Shape;12;p2">
            <a:extLst>
              <a:ext uri="{FF2B5EF4-FFF2-40B4-BE49-F238E27FC236}">
                <a16:creationId xmlns:a16="http://schemas.microsoft.com/office/drawing/2014/main" id="{EBFAEEF8-EC3E-4CCD-90A0-F42B2F4A1E4E}"/>
              </a:ext>
            </a:extLst>
          </p:cNvPr>
          <p:cNvGrpSpPr/>
          <p:nvPr/>
        </p:nvGrpSpPr>
        <p:grpSpPr>
          <a:xfrm>
            <a:off x="11553683" y="3225225"/>
            <a:ext cx="449179" cy="628257"/>
            <a:chOff x="0" y="432833"/>
            <a:chExt cx="2979311" cy="5057600"/>
          </a:xfrm>
        </p:grpSpPr>
        <p:grpSp>
          <p:nvGrpSpPr>
            <p:cNvPr id="8" name="Google Shape;13;p2">
              <a:extLst>
                <a:ext uri="{FF2B5EF4-FFF2-40B4-BE49-F238E27FC236}">
                  <a16:creationId xmlns:a16="http://schemas.microsoft.com/office/drawing/2014/main" id="{F846EE67-E487-44D4-807C-47BD0736F068}"/>
                </a:ext>
              </a:extLst>
            </p:cNvPr>
            <p:cNvGrpSpPr/>
            <p:nvPr/>
          </p:nvGrpSpPr>
          <p:grpSpPr>
            <a:xfrm>
              <a:off x="625541" y="1375699"/>
              <a:ext cx="1289122" cy="3408943"/>
              <a:chOff x="1548342" y="7287154"/>
              <a:chExt cx="1544414" cy="4084034"/>
            </a:xfrm>
          </p:grpSpPr>
          <p:sp>
            <p:nvSpPr>
              <p:cNvPr id="30" name="Google Shape;14;p2">
                <a:extLst>
                  <a:ext uri="{FF2B5EF4-FFF2-40B4-BE49-F238E27FC236}">
                    <a16:creationId xmlns:a16="http://schemas.microsoft.com/office/drawing/2014/main" id="{889BEF7C-04AE-490C-9499-3316E0FB2DB4}"/>
                  </a:ext>
                </a:extLst>
              </p:cNvPr>
              <p:cNvSpPr/>
              <p:nvPr/>
            </p:nvSpPr>
            <p:spPr>
              <a:xfrm>
                <a:off x="1549611" y="7287154"/>
                <a:ext cx="1543145" cy="4084034"/>
              </a:xfrm>
              <a:custGeom>
                <a:avLst/>
                <a:gdLst/>
                <a:ahLst/>
                <a:cxnLst/>
                <a:rect l="l" t="t" r="r" b="b"/>
                <a:pathLst>
                  <a:path w="1543145" h="4084034" extrusionOk="0">
                    <a:moveTo>
                      <a:pt x="1543145" y="4084034"/>
                    </a:moveTo>
                    <a:lnTo>
                      <a:pt x="0" y="4084034"/>
                    </a:lnTo>
                    <a:lnTo>
                      <a:pt x="44006" y="3596831"/>
                    </a:lnTo>
                    <a:lnTo>
                      <a:pt x="96203" y="3019235"/>
                    </a:lnTo>
                    <a:lnTo>
                      <a:pt x="140208" y="2532031"/>
                    </a:lnTo>
                    <a:lnTo>
                      <a:pt x="192405" y="1954435"/>
                    </a:lnTo>
                    <a:lnTo>
                      <a:pt x="236411" y="1467231"/>
                    </a:lnTo>
                    <a:lnTo>
                      <a:pt x="288608" y="889730"/>
                    </a:lnTo>
                    <a:lnTo>
                      <a:pt x="332613" y="402526"/>
                    </a:lnTo>
                    <a:lnTo>
                      <a:pt x="368999" y="0"/>
                    </a:lnTo>
                    <a:lnTo>
                      <a:pt x="1174147" y="0"/>
                    </a:lnTo>
                    <a:lnTo>
                      <a:pt x="1210532" y="402526"/>
                    </a:lnTo>
                    <a:lnTo>
                      <a:pt x="1254538" y="889730"/>
                    </a:lnTo>
                    <a:lnTo>
                      <a:pt x="1306735" y="1467231"/>
                    </a:lnTo>
                    <a:lnTo>
                      <a:pt x="1350740" y="1954435"/>
                    </a:lnTo>
                    <a:lnTo>
                      <a:pt x="1402937" y="2532031"/>
                    </a:lnTo>
                    <a:lnTo>
                      <a:pt x="1446943" y="3019235"/>
                    </a:lnTo>
                    <a:lnTo>
                      <a:pt x="1499140" y="3596831"/>
                    </a:lnTo>
                    <a:lnTo>
                      <a:pt x="1543145" y="4084034"/>
                    </a:lnTo>
                    <a:close/>
                  </a:path>
                </a:pathLst>
              </a:custGeom>
              <a:gradFill>
                <a:gsLst>
                  <a:gs pos="0">
                    <a:srgbClr val="FFFFFF"/>
                  </a:gs>
                  <a:gs pos="100000">
                    <a:srgbClr val="D8D8D8"/>
                  </a:gs>
                </a:gsLst>
                <a:lin ang="8100019" scaled="0"/>
              </a:gradFill>
              <a:ln>
                <a:noFill/>
              </a:ln>
              <a:effectLst>
                <a:outerShdw blurRad="292100" dist="381000" dir="18900000" algn="b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effectLst/>
                  <a:latin typeface="Calibri"/>
                  <a:ea typeface="Calibri"/>
                  <a:cs typeface="Calibri"/>
                  <a:sym typeface="Calibri"/>
                </a:endParaRPr>
              </a:p>
            </p:txBody>
          </p:sp>
          <p:sp>
            <p:nvSpPr>
              <p:cNvPr id="31" name="Google Shape;15;p2">
                <a:extLst>
                  <a:ext uri="{FF2B5EF4-FFF2-40B4-BE49-F238E27FC236}">
                    <a16:creationId xmlns:a16="http://schemas.microsoft.com/office/drawing/2014/main" id="{31979258-E121-41EB-8390-45108DA5A192}"/>
                  </a:ext>
                </a:extLst>
              </p:cNvPr>
              <p:cNvSpPr/>
              <p:nvPr/>
            </p:nvSpPr>
            <p:spPr>
              <a:xfrm>
                <a:off x="1836950" y="7689680"/>
                <a:ext cx="965930" cy="487203"/>
              </a:xfrm>
              <a:custGeom>
                <a:avLst/>
                <a:gdLst/>
                <a:ahLst/>
                <a:cxnLst/>
                <a:rect l="l" t="t" r="r" b="b"/>
                <a:pathLst>
                  <a:path w="965930" h="487203" extrusionOk="0">
                    <a:moveTo>
                      <a:pt x="965930" y="487204"/>
                    </a:moveTo>
                    <a:lnTo>
                      <a:pt x="0" y="487204"/>
                    </a:lnTo>
                    <a:lnTo>
                      <a:pt x="44005" y="0"/>
                    </a:lnTo>
                    <a:lnTo>
                      <a:pt x="921925" y="0"/>
                    </a:lnTo>
                    <a:lnTo>
                      <a:pt x="965930" y="487204"/>
                    </a:lnTo>
                    <a:close/>
                  </a:path>
                </a:pathLst>
              </a:custGeom>
              <a:solidFill>
                <a:srgbClr val="BF3F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32" name="Google Shape;16;p2">
                <a:extLst>
                  <a:ext uri="{FF2B5EF4-FFF2-40B4-BE49-F238E27FC236}">
                    <a16:creationId xmlns:a16="http://schemas.microsoft.com/office/drawing/2014/main" id="{0586EBD9-66F8-448A-8089-2EF78488A026}"/>
                  </a:ext>
                </a:extLst>
              </p:cNvPr>
              <p:cNvSpPr/>
              <p:nvPr/>
            </p:nvSpPr>
            <p:spPr>
              <a:xfrm>
                <a:off x="1740748" y="8754384"/>
                <a:ext cx="1158335" cy="487203"/>
              </a:xfrm>
              <a:custGeom>
                <a:avLst/>
                <a:gdLst/>
                <a:ahLst/>
                <a:cxnLst/>
                <a:rect l="l" t="t" r="r" b="b"/>
                <a:pathLst>
                  <a:path w="1158335" h="487203" extrusionOk="0">
                    <a:moveTo>
                      <a:pt x="1158335" y="487204"/>
                    </a:moveTo>
                    <a:lnTo>
                      <a:pt x="0" y="487204"/>
                    </a:lnTo>
                    <a:lnTo>
                      <a:pt x="44005" y="0"/>
                    </a:lnTo>
                    <a:lnTo>
                      <a:pt x="1114330" y="0"/>
                    </a:lnTo>
                    <a:lnTo>
                      <a:pt x="1158335" y="487204"/>
                    </a:lnTo>
                    <a:close/>
                  </a:path>
                </a:pathLst>
              </a:custGeom>
              <a:solidFill>
                <a:srgbClr val="BF3F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33" name="Google Shape;17;p2">
                <a:extLst>
                  <a:ext uri="{FF2B5EF4-FFF2-40B4-BE49-F238E27FC236}">
                    <a16:creationId xmlns:a16="http://schemas.microsoft.com/office/drawing/2014/main" id="{613D2F22-AB97-46B7-A6A0-5710187FD93C}"/>
                  </a:ext>
                </a:extLst>
              </p:cNvPr>
              <p:cNvSpPr/>
              <p:nvPr/>
            </p:nvSpPr>
            <p:spPr>
              <a:xfrm>
                <a:off x="1644545" y="9819184"/>
                <a:ext cx="1350740" cy="487203"/>
              </a:xfrm>
              <a:custGeom>
                <a:avLst/>
                <a:gdLst/>
                <a:ahLst/>
                <a:cxnLst/>
                <a:rect l="l" t="t" r="r" b="b"/>
                <a:pathLst>
                  <a:path w="1350740" h="487203" extrusionOk="0">
                    <a:moveTo>
                      <a:pt x="1350740" y="487204"/>
                    </a:moveTo>
                    <a:lnTo>
                      <a:pt x="0" y="487204"/>
                    </a:lnTo>
                    <a:lnTo>
                      <a:pt x="44006" y="0"/>
                    </a:lnTo>
                    <a:lnTo>
                      <a:pt x="1306735" y="0"/>
                    </a:lnTo>
                    <a:lnTo>
                      <a:pt x="1350740" y="487204"/>
                    </a:lnTo>
                    <a:close/>
                  </a:path>
                </a:pathLst>
              </a:custGeom>
              <a:solidFill>
                <a:srgbClr val="BF3F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34" name="Google Shape;18;p2">
                <a:extLst>
                  <a:ext uri="{FF2B5EF4-FFF2-40B4-BE49-F238E27FC236}">
                    <a16:creationId xmlns:a16="http://schemas.microsoft.com/office/drawing/2014/main" id="{F50D1969-3E85-4C11-B1D1-9CDEE0EF74F8}"/>
                  </a:ext>
                </a:extLst>
              </p:cNvPr>
              <p:cNvSpPr/>
              <p:nvPr/>
            </p:nvSpPr>
            <p:spPr>
              <a:xfrm>
                <a:off x="1548342" y="10883984"/>
                <a:ext cx="1543145" cy="487203"/>
              </a:xfrm>
              <a:custGeom>
                <a:avLst/>
                <a:gdLst/>
                <a:ahLst/>
                <a:cxnLst/>
                <a:rect l="l" t="t" r="r" b="b"/>
                <a:pathLst>
                  <a:path w="1543145" h="487203" extrusionOk="0">
                    <a:moveTo>
                      <a:pt x="1543145" y="487204"/>
                    </a:moveTo>
                    <a:lnTo>
                      <a:pt x="0" y="487204"/>
                    </a:lnTo>
                    <a:lnTo>
                      <a:pt x="44006" y="0"/>
                    </a:lnTo>
                    <a:lnTo>
                      <a:pt x="1499140" y="0"/>
                    </a:lnTo>
                    <a:lnTo>
                      <a:pt x="1543145" y="487204"/>
                    </a:lnTo>
                    <a:close/>
                  </a:path>
                </a:pathLst>
              </a:custGeom>
              <a:solidFill>
                <a:srgbClr val="BF3F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grpSp>
        <p:sp>
          <p:nvSpPr>
            <p:cNvPr id="9" name="Google Shape;19;p2">
              <a:extLst>
                <a:ext uri="{FF2B5EF4-FFF2-40B4-BE49-F238E27FC236}">
                  <a16:creationId xmlns:a16="http://schemas.microsoft.com/office/drawing/2014/main" id="{94CF8595-A88A-4E7B-A850-4F2B3296E55A}"/>
                </a:ext>
              </a:extLst>
            </p:cNvPr>
            <p:cNvSpPr/>
            <p:nvPr/>
          </p:nvSpPr>
          <p:spPr>
            <a:xfrm>
              <a:off x="0" y="4498709"/>
              <a:ext cx="2979311" cy="991724"/>
            </a:xfrm>
            <a:custGeom>
              <a:avLst/>
              <a:gdLst/>
              <a:ahLst/>
              <a:cxnLst/>
              <a:rect l="l" t="t" r="r" b="b"/>
              <a:pathLst>
                <a:path w="2979311" h="991724" extrusionOk="0">
                  <a:moveTo>
                    <a:pt x="627556" y="0"/>
                  </a:moveTo>
                  <a:lnTo>
                    <a:pt x="1877713" y="0"/>
                  </a:lnTo>
                  <a:lnTo>
                    <a:pt x="1983631" y="243649"/>
                  </a:lnTo>
                  <a:lnTo>
                    <a:pt x="2566561" y="264795"/>
                  </a:lnTo>
                  <a:cubicBezTo>
                    <a:pt x="2566561" y="264795"/>
                    <a:pt x="2952704" y="953261"/>
                    <a:pt x="2979184" y="953261"/>
                  </a:cubicBezTo>
                  <a:cubicBezTo>
                    <a:pt x="2996561" y="953261"/>
                    <a:pt x="1230438" y="975946"/>
                    <a:pt x="14175" y="991542"/>
                  </a:cubicBezTo>
                  <a:lnTo>
                    <a:pt x="0" y="991724"/>
                  </a:lnTo>
                  <a:lnTo>
                    <a:pt x="0" y="440557"/>
                  </a:lnTo>
                  <a:lnTo>
                    <a:pt x="151306" y="185451"/>
                  </a:lnTo>
                  <a:lnTo>
                    <a:pt x="532306" y="185451"/>
                  </a:lnTo>
                  <a:close/>
                </a:path>
              </a:pathLst>
            </a:custGeom>
            <a:solidFill>
              <a:srgbClr val="6A787F"/>
            </a:solidFill>
            <a:ln>
              <a:noFill/>
            </a:ln>
            <a:effectLst>
              <a:outerShdw blurRad="500063" dist="152400" dir="1584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0" name="Google Shape;20;p2">
              <a:extLst>
                <a:ext uri="{FF2B5EF4-FFF2-40B4-BE49-F238E27FC236}">
                  <a16:creationId xmlns:a16="http://schemas.microsoft.com/office/drawing/2014/main" id="{D5A26028-397D-4F0C-81A1-5E39A8AF3BD8}"/>
                </a:ext>
              </a:extLst>
            </p:cNvPr>
            <p:cNvSpPr/>
            <p:nvPr/>
          </p:nvSpPr>
          <p:spPr>
            <a:xfrm>
              <a:off x="1771512" y="4498975"/>
              <a:ext cx="212026" cy="503110"/>
            </a:xfrm>
            <a:custGeom>
              <a:avLst/>
              <a:gdLst/>
              <a:ahLst/>
              <a:cxnLst/>
              <a:rect l="l" t="t" r="r" b="b"/>
              <a:pathLst>
                <a:path w="212026" h="503110" extrusionOk="0">
                  <a:moveTo>
                    <a:pt x="106109" y="0"/>
                  </a:moveTo>
                  <a:lnTo>
                    <a:pt x="0" y="185452"/>
                  </a:lnTo>
                  <a:lnTo>
                    <a:pt x="169450" y="503111"/>
                  </a:lnTo>
                  <a:lnTo>
                    <a:pt x="212027" y="243554"/>
                  </a:lnTo>
                  <a:lnTo>
                    <a:pt x="106109" y="0"/>
                  </a:lnTo>
                  <a:close/>
                </a:path>
              </a:pathLst>
            </a:custGeom>
            <a:solidFill>
              <a:srgbClr val="78858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1" name="Google Shape;21;p2">
              <a:extLst>
                <a:ext uri="{FF2B5EF4-FFF2-40B4-BE49-F238E27FC236}">
                  <a16:creationId xmlns:a16="http://schemas.microsoft.com/office/drawing/2014/main" id="{BA967A99-5D43-4A09-AAD4-CC398BD0FE05}"/>
                </a:ext>
              </a:extLst>
            </p:cNvPr>
            <p:cNvSpPr/>
            <p:nvPr/>
          </p:nvSpPr>
          <p:spPr>
            <a:xfrm>
              <a:off x="1940962" y="4742529"/>
              <a:ext cx="625601" cy="190690"/>
            </a:xfrm>
            <a:custGeom>
              <a:avLst/>
              <a:gdLst/>
              <a:ahLst/>
              <a:cxnLst/>
              <a:rect l="l" t="t" r="r" b="b"/>
              <a:pathLst>
                <a:path w="625601" h="190690" extrusionOk="0">
                  <a:moveTo>
                    <a:pt x="42577" y="0"/>
                  </a:moveTo>
                  <a:lnTo>
                    <a:pt x="0" y="137731"/>
                  </a:lnTo>
                  <a:lnTo>
                    <a:pt x="529495" y="190691"/>
                  </a:lnTo>
                  <a:lnTo>
                    <a:pt x="625602" y="21241"/>
                  </a:lnTo>
                  <a:lnTo>
                    <a:pt x="42577" y="0"/>
                  </a:lnTo>
                  <a:close/>
                </a:path>
              </a:pathLst>
            </a:custGeom>
            <a:solidFill>
              <a:srgbClr val="828D9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2" name="Google Shape;22;p2">
              <a:extLst>
                <a:ext uri="{FF2B5EF4-FFF2-40B4-BE49-F238E27FC236}">
                  <a16:creationId xmlns:a16="http://schemas.microsoft.com/office/drawing/2014/main" id="{369FBB00-CDDF-4A9C-AA79-7CF3559716EC}"/>
                </a:ext>
              </a:extLst>
            </p:cNvPr>
            <p:cNvSpPr/>
            <p:nvPr/>
          </p:nvSpPr>
          <p:spPr>
            <a:xfrm>
              <a:off x="2470457" y="4763769"/>
              <a:ext cx="508730" cy="691324"/>
            </a:xfrm>
            <a:custGeom>
              <a:avLst/>
              <a:gdLst/>
              <a:ahLst/>
              <a:cxnLst/>
              <a:rect l="l" t="t" r="r" b="b"/>
              <a:pathLst>
                <a:path w="508730" h="691324" extrusionOk="0">
                  <a:moveTo>
                    <a:pt x="96107" y="0"/>
                  </a:moveTo>
                  <a:lnTo>
                    <a:pt x="0" y="169450"/>
                  </a:lnTo>
                  <a:lnTo>
                    <a:pt x="296513" y="691325"/>
                  </a:lnTo>
                  <a:lnTo>
                    <a:pt x="508730" y="688467"/>
                  </a:lnTo>
                  <a:lnTo>
                    <a:pt x="96107" y="0"/>
                  </a:lnTo>
                  <a:close/>
                </a:path>
              </a:pathLst>
            </a:custGeom>
            <a:solidFill>
              <a:srgbClr val="78858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3" name="Google Shape;23;p2">
              <a:extLst>
                <a:ext uri="{FF2B5EF4-FFF2-40B4-BE49-F238E27FC236}">
                  <a16:creationId xmlns:a16="http://schemas.microsoft.com/office/drawing/2014/main" id="{E70C7BC9-5D58-4462-A2E8-F2EB209D0B22}"/>
                </a:ext>
              </a:extLst>
            </p:cNvPr>
            <p:cNvSpPr/>
            <p:nvPr/>
          </p:nvSpPr>
          <p:spPr>
            <a:xfrm>
              <a:off x="151215" y="4684426"/>
              <a:ext cx="423386" cy="195833"/>
            </a:xfrm>
            <a:custGeom>
              <a:avLst/>
              <a:gdLst/>
              <a:ahLst/>
              <a:cxnLst/>
              <a:rect l="l" t="t" r="r" b="b"/>
              <a:pathLst>
                <a:path w="423386" h="195833" extrusionOk="0">
                  <a:moveTo>
                    <a:pt x="0" y="0"/>
                  </a:moveTo>
                  <a:lnTo>
                    <a:pt x="211550" y="195834"/>
                  </a:lnTo>
                  <a:lnTo>
                    <a:pt x="423386" y="142875"/>
                  </a:lnTo>
                  <a:lnTo>
                    <a:pt x="381286" y="0"/>
                  </a:lnTo>
                  <a:lnTo>
                    <a:pt x="0" y="0"/>
                  </a:lnTo>
                  <a:close/>
                </a:path>
              </a:pathLst>
            </a:custGeom>
            <a:solidFill>
              <a:srgbClr val="828D9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4" name="Google Shape;24;p2">
              <a:extLst>
                <a:ext uri="{FF2B5EF4-FFF2-40B4-BE49-F238E27FC236}">
                  <a16:creationId xmlns:a16="http://schemas.microsoft.com/office/drawing/2014/main" id="{3357E785-2B39-49AF-BE02-9BD99F45FE1D}"/>
                </a:ext>
              </a:extLst>
            </p:cNvPr>
            <p:cNvSpPr/>
            <p:nvPr/>
          </p:nvSpPr>
          <p:spPr>
            <a:xfrm>
              <a:off x="627846" y="4498975"/>
              <a:ext cx="1249775" cy="283368"/>
            </a:xfrm>
            <a:custGeom>
              <a:avLst/>
              <a:gdLst/>
              <a:ahLst/>
              <a:cxnLst/>
              <a:rect l="l" t="t" r="r" b="b"/>
              <a:pathLst>
                <a:path w="1249775" h="283368" extrusionOk="0">
                  <a:moveTo>
                    <a:pt x="0" y="0"/>
                  </a:moveTo>
                  <a:lnTo>
                    <a:pt x="232791" y="283369"/>
                  </a:lnTo>
                  <a:lnTo>
                    <a:pt x="1143667" y="185452"/>
                  </a:lnTo>
                  <a:lnTo>
                    <a:pt x="1249775" y="0"/>
                  </a:lnTo>
                  <a:lnTo>
                    <a:pt x="0" y="0"/>
                  </a:lnTo>
                  <a:close/>
                </a:path>
              </a:pathLst>
            </a:custGeom>
            <a:solidFill>
              <a:srgbClr val="828D9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5" name="Google Shape;25;p2">
              <a:extLst>
                <a:ext uri="{FF2B5EF4-FFF2-40B4-BE49-F238E27FC236}">
                  <a16:creationId xmlns:a16="http://schemas.microsoft.com/office/drawing/2014/main" id="{72B66F14-AE6D-49F2-876E-FC1474BF117B}"/>
                </a:ext>
              </a:extLst>
            </p:cNvPr>
            <p:cNvSpPr/>
            <p:nvPr/>
          </p:nvSpPr>
          <p:spPr>
            <a:xfrm>
              <a:off x="1" y="4684426"/>
              <a:ext cx="362765" cy="531305"/>
            </a:xfrm>
            <a:custGeom>
              <a:avLst/>
              <a:gdLst/>
              <a:ahLst/>
              <a:cxnLst/>
              <a:rect l="l" t="t" r="r" b="b"/>
              <a:pathLst>
                <a:path w="362765" h="531305" extrusionOk="0">
                  <a:moveTo>
                    <a:pt x="151215" y="0"/>
                  </a:moveTo>
                  <a:lnTo>
                    <a:pt x="362765" y="195834"/>
                  </a:lnTo>
                  <a:lnTo>
                    <a:pt x="60823" y="531305"/>
                  </a:lnTo>
                  <a:lnTo>
                    <a:pt x="0" y="493150"/>
                  </a:lnTo>
                  <a:lnTo>
                    <a:pt x="0" y="241052"/>
                  </a:lnTo>
                  <a:close/>
                </a:path>
              </a:pathLst>
            </a:custGeom>
            <a:solidFill>
              <a:srgbClr val="4B57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6" name="Google Shape;26;p2">
              <a:extLst>
                <a:ext uri="{FF2B5EF4-FFF2-40B4-BE49-F238E27FC236}">
                  <a16:creationId xmlns:a16="http://schemas.microsoft.com/office/drawing/2014/main" id="{04F859DE-183B-4ADD-B386-5108B2A5C622}"/>
                </a:ext>
              </a:extLst>
            </p:cNvPr>
            <p:cNvSpPr/>
            <p:nvPr/>
          </p:nvSpPr>
          <p:spPr>
            <a:xfrm>
              <a:off x="532500" y="4498975"/>
              <a:ext cx="328136" cy="328326"/>
            </a:xfrm>
            <a:custGeom>
              <a:avLst/>
              <a:gdLst/>
              <a:ahLst/>
              <a:cxnLst/>
              <a:rect l="l" t="t" r="r" b="b"/>
              <a:pathLst>
                <a:path w="328136" h="328326" extrusionOk="0">
                  <a:moveTo>
                    <a:pt x="95345" y="0"/>
                  </a:moveTo>
                  <a:lnTo>
                    <a:pt x="0" y="185452"/>
                  </a:lnTo>
                  <a:lnTo>
                    <a:pt x="42100" y="328327"/>
                  </a:lnTo>
                  <a:lnTo>
                    <a:pt x="328136" y="283369"/>
                  </a:lnTo>
                  <a:lnTo>
                    <a:pt x="95345" y="0"/>
                  </a:lnTo>
                  <a:close/>
                </a:path>
              </a:pathLst>
            </a:custGeom>
            <a:solidFill>
              <a:srgbClr val="4B57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7" name="Google Shape;27;p2">
              <a:extLst>
                <a:ext uri="{FF2B5EF4-FFF2-40B4-BE49-F238E27FC236}">
                  <a16:creationId xmlns:a16="http://schemas.microsoft.com/office/drawing/2014/main" id="{EA49A58A-98A8-4ADC-8E6A-F9ABB87DEA61}"/>
                </a:ext>
              </a:extLst>
            </p:cNvPr>
            <p:cNvSpPr/>
            <p:nvPr/>
          </p:nvSpPr>
          <p:spPr>
            <a:xfrm>
              <a:off x="1940962" y="4880260"/>
              <a:ext cx="571881" cy="169449"/>
            </a:xfrm>
            <a:custGeom>
              <a:avLst/>
              <a:gdLst/>
              <a:ahLst/>
              <a:cxnLst/>
              <a:rect l="l" t="t" r="r" b="b"/>
              <a:pathLst>
                <a:path w="571881" h="169449" extrusionOk="0">
                  <a:moveTo>
                    <a:pt x="0" y="0"/>
                  </a:moveTo>
                  <a:lnTo>
                    <a:pt x="0" y="121825"/>
                  </a:lnTo>
                  <a:lnTo>
                    <a:pt x="571881" y="169450"/>
                  </a:lnTo>
                  <a:lnTo>
                    <a:pt x="529495" y="52959"/>
                  </a:lnTo>
                  <a:lnTo>
                    <a:pt x="0" y="0"/>
                  </a:lnTo>
                  <a:close/>
                </a:path>
              </a:pathLst>
            </a:custGeom>
            <a:solidFill>
              <a:srgbClr val="4B57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8" name="Google Shape;28;p2">
              <a:extLst>
                <a:ext uri="{FF2B5EF4-FFF2-40B4-BE49-F238E27FC236}">
                  <a16:creationId xmlns:a16="http://schemas.microsoft.com/office/drawing/2014/main" id="{5A17899C-B7FB-4E1F-8D4F-BA97EB40C693}"/>
                </a:ext>
              </a:extLst>
            </p:cNvPr>
            <p:cNvSpPr/>
            <p:nvPr/>
          </p:nvSpPr>
          <p:spPr>
            <a:xfrm>
              <a:off x="1093618" y="4982559"/>
              <a:ext cx="889920" cy="109346"/>
            </a:xfrm>
            <a:custGeom>
              <a:avLst/>
              <a:gdLst/>
              <a:ahLst/>
              <a:cxnLst/>
              <a:rect l="l" t="t" r="r" b="b"/>
              <a:pathLst>
                <a:path w="889920" h="109346" extrusionOk="0">
                  <a:moveTo>
                    <a:pt x="0" y="0"/>
                  </a:moveTo>
                  <a:lnTo>
                    <a:pt x="677894" y="0"/>
                  </a:lnTo>
                  <a:lnTo>
                    <a:pt x="889921" y="109347"/>
                  </a:lnTo>
                  <a:lnTo>
                    <a:pt x="84773" y="109347"/>
                  </a:lnTo>
                  <a:lnTo>
                    <a:pt x="0" y="0"/>
                  </a:lnTo>
                  <a:close/>
                </a:path>
              </a:pathLst>
            </a:custGeom>
            <a:solidFill>
              <a:srgbClr val="78858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sp>
          <p:nvSpPr>
            <p:cNvPr id="19" name="Google Shape;29;p2">
              <a:extLst>
                <a:ext uri="{FF2B5EF4-FFF2-40B4-BE49-F238E27FC236}">
                  <a16:creationId xmlns:a16="http://schemas.microsoft.com/office/drawing/2014/main" id="{2E4F061F-F524-4F91-9793-366FBCA323A4}"/>
                </a:ext>
              </a:extLst>
            </p:cNvPr>
            <p:cNvSpPr/>
            <p:nvPr/>
          </p:nvSpPr>
          <p:spPr>
            <a:xfrm>
              <a:off x="1102200" y="5091903"/>
              <a:ext cx="805148" cy="72072"/>
            </a:xfrm>
            <a:custGeom>
              <a:avLst/>
              <a:gdLst/>
              <a:ahLst/>
              <a:cxnLst/>
              <a:rect l="l" t="t" r="r" b="b"/>
              <a:pathLst>
                <a:path w="805148" h="123729" extrusionOk="0">
                  <a:moveTo>
                    <a:pt x="0" y="0"/>
                  </a:moveTo>
                  <a:lnTo>
                    <a:pt x="148209" y="123730"/>
                  </a:lnTo>
                  <a:lnTo>
                    <a:pt x="805148" y="0"/>
                  </a:lnTo>
                  <a:lnTo>
                    <a:pt x="0" y="0"/>
                  </a:lnTo>
                  <a:close/>
                </a:path>
              </a:pathLst>
            </a:custGeom>
            <a:solidFill>
              <a:srgbClr val="4B575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effectLst/>
                <a:latin typeface="Calibri"/>
                <a:ea typeface="Calibri"/>
                <a:cs typeface="Calibri"/>
                <a:sym typeface="Calibri"/>
              </a:endParaRPr>
            </a:p>
          </p:txBody>
        </p:sp>
        <p:grpSp>
          <p:nvGrpSpPr>
            <p:cNvPr id="20" name="Google Shape;30;p2">
              <a:extLst>
                <a:ext uri="{FF2B5EF4-FFF2-40B4-BE49-F238E27FC236}">
                  <a16:creationId xmlns:a16="http://schemas.microsoft.com/office/drawing/2014/main" id="{7B545703-C2BA-4AAF-9144-2EEBF58765DF}"/>
                </a:ext>
              </a:extLst>
            </p:cNvPr>
            <p:cNvGrpSpPr/>
            <p:nvPr/>
          </p:nvGrpSpPr>
          <p:grpSpPr>
            <a:xfrm>
              <a:off x="807575" y="432833"/>
              <a:ext cx="923479" cy="1057315"/>
              <a:chOff x="2964730" y="400635"/>
              <a:chExt cx="2628000" cy="3008864"/>
            </a:xfrm>
          </p:grpSpPr>
          <p:sp>
            <p:nvSpPr>
              <p:cNvPr id="27" name="Google Shape;31;p2">
                <a:extLst>
                  <a:ext uri="{FF2B5EF4-FFF2-40B4-BE49-F238E27FC236}">
                    <a16:creationId xmlns:a16="http://schemas.microsoft.com/office/drawing/2014/main" id="{18B7C515-F750-42A5-9805-C0460F26376D}"/>
                  </a:ext>
                </a:extLst>
              </p:cNvPr>
              <p:cNvSpPr/>
              <p:nvPr/>
            </p:nvSpPr>
            <p:spPr>
              <a:xfrm>
                <a:off x="3020252" y="400635"/>
                <a:ext cx="2516957" cy="2993015"/>
              </a:xfrm>
              <a:custGeom>
                <a:avLst/>
                <a:gdLst/>
                <a:ahLst/>
                <a:cxnLst/>
                <a:rect l="l" t="t" r="r" b="b"/>
                <a:pathLst>
                  <a:path w="2516957" h="2993015" extrusionOk="0">
                    <a:moveTo>
                      <a:pt x="1645592" y="1371606"/>
                    </a:moveTo>
                    <a:lnTo>
                      <a:pt x="1645592" y="2565669"/>
                    </a:lnTo>
                    <a:lnTo>
                      <a:pt x="2268914" y="2565669"/>
                    </a:lnTo>
                    <a:lnTo>
                      <a:pt x="2034282" y="1371606"/>
                    </a:lnTo>
                    <a:close/>
                    <a:moveTo>
                      <a:pt x="937010" y="1371606"/>
                    </a:moveTo>
                    <a:lnTo>
                      <a:pt x="937010" y="2565669"/>
                    </a:lnTo>
                    <a:lnTo>
                      <a:pt x="1546611" y="2565669"/>
                    </a:lnTo>
                    <a:lnTo>
                      <a:pt x="1546611" y="1371606"/>
                    </a:lnTo>
                    <a:close/>
                    <a:moveTo>
                      <a:pt x="451162" y="1371605"/>
                    </a:moveTo>
                    <a:lnTo>
                      <a:pt x="216530" y="2565669"/>
                    </a:lnTo>
                    <a:lnTo>
                      <a:pt x="838029" y="2565669"/>
                    </a:lnTo>
                    <a:lnTo>
                      <a:pt x="838029" y="1371606"/>
                    </a:lnTo>
                    <a:close/>
                    <a:moveTo>
                      <a:pt x="1258479" y="0"/>
                    </a:moveTo>
                    <a:cubicBezTo>
                      <a:pt x="1366509" y="0"/>
                      <a:pt x="1454085" y="87576"/>
                      <a:pt x="1454085" y="195606"/>
                    </a:cubicBezTo>
                    <a:cubicBezTo>
                      <a:pt x="1454085" y="222614"/>
                      <a:pt x="1448611" y="248343"/>
                      <a:pt x="1438713" y="271745"/>
                    </a:cubicBezTo>
                    <a:lnTo>
                      <a:pt x="1401404" y="327081"/>
                    </a:lnTo>
                    <a:lnTo>
                      <a:pt x="2516957" y="1371606"/>
                    </a:lnTo>
                    <a:lnTo>
                      <a:pt x="2135156" y="1371606"/>
                    </a:lnTo>
                    <a:lnTo>
                      <a:pt x="2369519" y="2564302"/>
                    </a:lnTo>
                    <a:lnTo>
                      <a:pt x="2362562" y="2565669"/>
                    </a:lnTo>
                    <a:lnTo>
                      <a:pt x="2500478" y="2565669"/>
                    </a:lnTo>
                    <a:lnTo>
                      <a:pt x="2500478" y="2993015"/>
                    </a:lnTo>
                    <a:lnTo>
                      <a:pt x="16478" y="2993015"/>
                    </a:lnTo>
                    <a:lnTo>
                      <a:pt x="16478" y="2565669"/>
                    </a:lnTo>
                    <a:lnTo>
                      <a:pt x="115656" y="2565669"/>
                    </a:lnTo>
                    <a:lnTo>
                      <a:pt x="350288" y="1371605"/>
                    </a:lnTo>
                    <a:lnTo>
                      <a:pt x="0" y="1371605"/>
                    </a:lnTo>
                    <a:lnTo>
                      <a:pt x="1115553" y="327081"/>
                    </a:lnTo>
                    <a:lnTo>
                      <a:pt x="1078244" y="271745"/>
                    </a:lnTo>
                    <a:cubicBezTo>
                      <a:pt x="1068346" y="248343"/>
                      <a:pt x="1062873" y="222614"/>
                      <a:pt x="1062873" y="195606"/>
                    </a:cubicBezTo>
                    <a:cubicBezTo>
                      <a:pt x="1062873" y="87576"/>
                      <a:pt x="1150449" y="0"/>
                      <a:pt x="1258479" y="0"/>
                    </a:cubicBezTo>
                    <a:close/>
                  </a:path>
                </a:pathLst>
              </a:custGeom>
              <a:solidFill>
                <a:srgbClr val="4B575D"/>
              </a:solidFill>
              <a:ln>
                <a:noFill/>
              </a:ln>
              <a:effectLst>
                <a:outerShdw blurRad="292100" dist="3810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effectLst/>
                  <a:latin typeface="Calibri"/>
                  <a:ea typeface="Calibri"/>
                  <a:cs typeface="Calibri"/>
                  <a:sym typeface="Calibri"/>
                </a:endParaRPr>
              </a:p>
            </p:txBody>
          </p:sp>
          <p:sp>
            <p:nvSpPr>
              <p:cNvPr id="28" name="Google Shape;32;p2">
                <a:extLst>
                  <a:ext uri="{FF2B5EF4-FFF2-40B4-BE49-F238E27FC236}">
                    <a16:creationId xmlns:a16="http://schemas.microsoft.com/office/drawing/2014/main" id="{628FC612-BF48-452F-9C9F-C21C976B8AAA}"/>
                  </a:ext>
                </a:extLst>
              </p:cNvPr>
              <p:cNvSpPr/>
              <p:nvPr/>
            </p:nvSpPr>
            <p:spPr>
              <a:xfrm>
                <a:off x="3036730" y="3200399"/>
                <a:ext cx="2484000" cy="209100"/>
              </a:xfrm>
              <a:prstGeom prst="rect">
                <a:avLst/>
              </a:prstGeom>
              <a:solidFill>
                <a:srgbClr val="272E3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effectLst/>
                  <a:latin typeface="Calibri"/>
                  <a:ea typeface="Calibri"/>
                  <a:cs typeface="Calibri"/>
                  <a:sym typeface="Calibri"/>
                </a:endParaRPr>
              </a:p>
            </p:txBody>
          </p:sp>
          <p:sp>
            <p:nvSpPr>
              <p:cNvPr id="29" name="Google Shape;33;p2">
                <a:extLst>
                  <a:ext uri="{FF2B5EF4-FFF2-40B4-BE49-F238E27FC236}">
                    <a16:creationId xmlns:a16="http://schemas.microsoft.com/office/drawing/2014/main" id="{5D3F7941-7857-4321-9E00-5CA164EE6F2A}"/>
                  </a:ext>
                </a:extLst>
              </p:cNvPr>
              <p:cNvSpPr/>
              <p:nvPr/>
            </p:nvSpPr>
            <p:spPr>
              <a:xfrm>
                <a:off x="2964730" y="1682683"/>
                <a:ext cx="2628000" cy="204900"/>
              </a:xfrm>
              <a:prstGeom prst="rect">
                <a:avLst/>
              </a:prstGeom>
              <a:solidFill>
                <a:srgbClr val="272E3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effectLst/>
                  <a:latin typeface="Calibri"/>
                  <a:ea typeface="Calibri"/>
                  <a:cs typeface="Calibri"/>
                  <a:sym typeface="Calibri"/>
                </a:endParaRPr>
              </a:p>
            </p:txBody>
          </p:sp>
        </p:grpSp>
        <p:sp>
          <p:nvSpPr>
            <p:cNvPr id="21" name="Google Shape;34;p2">
              <a:extLst>
                <a:ext uri="{FF2B5EF4-FFF2-40B4-BE49-F238E27FC236}">
                  <a16:creationId xmlns:a16="http://schemas.microsoft.com/office/drawing/2014/main" id="{56DA8E75-FCB8-4D89-BD6D-131F06A9D982}"/>
                </a:ext>
              </a:extLst>
            </p:cNvPr>
            <p:cNvSpPr/>
            <p:nvPr/>
          </p:nvSpPr>
          <p:spPr>
            <a:xfrm>
              <a:off x="1120349" y="2275789"/>
              <a:ext cx="298200" cy="572400"/>
            </a:xfrm>
            <a:prstGeom prst="rect">
              <a:avLst/>
            </a:prstGeom>
            <a:solidFill>
              <a:srgbClr val="4B57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effectLst/>
                <a:latin typeface="Calibri"/>
                <a:ea typeface="Calibri"/>
                <a:cs typeface="Calibri"/>
                <a:sym typeface="Calibri"/>
              </a:endParaRPr>
            </a:p>
          </p:txBody>
        </p:sp>
        <p:sp>
          <p:nvSpPr>
            <p:cNvPr id="22" name="Google Shape;35;p2">
              <a:extLst>
                <a:ext uri="{FF2B5EF4-FFF2-40B4-BE49-F238E27FC236}">
                  <a16:creationId xmlns:a16="http://schemas.microsoft.com/office/drawing/2014/main" id="{116A9DE3-F971-401F-8E4E-3F17403DEEA7}"/>
                </a:ext>
              </a:extLst>
            </p:cNvPr>
            <p:cNvSpPr/>
            <p:nvPr/>
          </p:nvSpPr>
          <p:spPr>
            <a:xfrm>
              <a:off x="1154475" y="2306858"/>
              <a:ext cx="245400" cy="501300"/>
            </a:xfrm>
            <a:prstGeom prst="rect">
              <a:avLst/>
            </a:prstGeom>
            <a:solidFill>
              <a:srgbClr val="272E3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effectLst/>
                <a:latin typeface="Calibri"/>
                <a:ea typeface="Calibri"/>
                <a:cs typeface="Calibri"/>
                <a:sym typeface="Calibri"/>
              </a:endParaRPr>
            </a:p>
          </p:txBody>
        </p:sp>
        <p:sp>
          <p:nvSpPr>
            <p:cNvPr id="23" name="Google Shape;36;p2">
              <a:extLst>
                <a:ext uri="{FF2B5EF4-FFF2-40B4-BE49-F238E27FC236}">
                  <a16:creationId xmlns:a16="http://schemas.microsoft.com/office/drawing/2014/main" id="{5E8FC9EB-F122-49D1-B768-385567914E45}"/>
                </a:ext>
              </a:extLst>
            </p:cNvPr>
            <p:cNvSpPr/>
            <p:nvPr/>
          </p:nvSpPr>
          <p:spPr>
            <a:xfrm rot="-5400000">
              <a:off x="1138117" y="1086860"/>
              <a:ext cx="251100" cy="241200"/>
            </a:xfrm>
            <a:prstGeom prst="flowChartDelay">
              <a:avLst/>
            </a:prstGeom>
            <a:solidFill>
              <a:srgbClr val="ECC383"/>
            </a:solidFill>
            <a:ln>
              <a:noFill/>
            </a:ln>
            <a:effectLst>
              <a:outerShdw blurRad="127000" dist="38100" dir="16800000" sx="120000" sy="120000" algn="ctr" rotWithShape="0">
                <a:srgbClr val="ECC383"/>
              </a:outerShdw>
            </a:effectLst>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800"/>
                <a:buFont typeface="Calibri"/>
                <a:buNone/>
              </a:pPr>
              <a:endParaRPr sz="1800">
                <a:solidFill>
                  <a:srgbClr val="FFFFFF"/>
                </a:solidFill>
                <a:effectLst/>
                <a:latin typeface="Calibri"/>
                <a:ea typeface="Calibri"/>
                <a:cs typeface="Calibri"/>
                <a:sym typeface="Calibri"/>
              </a:endParaRPr>
            </a:p>
          </p:txBody>
        </p:sp>
        <p:grpSp>
          <p:nvGrpSpPr>
            <p:cNvPr id="24" name="Google Shape;37;p2">
              <a:extLst>
                <a:ext uri="{FF2B5EF4-FFF2-40B4-BE49-F238E27FC236}">
                  <a16:creationId xmlns:a16="http://schemas.microsoft.com/office/drawing/2014/main" id="{F7345A97-83F7-43E7-9A39-BAF6DEC0ABEC}"/>
                </a:ext>
              </a:extLst>
            </p:cNvPr>
            <p:cNvGrpSpPr/>
            <p:nvPr/>
          </p:nvGrpSpPr>
          <p:grpSpPr>
            <a:xfrm>
              <a:off x="1120801" y="951321"/>
              <a:ext cx="297280" cy="397570"/>
              <a:chOff x="1117077" y="1941921"/>
              <a:chExt cx="297280" cy="397570"/>
            </a:xfrm>
          </p:grpSpPr>
          <p:sp>
            <p:nvSpPr>
              <p:cNvPr id="25" name="Google Shape;38;p2">
                <a:extLst>
                  <a:ext uri="{FF2B5EF4-FFF2-40B4-BE49-F238E27FC236}">
                    <a16:creationId xmlns:a16="http://schemas.microsoft.com/office/drawing/2014/main" id="{B539AE4E-23D7-455B-B024-477F6B5E78A0}"/>
                  </a:ext>
                </a:extLst>
              </p:cNvPr>
              <p:cNvSpPr/>
              <p:nvPr/>
            </p:nvSpPr>
            <p:spPr>
              <a:xfrm>
                <a:off x="1117077" y="1941921"/>
                <a:ext cx="45900" cy="396000"/>
              </a:xfrm>
              <a:prstGeom prst="rect">
                <a:avLst/>
              </a:prstGeom>
              <a:solidFill>
                <a:srgbClr val="4B57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effectLst/>
                  <a:latin typeface="Calibri"/>
                  <a:ea typeface="Calibri"/>
                  <a:cs typeface="Calibri"/>
                  <a:sym typeface="Calibri"/>
                </a:endParaRPr>
              </a:p>
            </p:txBody>
          </p:sp>
          <p:sp>
            <p:nvSpPr>
              <p:cNvPr id="26" name="Google Shape;39;p2">
                <a:extLst>
                  <a:ext uri="{FF2B5EF4-FFF2-40B4-BE49-F238E27FC236}">
                    <a16:creationId xmlns:a16="http://schemas.microsoft.com/office/drawing/2014/main" id="{0CC7F68B-CF35-44B4-9D0C-C4D39D54BDBD}"/>
                  </a:ext>
                </a:extLst>
              </p:cNvPr>
              <p:cNvSpPr/>
              <p:nvPr/>
            </p:nvSpPr>
            <p:spPr>
              <a:xfrm>
                <a:off x="1368457" y="1943491"/>
                <a:ext cx="45900" cy="396000"/>
              </a:xfrm>
              <a:prstGeom prst="rect">
                <a:avLst/>
              </a:prstGeom>
              <a:solidFill>
                <a:srgbClr val="4B575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effectLst/>
                  <a:latin typeface="Calibri"/>
                  <a:ea typeface="Calibri"/>
                  <a:cs typeface="Calibri"/>
                  <a:sym typeface="Calibri"/>
                </a:endParaRPr>
              </a:p>
            </p:txBody>
          </p:sp>
        </p:grpSp>
      </p:grpSp>
      <p:grpSp>
        <p:nvGrpSpPr>
          <p:cNvPr id="35" name="Google Shape;251;p7">
            <a:extLst>
              <a:ext uri="{FF2B5EF4-FFF2-40B4-BE49-F238E27FC236}">
                <a16:creationId xmlns:a16="http://schemas.microsoft.com/office/drawing/2014/main" id="{9C434CE2-4DF1-48A0-88F9-C5569C3BA0BC}"/>
              </a:ext>
            </a:extLst>
          </p:cNvPr>
          <p:cNvGrpSpPr/>
          <p:nvPr/>
        </p:nvGrpSpPr>
        <p:grpSpPr>
          <a:xfrm flipH="1">
            <a:off x="1157222" y="5719530"/>
            <a:ext cx="2134439" cy="922041"/>
            <a:chOff x="6689597" y="4026978"/>
            <a:chExt cx="1992915" cy="994886"/>
          </a:xfrm>
        </p:grpSpPr>
        <p:sp>
          <p:nvSpPr>
            <p:cNvPr id="36" name="Google Shape;252;p7">
              <a:extLst>
                <a:ext uri="{FF2B5EF4-FFF2-40B4-BE49-F238E27FC236}">
                  <a16:creationId xmlns:a16="http://schemas.microsoft.com/office/drawing/2014/main" id="{FABE9A9E-C0CD-4DFE-BD00-6D927122712F}"/>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 name="Google Shape;253;p7">
              <a:extLst>
                <a:ext uri="{FF2B5EF4-FFF2-40B4-BE49-F238E27FC236}">
                  <a16:creationId xmlns:a16="http://schemas.microsoft.com/office/drawing/2014/main" id="{B4A307B2-B501-4604-9F53-5C0F716DF1BA}"/>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 name="Google Shape;254;p7">
              <a:extLst>
                <a:ext uri="{FF2B5EF4-FFF2-40B4-BE49-F238E27FC236}">
                  <a16:creationId xmlns:a16="http://schemas.microsoft.com/office/drawing/2014/main" id="{2A7CEBC0-E149-4CFF-B71A-C64B9C65E983}"/>
                </a:ext>
              </a:extLst>
            </p:cNvPr>
            <p:cNvSpPr/>
            <p:nvPr/>
          </p:nvSpPr>
          <p:spPr>
            <a:xfrm>
              <a:off x="6779608" y="4595429"/>
              <a:ext cx="1105185" cy="141066"/>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 name="Google Shape;255;p7">
              <a:extLst>
                <a:ext uri="{FF2B5EF4-FFF2-40B4-BE49-F238E27FC236}">
                  <a16:creationId xmlns:a16="http://schemas.microsoft.com/office/drawing/2014/main" id="{4D1906FD-D053-4B57-BF0B-4F206B161AC5}"/>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pic>
        <p:nvPicPr>
          <p:cNvPr id="5" name="Picture 4">
            <a:extLst>
              <a:ext uri="{FF2B5EF4-FFF2-40B4-BE49-F238E27FC236}">
                <a16:creationId xmlns:a16="http://schemas.microsoft.com/office/drawing/2014/main" id="{6C9A3B8F-638D-40E7-8642-3A6F86BCC53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10604132" y="2510994"/>
            <a:ext cx="1899103" cy="1899103"/>
          </a:xfrm>
          <a:prstGeom prst="rect">
            <a:avLst/>
          </a:prstGeom>
        </p:spPr>
      </p:pic>
      <p:pic>
        <p:nvPicPr>
          <p:cNvPr id="46" name="Picture 45">
            <a:extLst>
              <a:ext uri="{FF2B5EF4-FFF2-40B4-BE49-F238E27FC236}">
                <a16:creationId xmlns:a16="http://schemas.microsoft.com/office/drawing/2014/main" id="{9A8BC544-89B4-4460-87E2-65BF1D8504A9}"/>
              </a:ext>
            </a:extLst>
          </p:cNvPr>
          <p:cNvPicPr>
            <a:picLocks noChangeAspect="1"/>
          </p:cNvPicPr>
          <p:nvPr/>
        </p:nvPicPr>
        <p:blipFill>
          <a:blip r:embed="rId5"/>
          <a:stretch>
            <a:fillRect/>
          </a:stretch>
        </p:blipFill>
        <p:spPr>
          <a:xfrm>
            <a:off x="2898641" y="2378922"/>
            <a:ext cx="4726840" cy="1692605"/>
          </a:xfrm>
          <a:prstGeom prst="rect">
            <a:avLst/>
          </a:prstGeom>
        </p:spPr>
      </p:pic>
      <p:grpSp>
        <p:nvGrpSpPr>
          <p:cNvPr id="49" name="Google Shape;251;p7">
            <a:extLst>
              <a:ext uri="{FF2B5EF4-FFF2-40B4-BE49-F238E27FC236}">
                <a16:creationId xmlns:a16="http://schemas.microsoft.com/office/drawing/2014/main" id="{5B6EEE83-CA95-4AC9-A3A7-53DF6946271C}"/>
              </a:ext>
            </a:extLst>
          </p:cNvPr>
          <p:cNvGrpSpPr/>
          <p:nvPr/>
        </p:nvGrpSpPr>
        <p:grpSpPr>
          <a:xfrm flipH="1">
            <a:off x="2996676" y="5455055"/>
            <a:ext cx="2134439" cy="922041"/>
            <a:chOff x="6689597" y="4026978"/>
            <a:chExt cx="1992915" cy="994886"/>
          </a:xfrm>
        </p:grpSpPr>
        <p:sp>
          <p:nvSpPr>
            <p:cNvPr id="50" name="Google Shape;252;p7">
              <a:extLst>
                <a:ext uri="{FF2B5EF4-FFF2-40B4-BE49-F238E27FC236}">
                  <a16:creationId xmlns:a16="http://schemas.microsoft.com/office/drawing/2014/main" id="{83A393A2-581D-42C4-ADA1-51FF46C5CCF0}"/>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 name="Google Shape;253;p7">
              <a:extLst>
                <a:ext uri="{FF2B5EF4-FFF2-40B4-BE49-F238E27FC236}">
                  <a16:creationId xmlns:a16="http://schemas.microsoft.com/office/drawing/2014/main" id="{236F4514-A47A-4E81-90F1-32EEBA014EBB}"/>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2" name="Google Shape;254;p7">
              <a:extLst>
                <a:ext uri="{FF2B5EF4-FFF2-40B4-BE49-F238E27FC236}">
                  <a16:creationId xmlns:a16="http://schemas.microsoft.com/office/drawing/2014/main" id="{BA7784F6-4CAF-4898-B958-B5B42A59F371}"/>
                </a:ext>
              </a:extLst>
            </p:cNvPr>
            <p:cNvSpPr/>
            <p:nvPr/>
          </p:nvSpPr>
          <p:spPr>
            <a:xfrm>
              <a:off x="6779608" y="4595429"/>
              <a:ext cx="1105185" cy="141066"/>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3" name="Google Shape;255;p7">
              <a:extLst>
                <a:ext uri="{FF2B5EF4-FFF2-40B4-BE49-F238E27FC236}">
                  <a16:creationId xmlns:a16="http://schemas.microsoft.com/office/drawing/2014/main" id="{BFD78090-1B2B-4EA2-9E8E-FC53996EF12F}"/>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970" name="Google Shape;970;p30"/>
          <p:cNvSpPr txBox="1">
            <a:spLocks noGrp="1"/>
          </p:cNvSpPr>
          <p:nvPr>
            <p:ph type="title"/>
          </p:nvPr>
        </p:nvSpPr>
        <p:spPr>
          <a:xfrm>
            <a:off x="4063896" y="274239"/>
            <a:ext cx="8439339" cy="13248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r>
              <a:rPr lang="en" sz="9600" b="1">
                <a:ln w="38100">
                  <a:solidFill>
                    <a:schemeClr val="accent6">
                      <a:lumMod val="50000"/>
                    </a:schemeClr>
                  </a:solidFill>
                </a:ln>
                <a:solidFill>
                  <a:schemeClr val="tx1"/>
                </a:solidFill>
                <a:latin typeface="#9Slide07 IcielKoni" pitchFamily="2" charset="0"/>
              </a:rPr>
              <a:t>Biển, </a:t>
            </a:r>
            <a:r>
              <a:rPr lang="en" sz="9600" b="1" dirty="0">
                <a:ln w="38100">
                  <a:solidFill>
                    <a:schemeClr val="accent6">
                      <a:lumMod val="50000"/>
                    </a:schemeClr>
                  </a:solidFill>
                </a:ln>
                <a:solidFill>
                  <a:schemeClr val="tx1"/>
                </a:solidFill>
                <a:latin typeface="#9Slide07 IcielKoni" pitchFamily="2" charset="0"/>
              </a:rPr>
              <a:t>đảo và quần đảo</a:t>
            </a:r>
            <a:endParaRPr sz="9600" b="1" dirty="0">
              <a:ln w="38100">
                <a:solidFill>
                  <a:schemeClr val="accent6">
                    <a:lumMod val="50000"/>
                  </a:schemeClr>
                </a:solidFill>
              </a:ln>
              <a:solidFill>
                <a:schemeClr val="tx1"/>
              </a:solidFill>
              <a:latin typeface="#9Slide07 IcielKoni" pitchFamily="2" charset="0"/>
            </a:endParaRPr>
          </a:p>
        </p:txBody>
      </p:sp>
      <p:pic>
        <p:nvPicPr>
          <p:cNvPr id="44" name="Picture 43">
            <a:extLst>
              <a:ext uri="{FF2B5EF4-FFF2-40B4-BE49-F238E27FC236}">
                <a16:creationId xmlns:a16="http://schemas.microsoft.com/office/drawing/2014/main" id="{7B460316-C2F2-4221-8F2E-099044CE01DC}"/>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3900" r="96900">
                        <a14:foregroundMark x1="36200" y1="58750" x2="41400" y2="54545"/>
                        <a14:foregroundMark x1="40300" y1="50795" x2="52700" y2="39545"/>
                        <a14:foregroundMark x1="39700" y1="44205" x2="46300" y2="35568"/>
                        <a14:foregroundMark x1="36000" y1="54091" x2="41400" y2="43068"/>
                        <a14:foregroundMark x1="41600" y1="52841" x2="65400" y2="45795"/>
                        <a14:foregroundMark x1="49400" y1="46364" x2="64000" y2="41136"/>
                        <a14:foregroundMark x1="58900" y1="44659" x2="72400" y2="44205"/>
                        <a14:foregroundMark x1="66100" y1="42614" x2="72400" y2="41364"/>
                        <a14:foregroundMark x1="41600" y1="40682" x2="43200" y2="32500"/>
                        <a14:foregroundMark x1="37600" y1="45795" x2="39300" y2="46136"/>
                        <a14:foregroundMark x1="46100" y1="32955" x2="50400" y2="28068"/>
                        <a14:foregroundMark x1="49400" y1="30227" x2="63200" y2="33409"/>
                        <a14:foregroundMark x1="46700" y1="32273" x2="51100" y2="25341"/>
                        <a14:foregroundMark x1="51100" y1="25341" x2="51200" y2="24773"/>
                        <a14:foregroundMark x1="47700" y1="25682" x2="55400" y2="25682"/>
                        <a14:foregroundMark x1="44000" y1="24545" x2="50400" y2="24545"/>
                        <a14:foregroundMark x1="53700" y1="24545" x2="56600" y2="24318"/>
                        <a14:foregroundMark x1="57600" y1="24773" x2="58900" y2="23409"/>
                        <a14:foregroundMark x1="57800" y1="27841" x2="61900" y2="35568"/>
                        <a14:foregroundMark x1="59500" y1="32045" x2="65000" y2="32955"/>
                        <a14:foregroundMark x1="61300" y1="30455" x2="64800" y2="30909"/>
                        <a14:foregroundMark x1="65200" y1="31364" x2="69300" y2="34432"/>
                        <a14:foregroundMark x1="67500" y1="32045" x2="69100" y2="32955"/>
                        <a14:foregroundMark x1="64800" y1="31136" x2="70400" y2="31364"/>
                        <a14:foregroundMark x1="69300" y1="32500" x2="71000" y2="39318"/>
                        <a14:foregroundMark x1="90800" y1="39318" x2="96900" y2="38182"/>
                        <a14:foregroundMark x1="3900" y1="43295" x2="11900" y2="41818"/>
                      </a14:backgroundRemoval>
                    </a14:imgEffect>
                  </a14:imgLayer>
                </a14:imgProps>
              </a:ext>
            </a:extLst>
          </a:blip>
          <a:stretch>
            <a:fillRect/>
          </a:stretch>
        </p:blipFill>
        <p:spPr>
          <a:xfrm flipH="1">
            <a:off x="10287422" y="3469951"/>
            <a:ext cx="668107" cy="657567"/>
          </a:xfrm>
          <a:prstGeom prst="rect">
            <a:avLst/>
          </a:prstGeom>
        </p:spPr>
      </p:pic>
      <p:pic>
        <p:nvPicPr>
          <p:cNvPr id="59" name="Picture 58">
            <a:extLst>
              <a:ext uri="{FF2B5EF4-FFF2-40B4-BE49-F238E27FC236}">
                <a16:creationId xmlns:a16="http://schemas.microsoft.com/office/drawing/2014/main" id="{E255327B-1B40-449B-B949-D0DC4E1F9D3F}"/>
              </a:ext>
            </a:extLst>
          </p:cNvPr>
          <p:cNvPicPr>
            <a:picLocks noChangeAspect="1"/>
          </p:cNvPicPr>
          <p:nvPr/>
        </p:nvPicPr>
        <p:blipFill>
          <a:blip r:embed="rId8"/>
          <a:stretch>
            <a:fillRect/>
          </a:stretch>
        </p:blipFill>
        <p:spPr>
          <a:xfrm>
            <a:off x="8396081" y="2874233"/>
            <a:ext cx="1817930" cy="1835306"/>
          </a:xfrm>
          <a:prstGeom prst="rect">
            <a:avLst/>
          </a:prstGeom>
        </p:spPr>
      </p:pic>
      <p:pic>
        <p:nvPicPr>
          <p:cNvPr id="61" name="Picture 60">
            <a:extLst>
              <a:ext uri="{FF2B5EF4-FFF2-40B4-BE49-F238E27FC236}">
                <a16:creationId xmlns:a16="http://schemas.microsoft.com/office/drawing/2014/main" id="{CBF08CC7-A53C-4AE5-80FE-5F76B8A113D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6795" b="90000" l="2400" r="98400">
                        <a14:foregroundMark x1="2400" y1="72308" x2="9700" y2="71282"/>
                        <a14:foregroundMark x1="66600" y1="68077" x2="73500" y2="66410"/>
                        <a14:foregroundMark x1="30300" y1="60641" x2="30300" y2="65513"/>
                        <a14:foregroundMark x1="32300" y1="11282" x2="31600" y2="7051"/>
                        <a14:foregroundMark x1="87800" y1="68077" x2="94300" y2="70385"/>
                        <a14:foregroundMark x1="94500" y1="73462" x2="98400" y2="74103"/>
                      </a14:backgroundRemoval>
                    </a14:imgEffect>
                  </a14:imgLayer>
                </a14:imgProps>
              </a:ext>
            </a:extLst>
          </a:blip>
          <a:stretch>
            <a:fillRect/>
          </a:stretch>
        </p:blipFill>
        <p:spPr>
          <a:xfrm>
            <a:off x="7179161" y="4410097"/>
            <a:ext cx="2955578" cy="230535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70"/>
                                        </p:tgtEl>
                                        <p:attrNameLst>
                                          <p:attrName>style.visibility</p:attrName>
                                        </p:attrNameLst>
                                      </p:cBhvr>
                                      <p:to>
                                        <p:strVal val="visible"/>
                                      </p:to>
                                    </p:set>
                                    <p:animEffect transition="in" filter="randombar(horizontal)">
                                      <p:cBhvr>
                                        <p:cTn id="7" dur="500"/>
                                        <p:tgtEl>
                                          <p:spTgt spid="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0730873A-E6F5-46AC-BB22-5A93EC00CA7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06363" y="810200"/>
            <a:ext cx="5354638" cy="604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2DC213B-0653-4128-88EE-9EC734BC2C5F}"/>
              </a:ext>
            </a:extLst>
          </p:cNvPr>
          <p:cNvSpPr txBox="1"/>
          <p:nvPr/>
        </p:nvSpPr>
        <p:spPr>
          <a:xfrm>
            <a:off x="106363" y="101600"/>
            <a:ext cx="9880100" cy="584775"/>
          </a:xfrm>
          <a:prstGeom prst="rect">
            <a:avLst/>
          </a:prstGeom>
          <a:noFill/>
        </p:spPr>
        <p:txBody>
          <a:bodyPr wrap="square" rtlCol="0">
            <a:spAutoFit/>
          </a:bodyPr>
          <a:lstStyle/>
          <a:p>
            <a:r>
              <a:rPr lang="en-US" sz="3200" dirty="0">
                <a:ln>
                  <a:solidFill>
                    <a:schemeClr val="bg2"/>
                  </a:solidFill>
                </a:ln>
                <a:solidFill>
                  <a:schemeClr val="tx1"/>
                </a:solidFill>
                <a:latin typeface="#9Slide07 SVNZiclets" panose="02000603000000000000" pitchFamily="2" charset="0"/>
              </a:rPr>
              <a:t>Quan </a:t>
            </a:r>
            <a:r>
              <a:rPr lang="en-US" sz="3200" dirty="0" err="1">
                <a:ln>
                  <a:solidFill>
                    <a:schemeClr val="bg2"/>
                  </a:solidFill>
                </a:ln>
                <a:solidFill>
                  <a:schemeClr val="tx1"/>
                </a:solidFill>
                <a:latin typeface="#9Slide07 SVNZiclets" panose="02000603000000000000" pitchFamily="2" charset="0"/>
              </a:rPr>
              <a:t>sát</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hình</a:t>
            </a:r>
            <a:r>
              <a:rPr lang="en-US" sz="3200" dirty="0">
                <a:ln>
                  <a:solidFill>
                    <a:schemeClr val="bg2"/>
                  </a:solidFill>
                </a:ln>
                <a:solidFill>
                  <a:schemeClr val="tx1"/>
                </a:solidFill>
                <a:latin typeface="#9Slide07 SVNZiclets" panose="02000603000000000000" pitchFamily="2" charset="0"/>
              </a:rPr>
              <a:t> 1 </a:t>
            </a:r>
            <a:r>
              <a:rPr lang="en-US" sz="3200" dirty="0" err="1">
                <a:ln>
                  <a:solidFill>
                    <a:schemeClr val="bg2"/>
                  </a:solidFill>
                </a:ln>
                <a:solidFill>
                  <a:schemeClr val="tx1"/>
                </a:solidFill>
                <a:latin typeface="#9Slide07 SVNZiclets" panose="02000603000000000000" pitchFamily="2" charset="0"/>
              </a:rPr>
              <a:t>và</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trả</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lời</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các</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câu</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hỏi</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sau</a:t>
            </a:r>
            <a:endParaRPr lang="en-US" sz="3200" dirty="0">
              <a:ln>
                <a:solidFill>
                  <a:schemeClr val="bg2"/>
                </a:solidFill>
              </a:ln>
              <a:solidFill>
                <a:schemeClr val="tx1"/>
              </a:solidFill>
              <a:latin typeface="#9Slide07 SVNZiclets" panose="02000603000000000000" pitchFamily="2" charset="0"/>
            </a:endParaRPr>
          </a:p>
        </p:txBody>
      </p:sp>
      <p:sp>
        <p:nvSpPr>
          <p:cNvPr id="7" name="Oval 13">
            <a:extLst>
              <a:ext uri="{FF2B5EF4-FFF2-40B4-BE49-F238E27FC236}">
                <a16:creationId xmlns:a16="http://schemas.microsoft.com/office/drawing/2014/main" id="{C56AC2F1-0689-4EAC-9001-73F6F702416B}"/>
              </a:ext>
            </a:extLst>
          </p:cNvPr>
          <p:cNvSpPr>
            <a:spLocks noChangeArrowheads="1"/>
          </p:cNvSpPr>
          <p:nvPr/>
        </p:nvSpPr>
        <p:spPr bwMode="auto">
          <a:xfrm rot="20082842">
            <a:off x="1089160" y="4718034"/>
            <a:ext cx="2517775" cy="1812925"/>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vi-VN" altLang="vi-VN" sz="1800"/>
          </a:p>
        </p:txBody>
      </p:sp>
      <p:pic>
        <p:nvPicPr>
          <p:cNvPr id="3" name="Picture 2">
            <a:extLst>
              <a:ext uri="{FF2B5EF4-FFF2-40B4-BE49-F238E27FC236}">
                <a16:creationId xmlns:a16="http://schemas.microsoft.com/office/drawing/2014/main" id="{FE30A9BE-D847-4028-87D2-F5E3A1B915FF}"/>
              </a:ext>
            </a:extLst>
          </p:cNvPr>
          <p:cNvPicPr>
            <a:picLocks noChangeAspect="1"/>
          </p:cNvPicPr>
          <p:nvPr/>
        </p:nvPicPr>
        <p:blipFill>
          <a:blip r:embed="rId4"/>
          <a:stretch>
            <a:fillRect/>
          </a:stretch>
        </p:blipFill>
        <p:spPr>
          <a:xfrm rot="21247138">
            <a:off x="6457485" y="3063534"/>
            <a:ext cx="5301546" cy="353215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itle 4">
            <a:extLst>
              <a:ext uri="{FF2B5EF4-FFF2-40B4-BE49-F238E27FC236}">
                <a16:creationId xmlns:a16="http://schemas.microsoft.com/office/drawing/2014/main" id="{D042B4BD-791C-472B-9DEA-4E2C831A0208}"/>
              </a:ext>
            </a:extLst>
          </p:cNvPr>
          <p:cNvSpPr>
            <a:spLocks noGrp="1"/>
          </p:cNvSpPr>
          <p:nvPr>
            <p:ph type="title"/>
          </p:nvPr>
        </p:nvSpPr>
        <p:spPr>
          <a:xfrm>
            <a:off x="5914673" y="1021050"/>
            <a:ext cx="5956300" cy="1917700"/>
          </a:xfrm>
          <a:prstGeom prst="wedgeRoundRectCallout">
            <a:avLst>
              <a:gd name="adj1" fmla="val -28216"/>
              <a:gd name="adj2" fmla="val 64646"/>
              <a:gd name="adj3" fmla="val 16667"/>
            </a:avLst>
          </a:prstGeom>
          <a:solidFill>
            <a:schemeClr val="tx1"/>
          </a:solidFill>
        </p:spPr>
        <p:txBody>
          <a:bodyPr/>
          <a:lstStyle/>
          <a:p>
            <a:pPr algn="ctr"/>
            <a:r>
              <a:rPr lang="vi-VN" sz="3600" dirty="0">
                <a:solidFill>
                  <a:schemeClr val="bg2"/>
                </a:solidFill>
                <a:latin typeface="#9Slide03 AmpleSoft Bold" panose="02000000000000000000" pitchFamily="2" charset="0"/>
              </a:rPr>
              <a:t>Tìm trên lược đồ những nơi nào có dầu mỏ trên vùng biển nước ta </a:t>
            </a:r>
            <a:endParaRPr lang="en-US" sz="3600" dirty="0">
              <a:solidFill>
                <a:schemeClr val="bg2"/>
              </a:solidFill>
              <a:effectLst/>
              <a:latin typeface="#9Slide03 AmpleSoft Bold" panose="02000000000000000000" pitchFamily="2" charset="0"/>
            </a:endParaRPr>
          </a:p>
        </p:txBody>
      </p:sp>
    </p:spTree>
    <p:extLst>
      <p:ext uri="{BB962C8B-B14F-4D97-AF65-F5344CB8AC3E}">
        <p14:creationId xmlns:p14="http://schemas.microsoft.com/office/powerpoint/2010/main" val="18513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DC213B-0653-4128-88EE-9EC734BC2C5F}"/>
              </a:ext>
            </a:extLst>
          </p:cNvPr>
          <p:cNvSpPr txBox="1"/>
          <p:nvPr/>
        </p:nvSpPr>
        <p:spPr>
          <a:xfrm>
            <a:off x="106363" y="101600"/>
            <a:ext cx="9880100" cy="584775"/>
          </a:xfrm>
          <a:prstGeom prst="rect">
            <a:avLst/>
          </a:prstGeom>
          <a:noFill/>
        </p:spPr>
        <p:txBody>
          <a:bodyPr wrap="square" rtlCol="0">
            <a:spAutoFit/>
          </a:bodyPr>
          <a:lstStyle/>
          <a:p>
            <a:r>
              <a:rPr lang="en-US" sz="3200" dirty="0">
                <a:ln>
                  <a:solidFill>
                    <a:schemeClr val="bg2"/>
                  </a:solidFill>
                </a:ln>
                <a:solidFill>
                  <a:schemeClr val="tx1"/>
                </a:solidFill>
                <a:latin typeface="#9Slide07 SVNZiclets" panose="02000603000000000000" pitchFamily="2" charset="0"/>
              </a:rPr>
              <a:t>Quan </a:t>
            </a:r>
            <a:r>
              <a:rPr lang="en-US" sz="3200" dirty="0" err="1">
                <a:ln>
                  <a:solidFill>
                    <a:schemeClr val="bg2"/>
                  </a:solidFill>
                </a:ln>
                <a:solidFill>
                  <a:schemeClr val="tx1"/>
                </a:solidFill>
                <a:latin typeface="#9Slide07 SVNZiclets" panose="02000603000000000000" pitchFamily="2" charset="0"/>
              </a:rPr>
              <a:t>sát</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hình</a:t>
            </a:r>
            <a:r>
              <a:rPr lang="en-US" sz="3200" dirty="0">
                <a:ln>
                  <a:solidFill>
                    <a:schemeClr val="bg2"/>
                  </a:solidFill>
                </a:ln>
                <a:solidFill>
                  <a:schemeClr val="tx1"/>
                </a:solidFill>
                <a:latin typeface="#9Slide07 SVNZiclets" panose="02000603000000000000" pitchFamily="2" charset="0"/>
              </a:rPr>
              <a:t> 1 </a:t>
            </a:r>
            <a:r>
              <a:rPr lang="en-US" sz="3200" dirty="0" err="1">
                <a:ln>
                  <a:solidFill>
                    <a:schemeClr val="bg2"/>
                  </a:solidFill>
                </a:ln>
                <a:solidFill>
                  <a:schemeClr val="tx1"/>
                </a:solidFill>
                <a:latin typeface="#9Slide07 SVNZiclets" panose="02000603000000000000" pitchFamily="2" charset="0"/>
              </a:rPr>
              <a:t>và</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trả</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lời</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các</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câu</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hỏi</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sau</a:t>
            </a:r>
            <a:endParaRPr lang="en-US" sz="3200" dirty="0">
              <a:ln>
                <a:solidFill>
                  <a:schemeClr val="bg2"/>
                </a:solidFill>
              </a:ln>
              <a:solidFill>
                <a:schemeClr val="tx1"/>
              </a:solidFill>
              <a:latin typeface="#9Slide07 SVNZiclets" panose="02000603000000000000" pitchFamily="2" charset="0"/>
            </a:endParaRPr>
          </a:p>
        </p:txBody>
      </p:sp>
      <p:sp>
        <p:nvSpPr>
          <p:cNvPr id="6" name="Title 4">
            <a:extLst>
              <a:ext uri="{FF2B5EF4-FFF2-40B4-BE49-F238E27FC236}">
                <a16:creationId xmlns:a16="http://schemas.microsoft.com/office/drawing/2014/main" id="{D042B4BD-791C-472B-9DEA-4E2C831A0208}"/>
              </a:ext>
            </a:extLst>
          </p:cNvPr>
          <p:cNvSpPr>
            <a:spLocks noGrp="1"/>
          </p:cNvSpPr>
          <p:nvPr>
            <p:ph type="title"/>
          </p:nvPr>
        </p:nvSpPr>
        <p:spPr>
          <a:xfrm>
            <a:off x="5839619" y="1041400"/>
            <a:ext cx="5994400" cy="1727200"/>
          </a:xfrm>
          <a:prstGeom prst="wedgeRoundRectCallout">
            <a:avLst>
              <a:gd name="adj1" fmla="val -30547"/>
              <a:gd name="adj2" fmla="val 61705"/>
              <a:gd name="adj3" fmla="val 16667"/>
            </a:avLst>
          </a:prstGeom>
          <a:solidFill>
            <a:schemeClr val="tx1"/>
          </a:solidFill>
        </p:spPr>
        <p:txBody>
          <a:bodyPr/>
          <a:lstStyle/>
          <a:p>
            <a:pPr algn="ctr"/>
            <a:r>
              <a:rPr lang="vi-VN" sz="3600" dirty="0">
                <a:solidFill>
                  <a:schemeClr val="bg2"/>
                </a:solidFill>
                <a:latin typeface="#9Slide03 AmpleSoft Bold" panose="02000000000000000000" pitchFamily="2" charset="0"/>
              </a:rPr>
              <a:t>Vùng biển nước ta có đặc điểm gì </a:t>
            </a:r>
            <a:r>
              <a:rPr lang="en-US" sz="3600" dirty="0">
                <a:solidFill>
                  <a:schemeClr val="bg2"/>
                </a:solidFill>
                <a:latin typeface="#9Slide03 AmpleSoft Bold" panose="02000000000000000000" pitchFamily="2" charset="0"/>
              </a:rPr>
              <a:t>?</a:t>
            </a:r>
            <a:endParaRPr lang="en-US" sz="3600" dirty="0">
              <a:solidFill>
                <a:schemeClr val="bg2"/>
              </a:solidFill>
              <a:effectLst/>
              <a:latin typeface="#9Slide03 AmpleSoft Bold" panose="02000000000000000000" pitchFamily="2" charset="0"/>
            </a:endParaRPr>
          </a:p>
        </p:txBody>
      </p:sp>
      <p:sp>
        <p:nvSpPr>
          <p:cNvPr id="8" name="Title 4">
            <a:extLst>
              <a:ext uri="{FF2B5EF4-FFF2-40B4-BE49-F238E27FC236}">
                <a16:creationId xmlns:a16="http://schemas.microsoft.com/office/drawing/2014/main" id="{A86B002A-D531-4B77-B4E7-4C1FBFCF7082}"/>
              </a:ext>
            </a:extLst>
          </p:cNvPr>
          <p:cNvSpPr txBox="1">
            <a:spLocks/>
          </p:cNvSpPr>
          <p:nvPr/>
        </p:nvSpPr>
        <p:spPr>
          <a:xfrm>
            <a:off x="5676900" y="3304442"/>
            <a:ext cx="6319838" cy="2880458"/>
          </a:xfrm>
          <a:prstGeom prst="wedgeRoundRectCallout">
            <a:avLst>
              <a:gd name="adj1" fmla="val 31046"/>
              <a:gd name="adj2" fmla="val 59486"/>
              <a:gd name="adj3" fmla="val 16667"/>
            </a:avLst>
          </a:prstGeom>
          <a:solidFill>
            <a:schemeClr val="tx1">
              <a:lumMod val="75000"/>
            </a:schemeClr>
          </a:solidFill>
          <a:ln>
            <a:noFill/>
          </a:ln>
          <a:effectLst>
            <a:outerShdw blurRad="57150" dist="19050" dir="21540000" algn="bl" rotWithShape="0">
              <a:srgbClr val="000000">
                <a:alpha val="50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Concert One"/>
              <a:buNone/>
              <a:defRPr sz="6000" b="0" i="0" u="none" strike="noStrike" cap="none">
                <a:solidFill>
                  <a:schemeClr val="dk1"/>
                </a:solidFill>
                <a:latin typeface="Concert One"/>
                <a:ea typeface="Concert One"/>
                <a:cs typeface="Concert One"/>
                <a:sym typeface="Concert One"/>
              </a:defRPr>
            </a:lvl1pPr>
            <a:lvl2pPr marR="0" lvl="1"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2pPr>
            <a:lvl3pPr marR="0" lvl="2"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3pPr>
            <a:lvl4pPr marR="0" lvl="3"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4pPr>
            <a:lvl5pPr marR="0" lvl="4"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5pPr>
            <a:lvl6pPr marR="0" lvl="5"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6pPr>
            <a:lvl7pPr marR="0" lvl="6"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7pPr>
            <a:lvl8pPr marR="0" lvl="7"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8pPr>
            <a:lvl9pPr marR="0" lvl="8"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9pPr>
          </a:lstStyle>
          <a:p>
            <a:pPr algn="ctr"/>
            <a:r>
              <a:rPr lang="vi-VN" sz="3600" dirty="0">
                <a:solidFill>
                  <a:schemeClr val="bg2"/>
                </a:solidFill>
                <a:latin typeface="#9Slide03 AmpleSoft Bold" panose="02000000000000000000" pitchFamily="2" charset="0"/>
              </a:rPr>
              <a:t>Vùng biển của nước ta có diện tích rộng, là một bộ phận của biển Đông. Phía Bắc có Vịnh Bắc Bộ, phía Nam có Vịnh Thái Lan </a:t>
            </a:r>
            <a:r>
              <a:rPr lang="en-US" sz="3600" dirty="0">
                <a:solidFill>
                  <a:schemeClr val="bg2"/>
                </a:solidFill>
                <a:latin typeface="#9Slide03 AmpleSoft Bold" panose="02000000000000000000" pitchFamily="2" charset="0"/>
              </a:rPr>
              <a:t>.</a:t>
            </a:r>
          </a:p>
        </p:txBody>
      </p:sp>
      <p:pic>
        <p:nvPicPr>
          <p:cNvPr id="3" name="Picture 2">
            <a:extLst>
              <a:ext uri="{FF2B5EF4-FFF2-40B4-BE49-F238E27FC236}">
                <a16:creationId xmlns:a16="http://schemas.microsoft.com/office/drawing/2014/main" id="{35B889E1-3473-42C8-A666-9814124C4D0D}"/>
              </a:ext>
            </a:extLst>
          </p:cNvPr>
          <p:cNvPicPr>
            <a:picLocks noChangeAspect="1"/>
          </p:cNvPicPr>
          <p:nvPr/>
        </p:nvPicPr>
        <p:blipFill rotWithShape="1">
          <a:blip r:embed="rId2"/>
          <a:srcRect l="36145"/>
          <a:stretch/>
        </p:blipFill>
        <p:spPr>
          <a:xfrm>
            <a:off x="533400" y="1803400"/>
            <a:ext cx="4711700" cy="35766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a:extLst>
              <a:ext uri="{FF2B5EF4-FFF2-40B4-BE49-F238E27FC236}">
                <a16:creationId xmlns:a16="http://schemas.microsoft.com/office/drawing/2014/main" id="{91799BC9-2715-490F-BF11-0950462EE35D}"/>
              </a:ext>
            </a:extLst>
          </p:cNvPr>
          <p:cNvPicPr>
            <a:picLocks noChangeAspect="1"/>
          </p:cNvPicPr>
          <p:nvPr/>
        </p:nvPicPr>
        <p:blipFill>
          <a:blip r:embed="rId3"/>
          <a:stretch>
            <a:fillRect/>
          </a:stretch>
        </p:blipFill>
        <p:spPr>
          <a:xfrm rot="392339">
            <a:off x="266317" y="1640690"/>
            <a:ext cx="5364930" cy="35766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66125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0"/>
        <p:cNvGrpSpPr/>
        <p:nvPr/>
      </p:nvGrpSpPr>
      <p:grpSpPr>
        <a:xfrm>
          <a:off x="0" y="0"/>
          <a:ext cx="0" cy="0"/>
          <a:chOff x="0" y="0"/>
          <a:chExt cx="0" cy="0"/>
        </a:xfrm>
      </p:grpSpPr>
      <p:pic>
        <p:nvPicPr>
          <p:cNvPr id="1041" name="Google Shape;1041;p39"/>
          <p:cNvPicPr preferRelativeResize="0"/>
          <p:nvPr/>
        </p:nvPicPr>
        <p:blipFill rotWithShape="1">
          <a:blip r:embed="rId3">
            <a:alphaModFix/>
          </a:blip>
          <a:srcRect t="7468" b="7468"/>
          <a:stretch/>
        </p:blipFill>
        <p:spPr>
          <a:xfrm>
            <a:off x="0" y="-133350"/>
            <a:ext cx="12401553" cy="6991350"/>
          </a:xfrm>
          <a:prstGeom prst="rect">
            <a:avLst/>
          </a:prstGeom>
          <a:noFill/>
          <a:ln>
            <a:noFill/>
          </a:ln>
        </p:spPr>
      </p:pic>
      <p:sp>
        <p:nvSpPr>
          <p:cNvPr id="3" name="Title 2">
            <a:extLst>
              <a:ext uri="{FF2B5EF4-FFF2-40B4-BE49-F238E27FC236}">
                <a16:creationId xmlns:a16="http://schemas.microsoft.com/office/drawing/2014/main" id="{A4BE9ABA-912D-44BB-88A6-33770A6EE0D4}"/>
              </a:ext>
            </a:extLst>
          </p:cNvPr>
          <p:cNvSpPr>
            <a:spLocks noGrp="1"/>
          </p:cNvSpPr>
          <p:nvPr>
            <p:ph type="title"/>
          </p:nvPr>
        </p:nvSpPr>
        <p:spPr>
          <a:xfrm>
            <a:off x="505074" y="277698"/>
            <a:ext cx="4663825" cy="1976000"/>
          </a:xfrm>
          <a:prstGeom prst="roundRect">
            <a:avLst/>
          </a:prstGeom>
          <a:solidFill>
            <a:srgbClr val="3B9ACF">
              <a:alpha val="60000"/>
            </a:srgbClr>
          </a:solidFill>
          <a:ln w="57150">
            <a:solidFill>
              <a:schemeClr val="tx1"/>
            </a:solidFill>
          </a:ln>
        </p:spPr>
        <p:txBody>
          <a:bodyPr/>
          <a:lstStyle/>
          <a:p>
            <a:pPr algn="ctr"/>
            <a:r>
              <a:rPr lang="vi-VN" dirty="0">
                <a:solidFill>
                  <a:schemeClr val="tx1"/>
                </a:solidFill>
                <a:latin typeface="#9Slide03 AmpleSoft Bold" panose="02000000000000000000" pitchFamily="2" charset="0"/>
              </a:rPr>
              <a:t>Vai trò của biển Đông</a:t>
            </a:r>
            <a:endParaRPr lang="en-US" dirty="0">
              <a:solidFill>
                <a:schemeClr val="tx1"/>
              </a:solidFill>
              <a:latin typeface="#9Slide03 AmpleSoft Bold" panose="02000000000000000000" pitchFamily="2" charset="0"/>
            </a:endParaRPr>
          </a:p>
        </p:txBody>
      </p:sp>
      <p:sp>
        <p:nvSpPr>
          <p:cNvPr id="6" name="Text Box 6">
            <a:extLst>
              <a:ext uri="{FF2B5EF4-FFF2-40B4-BE49-F238E27FC236}">
                <a16:creationId xmlns:a16="http://schemas.microsoft.com/office/drawing/2014/main" id="{8424A82C-91A9-462B-A2FD-1EAB139A8F3B}"/>
              </a:ext>
            </a:extLst>
          </p:cNvPr>
          <p:cNvSpPr txBox="1">
            <a:spLocks noChangeArrowheads="1"/>
          </p:cNvSpPr>
          <p:nvPr/>
        </p:nvSpPr>
        <p:spPr bwMode="auto">
          <a:xfrm>
            <a:off x="5413375" y="1848991"/>
            <a:ext cx="6743701" cy="1940957"/>
          </a:xfrm>
          <a:prstGeom prst="roundRect">
            <a:avLst/>
          </a:prstGeom>
          <a:solidFill>
            <a:schemeClr val="tx1"/>
          </a:solidFill>
          <a:ln w="57150" algn="ctr">
            <a:solidFill>
              <a:schemeClr val="accent1"/>
            </a:solidFill>
            <a:prstDash val="dash"/>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50000"/>
              </a:spcBef>
              <a:buFontTx/>
              <a:buNone/>
            </a:pP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Là</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kho</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muối</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vô</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tận</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có</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nhiều</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khoáng</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sản</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hải</a:t>
            </a:r>
            <a:r>
              <a:rPr lang="en-US" altLang="vi-VN" sz="3600" b="1" dirty="0">
                <a:solidFill>
                  <a:schemeClr val="bg2"/>
                </a:solidFill>
                <a:latin typeface="#9Slide03 AmpleSoft Bold" panose="02000000000000000000" pitchFamily="2" charset="0"/>
              </a:rPr>
              <a:t> </a:t>
            </a:r>
            <a:r>
              <a:rPr lang="en-US" altLang="vi-VN" sz="3600" b="1" err="1">
                <a:solidFill>
                  <a:schemeClr val="bg2"/>
                </a:solidFill>
                <a:latin typeface="#9Slide03 AmpleSoft Bold" panose="02000000000000000000" pitchFamily="2" charset="0"/>
              </a:rPr>
              <a:t>sản</a:t>
            </a:r>
            <a:r>
              <a:rPr lang="en-US" altLang="vi-VN" sz="3600" b="1">
                <a:solidFill>
                  <a:schemeClr val="bg2"/>
                </a:solidFill>
                <a:latin typeface="#9Slide03 AmpleSoft Bold" panose="02000000000000000000" pitchFamily="2" charset="0"/>
              </a:rPr>
              <a:t> quý; giúp </a:t>
            </a:r>
            <a:r>
              <a:rPr lang="en-US" altLang="vi-VN" sz="3600" b="1" dirty="0" err="1">
                <a:solidFill>
                  <a:schemeClr val="bg2"/>
                </a:solidFill>
                <a:latin typeface="#9Slide03 AmpleSoft Bold" panose="02000000000000000000" pitchFamily="2" charset="0"/>
              </a:rPr>
              <a:t>điều</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hoà</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khí</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hậu</a:t>
            </a:r>
            <a:r>
              <a:rPr lang="en-US" altLang="vi-VN" sz="3600" b="1" dirty="0">
                <a:solidFill>
                  <a:schemeClr val="bg2"/>
                </a:solidFill>
                <a:latin typeface="#9Slide03 AmpleSoft Bold" panose="02000000000000000000" pitchFamily="2" charset="0"/>
              </a:rPr>
              <a:t>.</a:t>
            </a:r>
          </a:p>
        </p:txBody>
      </p:sp>
      <p:sp>
        <p:nvSpPr>
          <p:cNvPr id="7" name="Text Box 10">
            <a:extLst>
              <a:ext uri="{FF2B5EF4-FFF2-40B4-BE49-F238E27FC236}">
                <a16:creationId xmlns:a16="http://schemas.microsoft.com/office/drawing/2014/main" id="{53D74369-E8A1-4813-8B36-9100B1548001}"/>
              </a:ext>
            </a:extLst>
          </p:cNvPr>
          <p:cNvSpPr txBox="1">
            <a:spLocks noChangeArrowheads="1"/>
          </p:cNvSpPr>
          <p:nvPr/>
        </p:nvSpPr>
        <p:spPr bwMode="auto">
          <a:xfrm>
            <a:off x="282576" y="4167678"/>
            <a:ext cx="7200900" cy="2553891"/>
          </a:xfrm>
          <a:prstGeom prst="roundRect">
            <a:avLst/>
          </a:prstGeom>
          <a:solidFill>
            <a:schemeClr val="tx1"/>
          </a:solidFill>
          <a:ln w="57150" algn="ctr">
            <a:solidFill>
              <a:schemeClr val="accent1"/>
            </a:solidFill>
            <a:prstDash val="dash"/>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50000"/>
              </a:spcBef>
              <a:buFontTx/>
              <a:buNone/>
            </a:pPr>
            <a:r>
              <a:rPr lang="en-US" altLang="vi-VN" sz="3600" b="1" dirty="0">
                <a:solidFill>
                  <a:schemeClr val="bg2"/>
                </a:solidFill>
                <a:latin typeface="#9Slide03 AmpleSoft Bold" panose="02000000000000000000" pitchFamily="2" charset="0"/>
              </a:rPr>
              <a:t>Ven </a:t>
            </a:r>
            <a:r>
              <a:rPr lang="en-US" altLang="vi-VN" sz="3600" b="1" dirty="0" err="1">
                <a:solidFill>
                  <a:schemeClr val="bg2"/>
                </a:solidFill>
                <a:latin typeface="#9Slide03 AmpleSoft Bold" panose="02000000000000000000" pitchFamily="2" charset="0"/>
              </a:rPr>
              <a:t>bờ</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có</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nhiều</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bãi</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biển</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đẹp</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nhiều</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vũng</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vịnh</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thuận</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lợi</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cho</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phát</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triển</a:t>
            </a:r>
            <a:r>
              <a:rPr lang="en-US" altLang="vi-VN" sz="3600" b="1" dirty="0">
                <a:solidFill>
                  <a:schemeClr val="bg2"/>
                </a:solidFill>
                <a:latin typeface="#9Slide03 AmpleSoft Bold" panose="02000000000000000000" pitchFamily="2" charset="0"/>
              </a:rPr>
              <a:t> du </a:t>
            </a:r>
            <a:r>
              <a:rPr lang="en-US" altLang="vi-VN" sz="3600" b="1" dirty="0" err="1">
                <a:solidFill>
                  <a:schemeClr val="bg2"/>
                </a:solidFill>
                <a:latin typeface="#9Slide03 AmpleSoft Bold" panose="02000000000000000000" pitchFamily="2" charset="0"/>
              </a:rPr>
              <a:t>lịch</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xây</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dựng</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cảng</a:t>
            </a:r>
            <a:r>
              <a:rPr lang="en-US" altLang="vi-VN" sz="3600" b="1" dirty="0">
                <a:solidFill>
                  <a:schemeClr val="bg2"/>
                </a:solidFill>
                <a:latin typeface="#9Slide03 AmpleSoft Bold" panose="02000000000000000000" pitchFamily="2" charset="0"/>
              </a:rPr>
              <a:t> </a:t>
            </a:r>
            <a:r>
              <a:rPr lang="en-US" altLang="vi-VN" sz="3600" b="1" dirty="0" err="1">
                <a:solidFill>
                  <a:schemeClr val="bg2"/>
                </a:solidFill>
                <a:latin typeface="#9Slide03 AmpleSoft Bold" panose="02000000000000000000" pitchFamily="2" charset="0"/>
              </a:rPr>
              <a:t>biển</a:t>
            </a:r>
            <a:r>
              <a:rPr lang="en-US" altLang="vi-VN" sz="3600" b="1" dirty="0">
                <a:solidFill>
                  <a:schemeClr val="bg2"/>
                </a:solidFill>
                <a:latin typeface="#9Slide03 AmpleSoft Bold" panose="02000000000000000000"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45A29-F9AD-4488-B621-3592DEFA6187}"/>
              </a:ext>
            </a:extLst>
          </p:cNvPr>
          <p:cNvSpPr>
            <a:spLocks noGrp="1"/>
          </p:cNvSpPr>
          <p:nvPr>
            <p:ph type="title"/>
          </p:nvPr>
        </p:nvSpPr>
        <p:spPr/>
        <p:txBody>
          <a:bodyPr/>
          <a:lstStyle/>
          <a:p>
            <a:endParaRPr lang="en-US"/>
          </a:p>
        </p:txBody>
      </p:sp>
      <p:pic>
        <p:nvPicPr>
          <p:cNvPr id="3" name="Google Shape;1041;p39">
            <a:extLst>
              <a:ext uri="{FF2B5EF4-FFF2-40B4-BE49-F238E27FC236}">
                <a16:creationId xmlns:a16="http://schemas.microsoft.com/office/drawing/2014/main" id="{CFE761B8-DAA5-457B-92B2-092FFC91573B}"/>
              </a:ext>
            </a:extLst>
          </p:cNvPr>
          <p:cNvPicPr preferRelativeResize="0"/>
          <p:nvPr/>
        </p:nvPicPr>
        <p:blipFill rotWithShape="1">
          <a:blip r:embed="rId2">
            <a:alphaModFix/>
          </a:blip>
          <a:srcRect t="7468" b="7468"/>
          <a:stretch/>
        </p:blipFill>
        <p:spPr>
          <a:xfrm>
            <a:off x="0" y="-133350"/>
            <a:ext cx="12401553" cy="6991350"/>
          </a:xfrm>
          <a:prstGeom prst="rect">
            <a:avLst/>
          </a:prstGeom>
          <a:noFill/>
          <a:ln>
            <a:noFill/>
          </a:ln>
        </p:spPr>
      </p:pic>
      <p:pic>
        <p:nvPicPr>
          <p:cNvPr id="5" name="Picture 4">
            <a:extLst>
              <a:ext uri="{FF2B5EF4-FFF2-40B4-BE49-F238E27FC236}">
                <a16:creationId xmlns:a16="http://schemas.microsoft.com/office/drawing/2014/main" id="{7047A02E-3950-49A8-89C0-A358F3F56EF8}"/>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Lst>
          </a:blip>
          <a:stretch>
            <a:fillRect/>
          </a:stretch>
        </p:blipFill>
        <p:spPr>
          <a:xfrm>
            <a:off x="381000" y="142875"/>
            <a:ext cx="11430000" cy="6438900"/>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5F40E033-3A2A-4EAA-BE9C-FDC4D6D311CD}"/>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rot="21409141">
            <a:off x="1245351" y="78307"/>
            <a:ext cx="9701300" cy="571500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7E45B9E1-1E55-40B4-87ED-7F5C774B5D3D}"/>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a:off x="1904123" y="240383"/>
            <a:ext cx="9857915" cy="645693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3" name="Picture 12">
            <a:extLst>
              <a:ext uri="{FF2B5EF4-FFF2-40B4-BE49-F238E27FC236}">
                <a16:creationId xmlns:a16="http://schemas.microsoft.com/office/drawing/2014/main" id="{FB7A124C-B92C-4694-A6A5-036D452D803B}"/>
              </a:ext>
            </a:extLst>
          </p:cNvPr>
          <p:cNvPicPr>
            <a:picLocks noChangeAspect="1"/>
          </p:cNvPicPr>
          <p:nvPr/>
        </p:nvPicPr>
        <p:blipFill>
          <a:blip r:embed="rId9">
            <a:extLst>
              <a:ext uri="{BEBA8EAE-BF5A-486C-A8C5-ECC9F3942E4B}">
                <a14:imgProps xmlns:a14="http://schemas.microsoft.com/office/drawing/2010/main">
                  <a14:imgLayer r:embed="rId10">
                    <a14:imgEffect>
                      <a14:saturation sat="300000"/>
                    </a14:imgEffect>
                  </a14:imgLayer>
                </a14:imgProps>
              </a:ext>
            </a:extLst>
          </a:blip>
          <a:stretch>
            <a:fillRect/>
          </a:stretch>
        </p:blipFill>
        <p:spPr>
          <a:xfrm rot="212813">
            <a:off x="2370686" y="713354"/>
            <a:ext cx="9639328" cy="61817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527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45A29-F9AD-4488-B621-3592DEFA6187}"/>
              </a:ext>
            </a:extLst>
          </p:cNvPr>
          <p:cNvSpPr>
            <a:spLocks noGrp="1"/>
          </p:cNvSpPr>
          <p:nvPr>
            <p:ph type="title"/>
          </p:nvPr>
        </p:nvSpPr>
        <p:spPr/>
        <p:txBody>
          <a:bodyPr/>
          <a:lstStyle/>
          <a:p>
            <a:endParaRPr lang="en-US"/>
          </a:p>
        </p:txBody>
      </p:sp>
      <p:pic>
        <p:nvPicPr>
          <p:cNvPr id="3" name="Google Shape;1041;p39">
            <a:extLst>
              <a:ext uri="{FF2B5EF4-FFF2-40B4-BE49-F238E27FC236}">
                <a16:creationId xmlns:a16="http://schemas.microsoft.com/office/drawing/2014/main" id="{CFE761B8-DAA5-457B-92B2-092FFC91573B}"/>
              </a:ext>
            </a:extLst>
          </p:cNvPr>
          <p:cNvPicPr preferRelativeResize="0"/>
          <p:nvPr/>
        </p:nvPicPr>
        <p:blipFill rotWithShape="1">
          <a:blip r:embed="rId2">
            <a:alphaModFix/>
          </a:blip>
          <a:srcRect t="7468" b="7468"/>
          <a:stretch/>
        </p:blipFill>
        <p:spPr>
          <a:xfrm>
            <a:off x="0" y="-133350"/>
            <a:ext cx="12401553" cy="6991350"/>
          </a:xfrm>
          <a:prstGeom prst="rect">
            <a:avLst/>
          </a:prstGeom>
          <a:noFill/>
          <a:ln>
            <a:noFill/>
          </a:ln>
        </p:spPr>
      </p:pic>
      <p:pic>
        <p:nvPicPr>
          <p:cNvPr id="5" name="Picture 4">
            <a:extLst>
              <a:ext uri="{FF2B5EF4-FFF2-40B4-BE49-F238E27FC236}">
                <a16:creationId xmlns:a16="http://schemas.microsoft.com/office/drawing/2014/main" id="{6568F933-4C7E-4204-8162-79F0C29C87EB}"/>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1426762" y="298375"/>
            <a:ext cx="9144000" cy="6096000"/>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7FDAA897-B7CF-4950-B6D1-ABCFD7800617}"/>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rot="242336">
            <a:off x="1682433" y="421104"/>
            <a:ext cx="9144000" cy="6096000"/>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CBB00E7C-005B-498F-82AD-6AFA1D562724}"/>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rot="21259484">
            <a:off x="1426761" y="538372"/>
            <a:ext cx="9144000" cy="609600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911C98F2-45AB-40A6-8889-5531566C2EE1}"/>
              </a:ext>
            </a:extLst>
          </p:cNvPr>
          <p:cNvPicPr>
            <a:picLocks noChangeAspect="1"/>
          </p:cNvPicPr>
          <p:nvPr/>
        </p:nvPicPr>
        <p:blipFill>
          <a:blip r:embed="rId9">
            <a:extLst>
              <a:ext uri="{BEBA8EAE-BF5A-486C-A8C5-ECC9F3942E4B}">
                <a14:imgProps xmlns:a14="http://schemas.microsoft.com/office/drawing/2010/main">
                  <a14:imgLayer r:embed="rId10">
                    <a14:imgEffect>
                      <a14:saturation sat="200000"/>
                    </a14:imgEffect>
                  </a14:imgLayer>
                </a14:imgProps>
              </a:ext>
            </a:extLst>
          </a:blip>
          <a:stretch>
            <a:fillRect/>
          </a:stretch>
        </p:blipFill>
        <p:spPr>
          <a:xfrm rot="200756">
            <a:off x="1768004" y="538371"/>
            <a:ext cx="9144000" cy="6096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5856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9"/>
                                        </p:tgtEl>
                                      </p:cBhvr>
                                    </p:animEffect>
                                    <p:set>
                                      <p:cBhvr>
                                        <p:cTn id="29" dur="1" fill="hold">
                                          <p:stCondLst>
                                            <p:cond delay="499"/>
                                          </p:stCondLst>
                                        </p:cTn>
                                        <p:tgtEl>
                                          <p:spTgt spid="9"/>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18DE995-D4B3-4980-9611-C6E4D47678B6}"/>
              </a:ext>
            </a:extLst>
          </p:cNvPr>
          <p:cNvSpPr>
            <a:spLocks noGrp="1"/>
          </p:cNvSpPr>
          <p:nvPr>
            <p:ph type="subTitle" idx="1"/>
          </p:nvPr>
        </p:nvSpPr>
        <p:spPr>
          <a:xfrm>
            <a:off x="297712" y="654325"/>
            <a:ext cx="7584176" cy="5549350"/>
          </a:xfrm>
          <a:prstGeom prst="roundRect">
            <a:avLst>
              <a:gd name="adj" fmla="val 31252"/>
            </a:avLst>
          </a:prstGeom>
          <a:solidFill>
            <a:schemeClr val="tx1"/>
          </a:solidFill>
          <a:ln w="57150">
            <a:solidFill>
              <a:schemeClr val="accent1"/>
            </a:solidFill>
            <a:prstDash val="dash"/>
          </a:ln>
        </p:spPr>
        <p:txBody>
          <a:bodyPr anchor="ctr"/>
          <a:lstStyle/>
          <a:p>
            <a:pPr algn="just"/>
            <a:r>
              <a:rPr lang="vi-VN" sz="3200" dirty="0">
                <a:solidFill>
                  <a:srgbClr val="002060"/>
                </a:solidFill>
                <a:latin typeface="Cambria" panose="02040503050406030204" pitchFamily="18" charset="0"/>
                <a:ea typeface="Cambria" panose="02040503050406030204" pitchFamily="18" charset="0"/>
              </a:rPr>
              <a:t>    Hiện nay biển đang bị ô nhiễm rất nhiều. Biển không chỉ có vai trò quan trọng đối với con người mà biển không còn là ngôi nhà chung cho các nhiều sinh vật nước. Nhưng hiện tại ngôi nhà ấy không còn an toàn nữa. Vi vậy hãy chung tay bảo vệ biển cả nhé</a:t>
            </a:r>
            <a:endParaRPr lang="en-US" sz="3200" dirty="0">
              <a:solidFill>
                <a:srgbClr val="002060"/>
              </a:solidFill>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B5F5EF78-2139-49E8-93E2-81D34FE5A741}"/>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rot="484950">
            <a:off x="643605" y="1116148"/>
            <a:ext cx="6892389" cy="45719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a:extLst>
              <a:ext uri="{FF2B5EF4-FFF2-40B4-BE49-F238E27FC236}">
                <a16:creationId xmlns:a16="http://schemas.microsoft.com/office/drawing/2014/main" id="{4055D754-E0DE-4A13-A74E-F78EEB636BF9}"/>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rot="20983076">
            <a:off x="698900" y="766031"/>
            <a:ext cx="6781800" cy="5105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5732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bg/>
                                          </p:spTgt>
                                        </p:tgtEl>
                                        <p:attrNameLst>
                                          <p:attrName>style.visibility</p:attrName>
                                        </p:attrNameLst>
                                      </p:cBhvr>
                                      <p:to>
                                        <p:strVal val="visible"/>
                                      </p:to>
                                    </p:set>
                                    <p:animEffect transition="in" filter="barn(inVertical)">
                                      <p:cBhvr>
                                        <p:cTn id="27" dur="500"/>
                                        <p:tgtEl>
                                          <p:spTgt spid="2">
                                            <p:bg/>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barn(inVertical)">
                                      <p:cBhvr>
                                        <p:cTn id="3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6" name="Google Shape;970;p30">
            <a:extLst>
              <a:ext uri="{FF2B5EF4-FFF2-40B4-BE49-F238E27FC236}">
                <a16:creationId xmlns:a16="http://schemas.microsoft.com/office/drawing/2014/main" id="{C3FBB178-A515-4DEA-800B-B688D54D26E1}"/>
              </a:ext>
            </a:extLst>
          </p:cNvPr>
          <p:cNvSpPr txBox="1">
            <a:spLocks/>
          </p:cNvSpPr>
          <p:nvPr/>
        </p:nvSpPr>
        <p:spPr>
          <a:xfrm>
            <a:off x="-965200" y="393700"/>
            <a:ext cx="8641451" cy="1324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6600" b="1" dirty="0">
                <a:ln w="38100">
                  <a:solidFill>
                    <a:schemeClr val="accent6">
                      <a:lumMod val="50000"/>
                    </a:schemeClr>
                  </a:solidFill>
                </a:ln>
                <a:solidFill>
                  <a:schemeClr val="tx1"/>
                </a:solidFill>
                <a:latin typeface="#9Slide07 IcielCrocante" panose="02000000000000000000" pitchFamily="2" charset="0"/>
              </a:rPr>
              <a:t>Hoạt động 2</a:t>
            </a:r>
            <a:endParaRPr lang="en-US" sz="6600" b="1" dirty="0">
              <a:ln w="38100">
                <a:solidFill>
                  <a:schemeClr val="accent6">
                    <a:lumMod val="50000"/>
                  </a:schemeClr>
                </a:solidFill>
              </a:ln>
              <a:solidFill>
                <a:schemeClr val="tx1"/>
              </a:solidFill>
              <a:latin typeface="#9Slide07 IcielCrocante" panose="02000000000000000000" pitchFamily="2" charset="0"/>
            </a:endParaRPr>
          </a:p>
        </p:txBody>
      </p:sp>
      <p:sp>
        <p:nvSpPr>
          <p:cNvPr id="7" name="Google Shape;862;p28">
            <a:extLst>
              <a:ext uri="{FF2B5EF4-FFF2-40B4-BE49-F238E27FC236}">
                <a16:creationId xmlns:a16="http://schemas.microsoft.com/office/drawing/2014/main" id="{D654B547-B159-4E13-BF46-C0DC413DE55C}"/>
              </a:ext>
            </a:extLst>
          </p:cNvPr>
          <p:cNvSpPr txBox="1"/>
          <p:nvPr/>
        </p:nvSpPr>
        <p:spPr>
          <a:xfrm>
            <a:off x="1665701" y="5026400"/>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ctr" rtl="0">
              <a:spcBef>
                <a:spcPts val="0"/>
              </a:spcBef>
              <a:spcAft>
                <a:spcPts val="0"/>
              </a:spcAft>
              <a:buNone/>
            </a:pPr>
            <a:r>
              <a:rPr lang="vi-VN" sz="14400" b="1" dirty="0">
                <a:ln>
                  <a:solidFill>
                    <a:schemeClr val="bg2"/>
                  </a:solidFill>
                </a:ln>
                <a:solidFill>
                  <a:schemeClr val="tx1"/>
                </a:solidFill>
                <a:latin typeface="SVN-Apple" panose="02040603050506020204" pitchFamily="18" charset="0"/>
                <a:ea typeface="Pompiere"/>
                <a:cs typeface="Pompiere"/>
                <a:sym typeface="Pompiere"/>
              </a:rPr>
              <a:t>Tìm hiểu đảo và quần đảo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018;p36">
            <a:extLst>
              <a:ext uri="{FF2B5EF4-FFF2-40B4-BE49-F238E27FC236}">
                <a16:creationId xmlns:a16="http://schemas.microsoft.com/office/drawing/2014/main" id="{5F3FE8B1-AA68-4D3E-9A10-68F66217741E}"/>
              </a:ext>
            </a:extLst>
          </p:cNvPr>
          <p:cNvSpPr txBox="1">
            <a:spLocks/>
          </p:cNvSpPr>
          <p:nvPr/>
        </p:nvSpPr>
        <p:spPr>
          <a:xfrm>
            <a:off x="337350" y="1414287"/>
            <a:ext cx="6996100" cy="1972026"/>
          </a:xfrm>
          <a:custGeom>
            <a:avLst/>
            <a:gdLst>
              <a:gd name="connsiteX0" fmla="*/ 0 w 6996100"/>
              <a:gd name="connsiteY0" fmla="*/ 0 h 1413226"/>
              <a:gd name="connsiteX1" fmla="*/ 6996100 w 6996100"/>
              <a:gd name="connsiteY1" fmla="*/ 0 h 1413226"/>
              <a:gd name="connsiteX2" fmla="*/ 6996100 w 6996100"/>
              <a:gd name="connsiteY2" fmla="*/ 1413226 h 1413226"/>
              <a:gd name="connsiteX3" fmla="*/ 0 w 6996100"/>
              <a:gd name="connsiteY3" fmla="*/ 1413226 h 1413226"/>
              <a:gd name="connsiteX4" fmla="*/ 0 w 6996100"/>
              <a:gd name="connsiteY4" fmla="*/ 0 h 1413226"/>
              <a:gd name="connsiteX0" fmla="*/ 901700 w 6996100"/>
              <a:gd name="connsiteY0" fmla="*/ 190500 h 1413226"/>
              <a:gd name="connsiteX1" fmla="*/ 6996100 w 6996100"/>
              <a:gd name="connsiteY1" fmla="*/ 0 h 1413226"/>
              <a:gd name="connsiteX2" fmla="*/ 6996100 w 6996100"/>
              <a:gd name="connsiteY2" fmla="*/ 1413226 h 1413226"/>
              <a:gd name="connsiteX3" fmla="*/ 0 w 6996100"/>
              <a:gd name="connsiteY3" fmla="*/ 1413226 h 1413226"/>
              <a:gd name="connsiteX4" fmla="*/ 901700 w 6996100"/>
              <a:gd name="connsiteY4" fmla="*/ 190500 h 1413226"/>
              <a:gd name="connsiteX0" fmla="*/ 901700 w 6996100"/>
              <a:gd name="connsiteY0" fmla="*/ 190500 h 1413226"/>
              <a:gd name="connsiteX1" fmla="*/ 6996100 w 6996100"/>
              <a:gd name="connsiteY1" fmla="*/ 0 h 1413226"/>
              <a:gd name="connsiteX2" fmla="*/ 4964100 w 6996100"/>
              <a:gd name="connsiteY2" fmla="*/ 1184626 h 1413226"/>
              <a:gd name="connsiteX3" fmla="*/ 0 w 6996100"/>
              <a:gd name="connsiteY3" fmla="*/ 1413226 h 1413226"/>
              <a:gd name="connsiteX4" fmla="*/ 901700 w 6996100"/>
              <a:gd name="connsiteY4" fmla="*/ 190500 h 1413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6100" h="1413226">
                <a:moveTo>
                  <a:pt x="901700" y="190500"/>
                </a:moveTo>
                <a:lnTo>
                  <a:pt x="6996100" y="0"/>
                </a:lnTo>
                <a:lnTo>
                  <a:pt x="4964100" y="1184626"/>
                </a:lnTo>
                <a:lnTo>
                  <a:pt x="0" y="1413226"/>
                </a:lnTo>
                <a:lnTo>
                  <a:pt x="901700" y="190500"/>
                </a:lnTo>
                <a:close/>
              </a:path>
            </a:pathLst>
          </a:custGeom>
          <a:solidFill>
            <a:schemeClr val="tx1"/>
          </a:solidFill>
          <a:ln>
            <a:noFill/>
          </a:ln>
          <a:effectLst>
            <a:outerShdw blurRad="57150" dist="19050" dir="21540000" algn="bl" rotWithShape="0">
              <a:srgbClr val="000000">
                <a:alpha val="50000"/>
              </a:srgbClr>
            </a:outerShdw>
          </a:effectLst>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dk1"/>
              </a:buClr>
              <a:buSzPts val="4000"/>
              <a:buFont typeface="Aldrich"/>
              <a:buNone/>
              <a:defRPr sz="4000" b="0" i="0" u="none" strike="noStrike" cap="none">
                <a:solidFill>
                  <a:schemeClr val="dk1"/>
                </a:solidFill>
                <a:latin typeface="Concert One"/>
                <a:ea typeface="Concert One"/>
                <a:cs typeface="Concert One"/>
                <a:sym typeface="Concert One"/>
              </a:defRPr>
            </a:lvl1pPr>
            <a:lvl2pPr marR="0" lvl="1" algn="l" rtl="0">
              <a:lnSpc>
                <a:spcPct val="100000"/>
              </a:lnSpc>
              <a:spcBef>
                <a:spcPts val="0"/>
              </a:spcBef>
              <a:spcAft>
                <a:spcPts val="0"/>
              </a:spcAft>
              <a:buClr>
                <a:schemeClr val="dk1"/>
              </a:buClr>
              <a:buSzPts val="4000"/>
              <a:buFont typeface="Abril Fatface"/>
              <a:buNone/>
              <a:defRPr sz="4000" b="0" i="0" u="none" strike="noStrike" cap="none">
                <a:solidFill>
                  <a:schemeClr val="dk1"/>
                </a:solidFill>
                <a:latin typeface="Abril Fatface"/>
                <a:ea typeface="Abril Fatface"/>
                <a:cs typeface="Abril Fatface"/>
                <a:sym typeface="Abril Fatface"/>
              </a:defRPr>
            </a:lvl2pPr>
            <a:lvl3pPr marR="0" lvl="2" algn="l" rtl="0">
              <a:lnSpc>
                <a:spcPct val="100000"/>
              </a:lnSpc>
              <a:spcBef>
                <a:spcPts val="0"/>
              </a:spcBef>
              <a:spcAft>
                <a:spcPts val="0"/>
              </a:spcAft>
              <a:buClr>
                <a:schemeClr val="dk1"/>
              </a:buClr>
              <a:buSzPts val="4000"/>
              <a:buFont typeface="Abril Fatface"/>
              <a:buNone/>
              <a:defRPr sz="4000" b="0" i="0" u="none" strike="noStrike" cap="none">
                <a:solidFill>
                  <a:schemeClr val="dk1"/>
                </a:solidFill>
                <a:latin typeface="Abril Fatface"/>
                <a:ea typeface="Abril Fatface"/>
                <a:cs typeface="Abril Fatface"/>
                <a:sym typeface="Abril Fatface"/>
              </a:defRPr>
            </a:lvl3pPr>
            <a:lvl4pPr marR="0" lvl="3" algn="l" rtl="0">
              <a:lnSpc>
                <a:spcPct val="100000"/>
              </a:lnSpc>
              <a:spcBef>
                <a:spcPts val="0"/>
              </a:spcBef>
              <a:spcAft>
                <a:spcPts val="0"/>
              </a:spcAft>
              <a:buClr>
                <a:schemeClr val="dk1"/>
              </a:buClr>
              <a:buSzPts val="4000"/>
              <a:buFont typeface="Abril Fatface"/>
              <a:buNone/>
              <a:defRPr sz="4000" b="0" i="0" u="none" strike="noStrike" cap="none">
                <a:solidFill>
                  <a:schemeClr val="dk1"/>
                </a:solidFill>
                <a:latin typeface="Abril Fatface"/>
                <a:ea typeface="Abril Fatface"/>
                <a:cs typeface="Abril Fatface"/>
                <a:sym typeface="Abril Fatface"/>
              </a:defRPr>
            </a:lvl4pPr>
            <a:lvl5pPr marR="0" lvl="4" algn="l" rtl="0">
              <a:lnSpc>
                <a:spcPct val="100000"/>
              </a:lnSpc>
              <a:spcBef>
                <a:spcPts val="0"/>
              </a:spcBef>
              <a:spcAft>
                <a:spcPts val="0"/>
              </a:spcAft>
              <a:buClr>
                <a:schemeClr val="dk1"/>
              </a:buClr>
              <a:buSzPts val="4000"/>
              <a:buFont typeface="Abril Fatface"/>
              <a:buNone/>
              <a:defRPr sz="4000" b="0" i="0" u="none" strike="noStrike" cap="none">
                <a:solidFill>
                  <a:schemeClr val="dk1"/>
                </a:solidFill>
                <a:latin typeface="Abril Fatface"/>
                <a:ea typeface="Abril Fatface"/>
                <a:cs typeface="Abril Fatface"/>
                <a:sym typeface="Abril Fatface"/>
              </a:defRPr>
            </a:lvl5pPr>
            <a:lvl6pPr marR="0" lvl="5" algn="l" rtl="0">
              <a:lnSpc>
                <a:spcPct val="100000"/>
              </a:lnSpc>
              <a:spcBef>
                <a:spcPts val="0"/>
              </a:spcBef>
              <a:spcAft>
                <a:spcPts val="0"/>
              </a:spcAft>
              <a:buClr>
                <a:schemeClr val="dk1"/>
              </a:buClr>
              <a:buSzPts val="4000"/>
              <a:buFont typeface="Abril Fatface"/>
              <a:buNone/>
              <a:defRPr sz="4000" b="0" i="0" u="none" strike="noStrike" cap="none">
                <a:solidFill>
                  <a:schemeClr val="dk1"/>
                </a:solidFill>
                <a:latin typeface="Abril Fatface"/>
                <a:ea typeface="Abril Fatface"/>
                <a:cs typeface="Abril Fatface"/>
                <a:sym typeface="Abril Fatface"/>
              </a:defRPr>
            </a:lvl6pPr>
            <a:lvl7pPr marR="0" lvl="6" algn="l" rtl="0">
              <a:lnSpc>
                <a:spcPct val="100000"/>
              </a:lnSpc>
              <a:spcBef>
                <a:spcPts val="0"/>
              </a:spcBef>
              <a:spcAft>
                <a:spcPts val="0"/>
              </a:spcAft>
              <a:buClr>
                <a:schemeClr val="dk1"/>
              </a:buClr>
              <a:buSzPts val="4000"/>
              <a:buFont typeface="Abril Fatface"/>
              <a:buNone/>
              <a:defRPr sz="4000" b="0" i="0" u="none" strike="noStrike" cap="none">
                <a:solidFill>
                  <a:schemeClr val="dk1"/>
                </a:solidFill>
                <a:latin typeface="Abril Fatface"/>
                <a:ea typeface="Abril Fatface"/>
                <a:cs typeface="Abril Fatface"/>
                <a:sym typeface="Abril Fatface"/>
              </a:defRPr>
            </a:lvl7pPr>
            <a:lvl8pPr marR="0" lvl="7" algn="l" rtl="0">
              <a:lnSpc>
                <a:spcPct val="100000"/>
              </a:lnSpc>
              <a:spcBef>
                <a:spcPts val="0"/>
              </a:spcBef>
              <a:spcAft>
                <a:spcPts val="0"/>
              </a:spcAft>
              <a:buClr>
                <a:schemeClr val="dk1"/>
              </a:buClr>
              <a:buSzPts val="4000"/>
              <a:buFont typeface="Abril Fatface"/>
              <a:buNone/>
              <a:defRPr sz="4000" b="0" i="0" u="none" strike="noStrike" cap="none">
                <a:solidFill>
                  <a:schemeClr val="dk1"/>
                </a:solidFill>
                <a:latin typeface="Abril Fatface"/>
                <a:ea typeface="Abril Fatface"/>
                <a:cs typeface="Abril Fatface"/>
                <a:sym typeface="Abril Fatface"/>
              </a:defRPr>
            </a:lvl8pPr>
            <a:lvl9pPr marR="0" lvl="8" algn="l" rtl="0">
              <a:lnSpc>
                <a:spcPct val="100000"/>
              </a:lnSpc>
              <a:spcBef>
                <a:spcPts val="0"/>
              </a:spcBef>
              <a:spcAft>
                <a:spcPts val="0"/>
              </a:spcAft>
              <a:buClr>
                <a:schemeClr val="dk1"/>
              </a:buClr>
              <a:buSzPts val="4000"/>
              <a:buFont typeface="Abril Fatface"/>
              <a:buNone/>
              <a:defRPr sz="4000" b="0" i="0" u="none" strike="noStrike" cap="none">
                <a:solidFill>
                  <a:schemeClr val="dk1"/>
                </a:solidFill>
                <a:latin typeface="Abril Fatface"/>
                <a:ea typeface="Abril Fatface"/>
                <a:cs typeface="Abril Fatface"/>
                <a:sym typeface="Abril Fatface"/>
              </a:defRPr>
            </a:lvl9pPr>
          </a:lstStyle>
          <a:p>
            <a:pPr algn="ctr"/>
            <a:r>
              <a:rPr lang="vi-VN" dirty="0">
                <a:ln>
                  <a:solidFill>
                    <a:schemeClr val="tx1"/>
                  </a:solidFill>
                </a:ln>
                <a:solidFill>
                  <a:srgbClr val="171717"/>
                </a:solidFill>
                <a:latin typeface="#9Slide07 SVNZiclets" panose="02000603000000000000" pitchFamily="2" charset="0"/>
              </a:rPr>
              <a:t>Thế  nào là đảo</a:t>
            </a:r>
            <a:r>
              <a:rPr lang="vi-VN">
                <a:ln>
                  <a:solidFill>
                    <a:schemeClr val="tx1"/>
                  </a:solidFill>
                </a:ln>
                <a:solidFill>
                  <a:srgbClr val="171717"/>
                </a:solidFill>
                <a:latin typeface="#9Slide07 SVNZiclets" panose="02000603000000000000" pitchFamily="2" charset="0"/>
              </a:rPr>
              <a:t>, </a:t>
            </a:r>
            <a:endParaRPr lang="en-US">
              <a:ln>
                <a:solidFill>
                  <a:schemeClr val="tx1"/>
                </a:solidFill>
              </a:ln>
              <a:solidFill>
                <a:srgbClr val="171717"/>
              </a:solidFill>
              <a:latin typeface="#9Slide07 SVNZiclets" panose="02000603000000000000" pitchFamily="2" charset="0"/>
            </a:endParaRPr>
          </a:p>
          <a:p>
            <a:pPr algn="ctr"/>
            <a:r>
              <a:rPr lang="vi-VN">
                <a:ln>
                  <a:solidFill>
                    <a:schemeClr val="tx1"/>
                  </a:solidFill>
                </a:ln>
                <a:solidFill>
                  <a:srgbClr val="171717"/>
                </a:solidFill>
                <a:latin typeface="#9Slide07 SVNZiclets" panose="02000603000000000000" pitchFamily="2" charset="0"/>
              </a:rPr>
              <a:t>thế </a:t>
            </a:r>
            <a:r>
              <a:rPr lang="vi-VN" dirty="0">
                <a:ln>
                  <a:solidFill>
                    <a:schemeClr val="tx1"/>
                  </a:solidFill>
                </a:ln>
                <a:solidFill>
                  <a:srgbClr val="171717"/>
                </a:solidFill>
                <a:latin typeface="#9Slide07 SVNZiclets" panose="02000603000000000000" pitchFamily="2" charset="0"/>
              </a:rPr>
              <a:t>nào là quần đảo ?</a:t>
            </a:r>
          </a:p>
        </p:txBody>
      </p:sp>
      <p:pic>
        <p:nvPicPr>
          <p:cNvPr id="8" name="Picture 7">
            <a:extLst>
              <a:ext uri="{FF2B5EF4-FFF2-40B4-BE49-F238E27FC236}">
                <a16:creationId xmlns:a16="http://schemas.microsoft.com/office/drawing/2014/main" id="{8207E9BE-CF77-4BA5-8285-E8FF04A26D8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4495801" y="850900"/>
            <a:ext cx="6007100" cy="6007100"/>
          </a:xfrm>
          <a:prstGeom prst="rect">
            <a:avLst/>
          </a:prstGeom>
        </p:spPr>
      </p:pic>
      <p:sp>
        <p:nvSpPr>
          <p:cNvPr id="10" name="TextBox 9">
            <a:extLst>
              <a:ext uri="{FF2B5EF4-FFF2-40B4-BE49-F238E27FC236}">
                <a16:creationId xmlns:a16="http://schemas.microsoft.com/office/drawing/2014/main" id="{BCC74D53-D114-4086-84EC-0441617F3A2E}"/>
              </a:ext>
            </a:extLst>
          </p:cNvPr>
          <p:cNvSpPr txBox="1"/>
          <p:nvPr/>
        </p:nvSpPr>
        <p:spPr>
          <a:xfrm>
            <a:off x="8295632" y="2258446"/>
            <a:ext cx="2073239" cy="995422"/>
          </a:xfrm>
          <a:prstGeom prst="wedgeEllipseCallout">
            <a:avLst>
              <a:gd name="adj1" fmla="val -54341"/>
              <a:gd name="adj2" fmla="val 103256"/>
            </a:avLst>
          </a:prstGeom>
          <a:solidFill>
            <a:schemeClr val="tx1"/>
          </a:solidFill>
        </p:spPr>
        <p:txBody>
          <a:bodyPr wrap="square">
            <a:spAutoFit/>
          </a:bodyPr>
          <a:lstStyle/>
          <a:p>
            <a:r>
              <a:rPr lang="vi-VN" sz="4000" dirty="0">
                <a:ln>
                  <a:solidFill>
                    <a:schemeClr val="tx1"/>
                  </a:solidFill>
                </a:ln>
                <a:solidFill>
                  <a:srgbClr val="171717"/>
                </a:solidFill>
                <a:latin typeface="#9Slide07 SVNZiclets" panose="02000603000000000000" pitchFamily="2" charset="0"/>
              </a:rPr>
              <a:t>đảo</a:t>
            </a:r>
            <a:endParaRPr lang="en-US" sz="4000" dirty="0"/>
          </a:p>
        </p:txBody>
      </p:sp>
      <p:pic>
        <p:nvPicPr>
          <p:cNvPr id="11" name="Picture 10">
            <a:extLst>
              <a:ext uri="{FF2B5EF4-FFF2-40B4-BE49-F238E27FC236}">
                <a16:creationId xmlns:a16="http://schemas.microsoft.com/office/drawing/2014/main" id="{334A3D4B-8D2C-4EF7-90DF-858A275298D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9509062" y="4447456"/>
            <a:ext cx="1450999" cy="1450999"/>
          </a:xfrm>
          <a:prstGeom prst="rect">
            <a:avLst/>
          </a:prstGeom>
        </p:spPr>
      </p:pic>
      <p:pic>
        <p:nvPicPr>
          <p:cNvPr id="12" name="Picture 11">
            <a:extLst>
              <a:ext uri="{FF2B5EF4-FFF2-40B4-BE49-F238E27FC236}">
                <a16:creationId xmlns:a16="http://schemas.microsoft.com/office/drawing/2014/main" id="{B0466909-2FD3-4BFE-ACC6-7C39A988806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8606753" y="5047749"/>
            <a:ext cx="1450999" cy="1450999"/>
          </a:xfrm>
          <a:prstGeom prst="rect">
            <a:avLst/>
          </a:prstGeom>
        </p:spPr>
      </p:pic>
      <p:pic>
        <p:nvPicPr>
          <p:cNvPr id="13" name="Picture 12">
            <a:extLst>
              <a:ext uri="{FF2B5EF4-FFF2-40B4-BE49-F238E27FC236}">
                <a16:creationId xmlns:a16="http://schemas.microsoft.com/office/drawing/2014/main" id="{32763873-5F47-4E8B-BE11-79F7E4B7DBD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8660572" y="3487913"/>
            <a:ext cx="1450999" cy="1450999"/>
          </a:xfrm>
          <a:prstGeom prst="rect">
            <a:avLst/>
          </a:prstGeom>
        </p:spPr>
      </p:pic>
      <p:pic>
        <p:nvPicPr>
          <p:cNvPr id="14" name="Picture 13">
            <a:extLst>
              <a:ext uri="{FF2B5EF4-FFF2-40B4-BE49-F238E27FC236}">
                <a16:creationId xmlns:a16="http://schemas.microsoft.com/office/drawing/2014/main" id="{0BE58790-9D2E-4DC6-9A25-BFD1192A415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7209573" y="5172956"/>
            <a:ext cx="1450999" cy="1450999"/>
          </a:xfrm>
          <a:prstGeom prst="rect">
            <a:avLst/>
          </a:prstGeom>
        </p:spPr>
      </p:pic>
      <p:pic>
        <p:nvPicPr>
          <p:cNvPr id="15" name="Picture 14">
            <a:extLst>
              <a:ext uri="{FF2B5EF4-FFF2-40B4-BE49-F238E27FC236}">
                <a16:creationId xmlns:a16="http://schemas.microsoft.com/office/drawing/2014/main" id="{CD89D3CF-3D5E-49C8-9C76-1B9714C4996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2665232" y="3414872"/>
            <a:ext cx="2994133" cy="2994133"/>
          </a:xfrm>
          <a:prstGeom prst="rect">
            <a:avLst/>
          </a:prstGeom>
        </p:spPr>
      </p:pic>
      <p:pic>
        <p:nvPicPr>
          <p:cNvPr id="16" name="Picture 15">
            <a:extLst>
              <a:ext uri="{FF2B5EF4-FFF2-40B4-BE49-F238E27FC236}">
                <a16:creationId xmlns:a16="http://schemas.microsoft.com/office/drawing/2014/main" id="{94F7B535-9799-47D2-9282-FE3C266443B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4334485" y="3854450"/>
            <a:ext cx="1450999" cy="1450999"/>
          </a:xfrm>
          <a:prstGeom prst="rect">
            <a:avLst/>
          </a:prstGeom>
        </p:spPr>
      </p:pic>
      <p:pic>
        <p:nvPicPr>
          <p:cNvPr id="17" name="Picture 16">
            <a:extLst>
              <a:ext uri="{FF2B5EF4-FFF2-40B4-BE49-F238E27FC236}">
                <a16:creationId xmlns:a16="http://schemas.microsoft.com/office/drawing/2014/main" id="{5E0ADF42-BBFB-415D-AB19-11ADCB88775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3291459" y="2400300"/>
            <a:ext cx="5288455" cy="5288455"/>
          </a:xfrm>
          <a:prstGeom prst="rect">
            <a:avLst/>
          </a:prstGeom>
        </p:spPr>
      </p:pic>
      <p:sp>
        <p:nvSpPr>
          <p:cNvPr id="21" name="TextBox 20">
            <a:extLst>
              <a:ext uri="{FF2B5EF4-FFF2-40B4-BE49-F238E27FC236}">
                <a16:creationId xmlns:a16="http://schemas.microsoft.com/office/drawing/2014/main" id="{A7763C77-3144-4D88-BC86-EA17E4365A77}"/>
              </a:ext>
            </a:extLst>
          </p:cNvPr>
          <p:cNvSpPr txBox="1"/>
          <p:nvPr/>
        </p:nvSpPr>
        <p:spPr>
          <a:xfrm>
            <a:off x="8537792" y="1133901"/>
            <a:ext cx="2373573" cy="1861006"/>
          </a:xfrm>
          <a:prstGeom prst="wedgeEllipseCallout">
            <a:avLst>
              <a:gd name="adj1" fmla="val -54341"/>
              <a:gd name="adj2" fmla="val 103256"/>
            </a:avLst>
          </a:prstGeom>
          <a:solidFill>
            <a:schemeClr val="tx1"/>
          </a:solidFill>
        </p:spPr>
        <p:txBody>
          <a:bodyPr wrap="square">
            <a:spAutoFit/>
          </a:bodyPr>
          <a:lstStyle/>
          <a:p>
            <a:r>
              <a:rPr lang="vi-VN" sz="4000" dirty="0">
                <a:ln>
                  <a:solidFill>
                    <a:schemeClr val="tx1"/>
                  </a:solidFill>
                </a:ln>
                <a:solidFill>
                  <a:srgbClr val="171717"/>
                </a:solidFill>
                <a:latin typeface="#9Slide07 SVNZiclets" panose="02000603000000000000" pitchFamily="2" charset="0"/>
              </a:rPr>
              <a:t>Quần đảo</a:t>
            </a:r>
            <a:endParaRPr lang="en-US" sz="4000" dirty="0"/>
          </a:p>
        </p:txBody>
      </p:sp>
    </p:spTree>
    <p:extLst>
      <p:ext uri="{BB962C8B-B14F-4D97-AF65-F5344CB8AC3E}">
        <p14:creationId xmlns:p14="http://schemas.microsoft.com/office/powerpoint/2010/main" val="456234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par>
                                <p:cTn id="18" presetID="16" presetClass="entr" presetSubtype="21"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par>
                                <p:cTn id="21" presetID="16" presetClass="entr" presetSubtype="21"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500"/>
                                        <p:tgtEl>
                                          <p:spTgt spid="17"/>
                                        </p:tgtEl>
                                      </p:cBhvr>
                                    </p:animEffect>
                                  </p:childTnLst>
                                </p:cTn>
                              </p:par>
                              <p:par>
                                <p:cTn id="24" presetID="16" presetClass="entr" presetSubtype="21"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par>
                                <p:cTn id="27" presetID="16" presetClass="entr" presetSubtype="21"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par>
                                <p:cTn id="30" presetID="16" presetClass="entr" presetSubtype="21"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par>
                                <p:cTn id="33" presetID="16" presetClass="entr" presetSubtype="21"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grpId="1" nodeType="clickEffect">
                                  <p:stCondLst>
                                    <p:cond delay="0"/>
                                  </p:stCondLst>
                                  <p:childTnLst>
                                    <p:animEffect transition="out" filter="fade">
                                      <p:cBhvr>
                                        <p:cTn id="39" dur="500"/>
                                        <p:tgtEl>
                                          <p:spTgt spid="10"/>
                                        </p:tgtEl>
                                      </p:cBhvr>
                                    </p:animEffect>
                                    <p:set>
                                      <p:cBhvr>
                                        <p:cTn id="40" dur="1" fill="hold">
                                          <p:stCondLst>
                                            <p:cond delay="499"/>
                                          </p:stCondLst>
                                        </p:cTn>
                                        <p:tgtEl>
                                          <p:spTgt spid="1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barn(inVertical)">
                                      <p:cBhvr>
                                        <p:cTn id="4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49E04251-BEC8-4086-992D-94CF62A5B630}"/>
              </a:ext>
            </a:extLst>
          </p:cNvPr>
          <p:cNvSpPr>
            <a:spLocks noGrp="1" noChangeArrowheads="1"/>
          </p:cNvSpPr>
          <p:nvPr>
            <p:ph sz="half" idx="4294967295"/>
          </p:nvPr>
        </p:nvSpPr>
        <p:spPr>
          <a:xfrm>
            <a:off x="5276850" y="1905000"/>
            <a:ext cx="3810000" cy="4114800"/>
          </a:xfrm>
          <a:prstGeom prst="rect">
            <a:avLst/>
          </a:prstGeom>
        </p:spPr>
        <p:txBody>
          <a:bodyPr/>
          <a:lstStyle/>
          <a:p>
            <a:endParaRPr lang="en-US" altLang="vi-VN" sz="2800">
              <a:latin typeface="VNI-Times" pitchFamily="2" charset="0"/>
            </a:endParaRPr>
          </a:p>
          <a:p>
            <a:endParaRPr lang="en-US" altLang="vi-VN" sz="2800">
              <a:latin typeface="VNI-Times" pitchFamily="2" charset="0"/>
            </a:endParaRPr>
          </a:p>
          <a:p>
            <a:endParaRPr lang="en-US" altLang="vi-VN" sz="2800">
              <a:latin typeface="VNI-Times" pitchFamily="2" charset="0"/>
            </a:endParaRPr>
          </a:p>
          <a:p>
            <a:endParaRPr lang="en-US" altLang="vi-VN" sz="2800">
              <a:latin typeface="VNI-Times" pitchFamily="2" charset="0"/>
            </a:endParaRPr>
          </a:p>
        </p:txBody>
      </p:sp>
      <p:sp>
        <p:nvSpPr>
          <p:cNvPr id="24579" name="Text Box 48">
            <a:extLst>
              <a:ext uri="{FF2B5EF4-FFF2-40B4-BE49-F238E27FC236}">
                <a16:creationId xmlns:a16="http://schemas.microsoft.com/office/drawing/2014/main" id="{7E0758D4-8016-4873-A5ED-017E0880670C}"/>
              </a:ext>
            </a:extLst>
          </p:cNvPr>
          <p:cNvSpPr txBox="1">
            <a:spLocks noChangeArrowheads="1"/>
          </p:cNvSpPr>
          <p:nvPr/>
        </p:nvSpPr>
        <p:spPr bwMode="auto">
          <a:xfrm>
            <a:off x="247650" y="3429000"/>
            <a:ext cx="2514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endParaRPr lang="vi-VN" altLang="vi-VN" sz="1800"/>
          </a:p>
        </p:txBody>
      </p:sp>
      <p:grpSp>
        <p:nvGrpSpPr>
          <p:cNvPr id="24580" name="Group 62">
            <a:extLst>
              <a:ext uri="{FF2B5EF4-FFF2-40B4-BE49-F238E27FC236}">
                <a16:creationId xmlns:a16="http://schemas.microsoft.com/office/drawing/2014/main" id="{7A6198C2-7518-4736-A8C3-92CA809DC457}"/>
              </a:ext>
            </a:extLst>
          </p:cNvPr>
          <p:cNvGrpSpPr>
            <a:grpSpLocks/>
          </p:cNvGrpSpPr>
          <p:nvPr/>
        </p:nvGrpSpPr>
        <p:grpSpPr bwMode="auto">
          <a:xfrm>
            <a:off x="3905250" y="685800"/>
            <a:ext cx="5181600" cy="6172200"/>
            <a:chOff x="2496" y="432"/>
            <a:chExt cx="3264" cy="3888"/>
          </a:xfrm>
        </p:grpSpPr>
        <p:pic>
          <p:nvPicPr>
            <p:cNvPr id="24607" name="Picture 59" descr="Untitled-1bản do lam lai">
              <a:extLst>
                <a:ext uri="{FF2B5EF4-FFF2-40B4-BE49-F238E27FC236}">
                  <a16:creationId xmlns:a16="http://schemas.microsoft.com/office/drawing/2014/main" id="{36AA767D-A45D-47C0-924B-CFA3CCF30B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6" y="432"/>
              <a:ext cx="3264" cy="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08" name="Text Box 60">
              <a:extLst>
                <a:ext uri="{FF2B5EF4-FFF2-40B4-BE49-F238E27FC236}">
                  <a16:creationId xmlns:a16="http://schemas.microsoft.com/office/drawing/2014/main" id="{C6D3ACC4-55C3-4A0F-8D32-419A9F11DEE0}"/>
                </a:ext>
              </a:extLst>
            </p:cNvPr>
            <p:cNvSpPr txBox="1">
              <a:spLocks noChangeArrowheads="1"/>
            </p:cNvSpPr>
            <p:nvPr/>
          </p:nvSpPr>
          <p:spPr bwMode="auto">
            <a:xfrm rot="-267131">
              <a:off x="3758" y="2153"/>
              <a:ext cx="1298"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000" b="1">
                  <a:solidFill>
                    <a:srgbClr val="000000"/>
                  </a:solidFill>
                </a:rPr>
                <a:t>Đ.Lý Sơn</a:t>
              </a:r>
            </a:p>
          </p:txBody>
        </p:sp>
      </p:grpSp>
      <p:sp>
        <p:nvSpPr>
          <p:cNvPr id="24581" name="Text Box 61">
            <a:extLst>
              <a:ext uri="{FF2B5EF4-FFF2-40B4-BE49-F238E27FC236}">
                <a16:creationId xmlns:a16="http://schemas.microsoft.com/office/drawing/2014/main" id="{EDA068A9-DEF3-4CA1-859E-2E806EE9D800}"/>
              </a:ext>
            </a:extLst>
          </p:cNvPr>
          <p:cNvSpPr txBox="1">
            <a:spLocks noChangeArrowheads="1"/>
          </p:cNvSpPr>
          <p:nvPr/>
        </p:nvSpPr>
        <p:spPr bwMode="auto">
          <a:xfrm>
            <a:off x="5900739" y="5372101"/>
            <a:ext cx="23256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000" b="1">
                <a:solidFill>
                  <a:srgbClr val="000000"/>
                </a:solidFill>
              </a:rPr>
              <a:t>Đảo Phú Quý</a:t>
            </a:r>
          </a:p>
        </p:txBody>
      </p:sp>
      <p:sp>
        <p:nvSpPr>
          <p:cNvPr id="240703" name="AutoShape 63">
            <a:extLst>
              <a:ext uri="{FF2B5EF4-FFF2-40B4-BE49-F238E27FC236}">
                <a16:creationId xmlns:a16="http://schemas.microsoft.com/office/drawing/2014/main" id="{60D39868-EC20-4989-8CA5-9A3FAF028C1A}"/>
              </a:ext>
            </a:extLst>
          </p:cNvPr>
          <p:cNvSpPr>
            <a:spLocks noChangeArrowheads="1"/>
          </p:cNvSpPr>
          <p:nvPr/>
        </p:nvSpPr>
        <p:spPr bwMode="auto">
          <a:xfrm>
            <a:off x="5581651" y="1443038"/>
            <a:ext cx="157163" cy="157162"/>
          </a:xfrm>
          <a:prstGeom prst="star5">
            <a:avLst/>
          </a:prstGeom>
          <a:noFill/>
          <a:ln w="19050">
            <a:solidFill>
              <a:srgbClr val="FF0000"/>
            </a:solidFill>
            <a:miter lim="800000"/>
            <a:headEnd/>
            <a:tailEnd/>
          </a:ln>
          <a:effectLst/>
        </p:spPr>
        <p:txBody>
          <a:bodyPr wrap="none" anchor="ctr"/>
          <a:lstStyle/>
          <a:p>
            <a:pPr eaLnBrk="1" hangingPunct="1">
              <a:buFont typeface="Arial" panose="020B0604020202020204" pitchFamily="34" charset="0"/>
              <a:buNone/>
              <a:defRPr/>
            </a:pPr>
            <a:endParaRPr lang="en-US">
              <a:cs typeface="+mn-cs"/>
            </a:endParaRPr>
          </a:p>
        </p:txBody>
      </p:sp>
      <p:sp>
        <p:nvSpPr>
          <p:cNvPr id="240704" name="AutoShape 64">
            <a:extLst>
              <a:ext uri="{FF2B5EF4-FFF2-40B4-BE49-F238E27FC236}">
                <a16:creationId xmlns:a16="http://schemas.microsoft.com/office/drawing/2014/main" id="{3FA22B88-5030-4E48-941F-BCE56A64C526}"/>
              </a:ext>
            </a:extLst>
          </p:cNvPr>
          <p:cNvSpPr>
            <a:spLocks noChangeArrowheads="1"/>
          </p:cNvSpPr>
          <p:nvPr/>
        </p:nvSpPr>
        <p:spPr bwMode="auto">
          <a:xfrm>
            <a:off x="5410201" y="1628776"/>
            <a:ext cx="157163" cy="157163"/>
          </a:xfrm>
          <a:prstGeom prst="star5">
            <a:avLst/>
          </a:prstGeom>
          <a:noFill/>
          <a:ln w="19050">
            <a:solidFill>
              <a:srgbClr val="FF0000"/>
            </a:solidFill>
            <a:miter lim="800000"/>
            <a:headEnd/>
            <a:tailEnd/>
          </a:ln>
          <a:effectLst/>
        </p:spPr>
        <p:txBody>
          <a:bodyPr wrap="none" anchor="ctr"/>
          <a:lstStyle/>
          <a:p>
            <a:pPr eaLnBrk="1" hangingPunct="1">
              <a:buFont typeface="Arial" panose="020B0604020202020204" pitchFamily="34" charset="0"/>
              <a:buNone/>
              <a:defRPr/>
            </a:pPr>
            <a:endParaRPr lang="en-US">
              <a:cs typeface="+mn-cs"/>
            </a:endParaRPr>
          </a:p>
        </p:txBody>
      </p:sp>
      <p:sp>
        <p:nvSpPr>
          <p:cNvPr id="240705" name="AutoShape 65">
            <a:extLst>
              <a:ext uri="{FF2B5EF4-FFF2-40B4-BE49-F238E27FC236}">
                <a16:creationId xmlns:a16="http://schemas.microsoft.com/office/drawing/2014/main" id="{A44632CE-65BF-4846-84A9-D26403D79C72}"/>
              </a:ext>
            </a:extLst>
          </p:cNvPr>
          <p:cNvSpPr>
            <a:spLocks noChangeArrowheads="1"/>
          </p:cNvSpPr>
          <p:nvPr/>
        </p:nvSpPr>
        <p:spPr bwMode="auto">
          <a:xfrm>
            <a:off x="5429251" y="2819401"/>
            <a:ext cx="157163" cy="157163"/>
          </a:xfrm>
          <a:prstGeom prst="star5">
            <a:avLst/>
          </a:prstGeom>
          <a:noFill/>
          <a:ln w="19050">
            <a:solidFill>
              <a:srgbClr val="FF0000"/>
            </a:solidFill>
            <a:miter lim="800000"/>
            <a:headEnd/>
            <a:tailEnd/>
          </a:ln>
          <a:effectLst/>
        </p:spPr>
        <p:txBody>
          <a:bodyPr wrap="none" anchor="ctr"/>
          <a:lstStyle/>
          <a:p>
            <a:pPr eaLnBrk="1" hangingPunct="1">
              <a:buFont typeface="Arial" panose="020B0604020202020204" pitchFamily="34" charset="0"/>
              <a:buNone/>
              <a:defRPr/>
            </a:pPr>
            <a:endParaRPr lang="en-US">
              <a:cs typeface="+mn-cs"/>
            </a:endParaRPr>
          </a:p>
        </p:txBody>
      </p:sp>
      <p:sp>
        <p:nvSpPr>
          <p:cNvPr id="240706" name="AutoShape 66">
            <a:extLst>
              <a:ext uri="{FF2B5EF4-FFF2-40B4-BE49-F238E27FC236}">
                <a16:creationId xmlns:a16="http://schemas.microsoft.com/office/drawing/2014/main" id="{4E5C2B58-DF67-48BC-B9C7-F5D5FA7D5FBC}"/>
              </a:ext>
            </a:extLst>
          </p:cNvPr>
          <p:cNvSpPr>
            <a:spLocks noChangeArrowheads="1"/>
          </p:cNvSpPr>
          <p:nvPr/>
        </p:nvSpPr>
        <p:spPr bwMode="auto">
          <a:xfrm>
            <a:off x="5991226" y="3533776"/>
            <a:ext cx="157163" cy="157163"/>
          </a:xfrm>
          <a:prstGeom prst="star5">
            <a:avLst/>
          </a:prstGeom>
          <a:noFill/>
          <a:ln w="19050">
            <a:solidFill>
              <a:srgbClr val="FF0000"/>
            </a:solidFill>
            <a:miter lim="800000"/>
            <a:headEnd/>
            <a:tailEnd/>
          </a:ln>
          <a:effectLst/>
        </p:spPr>
        <p:txBody>
          <a:bodyPr wrap="none" anchor="ctr"/>
          <a:lstStyle/>
          <a:p>
            <a:pPr eaLnBrk="1" hangingPunct="1">
              <a:buFont typeface="Arial" panose="020B0604020202020204" pitchFamily="34" charset="0"/>
              <a:buNone/>
              <a:defRPr/>
            </a:pPr>
            <a:endParaRPr lang="en-US">
              <a:cs typeface="+mn-cs"/>
            </a:endParaRPr>
          </a:p>
        </p:txBody>
      </p:sp>
      <p:sp>
        <p:nvSpPr>
          <p:cNvPr id="240707" name="AutoShape 67">
            <a:extLst>
              <a:ext uri="{FF2B5EF4-FFF2-40B4-BE49-F238E27FC236}">
                <a16:creationId xmlns:a16="http://schemas.microsoft.com/office/drawing/2014/main" id="{DBEF3A9F-0605-428E-8241-89C9EE31AFD8}"/>
              </a:ext>
            </a:extLst>
          </p:cNvPr>
          <p:cNvSpPr>
            <a:spLocks noChangeArrowheads="1"/>
          </p:cNvSpPr>
          <p:nvPr/>
        </p:nvSpPr>
        <p:spPr bwMode="auto">
          <a:xfrm>
            <a:off x="6496051" y="3124201"/>
            <a:ext cx="157163" cy="157163"/>
          </a:xfrm>
          <a:prstGeom prst="star5">
            <a:avLst/>
          </a:prstGeom>
          <a:noFill/>
          <a:ln w="19050">
            <a:solidFill>
              <a:srgbClr val="FF0000"/>
            </a:solidFill>
            <a:miter lim="800000"/>
            <a:headEnd/>
            <a:tailEnd/>
          </a:ln>
          <a:effectLst/>
        </p:spPr>
        <p:txBody>
          <a:bodyPr wrap="none" anchor="ctr"/>
          <a:lstStyle/>
          <a:p>
            <a:pPr eaLnBrk="1" hangingPunct="1">
              <a:buFont typeface="Arial" panose="020B0604020202020204" pitchFamily="34" charset="0"/>
              <a:buNone/>
              <a:defRPr/>
            </a:pPr>
            <a:endParaRPr lang="en-US">
              <a:cs typeface="+mn-cs"/>
            </a:endParaRPr>
          </a:p>
        </p:txBody>
      </p:sp>
      <p:sp>
        <p:nvSpPr>
          <p:cNvPr id="240708" name="AutoShape 68">
            <a:extLst>
              <a:ext uri="{FF2B5EF4-FFF2-40B4-BE49-F238E27FC236}">
                <a16:creationId xmlns:a16="http://schemas.microsoft.com/office/drawing/2014/main" id="{D018D06E-5A12-4F87-B441-C25376F36ACC}"/>
              </a:ext>
            </a:extLst>
          </p:cNvPr>
          <p:cNvSpPr>
            <a:spLocks noChangeArrowheads="1"/>
          </p:cNvSpPr>
          <p:nvPr/>
        </p:nvSpPr>
        <p:spPr bwMode="auto">
          <a:xfrm>
            <a:off x="5962651" y="5334001"/>
            <a:ext cx="157163" cy="157163"/>
          </a:xfrm>
          <a:prstGeom prst="star5">
            <a:avLst/>
          </a:prstGeom>
          <a:noFill/>
          <a:ln w="19050">
            <a:solidFill>
              <a:srgbClr val="FF0000"/>
            </a:solidFill>
            <a:miter lim="800000"/>
            <a:headEnd/>
            <a:tailEnd/>
          </a:ln>
          <a:effectLst/>
        </p:spPr>
        <p:txBody>
          <a:bodyPr wrap="none" anchor="ctr"/>
          <a:lstStyle/>
          <a:p>
            <a:pPr eaLnBrk="1" hangingPunct="1">
              <a:buFont typeface="Arial" panose="020B0604020202020204" pitchFamily="34" charset="0"/>
              <a:buNone/>
              <a:defRPr/>
            </a:pPr>
            <a:endParaRPr lang="en-US">
              <a:cs typeface="+mn-cs"/>
            </a:endParaRPr>
          </a:p>
        </p:txBody>
      </p:sp>
      <p:sp>
        <p:nvSpPr>
          <p:cNvPr id="240709" name="AutoShape 69">
            <a:extLst>
              <a:ext uri="{FF2B5EF4-FFF2-40B4-BE49-F238E27FC236}">
                <a16:creationId xmlns:a16="http://schemas.microsoft.com/office/drawing/2014/main" id="{C96EF4BA-792D-4E42-B1E7-1FFD9E4FA71A}"/>
              </a:ext>
            </a:extLst>
          </p:cNvPr>
          <p:cNvSpPr>
            <a:spLocks noChangeArrowheads="1"/>
          </p:cNvSpPr>
          <p:nvPr/>
        </p:nvSpPr>
        <p:spPr bwMode="auto">
          <a:xfrm>
            <a:off x="7486651" y="5867401"/>
            <a:ext cx="157163" cy="157163"/>
          </a:xfrm>
          <a:prstGeom prst="star5">
            <a:avLst/>
          </a:prstGeom>
          <a:noFill/>
          <a:ln w="19050">
            <a:solidFill>
              <a:srgbClr val="FF0000"/>
            </a:solidFill>
            <a:miter lim="800000"/>
            <a:headEnd/>
            <a:tailEnd/>
          </a:ln>
          <a:effectLst/>
        </p:spPr>
        <p:txBody>
          <a:bodyPr wrap="none" anchor="ctr"/>
          <a:lstStyle/>
          <a:p>
            <a:pPr eaLnBrk="1" hangingPunct="1">
              <a:buFont typeface="Arial" panose="020B0604020202020204" pitchFamily="34" charset="0"/>
              <a:buNone/>
              <a:defRPr/>
            </a:pPr>
            <a:endParaRPr lang="en-US">
              <a:cs typeface="+mn-cs"/>
            </a:endParaRPr>
          </a:p>
        </p:txBody>
      </p:sp>
      <p:grpSp>
        <p:nvGrpSpPr>
          <p:cNvPr id="24589" name="Group 70">
            <a:extLst>
              <a:ext uri="{FF2B5EF4-FFF2-40B4-BE49-F238E27FC236}">
                <a16:creationId xmlns:a16="http://schemas.microsoft.com/office/drawing/2014/main" id="{895C1998-991C-4B83-875A-F75455095918}"/>
              </a:ext>
            </a:extLst>
          </p:cNvPr>
          <p:cNvGrpSpPr>
            <a:grpSpLocks/>
          </p:cNvGrpSpPr>
          <p:nvPr/>
        </p:nvGrpSpPr>
        <p:grpSpPr bwMode="auto">
          <a:xfrm>
            <a:off x="0" y="38100"/>
            <a:ext cx="9144000" cy="6781800"/>
            <a:chOff x="2496" y="432"/>
            <a:chExt cx="3264" cy="3888"/>
          </a:xfrm>
        </p:grpSpPr>
        <p:pic>
          <p:nvPicPr>
            <p:cNvPr id="24605" name="Picture 71" descr="Untitled-1bản do lam lai">
              <a:extLst>
                <a:ext uri="{FF2B5EF4-FFF2-40B4-BE49-F238E27FC236}">
                  <a16:creationId xmlns:a16="http://schemas.microsoft.com/office/drawing/2014/main" id="{2D043EC3-6311-4BB8-A545-0EBA3EBE38D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496" y="432"/>
              <a:ext cx="3264" cy="3888"/>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rgbClr val="000000"/>
                  </a:solidFill>
                  <a:miter lim="800000"/>
                  <a:headEnd/>
                  <a:tailEnd/>
                </a14:hiddenLine>
              </a:ext>
            </a:extLst>
          </p:spPr>
        </p:pic>
        <p:sp>
          <p:nvSpPr>
            <p:cNvPr id="24606" name="Text Box 72">
              <a:extLst>
                <a:ext uri="{FF2B5EF4-FFF2-40B4-BE49-F238E27FC236}">
                  <a16:creationId xmlns:a16="http://schemas.microsoft.com/office/drawing/2014/main" id="{8DC54CCF-0324-4365-A8E3-EC580D31BD35}"/>
                </a:ext>
              </a:extLst>
            </p:cNvPr>
            <p:cNvSpPr txBox="1">
              <a:spLocks noChangeArrowheads="1"/>
            </p:cNvSpPr>
            <p:nvPr/>
          </p:nvSpPr>
          <p:spPr bwMode="auto">
            <a:xfrm rot="21332869">
              <a:off x="3758" y="2159"/>
              <a:ext cx="1298"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000" b="1">
                  <a:solidFill>
                    <a:srgbClr val="000000"/>
                  </a:solidFill>
                </a:rPr>
                <a:t>Đ.Lý Sơn</a:t>
              </a:r>
            </a:p>
          </p:txBody>
        </p:sp>
      </p:grpSp>
      <p:sp>
        <p:nvSpPr>
          <p:cNvPr id="240715" name="AutoShape 75">
            <a:extLst>
              <a:ext uri="{FF2B5EF4-FFF2-40B4-BE49-F238E27FC236}">
                <a16:creationId xmlns:a16="http://schemas.microsoft.com/office/drawing/2014/main" id="{C0EA1B76-08BD-4A04-9CBC-DC27C5B37920}"/>
              </a:ext>
            </a:extLst>
          </p:cNvPr>
          <p:cNvSpPr>
            <a:spLocks noChangeArrowheads="1"/>
          </p:cNvSpPr>
          <p:nvPr/>
        </p:nvSpPr>
        <p:spPr bwMode="auto">
          <a:xfrm flipH="1">
            <a:off x="2214563" y="5992813"/>
            <a:ext cx="246062" cy="234950"/>
          </a:xfrm>
          <a:custGeom>
            <a:avLst/>
            <a:gdLst>
              <a:gd name="T0" fmla="*/ 0 w 246062"/>
              <a:gd name="T1" fmla="*/ 89743 h 234950"/>
              <a:gd name="T2" fmla="*/ 93988 w 246062"/>
              <a:gd name="T3" fmla="*/ 89743 h 234950"/>
              <a:gd name="T4" fmla="*/ 123031 w 246062"/>
              <a:gd name="T5" fmla="*/ 0 h 234950"/>
              <a:gd name="T6" fmla="*/ 152074 w 246062"/>
              <a:gd name="T7" fmla="*/ 89743 h 234950"/>
              <a:gd name="T8" fmla="*/ 246062 w 246062"/>
              <a:gd name="T9" fmla="*/ 89743 h 234950"/>
              <a:gd name="T10" fmla="*/ 170024 w 246062"/>
              <a:gd name="T11" fmla="*/ 145206 h 234950"/>
              <a:gd name="T12" fmla="*/ 199068 w 246062"/>
              <a:gd name="T13" fmla="*/ 234949 h 234950"/>
              <a:gd name="T14" fmla="*/ 123031 w 246062"/>
              <a:gd name="T15" fmla="*/ 179485 h 234950"/>
              <a:gd name="T16" fmla="*/ 46994 w 246062"/>
              <a:gd name="T17" fmla="*/ 234949 h 234950"/>
              <a:gd name="T18" fmla="*/ 76038 w 246062"/>
              <a:gd name="T19" fmla="*/ 145206 h 234950"/>
              <a:gd name="T20" fmla="*/ 0 w 246062"/>
              <a:gd name="T21" fmla="*/ 89743 h 2349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6062"/>
              <a:gd name="T34" fmla="*/ 0 h 234950"/>
              <a:gd name="T35" fmla="*/ 246062 w 246062"/>
              <a:gd name="T36" fmla="*/ 234950 h 2349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6062" h="234950">
                <a:moveTo>
                  <a:pt x="0" y="89743"/>
                </a:moveTo>
                <a:lnTo>
                  <a:pt x="93988" y="89743"/>
                </a:lnTo>
                <a:lnTo>
                  <a:pt x="123031" y="0"/>
                </a:lnTo>
                <a:lnTo>
                  <a:pt x="152074" y="89743"/>
                </a:lnTo>
                <a:lnTo>
                  <a:pt x="246062" y="89743"/>
                </a:lnTo>
                <a:lnTo>
                  <a:pt x="170024" y="145206"/>
                </a:lnTo>
                <a:lnTo>
                  <a:pt x="199068" y="234949"/>
                </a:lnTo>
                <a:lnTo>
                  <a:pt x="123031" y="179485"/>
                </a:lnTo>
                <a:lnTo>
                  <a:pt x="46994" y="234949"/>
                </a:lnTo>
                <a:lnTo>
                  <a:pt x="76038" y="145206"/>
                </a:lnTo>
                <a:lnTo>
                  <a:pt x="0" y="89743"/>
                </a:lnTo>
                <a:close/>
              </a:path>
            </a:pathLst>
          </a:cu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0716" name="AutoShape 76">
            <a:extLst>
              <a:ext uri="{FF2B5EF4-FFF2-40B4-BE49-F238E27FC236}">
                <a16:creationId xmlns:a16="http://schemas.microsoft.com/office/drawing/2014/main" id="{BD9030ED-E81B-4091-8E8B-006251D4FC9F}"/>
              </a:ext>
            </a:extLst>
          </p:cNvPr>
          <p:cNvSpPr>
            <a:spLocks noChangeArrowheads="1"/>
          </p:cNvSpPr>
          <p:nvPr/>
        </p:nvSpPr>
        <p:spPr bwMode="auto">
          <a:xfrm>
            <a:off x="412750" y="5427663"/>
            <a:ext cx="292100" cy="157162"/>
          </a:xfrm>
          <a:custGeom>
            <a:avLst/>
            <a:gdLst>
              <a:gd name="T0" fmla="*/ 0 w 292100"/>
              <a:gd name="T1" fmla="*/ 60030 h 157162"/>
              <a:gd name="T2" fmla="*/ 111573 w 292100"/>
              <a:gd name="T3" fmla="*/ 60031 h 157162"/>
              <a:gd name="T4" fmla="*/ 146050 w 292100"/>
              <a:gd name="T5" fmla="*/ 0 h 157162"/>
              <a:gd name="T6" fmla="*/ 180527 w 292100"/>
              <a:gd name="T7" fmla="*/ 60031 h 157162"/>
              <a:gd name="T8" fmla="*/ 292100 w 292100"/>
              <a:gd name="T9" fmla="*/ 60030 h 157162"/>
              <a:gd name="T10" fmla="*/ 201835 w 292100"/>
              <a:gd name="T11" fmla="*/ 97131 h 157162"/>
              <a:gd name="T12" fmla="*/ 236314 w 292100"/>
              <a:gd name="T13" fmla="*/ 157162 h 157162"/>
              <a:gd name="T14" fmla="*/ 146050 w 292100"/>
              <a:gd name="T15" fmla="*/ 120060 h 157162"/>
              <a:gd name="T16" fmla="*/ 55786 w 292100"/>
              <a:gd name="T17" fmla="*/ 157162 h 157162"/>
              <a:gd name="T18" fmla="*/ 90265 w 292100"/>
              <a:gd name="T19" fmla="*/ 97131 h 157162"/>
              <a:gd name="T20" fmla="*/ 0 w 292100"/>
              <a:gd name="T21" fmla="*/ 60030 h 1571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2100"/>
              <a:gd name="T34" fmla="*/ 0 h 157162"/>
              <a:gd name="T35" fmla="*/ 292100 w 292100"/>
              <a:gd name="T36" fmla="*/ 157162 h 1571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2100" h="157162">
                <a:moveTo>
                  <a:pt x="0" y="60030"/>
                </a:moveTo>
                <a:lnTo>
                  <a:pt x="111573" y="60031"/>
                </a:lnTo>
                <a:lnTo>
                  <a:pt x="146050" y="0"/>
                </a:lnTo>
                <a:lnTo>
                  <a:pt x="180527" y="60031"/>
                </a:lnTo>
                <a:lnTo>
                  <a:pt x="292100" y="60030"/>
                </a:lnTo>
                <a:lnTo>
                  <a:pt x="201835" y="97131"/>
                </a:lnTo>
                <a:lnTo>
                  <a:pt x="236314" y="157162"/>
                </a:lnTo>
                <a:lnTo>
                  <a:pt x="146050" y="120060"/>
                </a:lnTo>
                <a:lnTo>
                  <a:pt x="55786" y="157162"/>
                </a:lnTo>
                <a:lnTo>
                  <a:pt x="90265" y="97131"/>
                </a:lnTo>
                <a:lnTo>
                  <a:pt x="0" y="60030"/>
                </a:lnTo>
                <a:close/>
              </a:path>
            </a:pathLst>
          </a:cu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0717" name="AutoShape 77">
            <a:extLst>
              <a:ext uri="{FF2B5EF4-FFF2-40B4-BE49-F238E27FC236}">
                <a16:creationId xmlns:a16="http://schemas.microsoft.com/office/drawing/2014/main" id="{63A4051C-9BBD-4920-8A6F-D4785F9CE90A}"/>
              </a:ext>
            </a:extLst>
          </p:cNvPr>
          <p:cNvSpPr>
            <a:spLocks noChangeArrowheads="1"/>
          </p:cNvSpPr>
          <p:nvPr/>
        </p:nvSpPr>
        <p:spPr bwMode="auto">
          <a:xfrm>
            <a:off x="5653088" y="2738438"/>
            <a:ext cx="157162" cy="157162"/>
          </a:xfrm>
          <a:custGeom>
            <a:avLst/>
            <a:gdLst>
              <a:gd name="T0" fmla="*/ 0 w 157162"/>
              <a:gd name="T1" fmla="*/ 60030 h 157162"/>
              <a:gd name="T2" fmla="*/ 60031 w 157162"/>
              <a:gd name="T3" fmla="*/ 60031 h 157162"/>
              <a:gd name="T4" fmla="*/ 78581 w 157162"/>
              <a:gd name="T5" fmla="*/ 0 h 157162"/>
              <a:gd name="T6" fmla="*/ 97131 w 157162"/>
              <a:gd name="T7" fmla="*/ 60031 h 157162"/>
              <a:gd name="T8" fmla="*/ 157162 w 157162"/>
              <a:gd name="T9" fmla="*/ 60030 h 157162"/>
              <a:gd name="T10" fmla="*/ 108596 w 157162"/>
              <a:gd name="T11" fmla="*/ 97131 h 157162"/>
              <a:gd name="T12" fmla="*/ 127147 w 157162"/>
              <a:gd name="T13" fmla="*/ 157162 h 157162"/>
              <a:gd name="T14" fmla="*/ 78581 w 157162"/>
              <a:gd name="T15" fmla="*/ 120060 h 157162"/>
              <a:gd name="T16" fmla="*/ 30015 w 157162"/>
              <a:gd name="T17" fmla="*/ 157162 h 157162"/>
              <a:gd name="T18" fmla="*/ 48566 w 157162"/>
              <a:gd name="T19" fmla="*/ 97131 h 157162"/>
              <a:gd name="T20" fmla="*/ 0 w 157162"/>
              <a:gd name="T21" fmla="*/ 60030 h 1571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162"/>
              <a:gd name="T34" fmla="*/ 0 h 157162"/>
              <a:gd name="T35" fmla="*/ 157162 w 157162"/>
              <a:gd name="T36" fmla="*/ 157162 h 1571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162" h="157162">
                <a:moveTo>
                  <a:pt x="0" y="60030"/>
                </a:moveTo>
                <a:lnTo>
                  <a:pt x="60031" y="60031"/>
                </a:lnTo>
                <a:lnTo>
                  <a:pt x="78581" y="0"/>
                </a:lnTo>
                <a:lnTo>
                  <a:pt x="97131" y="60031"/>
                </a:lnTo>
                <a:lnTo>
                  <a:pt x="157162" y="60030"/>
                </a:lnTo>
                <a:lnTo>
                  <a:pt x="108596" y="97131"/>
                </a:lnTo>
                <a:lnTo>
                  <a:pt x="127147" y="157162"/>
                </a:lnTo>
                <a:lnTo>
                  <a:pt x="78581" y="120060"/>
                </a:lnTo>
                <a:lnTo>
                  <a:pt x="30015" y="157162"/>
                </a:lnTo>
                <a:lnTo>
                  <a:pt x="48566" y="97131"/>
                </a:lnTo>
                <a:lnTo>
                  <a:pt x="0" y="60030"/>
                </a:lnTo>
                <a:close/>
              </a:path>
            </a:pathLst>
          </a:cu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0718" name="AutoShape 78">
            <a:extLst>
              <a:ext uri="{FF2B5EF4-FFF2-40B4-BE49-F238E27FC236}">
                <a16:creationId xmlns:a16="http://schemas.microsoft.com/office/drawing/2014/main" id="{A475E69C-8527-4E64-96AE-29BEDD9562B0}"/>
              </a:ext>
            </a:extLst>
          </p:cNvPr>
          <p:cNvSpPr>
            <a:spLocks noChangeArrowheads="1"/>
          </p:cNvSpPr>
          <p:nvPr/>
        </p:nvSpPr>
        <p:spPr bwMode="auto">
          <a:xfrm>
            <a:off x="2787651" y="2514601"/>
            <a:ext cx="157163" cy="157163"/>
          </a:xfrm>
          <a:custGeom>
            <a:avLst/>
            <a:gdLst>
              <a:gd name="T0" fmla="*/ 0 w 157163"/>
              <a:gd name="T1" fmla="*/ 60031 h 157163"/>
              <a:gd name="T2" fmla="*/ 60031 w 157163"/>
              <a:gd name="T3" fmla="*/ 60031 h 157163"/>
              <a:gd name="T4" fmla="*/ 78582 w 157163"/>
              <a:gd name="T5" fmla="*/ 0 h 157163"/>
              <a:gd name="T6" fmla="*/ 97132 w 157163"/>
              <a:gd name="T7" fmla="*/ 60031 h 157163"/>
              <a:gd name="T8" fmla="*/ 157163 w 157163"/>
              <a:gd name="T9" fmla="*/ 60031 h 157163"/>
              <a:gd name="T10" fmla="*/ 108596 w 157163"/>
              <a:gd name="T11" fmla="*/ 97132 h 157163"/>
              <a:gd name="T12" fmla="*/ 127147 w 157163"/>
              <a:gd name="T13" fmla="*/ 157163 h 157163"/>
              <a:gd name="T14" fmla="*/ 78582 w 157163"/>
              <a:gd name="T15" fmla="*/ 120061 h 157163"/>
              <a:gd name="T16" fmla="*/ 30016 w 157163"/>
              <a:gd name="T17" fmla="*/ 157163 h 157163"/>
              <a:gd name="T18" fmla="*/ 48567 w 157163"/>
              <a:gd name="T19" fmla="*/ 97132 h 157163"/>
              <a:gd name="T20" fmla="*/ 0 w 157163"/>
              <a:gd name="T21" fmla="*/ 60031 h 157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163"/>
              <a:gd name="T34" fmla="*/ 0 h 157163"/>
              <a:gd name="T35" fmla="*/ 157163 w 157163"/>
              <a:gd name="T36" fmla="*/ 157163 h 157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163" h="157163">
                <a:moveTo>
                  <a:pt x="0" y="60031"/>
                </a:moveTo>
                <a:lnTo>
                  <a:pt x="60031" y="60031"/>
                </a:lnTo>
                <a:lnTo>
                  <a:pt x="78582" y="0"/>
                </a:lnTo>
                <a:lnTo>
                  <a:pt x="97132" y="60031"/>
                </a:lnTo>
                <a:lnTo>
                  <a:pt x="157163" y="60031"/>
                </a:lnTo>
                <a:lnTo>
                  <a:pt x="108596" y="97132"/>
                </a:lnTo>
                <a:lnTo>
                  <a:pt x="127147" y="157163"/>
                </a:lnTo>
                <a:lnTo>
                  <a:pt x="78582" y="120061"/>
                </a:lnTo>
                <a:lnTo>
                  <a:pt x="30016" y="157163"/>
                </a:lnTo>
                <a:lnTo>
                  <a:pt x="48567" y="97132"/>
                </a:lnTo>
                <a:lnTo>
                  <a:pt x="0" y="60031"/>
                </a:lnTo>
                <a:close/>
              </a:path>
            </a:pathLst>
          </a:cu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0719" name="AutoShape 79">
            <a:extLst>
              <a:ext uri="{FF2B5EF4-FFF2-40B4-BE49-F238E27FC236}">
                <a16:creationId xmlns:a16="http://schemas.microsoft.com/office/drawing/2014/main" id="{0982986E-E38D-45C6-9E66-E11DF6E2E059}"/>
              </a:ext>
            </a:extLst>
          </p:cNvPr>
          <p:cNvSpPr>
            <a:spLocks noChangeArrowheads="1"/>
          </p:cNvSpPr>
          <p:nvPr/>
        </p:nvSpPr>
        <p:spPr bwMode="auto">
          <a:xfrm>
            <a:off x="3586163" y="3175001"/>
            <a:ext cx="157162" cy="157163"/>
          </a:xfrm>
          <a:custGeom>
            <a:avLst/>
            <a:gdLst>
              <a:gd name="T0" fmla="*/ 0 w 157162"/>
              <a:gd name="T1" fmla="*/ 60031 h 157163"/>
              <a:gd name="T2" fmla="*/ 60031 w 157162"/>
              <a:gd name="T3" fmla="*/ 60031 h 157163"/>
              <a:gd name="T4" fmla="*/ 78581 w 157162"/>
              <a:gd name="T5" fmla="*/ 0 h 157163"/>
              <a:gd name="T6" fmla="*/ 97131 w 157162"/>
              <a:gd name="T7" fmla="*/ 60031 h 157163"/>
              <a:gd name="T8" fmla="*/ 157162 w 157162"/>
              <a:gd name="T9" fmla="*/ 60031 h 157163"/>
              <a:gd name="T10" fmla="*/ 108596 w 157162"/>
              <a:gd name="T11" fmla="*/ 97132 h 157163"/>
              <a:gd name="T12" fmla="*/ 127147 w 157162"/>
              <a:gd name="T13" fmla="*/ 157163 h 157163"/>
              <a:gd name="T14" fmla="*/ 78581 w 157162"/>
              <a:gd name="T15" fmla="*/ 120061 h 157163"/>
              <a:gd name="T16" fmla="*/ 30015 w 157162"/>
              <a:gd name="T17" fmla="*/ 157163 h 157163"/>
              <a:gd name="T18" fmla="*/ 48566 w 157162"/>
              <a:gd name="T19" fmla="*/ 97132 h 157163"/>
              <a:gd name="T20" fmla="*/ 0 w 157162"/>
              <a:gd name="T21" fmla="*/ 60031 h 157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162"/>
              <a:gd name="T34" fmla="*/ 0 h 157163"/>
              <a:gd name="T35" fmla="*/ 157162 w 157162"/>
              <a:gd name="T36" fmla="*/ 157163 h 157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162" h="157163">
                <a:moveTo>
                  <a:pt x="0" y="60031"/>
                </a:moveTo>
                <a:lnTo>
                  <a:pt x="60031" y="60031"/>
                </a:lnTo>
                <a:lnTo>
                  <a:pt x="78581" y="0"/>
                </a:lnTo>
                <a:lnTo>
                  <a:pt x="97131" y="60031"/>
                </a:lnTo>
                <a:lnTo>
                  <a:pt x="157162" y="60031"/>
                </a:lnTo>
                <a:lnTo>
                  <a:pt x="108596" y="97132"/>
                </a:lnTo>
                <a:lnTo>
                  <a:pt x="127147" y="157163"/>
                </a:lnTo>
                <a:lnTo>
                  <a:pt x="78581" y="120061"/>
                </a:lnTo>
                <a:lnTo>
                  <a:pt x="30015" y="157163"/>
                </a:lnTo>
                <a:lnTo>
                  <a:pt x="48566" y="97132"/>
                </a:lnTo>
                <a:lnTo>
                  <a:pt x="0" y="60031"/>
                </a:lnTo>
                <a:close/>
              </a:path>
            </a:pathLst>
          </a:cu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0720" name="AutoShape 80">
            <a:extLst>
              <a:ext uri="{FF2B5EF4-FFF2-40B4-BE49-F238E27FC236}">
                <a16:creationId xmlns:a16="http://schemas.microsoft.com/office/drawing/2014/main" id="{5E03C549-F8B9-40B9-8152-734D3031B0C5}"/>
              </a:ext>
            </a:extLst>
          </p:cNvPr>
          <p:cNvSpPr>
            <a:spLocks noChangeArrowheads="1"/>
          </p:cNvSpPr>
          <p:nvPr/>
        </p:nvSpPr>
        <p:spPr bwMode="auto">
          <a:xfrm>
            <a:off x="2381251" y="1285876"/>
            <a:ext cx="157163" cy="157163"/>
          </a:xfrm>
          <a:custGeom>
            <a:avLst/>
            <a:gdLst>
              <a:gd name="T0" fmla="*/ 0 w 157163"/>
              <a:gd name="T1" fmla="*/ 60031 h 157163"/>
              <a:gd name="T2" fmla="*/ 60031 w 157163"/>
              <a:gd name="T3" fmla="*/ 60031 h 157163"/>
              <a:gd name="T4" fmla="*/ 78582 w 157163"/>
              <a:gd name="T5" fmla="*/ 0 h 157163"/>
              <a:gd name="T6" fmla="*/ 97132 w 157163"/>
              <a:gd name="T7" fmla="*/ 60031 h 157163"/>
              <a:gd name="T8" fmla="*/ 157163 w 157163"/>
              <a:gd name="T9" fmla="*/ 60031 h 157163"/>
              <a:gd name="T10" fmla="*/ 108596 w 157163"/>
              <a:gd name="T11" fmla="*/ 97132 h 157163"/>
              <a:gd name="T12" fmla="*/ 127147 w 157163"/>
              <a:gd name="T13" fmla="*/ 157163 h 157163"/>
              <a:gd name="T14" fmla="*/ 78582 w 157163"/>
              <a:gd name="T15" fmla="*/ 120061 h 157163"/>
              <a:gd name="T16" fmla="*/ 30016 w 157163"/>
              <a:gd name="T17" fmla="*/ 157163 h 157163"/>
              <a:gd name="T18" fmla="*/ 48567 w 157163"/>
              <a:gd name="T19" fmla="*/ 97132 h 157163"/>
              <a:gd name="T20" fmla="*/ 0 w 157163"/>
              <a:gd name="T21" fmla="*/ 60031 h 157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163"/>
              <a:gd name="T34" fmla="*/ 0 h 157163"/>
              <a:gd name="T35" fmla="*/ 157163 w 157163"/>
              <a:gd name="T36" fmla="*/ 157163 h 157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163" h="157163">
                <a:moveTo>
                  <a:pt x="0" y="60031"/>
                </a:moveTo>
                <a:lnTo>
                  <a:pt x="60031" y="60031"/>
                </a:lnTo>
                <a:lnTo>
                  <a:pt x="78582" y="0"/>
                </a:lnTo>
                <a:lnTo>
                  <a:pt x="97132" y="60031"/>
                </a:lnTo>
                <a:lnTo>
                  <a:pt x="157163" y="60031"/>
                </a:lnTo>
                <a:lnTo>
                  <a:pt x="108596" y="97132"/>
                </a:lnTo>
                <a:lnTo>
                  <a:pt x="127147" y="157163"/>
                </a:lnTo>
                <a:lnTo>
                  <a:pt x="78582" y="120061"/>
                </a:lnTo>
                <a:lnTo>
                  <a:pt x="30016" y="157163"/>
                </a:lnTo>
                <a:lnTo>
                  <a:pt x="48567" y="97132"/>
                </a:lnTo>
                <a:lnTo>
                  <a:pt x="0" y="60031"/>
                </a:lnTo>
                <a:close/>
              </a:path>
            </a:pathLst>
          </a:cu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0721" name="AutoShape 81">
            <a:extLst>
              <a:ext uri="{FF2B5EF4-FFF2-40B4-BE49-F238E27FC236}">
                <a16:creationId xmlns:a16="http://schemas.microsoft.com/office/drawing/2014/main" id="{8F014C3F-E969-4A21-BE22-668ABF07F0E4}"/>
              </a:ext>
            </a:extLst>
          </p:cNvPr>
          <p:cNvSpPr>
            <a:spLocks noChangeArrowheads="1"/>
          </p:cNvSpPr>
          <p:nvPr/>
        </p:nvSpPr>
        <p:spPr bwMode="auto">
          <a:xfrm>
            <a:off x="2606676" y="1117601"/>
            <a:ext cx="157163" cy="157163"/>
          </a:xfrm>
          <a:custGeom>
            <a:avLst/>
            <a:gdLst>
              <a:gd name="T0" fmla="*/ 0 w 157163"/>
              <a:gd name="T1" fmla="*/ 60031 h 157163"/>
              <a:gd name="T2" fmla="*/ 60031 w 157163"/>
              <a:gd name="T3" fmla="*/ 60031 h 157163"/>
              <a:gd name="T4" fmla="*/ 78582 w 157163"/>
              <a:gd name="T5" fmla="*/ 0 h 157163"/>
              <a:gd name="T6" fmla="*/ 97132 w 157163"/>
              <a:gd name="T7" fmla="*/ 60031 h 157163"/>
              <a:gd name="T8" fmla="*/ 157163 w 157163"/>
              <a:gd name="T9" fmla="*/ 60031 h 157163"/>
              <a:gd name="T10" fmla="*/ 108596 w 157163"/>
              <a:gd name="T11" fmla="*/ 97132 h 157163"/>
              <a:gd name="T12" fmla="*/ 127147 w 157163"/>
              <a:gd name="T13" fmla="*/ 157163 h 157163"/>
              <a:gd name="T14" fmla="*/ 78582 w 157163"/>
              <a:gd name="T15" fmla="*/ 120061 h 157163"/>
              <a:gd name="T16" fmla="*/ 30016 w 157163"/>
              <a:gd name="T17" fmla="*/ 157163 h 157163"/>
              <a:gd name="T18" fmla="*/ 48567 w 157163"/>
              <a:gd name="T19" fmla="*/ 97132 h 157163"/>
              <a:gd name="T20" fmla="*/ 0 w 157163"/>
              <a:gd name="T21" fmla="*/ 60031 h 157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163"/>
              <a:gd name="T34" fmla="*/ 0 h 157163"/>
              <a:gd name="T35" fmla="*/ 157163 w 157163"/>
              <a:gd name="T36" fmla="*/ 157163 h 157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163" h="157163">
                <a:moveTo>
                  <a:pt x="0" y="60031"/>
                </a:moveTo>
                <a:lnTo>
                  <a:pt x="60031" y="60031"/>
                </a:lnTo>
                <a:lnTo>
                  <a:pt x="78582" y="0"/>
                </a:lnTo>
                <a:lnTo>
                  <a:pt x="97132" y="60031"/>
                </a:lnTo>
                <a:lnTo>
                  <a:pt x="157163" y="60031"/>
                </a:lnTo>
                <a:lnTo>
                  <a:pt x="108596" y="97132"/>
                </a:lnTo>
                <a:lnTo>
                  <a:pt x="127147" y="157163"/>
                </a:lnTo>
                <a:lnTo>
                  <a:pt x="78582" y="120061"/>
                </a:lnTo>
                <a:lnTo>
                  <a:pt x="30016" y="157163"/>
                </a:lnTo>
                <a:lnTo>
                  <a:pt x="48567" y="97132"/>
                </a:lnTo>
                <a:lnTo>
                  <a:pt x="0" y="60031"/>
                </a:lnTo>
                <a:close/>
              </a:path>
            </a:pathLst>
          </a:cu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0723" name="AutoShape 83">
            <a:extLst>
              <a:ext uri="{FF2B5EF4-FFF2-40B4-BE49-F238E27FC236}">
                <a16:creationId xmlns:a16="http://schemas.microsoft.com/office/drawing/2014/main" id="{B5D980C6-722C-45E6-BDAA-5FFEF026CEDE}"/>
              </a:ext>
            </a:extLst>
          </p:cNvPr>
          <p:cNvSpPr>
            <a:spLocks noChangeArrowheads="1"/>
          </p:cNvSpPr>
          <p:nvPr/>
        </p:nvSpPr>
        <p:spPr bwMode="auto">
          <a:xfrm>
            <a:off x="3600451" y="5105401"/>
            <a:ext cx="157163" cy="157163"/>
          </a:xfrm>
          <a:custGeom>
            <a:avLst/>
            <a:gdLst>
              <a:gd name="T0" fmla="*/ 0 w 157163"/>
              <a:gd name="T1" fmla="*/ 60031 h 157163"/>
              <a:gd name="T2" fmla="*/ 60031 w 157163"/>
              <a:gd name="T3" fmla="*/ 60031 h 157163"/>
              <a:gd name="T4" fmla="*/ 78582 w 157163"/>
              <a:gd name="T5" fmla="*/ 0 h 157163"/>
              <a:gd name="T6" fmla="*/ 97132 w 157163"/>
              <a:gd name="T7" fmla="*/ 60031 h 157163"/>
              <a:gd name="T8" fmla="*/ 157163 w 157163"/>
              <a:gd name="T9" fmla="*/ 60031 h 157163"/>
              <a:gd name="T10" fmla="*/ 108596 w 157163"/>
              <a:gd name="T11" fmla="*/ 97132 h 157163"/>
              <a:gd name="T12" fmla="*/ 127147 w 157163"/>
              <a:gd name="T13" fmla="*/ 157163 h 157163"/>
              <a:gd name="T14" fmla="*/ 78582 w 157163"/>
              <a:gd name="T15" fmla="*/ 120061 h 157163"/>
              <a:gd name="T16" fmla="*/ 30016 w 157163"/>
              <a:gd name="T17" fmla="*/ 157163 h 157163"/>
              <a:gd name="T18" fmla="*/ 48567 w 157163"/>
              <a:gd name="T19" fmla="*/ 97132 h 157163"/>
              <a:gd name="T20" fmla="*/ 0 w 157163"/>
              <a:gd name="T21" fmla="*/ 60031 h 157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163"/>
              <a:gd name="T34" fmla="*/ 0 h 157163"/>
              <a:gd name="T35" fmla="*/ 157163 w 157163"/>
              <a:gd name="T36" fmla="*/ 157163 h 157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163" h="157163">
                <a:moveTo>
                  <a:pt x="0" y="60031"/>
                </a:moveTo>
                <a:lnTo>
                  <a:pt x="60031" y="60031"/>
                </a:lnTo>
                <a:lnTo>
                  <a:pt x="78582" y="0"/>
                </a:lnTo>
                <a:lnTo>
                  <a:pt x="97132" y="60031"/>
                </a:lnTo>
                <a:lnTo>
                  <a:pt x="157163" y="60031"/>
                </a:lnTo>
                <a:lnTo>
                  <a:pt x="108596" y="97132"/>
                </a:lnTo>
                <a:lnTo>
                  <a:pt x="127147" y="157163"/>
                </a:lnTo>
                <a:lnTo>
                  <a:pt x="78582" y="120061"/>
                </a:lnTo>
                <a:lnTo>
                  <a:pt x="30016" y="157163"/>
                </a:lnTo>
                <a:lnTo>
                  <a:pt x="48567" y="97132"/>
                </a:lnTo>
                <a:lnTo>
                  <a:pt x="0" y="60031"/>
                </a:lnTo>
                <a:close/>
              </a:path>
            </a:pathLst>
          </a:cu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0725" name="AutoShape 85">
            <a:extLst>
              <a:ext uri="{FF2B5EF4-FFF2-40B4-BE49-F238E27FC236}">
                <a16:creationId xmlns:a16="http://schemas.microsoft.com/office/drawing/2014/main" id="{45712A89-0E0F-4848-A12D-F4CA153EAB03}"/>
              </a:ext>
            </a:extLst>
          </p:cNvPr>
          <p:cNvSpPr>
            <a:spLocks noChangeArrowheads="1"/>
          </p:cNvSpPr>
          <p:nvPr/>
        </p:nvSpPr>
        <p:spPr bwMode="auto">
          <a:xfrm>
            <a:off x="6988176" y="5454651"/>
            <a:ext cx="346075" cy="157163"/>
          </a:xfrm>
          <a:custGeom>
            <a:avLst/>
            <a:gdLst>
              <a:gd name="T0" fmla="*/ 0 w 346075"/>
              <a:gd name="T1" fmla="*/ 60031 h 157163"/>
              <a:gd name="T2" fmla="*/ 132190 w 346075"/>
              <a:gd name="T3" fmla="*/ 60031 h 157163"/>
              <a:gd name="T4" fmla="*/ 173038 w 346075"/>
              <a:gd name="T5" fmla="*/ 0 h 157163"/>
              <a:gd name="T6" fmla="*/ 213885 w 346075"/>
              <a:gd name="T7" fmla="*/ 60031 h 157163"/>
              <a:gd name="T8" fmla="*/ 346075 w 346075"/>
              <a:gd name="T9" fmla="*/ 60031 h 157163"/>
              <a:gd name="T10" fmla="*/ 239131 w 346075"/>
              <a:gd name="T11" fmla="*/ 97132 h 157163"/>
              <a:gd name="T12" fmla="*/ 279980 w 346075"/>
              <a:gd name="T13" fmla="*/ 157163 h 157163"/>
              <a:gd name="T14" fmla="*/ 173038 w 346075"/>
              <a:gd name="T15" fmla="*/ 120061 h 157163"/>
              <a:gd name="T16" fmla="*/ 66095 w 346075"/>
              <a:gd name="T17" fmla="*/ 157163 h 157163"/>
              <a:gd name="T18" fmla="*/ 106944 w 346075"/>
              <a:gd name="T19" fmla="*/ 97132 h 157163"/>
              <a:gd name="T20" fmla="*/ 0 w 346075"/>
              <a:gd name="T21" fmla="*/ 60031 h 157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6075"/>
              <a:gd name="T34" fmla="*/ 0 h 157163"/>
              <a:gd name="T35" fmla="*/ 346075 w 346075"/>
              <a:gd name="T36" fmla="*/ 157163 h 157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6075" h="157163">
                <a:moveTo>
                  <a:pt x="0" y="60031"/>
                </a:moveTo>
                <a:lnTo>
                  <a:pt x="132190" y="60031"/>
                </a:lnTo>
                <a:lnTo>
                  <a:pt x="173038" y="0"/>
                </a:lnTo>
                <a:lnTo>
                  <a:pt x="213885" y="60031"/>
                </a:lnTo>
                <a:lnTo>
                  <a:pt x="346075" y="60031"/>
                </a:lnTo>
                <a:lnTo>
                  <a:pt x="239131" y="97132"/>
                </a:lnTo>
                <a:lnTo>
                  <a:pt x="279980" y="157163"/>
                </a:lnTo>
                <a:lnTo>
                  <a:pt x="173038" y="120061"/>
                </a:lnTo>
                <a:lnTo>
                  <a:pt x="66095" y="157163"/>
                </a:lnTo>
                <a:lnTo>
                  <a:pt x="106944" y="97132"/>
                </a:lnTo>
                <a:lnTo>
                  <a:pt x="0" y="60031"/>
                </a:lnTo>
                <a:close/>
              </a:path>
            </a:pathLst>
          </a:cu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599" name="Text Box 87">
            <a:extLst>
              <a:ext uri="{FF2B5EF4-FFF2-40B4-BE49-F238E27FC236}">
                <a16:creationId xmlns:a16="http://schemas.microsoft.com/office/drawing/2014/main" id="{2C32B654-99FF-4CF9-8A4C-7EF8F2E43812}"/>
              </a:ext>
            </a:extLst>
          </p:cNvPr>
          <p:cNvSpPr txBox="1">
            <a:spLocks noChangeArrowheads="1"/>
          </p:cNvSpPr>
          <p:nvPr/>
        </p:nvSpPr>
        <p:spPr bwMode="auto">
          <a:xfrm>
            <a:off x="3676650" y="5089525"/>
            <a:ext cx="2362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200" b="1">
                <a:solidFill>
                  <a:srgbClr val="000000"/>
                </a:solidFill>
              </a:rPr>
              <a:t>Đ.Phú Quý</a:t>
            </a:r>
          </a:p>
        </p:txBody>
      </p:sp>
      <p:sp>
        <p:nvSpPr>
          <p:cNvPr id="24600" name="Right Arrow 1">
            <a:hlinkClick r:id="rId5" action="ppaction://hlinksldjump"/>
            <a:extLst>
              <a:ext uri="{FF2B5EF4-FFF2-40B4-BE49-F238E27FC236}">
                <a16:creationId xmlns:a16="http://schemas.microsoft.com/office/drawing/2014/main" id="{E2680BCD-8CF5-4124-A079-C064AF5E5F10}"/>
              </a:ext>
            </a:extLst>
          </p:cNvPr>
          <p:cNvSpPr>
            <a:spLocks noChangeArrowheads="1"/>
          </p:cNvSpPr>
          <p:nvPr/>
        </p:nvSpPr>
        <p:spPr bwMode="auto">
          <a:xfrm rot="16200000">
            <a:off x="8705850" y="128588"/>
            <a:ext cx="457200" cy="381000"/>
          </a:xfrm>
          <a:prstGeom prst="rightArrow">
            <a:avLst>
              <a:gd name="adj1" fmla="val 50000"/>
              <a:gd name="adj2" fmla="val 49989"/>
            </a:avLst>
          </a:prstGeom>
          <a:solidFill>
            <a:srgbClr val="00B0F0"/>
          </a:solidFill>
          <a:ln w="9525" algn="ctr">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4601" name="Text Box 87">
            <a:extLst>
              <a:ext uri="{FF2B5EF4-FFF2-40B4-BE49-F238E27FC236}">
                <a16:creationId xmlns:a16="http://schemas.microsoft.com/office/drawing/2014/main" id="{2AF74434-C700-492D-AD99-83981F3CF5DA}"/>
              </a:ext>
            </a:extLst>
          </p:cNvPr>
          <p:cNvSpPr txBox="1">
            <a:spLocks noChangeArrowheads="1"/>
          </p:cNvSpPr>
          <p:nvPr/>
        </p:nvSpPr>
        <p:spPr bwMode="auto">
          <a:xfrm>
            <a:off x="2643189" y="5949950"/>
            <a:ext cx="18002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200" b="1">
                <a:solidFill>
                  <a:srgbClr val="000000"/>
                </a:solidFill>
              </a:rPr>
              <a:t>Đảo</a:t>
            </a:r>
          </a:p>
        </p:txBody>
      </p:sp>
      <p:sp>
        <p:nvSpPr>
          <p:cNvPr id="2" name="AutoShape 81">
            <a:extLst>
              <a:ext uri="{FF2B5EF4-FFF2-40B4-BE49-F238E27FC236}">
                <a16:creationId xmlns:a16="http://schemas.microsoft.com/office/drawing/2014/main" id="{AE59B0E3-3988-4593-A4CD-F541B382EB57}"/>
              </a:ext>
            </a:extLst>
          </p:cNvPr>
          <p:cNvSpPr>
            <a:spLocks noChangeArrowheads="1"/>
          </p:cNvSpPr>
          <p:nvPr/>
        </p:nvSpPr>
        <p:spPr bwMode="auto">
          <a:xfrm>
            <a:off x="2917826" y="895351"/>
            <a:ext cx="157163" cy="157163"/>
          </a:xfrm>
          <a:custGeom>
            <a:avLst/>
            <a:gdLst>
              <a:gd name="T0" fmla="*/ 0 w 157163"/>
              <a:gd name="T1" fmla="*/ 60031 h 157163"/>
              <a:gd name="T2" fmla="*/ 60031 w 157163"/>
              <a:gd name="T3" fmla="*/ 60031 h 157163"/>
              <a:gd name="T4" fmla="*/ 78582 w 157163"/>
              <a:gd name="T5" fmla="*/ 0 h 157163"/>
              <a:gd name="T6" fmla="*/ 97132 w 157163"/>
              <a:gd name="T7" fmla="*/ 60031 h 157163"/>
              <a:gd name="T8" fmla="*/ 157163 w 157163"/>
              <a:gd name="T9" fmla="*/ 60031 h 157163"/>
              <a:gd name="T10" fmla="*/ 108596 w 157163"/>
              <a:gd name="T11" fmla="*/ 97132 h 157163"/>
              <a:gd name="T12" fmla="*/ 127147 w 157163"/>
              <a:gd name="T13" fmla="*/ 157163 h 157163"/>
              <a:gd name="T14" fmla="*/ 78582 w 157163"/>
              <a:gd name="T15" fmla="*/ 120061 h 157163"/>
              <a:gd name="T16" fmla="*/ 30016 w 157163"/>
              <a:gd name="T17" fmla="*/ 157163 h 157163"/>
              <a:gd name="T18" fmla="*/ 48567 w 157163"/>
              <a:gd name="T19" fmla="*/ 97132 h 157163"/>
              <a:gd name="T20" fmla="*/ 0 w 157163"/>
              <a:gd name="T21" fmla="*/ 60031 h 157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163"/>
              <a:gd name="T34" fmla="*/ 0 h 157163"/>
              <a:gd name="T35" fmla="*/ 157163 w 157163"/>
              <a:gd name="T36" fmla="*/ 157163 h 157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163" h="157163">
                <a:moveTo>
                  <a:pt x="0" y="60031"/>
                </a:moveTo>
                <a:lnTo>
                  <a:pt x="60031" y="60031"/>
                </a:lnTo>
                <a:lnTo>
                  <a:pt x="78582" y="0"/>
                </a:lnTo>
                <a:lnTo>
                  <a:pt x="97132" y="60031"/>
                </a:lnTo>
                <a:lnTo>
                  <a:pt x="157163" y="60031"/>
                </a:lnTo>
                <a:lnTo>
                  <a:pt x="108596" y="97132"/>
                </a:lnTo>
                <a:lnTo>
                  <a:pt x="127147" y="157163"/>
                </a:lnTo>
                <a:lnTo>
                  <a:pt x="78582" y="120061"/>
                </a:lnTo>
                <a:lnTo>
                  <a:pt x="30016" y="157163"/>
                </a:lnTo>
                <a:lnTo>
                  <a:pt x="48567" y="97132"/>
                </a:lnTo>
                <a:lnTo>
                  <a:pt x="0" y="60031"/>
                </a:lnTo>
                <a:close/>
              </a:path>
            </a:pathLst>
          </a:cu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 name="AutoShape 76">
            <a:extLst>
              <a:ext uri="{FF2B5EF4-FFF2-40B4-BE49-F238E27FC236}">
                <a16:creationId xmlns:a16="http://schemas.microsoft.com/office/drawing/2014/main" id="{B9A2A2F0-53D6-4EA6-B0E8-37773838CE16}"/>
              </a:ext>
            </a:extLst>
          </p:cNvPr>
          <p:cNvSpPr>
            <a:spLocks noChangeArrowheads="1"/>
          </p:cNvSpPr>
          <p:nvPr/>
        </p:nvSpPr>
        <p:spPr bwMode="auto">
          <a:xfrm>
            <a:off x="554038" y="5661026"/>
            <a:ext cx="292100" cy="157163"/>
          </a:xfrm>
          <a:custGeom>
            <a:avLst/>
            <a:gdLst>
              <a:gd name="T0" fmla="*/ 0 w 292100"/>
              <a:gd name="T1" fmla="*/ 60031 h 157163"/>
              <a:gd name="T2" fmla="*/ 111573 w 292100"/>
              <a:gd name="T3" fmla="*/ 60031 h 157163"/>
              <a:gd name="T4" fmla="*/ 146050 w 292100"/>
              <a:gd name="T5" fmla="*/ 0 h 157163"/>
              <a:gd name="T6" fmla="*/ 180527 w 292100"/>
              <a:gd name="T7" fmla="*/ 60031 h 157163"/>
              <a:gd name="T8" fmla="*/ 292100 w 292100"/>
              <a:gd name="T9" fmla="*/ 60031 h 157163"/>
              <a:gd name="T10" fmla="*/ 201835 w 292100"/>
              <a:gd name="T11" fmla="*/ 97132 h 157163"/>
              <a:gd name="T12" fmla="*/ 236314 w 292100"/>
              <a:gd name="T13" fmla="*/ 157163 h 157163"/>
              <a:gd name="T14" fmla="*/ 146050 w 292100"/>
              <a:gd name="T15" fmla="*/ 120061 h 157163"/>
              <a:gd name="T16" fmla="*/ 55786 w 292100"/>
              <a:gd name="T17" fmla="*/ 157163 h 157163"/>
              <a:gd name="T18" fmla="*/ 90265 w 292100"/>
              <a:gd name="T19" fmla="*/ 97132 h 157163"/>
              <a:gd name="T20" fmla="*/ 0 w 292100"/>
              <a:gd name="T21" fmla="*/ 60031 h 1571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2100"/>
              <a:gd name="T34" fmla="*/ 0 h 157163"/>
              <a:gd name="T35" fmla="*/ 292100 w 292100"/>
              <a:gd name="T36" fmla="*/ 157163 h 1571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2100" h="157163">
                <a:moveTo>
                  <a:pt x="0" y="60031"/>
                </a:moveTo>
                <a:lnTo>
                  <a:pt x="111573" y="60031"/>
                </a:lnTo>
                <a:lnTo>
                  <a:pt x="146050" y="0"/>
                </a:lnTo>
                <a:lnTo>
                  <a:pt x="180527" y="60031"/>
                </a:lnTo>
                <a:lnTo>
                  <a:pt x="292100" y="60031"/>
                </a:lnTo>
                <a:lnTo>
                  <a:pt x="201835" y="97132"/>
                </a:lnTo>
                <a:lnTo>
                  <a:pt x="236314" y="157163"/>
                </a:lnTo>
                <a:lnTo>
                  <a:pt x="146050" y="120061"/>
                </a:lnTo>
                <a:lnTo>
                  <a:pt x="55786" y="157163"/>
                </a:lnTo>
                <a:lnTo>
                  <a:pt x="90265" y="97132"/>
                </a:lnTo>
                <a:lnTo>
                  <a:pt x="0" y="60031"/>
                </a:lnTo>
                <a:close/>
              </a:path>
            </a:pathLst>
          </a:cu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604" name="WordArt 32">
            <a:extLst>
              <a:ext uri="{FF2B5EF4-FFF2-40B4-BE49-F238E27FC236}">
                <a16:creationId xmlns:a16="http://schemas.microsoft.com/office/drawing/2014/main" id="{04B92C8D-9B46-4DE7-B93C-44F2760D96E7}"/>
              </a:ext>
            </a:extLst>
          </p:cNvPr>
          <p:cNvSpPr>
            <a:spLocks noChangeArrowheads="1" noChangeShapeType="1" noTextEdit="1"/>
          </p:cNvSpPr>
          <p:nvPr/>
        </p:nvSpPr>
        <p:spPr bwMode="auto">
          <a:xfrm rot="20529079">
            <a:off x="5332413" y="5410200"/>
            <a:ext cx="3790950" cy="611188"/>
          </a:xfrm>
          <a:prstGeom prst="rect">
            <a:avLst/>
          </a:prstGeom>
        </p:spPr>
        <p:txBody>
          <a:bodyPr wrap="none" fromWordArt="1">
            <a:prstTxWarp prst="textCanDown">
              <a:avLst>
                <a:gd name="adj" fmla="val 33333"/>
              </a:avLst>
            </a:prstTxWarp>
          </a:bodyPr>
          <a:lstStyle/>
          <a:p>
            <a:pPr algn="ctr"/>
            <a:r>
              <a:rPr lang="vi-VN" sz="3600" kern="10">
                <a:ln w="9525">
                  <a:solidFill>
                    <a:srgbClr val="000000"/>
                  </a:solidFill>
                  <a:round/>
                  <a:headEnd/>
                  <a:tailEnd/>
                </a:ln>
                <a:latin typeface="Times New Roman" panose="02020603050405020304" pitchFamily="18" charset="0"/>
                <a:cs typeface="Times New Roman" panose="02020603050405020304" pitchFamily="18" charset="0"/>
              </a:rPr>
              <a:t>Quần đảo Trường Sa</a:t>
            </a:r>
          </a:p>
          <a:p>
            <a:pPr algn="ctr"/>
            <a:r>
              <a:rPr lang="vi-VN" sz="3600" kern="10">
                <a:ln w="9525">
                  <a:solidFill>
                    <a:srgbClr val="000000"/>
                  </a:solidFill>
                  <a:round/>
                  <a:headEnd/>
                  <a:tailEnd/>
                </a:ln>
                <a:latin typeface="Times New Roman" panose="02020603050405020304" pitchFamily="18" charset="0"/>
                <a:cs typeface="Times New Roman" panose="02020603050405020304" pitchFamily="18" charset="0"/>
              </a:rPr>
              <a:t>( huyện Trường Sa- Tỉnh Khánh Hoà)</a:t>
            </a:r>
            <a:endParaRPr lang="en-US" sz="3600" kern="10">
              <a:ln w="9525">
                <a:solidFill>
                  <a:srgbClr val="000000"/>
                </a:solidFill>
                <a:round/>
                <a:headEnd/>
                <a:tailEnd/>
              </a:ln>
              <a:latin typeface="Times New Roman" panose="02020603050405020304" pitchFamily="18" charset="0"/>
              <a:cs typeface="Times New Roman" panose="02020603050405020304" pitchFamily="18" charset="0"/>
            </a:endParaRPr>
          </a:p>
        </p:txBody>
      </p:sp>
      <p:sp>
        <p:nvSpPr>
          <p:cNvPr id="33" name="Title 4">
            <a:extLst>
              <a:ext uri="{FF2B5EF4-FFF2-40B4-BE49-F238E27FC236}">
                <a16:creationId xmlns:a16="http://schemas.microsoft.com/office/drawing/2014/main" id="{64C17887-7284-484F-B851-C094E56D1242}"/>
              </a:ext>
            </a:extLst>
          </p:cNvPr>
          <p:cNvSpPr txBox="1">
            <a:spLocks/>
          </p:cNvSpPr>
          <p:nvPr/>
        </p:nvSpPr>
        <p:spPr>
          <a:xfrm>
            <a:off x="9248775" y="917576"/>
            <a:ext cx="2819400" cy="3194049"/>
          </a:xfrm>
          <a:prstGeom prst="wedgeRoundRectCallout">
            <a:avLst>
              <a:gd name="adj1" fmla="val -30547"/>
              <a:gd name="adj2" fmla="val 61705"/>
              <a:gd name="adj3" fmla="val 16667"/>
            </a:avLst>
          </a:prstGeom>
          <a:solidFill>
            <a:schemeClr val="tx2"/>
          </a:solidFill>
          <a:ln>
            <a:noFill/>
          </a:ln>
          <a:effectLst>
            <a:outerShdw blurRad="57150" dist="19050" dir="21540000" algn="bl" rotWithShape="0">
              <a:srgbClr val="000000">
                <a:alpha val="50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Concert One"/>
              <a:buNone/>
              <a:defRPr sz="6000" b="0" i="0" u="none" strike="noStrike" cap="none">
                <a:solidFill>
                  <a:schemeClr val="dk1"/>
                </a:solidFill>
                <a:latin typeface="Concert One"/>
                <a:ea typeface="Concert One"/>
                <a:cs typeface="Concert One"/>
                <a:sym typeface="Concert One"/>
              </a:defRPr>
            </a:lvl1pPr>
            <a:lvl2pPr marR="0" lvl="1"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2pPr>
            <a:lvl3pPr marR="0" lvl="2"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3pPr>
            <a:lvl4pPr marR="0" lvl="3"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4pPr>
            <a:lvl5pPr marR="0" lvl="4"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5pPr>
            <a:lvl6pPr marR="0" lvl="5"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6pPr>
            <a:lvl7pPr marR="0" lvl="6"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7pPr>
            <a:lvl8pPr marR="0" lvl="7"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8pPr>
            <a:lvl9pPr marR="0" lvl="8"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9pPr>
          </a:lstStyle>
          <a:p>
            <a:pPr algn="ctr"/>
            <a:r>
              <a:rPr lang="vi-VN" sz="3600" dirty="0">
                <a:solidFill>
                  <a:schemeClr val="tx1"/>
                </a:solidFill>
                <a:latin typeface="#9Slide03 AmpleSoft Bold" panose="02000000000000000000" pitchFamily="2" charset="0"/>
              </a:rPr>
              <a:t>Một số Đảo và quần Đảo chính của nước ta  </a:t>
            </a:r>
            <a:endParaRPr lang="en-US" sz="3600" dirty="0">
              <a:solidFill>
                <a:schemeClr val="tx1"/>
              </a:solidFill>
              <a:latin typeface="#9Slide03 AmpleSoft Bold" panose="02000000000000000000" pitchFamily="2" charset="0"/>
            </a:endParaRPr>
          </a:p>
        </p:txBody>
      </p:sp>
      <p:pic>
        <p:nvPicPr>
          <p:cNvPr id="5" name="Picture 4">
            <a:extLst>
              <a:ext uri="{FF2B5EF4-FFF2-40B4-BE49-F238E27FC236}">
                <a16:creationId xmlns:a16="http://schemas.microsoft.com/office/drawing/2014/main" id="{C4144DF7-5C93-4D77-810A-E622DD710B9B}"/>
              </a:ext>
            </a:extLst>
          </p:cNvPr>
          <p:cNvPicPr>
            <a:picLocks noChangeAspect="1"/>
          </p:cNvPicPr>
          <p:nvPr/>
        </p:nvPicPr>
        <p:blipFill>
          <a:blip r:embed="rId6"/>
          <a:stretch>
            <a:fillRect/>
          </a:stretch>
        </p:blipFill>
        <p:spPr>
          <a:xfrm>
            <a:off x="8286826" y="3536288"/>
            <a:ext cx="4563802" cy="456380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repeatCount="3000" fill="hold" nodeType="clickEffect">
                                  <p:stCondLst>
                                    <p:cond delay="0"/>
                                  </p:stCondLst>
                                  <p:childTnLst>
                                    <p:set>
                                      <p:cBhvr>
                                        <p:cTn id="12" dur="1" fill="hold">
                                          <p:stCondLst>
                                            <p:cond delay="0"/>
                                          </p:stCondLst>
                                        </p:cTn>
                                        <p:tgtEl>
                                          <p:spTgt spid="240721"/>
                                        </p:tgtEl>
                                        <p:attrNameLst>
                                          <p:attrName>style.visibility</p:attrName>
                                        </p:attrNameLst>
                                      </p:cBhvr>
                                      <p:to>
                                        <p:strVal val="visible"/>
                                      </p:to>
                                    </p:set>
                                    <p:anim calcmode="lin" valueType="num">
                                      <p:cBhvr>
                                        <p:cTn id="13" dur="500" fill="hold"/>
                                        <p:tgtEl>
                                          <p:spTgt spid="240721"/>
                                        </p:tgtEl>
                                        <p:attrNameLst>
                                          <p:attrName>ppt_w</p:attrName>
                                        </p:attrNameLst>
                                      </p:cBhvr>
                                      <p:tavLst>
                                        <p:tav tm="0">
                                          <p:val>
                                            <p:fltVal val="0"/>
                                          </p:val>
                                        </p:tav>
                                        <p:tav tm="100000">
                                          <p:val>
                                            <p:strVal val="#ppt_w"/>
                                          </p:val>
                                        </p:tav>
                                      </p:tavLst>
                                    </p:anim>
                                    <p:anim calcmode="lin" valueType="num">
                                      <p:cBhvr>
                                        <p:cTn id="14" dur="500" fill="hold"/>
                                        <p:tgtEl>
                                          <p:spTgt spid="240721"/>
                                        </p:tgtEl>
                                        <p:attrNameLst>
                                          <p:attrName>ppt_h</p:attrName>
                                        </p:attrNameLst>
                                      </p:cBhvr>
                                      <p:tavLst>
                                        <p:tav tm="0">
                                          <p:val>
                                            <p:fltVal val="0"/>
                                          </p:val>
                                        </p:tav>
                                        <p:tav tm="100000">
                                          <p:val>
                                            <p:strVal val="#ppt_h"/>
                                          </p:val>
                                        </p:tav>
                                      </p:tavLst>
                                    </p:anim>
                                  </p:childTnLst>
                                </p:cTn>
                              </p:par>
                              <p:par>
                                <p:cTn id="15" presetID="23" presetClass="entr" presetSubtype="16" repeatCount="3000" fill="hold" nodeType="withEffect">
                                  <p:stCondLst>
                                    <p:cond delay="0"/>
                                  </p:stCondLst>
                                  <p:childTnLst>
                                    <p:set>
                                      <p:cBhvr>
                                        <p:cTn id="16" dur="1" fill="hold">
                                          <p:stCondLst>
                                            <p:cond delay="0"/>
                                          </p:stCondLst>
                                        </p:cTn>
                                        <p:tgtEl>
                                          <p:spTgt spid="240720"/>
                                        </p:tgtEl>
                                        <p:attrNameLst>
                                          <p:attrName>style.visibility</p:attrName>
                                        </p:attrNameLst>
                                      </p:cBhvr>
                                      <p:to>
                                        <p:strVal val="visible"/>
                                      </p:to>
                                    </p:set>
                                    <p:anim calcmode="lin" valueType="num">
                                      <p:cBhvr>
                                        <p:cTn id="17" dur="500" fill="hold"/>
                                        <p:tgtEl>
                                          <p:spTgt spid="240720"/>
                                        </p:tgtEl>
                                        <p:attrNameLst>
                                          <p:attrName>ppt_w</p:attrName>
                                        </p:attrNameLst>
                                      </p:cBhvr>
                                      <p:tavLst>
                                        <p:tav tm="0">
                                          <p:val>
                                            <p:fltVal val="0"/>
                                          </p:val>
                                        </p:tav>
                                        <p:tav tm="100000">
                                          <p:val>
                                            <p:strVal val="#ppt_w"/>
                                          </p:val>
                                        </p:tav>
                                      </p:tavLst>
                                    </p:anim>
                                    <p:anim calcmode="lin" valueType="num">
                                      <p:cBhvr>
                                        <p:cTn id="18" dur="500" fill="hold"/>
                                        <p:tgtEl>
                                          <p:spTgt spid="240720"/>
                                        </p:tgtEl>
                                        <p:attrNameLst>
                                          <p:attrName>ppt_h</p:attrName>
                                        </p:attrNameLst>
                                      </p:cBhvr>
                                      <p:tavLst>
                                        <p:tav tm="0">
                                          <p:val>
                                            <p:fltVal val="0"/>
                                          </p:val>
                                        </p:tav>
                                        <p:tav tm="100000">
                                          <p:val>
                                            <p:strVal val="#ppt_h"/>
                                          </p:val>
                                        </p:tav>
                                      </p:tavLst>
                                    </p:anim>
                                  </p:childTnLst>
                                </p:cTn>
                              </p:par>
                              <p:par>
                                <p:cTn id="19" presetID="23" presetClass="entr" presetSubtype="16" repeatCount="300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repeatCount="3000" fill="hold" nodeType="clickEffect">
                                  <p:stCondLst>
                                    <p:cond delay="0"/>
                                  </p:stCondLst>
                                  <p:childTnLst>
                                    <p:set>
                                      <p:cBhvr>
                                        <p:cTn id="26" dur="1" fill="hold">
                                          <p:stCondLst>
                                            <p:cond delay="0"/>
                                          </p:stCondLst>
                                        </p:cTn>
                                        <p:tgtEl>
                                          <p:spTgt spid="240719"/>
                                        </p:tgtEl>
                                        <p:attrNameLst>
                                          <p:attrName>style.visibility</p:attrName>
                                        </p:attrNameLst>
                                      </p:cBhvr>
                                      <p:to>
                                        <p:strVal val="visible"/>
                                      </p:to>
                                    </p:set>
                                    <p:anim calcmode="lin" valueType="num">
                                      <p:cBhvr>
                                        <p:cTn id="27" dur="500" fill="hold"/>
                                        <p:tgtEl>
                                          <p:spTgt spid="240719"/>
                                        </p:tgtEl>
                                        <p:attrNameLst>
                                          <p:attrName>ppt_w</p:attrName>
                                        </p:attrNameLst>
                                      </p:cBhvr>
                                      <p:tavLst>
                                        <p:tav tm="0">
                                          <p:val>
                                            <p:fltVal val="0"/>
                                          </p:val>
                                        </p:tav>
                                        <p:tav tm="100000">
                                          <p:val>
                                            <p:strVal val="#ppt_w"/>
                                          </p:val>
                                        </p:tav>
                                      </p:tavLst>
                                    </p:anim>
                                    <p:anim calcmode="lin" valueType="num">
                                      <p:cBhvr>
                                        <p:cTn id="28" dur="500" fill="hold"/>
                                        <p:tgtEl>
                                          <p:spTgt spid="240719"/>
                                        </p:tgtEl>
                                        <p:attrNameLst>
                                          <p:attrName>ppt_h</p:attrName>
                                        </p:attrNameLst>
                                      </p:cBhvr>
                                      <p:tavLst>
                                        <p:tav tm="0">
                                          <p:val>
                                            <p:fltVal val="0"/>
                                          </p:val>
                                        </p:tav>
                                        <p:tav tm="100000">
                                          <p:val>
                                            <p:strVal val="#ppt_h"/>
                                          </p:val>
                                        </p:tav>
                                      </p:tavLst>
                                    </p:anim>
                                  </p:childTnLst>
                                </p:cTn>
                              </p:par>
                              <p:par>
                                <p:cTn id="29" presetID="23" presetClass="entr" presetSubtype="16" repeatCount="3000" fill="hold" nodeType="withEffect">
                                  <p:stCondLst>
                                    <p:cond delay="0"/>
                                  </p:stCondLst>
                                  <p:childTnLst>
                                    <p:set>
                                      <p:cBhvr>
                                        <p:cTn id="30" dur="1" fill="hold">
                                          <p:stCondLst>
                                            <p:cond delay="0"/>
                                          </p:stCondLst>
                                        </p:cTn>
                                        <p:tgtEl>
                                          <p:spTgt spid="240718"/>
                                        </p:tgtEl>
                                        <p:attrNameLst>
                                          <p:attrName>style.visibility</p:attrName>
                                        </p:attrNameLst>
                                      </p:cBhvr>
                                      <p:to>
                                        <p:strVal val="visible"/>
                                      </p:to>
                                    </p:set>
                                    <p:anim calcmode="lin" valueType="num">
                                      <p:cBhvr>
                                        <p:cTn id="31" dur="500" fill="hold"/>
                                        <p:tgtEl>
                                          <p:spTgt spid="240718"/>
                                        </p:tgtEl>
                                        <p:attrNameLst>
                                          <p:attrName>ppt_w</p:attrName>
                                        </p:attrNameLst>
                                      </p:cBhvr>
                                      <p:tavLst>
                                        <p:tav tm="0">
                                          <p:val>
                                            <p:fltVal val="0"/>
                                          </p:val>
                                        </p:tav>
                                        <p:tav tm="100000">
                                          <p:val>
                                            <p:strVal val="#ppt_w"/>
                                          </p:val>
                                        </p:tav>
                                      </p:tavLst>
                                    </p:anim>
                                    <p:anim calcmode="lin" valueType="num">
                                      <p:cBhvr>
                                        <p:cTn id="32" dur="500" fill="hold"/>
                                        <p:tgtEl>
                                          <p:spTgt spid="240718"/>
                                        </p:tgtEl>
                                        <p:attrNameLst>
                                          <p:attrName>ppt_h</p:attrName>
                                        </p:attrNameLst>
                                      </p:cBhvr>
                                      <p:tavLst>
                                        <p:tav tm="0">
                                          <p:val>
                                            <p:fltVal val="0"/>
                                          </p:val>
                                        </p:tav>
                                        <p:tav tm="100000">
                                          <p:val>
                                            <p:strVal val="#ppt_h"/>
                                          </p:val>
                                        </p:tav>
                                      </p:tavLst>
                                    </p:anim>
                                  </p:childTnLst>
                                </p:cTn>
                              </p:par>
                              <p:par>
                                <p:cTn id="33" presetID="23" presetClass="entr" presetSubtype="16" repeatCount="3000" fill="hold" nodeType="withEffect">
                                  <p:stCondLst>
                                    <p:cond delay="0"/>
                                  </p:stCondLst>
                                  <p:childTnLst>
                                    <p:set>
                                      <p:cBhvr>
                                        <p:cTn id="34" dur="1" fill="hold">
                                          <p:stCondLst>
                                            <p:cond delay="0"/>
                                          </p:stCondLst>
                                        </p:cTn>
                                        <p:tgtEl>
                                          <p:spTgt spid="240717"/>
                                        </p:tgtEl>
                                        <p:attrNameLst>
                                          <p:attrName>style.visibility</p:attrName>
                                        </p:attrNameLst>
                                      </p:cBhvr>
                                      <p:to>
                                        <p:strVal val="visible"/>
                                      </p:to>
                                    </p:set>
                                    <p:anim calcmode="lin" valueType="num">
                                      <p:cBhvr>
                                        <p:cTn id="35" dur="500" fill="hold"/>
                                        <p:tgtEl>
                                          <p:spTgt spid="240717"/>
                                        </p:tgtEl>
                                        <p:attrNameLst>
                                          <p:attrName>ppt_w</p:attrName>
                                        </p:attrNameLst>
                                      </p:cBhvr>
                                      <p:tavLst>
                                        <p:tav tm="0">
                                          <p:val>
                                            <p:fltVal val="0"/>
                                          </p:val>
                                        </p:tav>
                                        <p:tav tm="100000">
                                          <p:val>
                                            <p:strVal val="#ppt_w"/>
                                          </p:val>
                                        </p:tav>
                                      </p:tavLst>
                                    </p:anim>
                                    <p:anim calcmode="lin" valueType="num">
                                      <p:cBhvr>
                                        <p:cTn id="36" dur="500" fill="hold"/>
                                        <p:tgtEl>
                                          <p:spTgt spid="240717"/>
                                        </p:tgtEl>
                                        <p:attrNameLst>
                                          <p:attrName>ppt_h</p:attrName>
                                        </p:attrNameLst>
                                      </p:cBhvr>
                                      <p:tavLst>
                                        <p:tav tm="0">
                                          <p:val>
                                            <p:fltVal val="0"/>
                                          </p:val>
                                        </p:tav>
                                        <p:tav tm="100000">
                                          <p:val>
                                            <p:strVal val="#ppt_h"/>
                                          </p:val>
                                        </p:tav>
                                      </p:tavLst>
                                    </p:anim>
                                  </p:childTnLst>
                                </p:cTn>
                              </p:par>
                              <p:par>
                                <p:cTn id="37" presetID="23" presetClass="entr" presetSubtype="16" repeatCount="3000" fill="hold" nodeType="withEffect">
                                  <p:stCondLst>
                                    <p:cond delay="0"/>
                                  </p:stCondLst>
                                  <p:childTnLst>
                                    <p:set>
                                      <p:cBhvr>
                                        <p:cTn id="38" dur="1" fill="hold">
                                          <p:stCondLst>
                                            <p:cond delay="0"/>
                                          </p:stCondLst>
                                        </p:cTn>
                                        <p:tgtEl>
                                          <p:spTgt spid="240725"/>
                                        </p:tgtEl>
                                        <p:attrNameLst>
                                          <p:attrName>style.visibility</p:attrName>
                                        </p:attrNameLst>
                                      </p:cBhvr>
                                      <p:to>
                                        <p:strVal val="visible"/>
                                      </p:to>
                                    </p:set>
                                    <p:anim calcmode="lin" valueType="num">
                                      <p:cBhvr>
                                        <p:cTn id="39" dur="500" fill="hold"/>
                                        <p:tgtEl>
                                          <p:spTgt spid="240725"/>
                                        </p:tgtEl>
                                        <p:attrNameLst>
                                          <p:attrName>ppt_w</p:attrName>
                                        </p:attrNameLst>
                                      </p:cBhvr>
                                      <p:tavLst>
                                        <p:tav tm="0">
                                          <p:val>
                                            <p:fltVal val="0"/>
                                          </p:val>
                                        </p:tav>
                                        <p:tav tm="100000">
                                          <p:val>
                                            <p:strVal val="#ppt_w"/>
                                          </p:val>
                                        </p:tav>
                                      </p:tavLst>
                                    </p:anim>
                                    <p:anim calcmode="lin" valueType="num">
                                      <p:cBhvr>
                                        <p:cTn id="40" dur="500" fill="hold"/>
                                        <p:tgtEl>
                                          <p:spTgt spid="240725"/>
                                        </p:tgtEl>
                                        <p:attrNameLst>
                                          <p:attrName>ppt_h</p:attrName>
                                        </p:attrNameLst>
                                      </p:cBhvr>
                                      <p:tavLst>
                                        <p:tav tm="0">
                                          <p:val>
                                            <p:fltVal val="0"/>
                                          </p:val>
                                        </p:tav>
                                        <p:tav tm="100000">
                                          <p:val>
                                            <p:strVal val="#ppt_h"/>
                                          </p:val>
                                        </p:tav>
                                      </p:tavLst>
                                    </p:anim>
                                  </p:childTnLst>
                                </p:cTn>
                              </p:par>
                              <p:par>
                                <p:cTn id="41" presetID="23" presetClass="entr" presetSubtype="16" repeatCount="3000" fill="hold" nodeType="withEffect">
                                  <p:stCondLst>
                                    <p:cond delay="0"/>
                                  </p:stCondLst>
                                  <p:childTnLst>
                                    <p:set>
                                      <p:cBhvr>
                                        <p:cTn id="42" dur="1" fill="hold">
                                          <p:stCondLst>
                                            <p:cond delay="0"/>
                                          </p:stCondLst>
                                        </p:cTn>
                                        <p:tgtEl>
                                          <p:spTgt spid="240723"/>
                                        </p:tgtEl>
                                        <p:attrNameLst>
                                          <p:attrName>style.visibility</p:attrName>
                                        </p:attrNameLst>
                                      </p:cBhvr>
                                      <p:to>
                                        <p:strVal val="visible"/>
                                      </p:to>
                                    </p:set>
                                    <p:anim calcmode="lin" valueType="num">
                                      <p:cBhvr>
                                        <p:cTn id="43" dur="500" fill="hold"/>
                                        <p:tgtEl>
                                          <p:spTgt spid="240723"/>
                                        </p:tgtEl>
                                        <p:attrNameLst>
                                          <p:attrName>ppt_w</p:attrName>
                                        </p:attrNameLst>
                                      </p:cBhvr>
                                      <p:tavLst>
                                        <p:tav tm="0">
                                          <p:val>
                                            <p:fltVal val="0"/>
                                          </p:val>
                                        </p:tav>
                                        <p:tav tm="100000">
                                          <p:val>
                                            <p:strVal val="#ppt_w"/>
                                          </p:val>
                                        </p:tav>
                                      </p:tavLst>
                                    </p:anim>
                                    <p:anim calcmode="lin" valueType="num">
                                      <p:cBhvr>
                                        <p:cTn id="44" dur="500" fill="hold"/>
                                        <p:tgtEl>
                                          <p:spTgt spid="240723"/>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repeatCount="3000" fill="hold" nodeType="clickEffect">
                                  <p:stCondLst>
                                    <p:cond delay="0"/>
                                  </p:stCondLst>
                                  <p:childTnLst>
                                    <p:set>
                                      <p:cBhvr>
                                        <p:cTn id="48" dur="1" fill="hold">
                                          <p:stCondLst>
                                            <p:cond delay="0"/>
                                          </p:stCondLst>
                                        </p:cTn>
                                        <p:tgtEl>
                                          <p:spTgt spid="240715"/>
                                        </p:tgtEl>
                                        <p:attrNameLst>
                                          <p:attrName>style.visibility</p:attrName>
                                        </p:attrNameLst>
                                      </p:cBhvr>
                                      <p:to>
                                        <p:strVal val="visible"/>
                                      </p:to>
                                    </p:set>
                                    <p:anim calcmode="lin" valueType="num">
                                      <p:cBhvr>
                                        <p:cTn id="49" dur="500" fill="hold"/>
                                        <p:tgtEl>
                                          <p:spTgt spid="240715"/>
                                        </p:tgtEl>
                                        <p:attrNameLst>
                                          <p:attrName>ppt_w</p:attrName>
                                        </p:attrNameLst>
                                      </p:cBhvr>
                                      <p:tavLst>
                                        <p:tav tm="0">
                                          <p:val>
                                            <p:fltVal val="0"/>
                                          </p:val>
                                        </p:tav>
                                        <p:tav tm="100000">
                                          <p:val>
                                            <p:strVal val="#ppt_w"/>
                                          </p:val>
                                        </p:tav>
                                      </p:tavLst>
                                    </p:anim>
                                    <p:anim calcmode="lin" valueType="num">
                                      <p:cBhvr>
                                        <p:cTn id="50" dur="500" fill="hold"/>
                                        <p:tgtEl>
                                          <p:spTgt spid="240715"/>
                                        </p:tgtEl>
                                        <p:attrNameLst>
                                          <p:attrName>ppt_h</p:attrName>
                                        </p:attrNameLst>
                                      </p:cBhvr>
                                      <p:tavLst>
                                        <p:tav tm="0">
                                          <p:val>
                                            <p:fltVal val="0"/>
                                          </p:val>
                                        </p:tav>
                                        <p:tav tm="100000">
                                          <p:val>
                                            <p:strVal val="#ppt_h"/>
                                          </p:val>
                                        </p:tav>
                                      </p:tavLst>
                                    </p:anim>
                                  </p:childTnLst>
                                </p:cTn>
                              </p:par>
                              <p:par>
                                <p:cTn id="51" presetID="23" presetClass="entr" presetSubtype="16" repeatCount="3000" fill="hold" nodeType="withEffect">
                                  <p:stCondLst>
                                    <p:cond delay="0"/>
                                  </p:stCondLst>
                                  <p:childTnLst>
                                    <p:set>
                                      <p:cBhvr>
                                        <p:cTn id="52" dur="1" fill="hold">
                                          <p:stCondLst>
                                            <p:cond delay="0"/>
                                          </p:stCondLst>
                                        </p:cTn>
                                        <p:tgtEl>
                                          <p:spTgt spid="3"/>
                                        </p:tgtEl>
                                        <p:attrNameLst>
                                          <p:attrName>style.visibility</p:attrName>
                                        </p:attrNameLst>
                                      </p:cBhvr>
                                      <p:to>
                                        <p:strVal val="visible"/>
                                      </p:to>
                                    </p:set>
                                    <p:anim calcmode="lin" valueType="num">
                                      <p:cBhvr>
                                        <p:cTn id="53" dur="500" fill="hold"/>
                                        <p:tgtEl>
                                          <p:spTgt spid="3"/>
                                        </p:tgtEl>
                                        <p:attrNameLst>
                                          <p:attrName>ppt_w</p:attrName>
                                        </p:attrNameLst>
                                      </p:cBhvr>
                                      <p:tavLst>
                                        <p:tav tm="0">
                                          <p:val>
                                            <p:fltVal val="0"/>
                                          </p:val>
                                        </p:tav>
                                        <p:tav tm="100000">
                                          <p:val>
                                            <p:strVal val="#ppt_w"/>
                                          </p:val>
                                        </p:tav>
                                      </p:tavLst>
                                    </p:anim>
                                    <p:anim calcmode="lin" valueType="num">
                                      <p:cBhvr>
                                        <p:cTn id="54" dur="500" fill="hold"/>
                                        <p:tgtEl>
                                          <p:spTgt spid="3"/>
                                        </p:tgtEl>
                                        <p:attrNameLst>
                                          <p:attrName>ppt_h</p:attrName>
                                        </p:attrNameLst>
                                      </p:cBhvr>
                                      <p:tavLst>
                                        <p:tav tm="0">
                                          <p:val>
                                            <p:fltVal val="0"/>
                                          </p:val>
                                        </p:tav>
                                        <p:tav tm="100000">
                                          <p:val>
                                            <p:strVal val="#ppt_h"/>
                                          </p:val>
                                        </p:tav>
                                      </p:tavLst>
                                    </p:anim>
                                  </p:childTnLst>
                                </p:cTn>
                              </p:par>
                              <p:par>
                                <p:cTn id="55" presetID="23" presetClass="entr" presetSubtype="16" repeatCount="3000" fill="hold" nodeType="withEffect">
                                  <p:stCondLst>
                                    <p:cond delay="0"/>
                                  </p:stCondLst>
                                  <p:childTnLst>
                                    <p:set>
                                      <p:cBhvr>
                                        <p:cTn id="56" dur="1" fill="hold">
                                          <p:stCondLst>
                                            <p:cond delay="0"/>
                                          </p:stCondLst>
                                        </p:cTn>
                                        <p:tgtEl>
                                          <p:spTgt spid="240716"/>
                                        </p:tgtEl>
                                        <p:attrNameLst>
                                          <p:attrName>style.visibility</p:attrName>
                                        </p:attrNameLst>
                                      </p:cBhvr>
                                      <p:to>
                                        <p:strVal val="visible"/>
                                      </p:to>
                                    </p:set>
                                    <p:anim calcmode="lin" valueType="num">
                                      <p:cBhvr>
                                        <p:cTn id="57" dur="500" fill="hold"/>
                                        <p:tgtEl>
                                          <p:spTgt spid="240716"/>
                                        </p:tgtEl>
                                        <p:attrNameLst>
                                          <p:attrName>ppt_w</p:attrName>
                                        </p:attrNameLst>
                                      </p:cBhvr>
                                      <p:tavLst>
                                        <p:tav tm="0">
                                          <p:val>
                                            <p:fltVal val="0"/>
                                          </p:val>
                                        </p:tav>
                                        <p:tav tm="100000">
                                          <p:val>
                                            <p:strVal val="#ppt_w"/>
                                          </p:val>
                                        </p:tav>
                                      </p:tavLst>
                                    </p:anim>
                                    <p:anim calcmode="lin" valueType="num">
                                      <p:cBhvr>
                                        <p:cTn id="58" dur="500" fill="hold"/>
                                        <p:tgtEl>
                                          <p:spTgt spid="2407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Google Shape;1018;p36"/>
          <p:cNvSpPr txBox="1">
            <a:spLocks noGrp="1"/>
          </p:cNvSpPr>
          <p:nvPr>
            <p:ph type="title"/>
          </p:nvPr>
        </p:nvSpPr>
        <p:spPr>
          <a:xfrm>
            <a:off x="4992700" y="479074"/>
            <a:ext cx="6996100" cy="1413226"/>
          </a:xfrm>
          <a:custGeom>
            <a:avLst/>
            <a:gdLst>
              <a:gd name="connsiteX0" fmla="*/ 0 w 6996100"/>
              <a:gd name="connsiteY0" fmla="*/ 0 h 1413226"/>
              <a:gd name="connsiteX1" fmla="*/ 6996100 w 6996100"/>
              <a:gd name="connsiteY1" fmla="*/ 0 h 1413226"/>
              <a:gd name="connsiteX2" fmla="*/ 6996100 w 6996100"/>
              <a:gd name="connsiteY2" fmla="*/ 1413226 h 1413226"/>
              <a:gd name="connsiteX3" fmla="*/ 0 w 6996100"/>
              <a:gd name="connsiteY3" fmla="*/ 1413226 h 1413226"/>
              <a:gd name="connsiteX4" fmla="*/ 0 w 6996100"/>
              <a:gd name="connsiteY4" fmla="*/ 0 h 1413226"/>
              <a:gd name="connsiteX0" fmla="*/ 901700 w 6996100"/>
              <a:gd name="connsiteY0" fmla="*/ 190500 h 1413226"/>
              <a:gd name="connsiteX1" fmla="*/ 6996100 w 6996100"/>
              <a:gd name="connsiteY1" fmla="*/ 0 h 1413226"/>
              <a:gd name="connsiteX2" fmla="*/ 6996100 w 6996100"/>
              <a:gd name="connsiteY2" fmla="*/ 1413226 h 1413226"/>
              <a:gd name="connsiteX3" fmla="*/ 0 w 6996100"/>
              <a:gd name="connsiteY3" fmla="*/ 1413226 h 1413226"/>
              <a:gd name="connsiteX4" fmla="*/ 901700 w 6996100"/>
              <a:gd name="connsiteY4" fmla="*/ 190500 h 1413226"/>
              <a:gd name="connsiteX0" fmla="*/ 901700 w 6996100"/>
              <a:gd name="connsiteY0" fmla="*/ 190500 h 1413226"/>
              <a:gd name="connsiteX1" fmla="*/ 6996100 w 6996100"/>
              <a:gd name="connsiteY1" fmla="*/ 0 h 1413226"/>
              <a:gd name="connsiteX2" fmla="*/ 4964100 w 6996100"/>
              <a:gd name="connsiteY2" fmla="*/ 1184626 h 1413226"/>
              <a:gd name="connsiteX3" fmla="*/ 0 w 6996100"/>
              <a:gd name="connsiteY3" fmla="*/ 1413226 h 1413226"/>
              <a:gd name="connsiteX4" fmla="*/ 901700 w 6996100"/>
              <a:gd name="connsiteY4" fmla="*/ 190500 h 1413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6100" h="1413226">
                <a:moveTo>
                  <a:pt x="901700" y="190500"/>
                </a:moveTo>
                <a:lnTo>
                  <a:pt x="6996100" y="0"/>
                </a:lnTo>
                <a:lnTo>
                  <a:pt x="4964100" y="1184626"/>
                </a:lnTo>
                <a:lnTo>
                  <a:pt x="0" y="1413226"/>
                </a:lnTo>
                <a:lnTo>
                  <a:pt x="901700" y="190500"/>
                </a:lnTo>
                <a:close/>
              </a:path>
            </a:pathLst>
          </a:custGeom>
          <a:solidFill>
            <a:schemeClr val="accent1"/>
          </a:solidFill>
          <a:ln>
            <a:noFill/>
          </a:ln>
          <a:effectLst>
            <a:outerShdw blurRad="57150" dist="19050" dir="21540000" algn="bl" rotWithShape="0">
              <a:srgbClr val="000000">
                <a:alpha val="50000"/>
              </a:srgbClr>
            </a:outerShdw>
          </a:effectLst>
        </p:spPr>
        <p:txBody>
          <a:bodyPr spcFirstLastPara="1" wrap="square" lIns="121900" tIns="121900" rIns="121900" bIns="121900" anchor="t" anchorCtr="0">
            <a:noAutofit/>
          </a:bodyPr>
          <a:lstStyle/>
          <a:p>
            <a:pPr marL="0" lvl="0" indent="0" algn="l" rtl="0">
              <a:spcBef>
                <a:spcPts val="0"/>
              </a:spcBef>
              <a:spcAft>
                <a:spcPts val="0"/>
              </a:spcAft>
              <a:buNone/>
            </a:pPr>
            <a:r>
              <a:rPr lang="vi-VN" sz="6600" dirty="0">
                <a:ln>
                  <a:solidFill>
                    <a:schemeClr val="tx1"/>
                  </a:solidFill>
                </a:ln>
                <a:solidFill>
                  <a:srgbClr val="171717"/>
                </a:solidFill>
                <a:latin typeface="#9Slide07 SVNZiclets" panose="02000603000000000000" pitchFamily="2" charset="0"/>
              </a:rPr>
              <a:t>ĐÂY LÀ ĐÂU ?</a:t>
            </a:r>
            <a:endParaRPr sz="6600" dirty="0">
              <a:ln>
                <a:solidFill>
                  <a:schemeClr val="tx1"/>
                </a:solidFill>
              </a:ln>
              <a:solidFill>
                <a:srgbClr val="171717"/>
              </a:solidFill>
              <a:latin typeface="#9Slide07 SVNZiclets" panose="02000603000000000000" pitchFamily="2" charset="0"/>
            </a:endParaRPr>
          </a:p>
        </p:txBody>
      </p:sp>
      <p:sp>
        <p:nvSpPr>
          <p:cNvPr id="15" name="TextBox 14">
            <a:extLst>
              <a:ext uri="{FF2B5EF4-FFF2-40B4-BE49-F238E27FC236}">
                <a16:creationId xmlns:a16="http://schemas.microsoft.com/office/drawing/2014/main" id="{5D7D444E-A1D0-4EE8-BC94-3BE5E013A459}"/>
              </a:ext>
            </a:extLst>
          </p:cNvPr>
          <p:cNvSpPr txBox="1"/>
          <p:nvPr/>
        </p:nvSpPr>
        <p:spPr>
          <a:xfrm>
            <a:off x="4992700" y="2867443"/>
            <a:ext cx="6996100" cy="2585323"/>
          </a:xfrm>
          <a:prstGeom prst="rect">
            <a:avLst/>
          </a:prstGeom>
          <a:noFill/>
          <a:ln w="57150">
            <a:solidFill>
              <a:schemeClr val="tx1">
                <a:lumMod val="50000"/>
              </a:schemeClr>
            </a:solidFill>
            <a:prstDash val="dash"/>
          </a:ln>
        </p:spPr>
        <p:txBody>
          <a:bodyPr wrap="square" rtlCol="0">
            <a:spAutoFit/>
          </a:bodyPr>
          <a:lstStyle/>
          <a:p>
            <a:pPr algn="ctr"/>
            <a:r>
              <a:rPr lang="vi-VN" sz="5400" dirty="0">
                <a:latin typeface="#9Slide03 AmpleSoft Bold" panose="02000000000000000000" pitchFamily="2" charset="0"/>
              </a:rPr>
              <a:t>Quan sát hình 1 và dựa vào các gợi ý, hãy cho biết đây là đâu ?</a:t>
            </a:r>
            <a:endParaRPr lang="en-US" sz="5400" dirty="0">
              <a:latin typeface="#9Slide03 AmpleSoft Bold" panose="02000000000000000000" pitchFamily="2" charset="0"/>
            </a:endParaRPr>
          </a:p>
        </p:txBody>
      </p:sp>
    </p:spTree>
    <p:extLst>
      <p:ext uri="{BB962C8B-B14F-4D97-AF65-F5344CB8AC3E}">
        <p14:creationId xmlns:p14="http://schemas.microsoft.com/office/powerpoint/2010/main" val="44215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28"/>
          <p:cNvSpPr txBox="1"/>
          <p:nvPr/>
        </p:nvSpPr>
        <p:spPr>
          <a:xfrm>
            <a:off x="415650" y="252992"/>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14400" b="1" dirty="0">
                <a:solidFill>
                  <a:srgbClr val="FFFFFF"/>
                </a:solidFill>
                <a:latin typeface="SVN-Apple" panose="02040603050506020204" pitchFamily="18" charset="0"/>
                <a:ea typeface="Pompiere"/>
                <a:cs typeface="Pompiere"/>
                <a:sym typeface="Pompiere"/>
              </a:rPr>
              <a:t>Mục Tiêu </a:t>
            </a:r>
            <a:endParaRPr sz="14400" b="1" dirty="0">
              <a:solidFill>
                <a:srgbClr val="FFFFFF"/>
              </a:solidFill>
              <a:latin typeface="SVN-Apple" panose="02040603050506020204" pitchFamily="18" charset="0"/>
              <a:ea typeface="Pompiere"/>
              <a:cs typeface="Pompiere"/>
              <a:sym typeface="Pompiere"/>
            </a:endParaRPr>
          </a:p>
        </p:txBody>
      </p:sp>
      <p:sp>
        <p:nvSpPr>
          <p:cNvPr id="863" name="Google Shape;863;p28"/>
          <p:cNvSpPr txBox="1"/>
          <p:nvPr/>
        </p:nvSpPr>
        <p:spPr>
          <a:xfrm>
            <a:off x="1457301" y="2366531"/>
            <a:ext cx="2930700" cy="312174"/>
          </a:xfrm>
          <a:prstGeom prst="rect">
            <a:avLst/>
          </a:prstGeom>
          <a:solidFill>
            <a:schemeClr val="tx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3600" b="1" dirty="0">
                <a:solidFill>
                  <a:srgbClr val="0B79A2"/>
                </a:solidFill>
                <a:latin typeface="Cambria" panose="02040503050406030204" pitchFamily="18" charset="0"/>
                <a:ea typeface="Cambria" panose="02040503050406030204" pitchFamily="18" charset="0"/>
                <a:cs typeface="Pompiere"/>
                <a:sym typeface="Pompiere"/>
              </a:rPr>
              <a:t>KIẾN THỨC.</a:t>
            </a:r>
            <a:endParaRPr sz="3600" b="1" dirty="0">
              <a:solidFill>
                <a:srgbClr val="0B79A2"/>
              </a:solidFill>
              <a:latin typeface="Cambria" panose="02040503050406030204" pitchFamily="18" charset="0"/>
              <a:ea typeface="Cambria" panose="02040503050406030204" pitchFamily="18" charset="0"/>
              <a:cs typeface="Pompiere"/>
              <a:sym typeface="Pompiere"/>
            </a:endParaRPr>
          </a:p>
        </p:txBody>
      </p:sp>
      <p:sp>
        <p:nvSpPr>
          <p:cNvPr id="864" name="Google Shape;864;p28"/>
          <p:cNvSpPr txBox="1"/>
          <p:nvPr/>
        </p:nvSpPr>
        <p:spPr>
          <a:xfrm>
            <a:off x="1534157" y="2599942"/>
            <a:ext cx="2930700" cy="2140200"/>
          </a:xfrm>
          <a:prstGeom prst="rect">
            <a:avLst/>
          </a:prstGeom>
          <a:noFill/>
          <a:ln>
            <a:noFill/>
          </a:ln>
        </p:spPr>
        <p:txBody>
          <a:bodyPr spcFirstLastPara="1" wrap="square" lIns="91425" tIns="91425" rIns="91425" bIns="91425" anchor="t" anchorCtr="0">
            <a:noAutofit/>
          </a:bodyPr>
          <a:lstStyle/>
          <a:p>
            <a:pPr marL="0" marR="0" algn="just">
              <a:spcBef>
                <a:spcPts val="0"/>
              </a:spcBef>
              <a:spcAft>
                <a:spcPts val="0"/>
              </a:spcAft>
            </a:pPr>
            <a:endParaRPr lang="en-US" sz="2000" b="1" dirty="0">
              <a:effectLst/>
              <a:latin typeface="Cambria" panose="02040503050406030204" pitchFamily="18" charset="0"/>
              <a:ea typeface="Cambria" panose="02040503050406030204" pitchFamily="18" charset="0"/>
            </a:endParaRPr>
          </a:p>
          <a:p>
            <a:pPr marL="0" marR="0" algn="just">
              <a:spcBef>
                <a:spcPts val="0"/>
              </a:spcBef>
              <a:spcAft>
                <a:spcPts val="0"/>
              </a:spcAft>
            </a:pPr>
            <a:r>
              <a:rPr lang="nl-NL" sz="2000" b="1" dirty="0">
                <a:effectLst/>
                <a:latin typeface="Cambria" panose="02040503050406030204" pitchFamily="18" charset="0"/>
                <a:ea typeface="Cambria" panose="02040503050406030204" pitchFamily="18" charset="0"/>
              </a:rPr>
              <a:t>- Biết sơ lược về vùng biển, đảo và quần đảo của nước ta: Vùng biển rộng lớn với nhiều đảo và quần đảo.</a:t>
            </a:r>
            <a:endParaRPr lang="en-US" sz="2000" b="1" dirty="0">
              <a:effectLst/>
              <a:latin typeface="Cambria" panose="02040503050406030204" pitchFamily="18" charset="0"/>
              <a:ea typeface="Cambria" panose="02040503050406030204" pitchFamily="18" charset="0"/>
            </a:endParaRPr>
          </a:p>
          <a:p>
            <a:pPr algn="just"/>
            <a:r>
              <a:rPr lang="nl-NL" sz="2000" b="1" dirty="0">
                <a:effectLst/>
                <a:latin typeface="Cambria" panose="02040503050406030204" pitchFamily="18" charset="0"/>
                <a:ea typeface="Cambria" panose="02040503050406030204" pitchFamily="18" charset="0"/>
              </a:rPr>
              <a:t>- Kể tên một số hoạt động khai thác nguồn lợi chính của biển, đảo:</a:t>
            </a:r>
            <a:endParaRPr sz="2000" b="1" dirty="0">
              <a:latin typeface="Cambria" panose="02040503050406030204" pitchFamily="18" charset="0"/>
              <a:ea typeface="Cambria" panose="02040503050406030204" pitchFamily="18" charset="0"/>
              <a:cs typeface="Delius"/>
              <a:sym typeface="Delius"/>
            </a:endParaRPr>
          </a:p>
          <a:p>
            <a:pPr marL="0" lvl="0" indent="0" algn="just" rtl="0">
              <a:lnSpc>
                <a:spcPct val="115000"/>
              </a:lnSpc>
              <a:spcBef>
                <a:spcPts val="2100"/>
              </a:spcBef>
              <a:spcAft>
                <a:spcPts val="2100"/>
              </a:spcAft>
              <a:buNone/>
            </a:pPr>
            <a:endParaRPr sz="2000" b="1" dirty="0">
              <a:latin typeface="Cambria" panose="02040503050406030204" pitchFamily="18" charset="0"/>
              <a:ea typeface="Cambria" panose="02040503050406030204" pitchFamily="18" charset="0"/>
              <a:cs typeface="Delius"/>
              <a:sym typeface="Delius"/>
            </a:endParaRPr>
          </a:p>
        </p:txBody>
      </p:sp>
      <p:sp>
        <p:nvSpPr>
          <p:cNvPr id="872" name="Google Shape;872;p28"/>
          <p:cNvSpPr txBox="1"/>
          <p:nvPr/>
        </p:nvSpPr>
        <p:spPr>
          <a:xfrm>
            <a:off x="9163649" y="1980518"/>
            <a:ext cx="2339185" cy="272351"/>
          </a:xfrm>
          <a:prstGeom prst="rect">
            <a:avLst/>
          </a:prstGeom>
          <a:solidFill>
            <a:schemeClr val="tx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600" b="1" dirty="0">
                <a:solidFill>
                  <a:srgbClr val="0B79A2"/>
                </a:solidFill>
                <a:latin typeface="Cambria" panose="02040503050406030204" pitchFamily="18" charset="0"/>
                <a:ea typeface="Cambria" panose="02040503050406030204" pitchFamily="18" charset="0"/>
                <a:cs typeface="Pompiere"/>
                <a:sym typeface="Pompiere"/>
              </a:rPr>
              <a:t>KĨ NĂNG</a:t>
            </a:r>
            <a:endParaRPr sz="3600" b="1" dirty="0">
              <a:solidFill>
                <a:srgbClr val="0B79A2"/>
              </a:solidFill>
              <a:latin typeface="Cambria" panose="02040503050406030204" pitchFamily="18" charset="0"/>
              <a:ea typeface="Cambria" panose="02040503050406030204" pitchFamily="18" charset="0"/>
              <a:cs typeface="Pompiere"/>
              <a:sym typeface="Pompiere"/>
            </a:endParaRPr>
          </a:p>
        </p:txBody>
      </p:sp>
      <p:sp>
        <p:nvSpPr>
          <p:cNvPr id="873" name="Google Shape;873;p28"/>
          <p:cNvSpPr txBox="1"/>
          <p:nvPr/>
        </p:nvSpPr>
        <p:spPr>
          <a:xfrm>
            <a:off x="5301938" y="4416475"/>
            <a:ext cx="2930700" cy="3714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800" b="1" dirty="0">
              <a:solidFill>
                <a:srgbClr val="0B79A2"/>
              </a:solidFill>
              <a:latin typeface="Cambria" panose="02040503050406030204" pitchFamily="18" charset="0"/>
              <a:ea typeface="Cambria" panose="02040503050406030204" pitchFamily="18" charset="0"/>
              <a:cs typeface="Pompiere"/>
              <a:sym typeface="Pompiere"/>
            </a:endParaRPr>
          </a:p>
        </p:txBody>
      </p:sp>
      <p:sp>
        <p:nvSpPr>
          <p:cNvPr id="874" name="Google Shape;874;p28"/>
          <p:cNvSpPr txBox="1"/>
          <p:nvPr/>
        </p:nvSpPr>
        <p:spPr>
          <a:xfrm>
            <a:off x="5429652" y="1765099"/>
            <a:ext cx="2864910" cy="648304"/>
          </a:xfrm>
          <a:prstGeom prst="rect">
            <a:avLst/>
          </a:prstGeom>
          <a:solidFill>
            <a:schemeClr val="tx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3600" b="1" dirty="0">
                <a:solidFill>
                  <a:srgbClr val="0B79A2"/>
                </a:solidFill>
                <a:latin typeface="Cambria" panose="02040503050406030204" pitchFamily="18" charset="0"/>
                <a:ea typeface="Cambria" panose="02040503050406030204" pitchFamily="18" charset="0"/>
                <a:cs typeface="Pompiere"/>
                <a:sym typeface="Pompiere"/>
              </a:rPr>
              <a:t>PHẨM CHẤT</a:t>
            </a:r>
            <a:endParaRPr sz="3600" b="1" dirty="0">
              <a:solidFill>
                <a:srgbClr val="0B79A2"/>
              </a:solidFill>
              <a:latin typeface="Cambria" panose="02040503050406030204" pitchFamily="18" charset="0"/>
              <a:ea typeface="Cambria" panose="02040503050406030204" pitchFamily="18" charset="0"/>
              <a:cs typeface="Pompiere"/>
              <a:sym typeface="Pompiere"/>
            </a:endParaRPr>
          </a:p>
        </p:txBody>
      </p:sp>
      <p:grpSp>
        <p:nvGrpSpPr>
          <p:cNvPr id="883" name="Google Shape;883;p28"/>
          <p:cNvGrpSpPr/>
          <p:nvPr/>
        </p:nvGrpSpPr>
        <p:grpSpPr>
          <a:xfrm rot="-1215901">
            <a:off x="4150988" y="522601"/>
            <a:ext cx="941636" cy="343412"/>
            <a:chOff x="4019248" y="2181225"/>
            <a:chExt cx="862141" cy="314420"/>
          </a:xfrm>
        </p:grpSpPr>
        <p:grpSp>
          <p:nvGrpSpPr>
            <p:cNvPr id="884" name="Google Shape;884;p28"/>
            <p:cNvGrpSpPr/>
            <p:nvPr/>
          </p:nvGrpSpPr>
          <p:grpSpPr>
            <a:xfrm>
              <a:off x="4019248" y="2181225"/>
              <a:ext cx="862141" cy="314420"/>
              <a:chOff x="4019248" y="2181225"/>
              <a:chExt cx="862141" cy="314420"/>
            </a:xfrm>
          </p:grpSpPr>
          <p:sp>
            <p:nvSpPr>
              <p:cNvPr id="885" name="Google Shape;885;p28"/>
              <p:cNvSpPr/>
              <p:nvPr/>
            </p:nvSpPr>
            <p:spPr>
              <a:xfrm>
                <a:off x="4033687" y="2195512"/>
                <a:ext cx="833449" cy="285845"/>
              </a:xfrm>
              <a:custGeom>
                <a:avLst/>
                <a:gdLst/>
                <a:ahLst/>
                <a:cxnLst/>
                <a:rect l="l" t="t" r="r" b="b"/>
                <a:pathLst>
                  <a:path w="833449" h="285845" extrusionOk="0">
                    <a:moveTo>
                      <a:pt x="628704" y="285845"/>
                    </a:moveTo>
                    <a:cubicBezTo>
                      <a:pt x="605558" y="285845"/>
                      <a:pt x="560886" y="280988"/>
                      <a:pt x="522310" y="248507"/>
                    </a:cubicBezTo>
                    <a:cubicBezTo>
                      <a:pt x="478209" y="211360"/>
                      <a:pt x="469255" y="161735"/>
                      <a:pt x="466303" y="145351"/>
                    </a:cubicBezTo>
                    <a:cubicBezTo>
                      <a:pt x="462397" y="123730"/>
                      <a:pt x="462397" y="101441"/>
                      <a:pt x="466303" y="79343"/>
                    </a:cubicBezTo>
                    <a:cubicBezTo>
                      <a:pt x="467065" y="75152"/>
                      <a:pt x="465922" y="70961"/>
                      <a:pt x="463159" y="67723"/>
                    </a:cubicBezTo>
                    <a:cubicBezTo>
                      <a:pt x="460397" y="64484"/>
                      <a:pt x="456397" y="62579"/>
                      <a:pt x="452206" y="62579"/>
                    </a:cubicBezTo>
                    <a:lnTo>
                      <a:pt x="381244" y="62579"/>
                    </a:lnTo>
                    <a:cubicBezTo>
                      <a:pt x="377053" y="62579"/>
                      <a:pt x="373053" y="64484"/>
                      <a:pt x="370291" y="67723"/>
                    </a:cubicBezTo>
                    <a:cubicBezTo>
                      <a:pt x="367624" y="70961"/>
                      <a:pt x="366385" y="75248"/>
                      <a:pt x="367147" y="79343"/>
                    </a:cubicBezTo>
                    <a:cubicBezTo>
                      <a:pt x="371053" y="101441"/>
                      <a:pt x="371053" y="123634"/>
                      <a:pt x="367147" y="145351"/>
                    </a:cubicBezTo>
                    <a:cubicBezTo>
                      <a:pt x="364195" y="161639"/>
                      <a:pt x="355336" y="211360"/>
                      <a:pt x="311140" y="248507"/>
                    </a:cubicBezTo>
                    <a:cubicBezTo>
                      <a:pt x="272564" y="280988"/>
                      <a:pt x="227892" y="285845"/>
                      <a:pt x="204746" y="285845"/>
                    </a:cubicBezTo>
                    <a:cubicBezTo>
                      <a:pt x="202746" y="285845"/>
                      <a:pt x="200841" y="285845"/>
                      <a:pt x="199126" y="285750"/>
                    </a:cubicBezTo>
                    <a:cubicBezTo>
                      <a:pt x="132547" y="283655"/>
                      <a:pt x="89113" y="242125"/>
                      <a:pt x="77302" y="229457"/>
                    </a:cubicBezTo>
                    <a:cubicBezTo>
                      <a:pt x="29677" y="178118"/>
                      <a:pt x="29391" y="115919"/>
                      <a:pt x="30439" y="98012"/>
                    </a:cubicBezTo>
                    <a:cubicBezTo>
                      <a:pt x="30629" y="93917"/>
                      <a:pt x="29105" y="89916"/>
                      <a:pt x="26152" y="86963"/>
                    </a:cubicBezTo>
                    <a:cubicBezTo>
                      <a:pt x="7579" y="68675"/>
                      <a:pt x="-1280" y="52102"/>
                      <a:pt x="149" y="37719"/>
                    </a:cubicBezTo>
                    <a:cubicBezTo>
                      <a:pt x="2340" y="16383"/>
                      <a:pt x="21580" y="0"/>
                      <a:pt x="43964" y="0"/>
                    </a:cubicBezTo>
                    <a:lnTo>
                      <a:pt x="262468" y="0"/>
                    </a:lnTo>
                    <a:cubicBezTo>
                      <a:pt x="284947" y="0"/>
                      <a:pt x="307426" y="5334"/>
                      <a:pt x="327523" y="15335"/>
                    </a:cubicBezTo>
                    <a:lnTo>
                      <a:pt x="354574" y="28861"/>
                    </a:lnTo>
                    <a:cubicBezTo>
                      <a:pt x="356575" y="29813"/>
                      <a:pt x="358765" y="30385"/>
                      <a:pt x="360956" y="30385"/>
                    </a:cubicBezTo>
                    <a:lnTo>
                      <a:pt x="472494" y="30385"/>
                    </a:lnTo>
                    <a:cubicBezTo>
                      <a:pt x="474685" y="30385"/>
                      <a:pt x="476875" y="29908"/>
                      <a:pt x="478876" y="28861"/>
                    </a:cubicBezTo>
                    <a:lnTo>
                      <a:pt x="505927" y="15335"/>
                    </a:lnTo>
                    <a:cubicBezTo>
                      <a:pt x="526024" y="5334"/>
                      <a:pt x="548503" y="0"/>
                      <a:pt x="570982" y="0"/>
                    </a:cubicBezTo>
                    <a:lnTo>
                      <a:pt x="789486" y="0"/>
                    </a:lnTo>
                    <a:cubicBezTo>
                      <a:pt x="811870" y="0"/>
                      <a:pt x="831110" y="16383"/>
                      <a:pt x="833301" y="37243"/>
                    </a:cubicBezTo>
                    <a:cubicBezTo>
                      <a:pt x="834730" y="52006"/>
                      <a:pt x="825871" y="68580"/>
                      <a:pt x="807107" y="86963"/>
                    </a:cubicBezTo>
                    <a:cubicBezTo>
                      <a:pt x="804154" y="89821"/>
                      <a:pt x="802630" y="93821"/>
                      <a:pt x="802821" y="97917"/>
                    </a:cubicBezTo>
                    <a:cubicBezTo>
                      <a:pt x="803869" y="115824"/>
                      <a:pt x="803488" y="178118"/>
                      <a:pt x="755958" y="229362"/>
                    </a:cubicBezTo>
                    <a:cubicBezTo>
                      <a:pt x="744242" y="242030"/>
                      <a:pt x="700713" y="283464"/>
                      <a:pt x="634133" y="285655"/>
                    </a:cubicBezTo>
                    <a:cubicBezTo>
                      <a:pt x="632609" y="285845"/>
                      <a:pt x="630704" y="285845"/>
                      <a:pt x="628704" y="285845"/>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86" name="Google Shape;886;p28"/>
              <p:cNvSpPr/>
              <p:nvPr/>
            </p:nvSpPr>
            <p:spPr>
              <a:xfrm>
                <a:off x="4019248" y="2181225"/>
                <a:ext cx="862141" cy="314420"/>
              </a:xfrm>
              <a:custGeom>
                <a:avLst/>
                <a:gdLst/>
                <a:ahLst/>
                <a:cxnLst/>
                <a:rect l="l" t="t" r="r" b="b"/>
                <a:pathLst>
                  <a:path w="862141" h="314420" extrusionOk="0">
                    <a:moveTo>
                      <a:pt x="804116" y="28575"/>
                    </a:moveTo>
                    <a:cubicBezTo>
                      <a:pt x="819261" y="28575"/>
                      <a:pt x="832215" y="39338"/>
                      <a:pt x="833739" y="53340"/>
                    </a:cubicBezTo>
                    <a:cubicBezTo>
                      <a:pt x="834596" y="62865"/>
                      <a:pt x="826786" y="76295"/>
                      <a:pt x="811736" y="91154"/>
                    </a:cubicBezTo>
                    <a:cubicBezTo>
                      <a:pt x="805831" y="96965"/>
                      <a:pt x="802783" y="104966"/>
                      <a:pt x="803259" y="113157"/>
                    </a:cubicBezTo>
                    <a:cubicBezTo>
                      <a:pt x="804212" y="129635"/>
                      <a:pt x="803831" y="186880"/>
                      <a:pt x="760111" y="234029"/>
                    </a:cubicBezTo>
                    <a:cubicBezTo>
                      <a:pt x="749348" y="245650"/>
                      <a:pt x="709343" y="283750"/>
                      <a:pt x="648383" y="285750"/>
                    </a:cubicBezTo>
                    <a:cubicBezTo>
                      <a:pt x="646858" y="285845"/>
                      <a:pt x="645144" y="285845"/>
                      <a:pt x="643239" y="285845"/>
                    </a:cubicBezTo>
                    <a:cubicBezTo>
                      <a:pt x="617236" y="285845"/>
                      <a:pt x="579326" y="279940"/>
                      <a:pt x="545989" y="251936"/>
                    </a:cubicBezTo>
                    <a:cubicBezTo>
                      <a:pt x="505793" y="218123"/>
                      <a:pt x="497602" y="172307"/>
                      <a:pt x="494935" y="157258"/>
                    </a:cubicBezTo>
                    <a:cubicBezTo>
                      <a:pt x="491315" y="137255"/>
                      <a:pt x="491315" y="116776"/>
                      <a:pt x="494935" y="96298"/>
                    </a:cubicBezTo>
                    <a:cubicBezTo>
                      <a:pt x="496364" y="88011"/>
                      <a:pt x="494078" y="79439"/>
                      <a:pt x="488648" y="72962"/>
                    </a:cubicBezTo>
                    <a:cubicBezTo>
                      <a:pt x="483219" y="66484"/>
                      <a:pt x="475218" y="62770"/>
                      <a:pt x="466741" y="62770"/>
                    </a:cubicBezTo>
                    <a:lnTo>
                      <a:pt x="395780" y="62770"/>
                    </a:lnTo>
                    <a:cubicBezTo>
                      <a:pt x="387302" y="62770"/>
                      <a:pt x="379301" y="66484"/>
                      <a:pt x="373872" y="72962"/>
                    </a:cubicBezTo>
                    <a:cubicBezTo>
                      <a:pt x="368443" y="79439"/>
                      <a:pt x="366157" y="88011"/>
                      <a:pt x="367586" y="96298"/>
                    </a:cubicBezTo>
                    <a:cubicBezTo>
                      <a:pt x="371205" y="116776"/>
                      <a:pt x="371205" y="137255"/>
                      <a:pt x="367586" y="157258"/>
                    </a:cubicBezTo>
                    <a:cubicBezTo>
                      <a:pt x="364918" y="172307"/>
                      <a:pt x="356632" y="218123"/>
                      <a:pt x="316532" y="251936"/>
                    </a:cubicBezTo>
                    <a:cubicBezTo>
                      <a:pt x="283194" y="280035"/>
                      <a:pt x="245284" y="285845"/>
                      <a:pt x="219281" y="285845"/>
                    </a:cubicBezTo>
                    <a:cubicBezTo>
                      <a:pt x="217471" y="285845"/>
                      <a:pt x="215757" y="285845"/>
                      <a:pt x="214138" y="285750"/>
                    </a:cubicBezTo>
                    <a:cubicBezTo>
                      <a:pt x="153083" y="283750"/>
                      <a:pt x="113173" y="245650"/>
                      <a:pt x="102409" y="234029"/>
                    </a:cubicBezTo>
                    <a:cubicBezTo>
                      <a:pt x="58690" y="186880"/>
                      <a:pt x="58404" y="129635"/>
                      <a:pt x="59261" y="113157"/>
                    </a:cubicBezTo>
                    <a:cubicBezTo>
                      <a:pt x="59737" y="104966"/>
                      <a:pt x="56594" y="96965"/>
                      <a:pt x="50784" y="91154"/>
                    </a:cubicBezTo>
                    <a:cubicBezTo>
                      <a:pt x="35734" y="76295"/>
                      <a:pt x="27924" y="62865"/>
                      <a:pt x="28781" y="53054"/>
                    </a:cubicBezTo>
                    <a:cubicBezTo>
                      <a:pt x="30210" y="39338"/>
                      <a:pt x="43164" y="28575"/>
                      <a:pt x="58309" y="28575"/>
                    </a:cubicBezTo>
                    <a:lnTo>
                      <a:pt x="276812" y="28575"/>
                    </a:lnTo>
                    <a:cubicBezTo>
                      <a:pt x="297101" y="28575"/>
                      <a:pt x="317389" y="33338"/>
                      <a:pt x="335486" y="42386"/>
                    </a:cubicBezTo>
                    <a:lnTo>
                      <a:pt x="362537" y="55912"/>
                    </a:lnTo>
                    <a:cubicBezTo>
                      <a:pt x="366538" y="57912"/>
                      <a:pt x="370919" y="58960"/>
                      <a:pt x="375301" y="58960"/>
                    </a:cubicBezTo>
                    <a:lnTo>
                      <a:pt x="385397" y="58960"/>
                    </a:lnTo>
                    <a:lnTo>
                      <a:pt x="476647" y="58960"/>
                    </a:lnTo>
                    <a:lnTo>
                      <a:pt x="486743" y="58960"/>
                    </a:lnTo>
                    <a:cubicBezTo>
                      <a:pt x="491220" y="58960"/>
                      <a:pt x="495602" y="57912"/>
                      <a:pt x="499507" y="55912"/>
                    </a:cubicBezTo>
                    <a:lnTo>
                      <a:pt x="526558" y="42386"/>
                    </a:lnTo>
                    <a:cubicBezTo>
                      <a:pt x="544655" y="33338"/>
                      <a:pt x="564944" y="28575"/>
                      <a:pt x="585232" y="28575"/>
                    </a:cubicBezTo>
                    <a:lnTo>
                      <a:pt x="804116" y="28575"/>
                    </a:lnTo>
                    <a:moveTo>
                      <a:pt x="804116" y="0"/>
                    </a:moveTo>
                    <a:lnTo>
                      <a:pt x="585518" y="0"/>
                    </a:lnTo>
                    <a:cubicBezTo>
                      <a:pt x="560753" y="0"/>
                      <a:pt x="536273" y="5810"/>
                      <a:pt x="514080" y="16859"/>
                    </a:cubicBezTo>
                    <a:lnTo>
                      <a:pt x="487029" y="30385"/>
                    </a:lnTo>
                    <a:cubicBezTo>
                      <a:pt x="483695" y="30385"/>
                      <a:pt x="480266" y="30385"/>
                      <a:pt x="476933" y="30385"/>
                    </a:cubicBezTo>
                    <a:cubicBezTo>
                      <a:pt x="446548" y="30385"/>
                      <a:pt x="416068" y="30385"/>
                      <a:pt x="385683" y="30385"/>
                    </a:cubicBezTo>
                    <a:cubicBezTo>
                      <a:pt x="382349" y="30385"/>
                      <a:pt x="378920" y="30385"/>
                      <a:pt x="375587" y="30385"/>
                    </a:cubicBezTo>
                    <a:lnTo>
                      <a:pt x="348536" y="16859"/>
                    </a:lnTo>
                    <a:cubicBezTo>
                      <a:pt x="326342" y="5810"/>
                      <a:pt x="301863" y="0"/>
                      <a:pt x="277098" y="0"/>
                    </a:cubicBezTo>
                    <a:lnTo>
                      <a:pt x="58309" y="0"/>
                    </a:lnTo>
                    <a:cubicBezTo>
                      <a:pt x="29257" y="0"/>
                      <a:pt x="3349" y="21145"/>
                      <a:pt x="301" y="50102"/>
                    </a:cubicBezTo>
                    <a:cubicBezTo>
                      <a:pt x="301" y="50292"/>
                      <a:pt x="301" y="50482"/>
                      <a:pt x="206" y="50673"/>
                    </a:cubicBezTo>
                    <a:cubicBezTo>
                      <a:pt x="-1127" y="64484"/>
                      <a:pt x="3445" y="84773"/>
                      <a:pt x="30591" y="111538"/>
                    </a:cubicBezTo>
                    <a:cubicBezTo>
                      <a:pt x="29829" y="124111"/>
                      <a:pt x="27067" y="194977"/>
                      <a:pt x="81264" y="253460"/>
                    </a:cubicBezTo>
                    <a:cubicBezTo>
                      <a:pt x="90598" y="263557"/>
                      <a:pt x="137461" y="311849"/>
                      <a:pt x="213090" y="314325"/>
                    </a:cubicBezTo>
                    <a:cubicBezTo>
                      <a:pt x="214900" y="314420"/>
                      <a:pt x="216900" y="314420"/>
                      <a:pt x="219091" y="314420"/>
                    </a:cubicBezTo>
                    <a:cubicBezTo>
                      <a:pt x="244713" y="314420"/>
                      <a:pt x="292529" y="309277"/>
                      <a:pt x="334724" y="273749"/>
                    </a:cubicBezTo>
                    <a:cubicBezTo>
                      <a:pt x="381873" y="234125"/>
                      <a:pt x="392065" y="181642"/>
                      <a:pt x="395589" y="162211"/>
                    </a:cubicBezTo>
                    <a:cubicBezTo>
                      <a:pt x="400923" y="132683"/>
                      <a:pt x="398446" y="107537"/>
                      <a:pt x="395589" y="91250"/>
                    </a:cubicBezTo>
                    <a:cubicBezTo>
                      <a:pt x="419211" y="91250"/>
                      <a:pt x="442928" y="91250"/>
                      <a:pt x="466550" y="91250"/>
                    </a:cubicBezTo>
                    <a:cubicBezTo>
                      <a:pt x="463693" y="107537"/>
                      <a:pt x="461216" y="132683"/>
                      <a:pt x="466550" y="162211"/>
                    </a:cubicBezTo>
                    <a:cubicBezTo>
                      <a:pt x="470074" y="181642"/>
                      <a:pt x="480266" y="234125"/>
                      <a:pt x="527415" y="273749"/>
                    </a:cubicBezTo>
                    <a:cubicBezTo>
                      <a:pt x="569611" y="309182"/>
                      <a:pt x="617426" y="314420"/>
                      <a:pt x="643049" y="314420"/>
                    </a:cubicBezTo>
                    <a:cubicBezTo>
                      <a:pt x="645239" y="314420"/>
                      <a:pt x="647240" y="314420"/>
                      <a:pt x="649049" y="314325"/>
                    </a:cubicBezTo>
                    <a:cubicBezTo>
                      <a:pt x="724678" y="311849"/>
                      <a:pt x="771446" y="263557"/>
                      <a:pt x="780875" y="253460"/>
                    </a:cubicBezTo>
                    <a:cubicBezTo>
                      <a:pt x="835168" y="194977"/>
                      <a:pt x="832310" y="124111"/>
                      <a:pt x="831548" y="111538"/>
                    </a:cubicBezTo>
                    <a:cubicBezTo>
                      <a:pt x="858790" y="84773"/>
                      <a:pt x="863267" y="64580"/>
                      <a:pt x="861933" y="50673"/>
                    </a:cubicBezTo>
                    <a:cubicBezTo>
                      <a:pt x="861933" y="50482"/>
                      <a:pt x="861933" y="50292"/>
                      <a:pt x="861838" y="50102"/>
                    </a:cubicBezTo>
                    <a:cubicBezTo>
                      <a:pt x="859076" y="21241"/>
                      <a:pt x="833168" y="0"/>
                      <a:pt x="804116" y="0"/>
                    </a:cubicBezTo>
                    <a:lnTo>
                      <a:pt x="804116" y="0"/>
                    </a:ln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887" name="Google Shape;887;p28"/>
            <p:cNvSpPr/>
            <p:nvPr/>
          </p:nvSpPr>
          <p:spPr>
            <a:xfrm>
              <a:off x="4085462" y="2211705"/>
              <a:ext cx="304228" cy="253460"/>
            </a:xfrm>
            <a:custGeom>
              <a:avLst/>
              <a:gdLst/>
              <a:ahLst/>
              <a:cxnLst/>
              <a:rect l="l" t="t" r="r" b="b"/>
              <a:pathLst>
                <a:path w="304228" h="253460" extrusionOk="0">
                  <a:moveTo>
                    <a:pt x="151733" y="253460"/>
                  </a:moveTo>
                  <a:lnTo>
                    <a:pt x="133350" y="253460"/>
                  </a:lnTo>
                  <a:cubicBezTo>
                    <a:pt x="59722" y="253460"/>
                    <a:pt x="0" y="193739"/>
                    <a:pt x="0" y="120110"/>
                  </a:cubicBezTo>
                  <a:lnTo>
                    <a:pt x="0" y="44387"/>
                  </a:lnTo>
                  <a:cubicBezTo>
                    <a:pt x="0" y="19907"/>
                    <a:pt x="19812" y="0"/>
                    <a:pt x="44387" y="0"/>
                  </a:cubicBezTo>
                  <a:lnTo>
                    <a:pt x="228029" y="0"/>
                  </a:lnTo>
                  <a:cubicBezTo>
                    <a:pt x="270129" y="0"/>
                    <a:pt x="304229" y="34100"/>
                    <a:pt x="304229" y="76200"/>
                  </a:cubicBezTo>
                  <a:lnTo>
                    <a:pt x="304229" y="101060"/>
                  </a:lnTo>
                  <a:cubicBezTo>
                    <a:pt x="304133" y="185166"/>
                    <a:pt x="235934" y="253460"/>
                    <a:pt x="151733" y="253460"/>
                  </a:cubicBez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88" name="Google Shape;888;p28"/>
            <p:cNvSpPr/>
            <p:nvPr/>
          </p:nvSpPr>
          <p:spPr>
            <a:xfrm>
              <a:off x="4511325" y="2211705"/>
              <a:ext cx="304133" cy="253460"/>
            </a:xfrm>
            <a:custGeom>
              <a:avLst/>
              <a:gdLst/>
              <a:ahLst/>
              <a:cxnLst/>
              <a:rect l="l" t="t" r="r" b="b"/>
              <a:pathLst>
                <a:path w="304133" h="253460" extrusionOk="0">
                  <a:moveTo>
                    <a:pt x="152400" y="253460"/>
                  </a:moveTo>
                  <a:lnTo>
                    <a:pt x="170783" y="253460"/>
                  </a:lnTo>
                  <a:cubicBezTo>
                    <a:pt x="244412" y="253460"/>
                    <a:pt x="304133" y="193739"/>
                    <a:pt x="304133" y="120110"/>
                  </a:cubicBezTo>
                  <a:lnTo>
                    <a:pt x="304133" y="44387"/>
                  </a:lnTo>
                  <a:cubicBezTo>
                    <a:pt x="304133" y="19907"/>
                    <a:pt x="284321" y="0"/>
                    <a:pt x="259747" y="0"/>
                  </a:cubicBezTo>
                  <a:lnTo>
                    <a:pt x="76200" y="0"/>
                  </a:lnTo>
                  <a:cubicBezTo>
                    <a:pt x="34099" y="0"/>
                    <a:pt x="0" y="34100"/>
                    <a:pt x="0" y="76200"/>
                  </a:cubicBezTo>
                  <a:lnTo>
                    <a:pt x="0" y="101060"/>
                  </a:lnTo>
                  <a:cubicBezTo>
                    <a:pt x="0" y="185166"/>
                    <a:pt x="68199" y="253460"/>
                    <a:pt x="152400" y="253460"/>
                  </a:cubicBez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89" name="Google Shape;889;p28"/>
            <p:cNvSpPr/>
            <p:nvPr/>
          </p:nvSpPr>
          <p:spPr>
            <a:xfrm>
              <a:off x="4085462" y="2211703"/>
              <a:ext cx="266128" cy="223648"/>
            </a:xfrm>
            <a:custGeom>
              <a:avLst/>
              <a:gdLst/>
              <a:ahLst/>
              <a:cxnLst/>
              <a:rect l="l" t="t" r="r" b="b"/>
              <a:pathLst>
                <a:path w="266128" h="223648" extrusionOk="0">
                  <a:moveTo>
                    <a:pt x="266129" y="12384"/>
                  </a:moveTo>
                  <a:lnTo>
                    <a:pt x="54959" y="223648"/>
                  </a:lnTo>
                  <a:cubicBezTo>
                    <a:pt x="21527" y="197740"/>
                    <a:pt x="0" y="157164"/>
                    <a:pt x="0" y="111539"/>
                  </a:cubicBezTo>
                  <a:lnTo>
                    <a:pt x="0" y="106681"/>
                  </a:lnTo>
                  <a:lnTo>
                    <a:pt x="106680" y="1"/>
                  </a:lnTo>
                  <a:lnTo>
                    <a:pt x="223076" y="1"/>
                  </a:lnTo>
                  <a:cubicBezTo>
                    <a:pt x="238887" y="-94"/>
                    <a:pt x="253651" y="4478"/>
                    <a:pt x="266129" y="12384"/>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90" name="Google Shape;890;p28"/>
            <p:cNvSpPr/>
            <p:nvPr/>
          </p:nvSpPr>
          <p:spPr>
            <a:xfrm>
              <a:off x="4174997" y="2251709"/>
              <a:ext cx="214598" cy="213359"/>
            </a:xfrm>
            <a:custGeom>
              <a:avLst/>
              <a:gdLst/>
              <a:ahLst/>
              <a:cxnLst/>
              <a:rect l="l" t="t" r="r" b="b"/>
              <a:pathLst>
                <a:path w="214598" h="213359" extrusionOk="0">
                  <a:moveTo>
                    <a:pt x="214598" y="41053"/>
                  </a:moveTo>
                  <a:lnTo>
                    <a:pt x="214598" y="51149"/>
                  </a:lnTo>
                  <a:cubicBezTo>
                    <a:pt x="214598" y="54673"/>
                    <a:pt x="214503" y="58293"/>
                    <a:pt x="214217" y="61722"/>
                  </a:cubicBezTo>
                  <a:lnTo>
                    <a:pt x="62960" y="212979"/>
                  </a:lnTo>
                  <a:cubicBezTo>
                    <a:pt x="59531" y="213265"/>
                    <a:pt x="56007" y="213360"/>
                    <a:pt x="52388" y="213360"/>
                  </a:cubicBezTo>
                  <a:cubicBezTo>
                    <a:pt x="33814" y="213360"/>
                    <a:pt x="16193" y="209836"/>
                    <a:pt x="0" y="203359"/>
                  </a:cubicBezTo>
                  <a:lnTo>
                    <a:pt x="203359" y="0"/>
                  </a:lnTo>
                  <a:cubicBezTo>
                    <a:pt x="210598" y="12097"/>
                    <a:pt x="214598" y="26098"/>
                    <a:pt x="214598" y="41053"/>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91" name="Google Shape;891;p28"/>
            <p:cNvSpPr/>
            <p:nvPr/>
          </p:nvSpPr>
          <p:spPr>
            <a:xfrm>
              <a:off x="4516564" y="2211703"/>
              <a:ext cx="287750" cy="230506"/>
            </a:xfrm>
            <a:custGeom>
              <a:avLst/>
              <a:gdLst/>
              <a:ahLst/>
              <a:cxnLst/>
              <a:rect l="l" t="t" r="r" b="b"/>
              <a:pathLst>
                <a:path w="287750" h="230506" extrusionOk="0">
                  <a:moveTo>
                    <a:pt x="287750" y="16575"/>
                  </a:moveTo>
                  <a:lnTo>
                    <a:pt x="73819" y="230506"/>
                  </a:lnTo>
                  <a:cubicBezTo>
                    <a:pt x="37814" y="208980"/>
                    <a:pt x="10858" y="173928"/>
                    <a:pt x="0" y="132399"/>
                  </a:cubicBezTo>
                  <a:lnTo>
                    <a:pt x="132398" y="1"/>
                  </a:lnTo>
                  <a:lnTo>
                    <a:pt x="251650" y="1"/>
                  </a:lnTo>
                  <a:cubicBezTo>
                    <a:pt x="266129" y="-94"/>
                    <a:pt x="278987" y="6478"/>
                    <a:pt x="287750" y="16575"/>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92" name="Google Shape;892;p28"/>
            <p:cNvSpPr/>
            <p:nvPr/>
          </p:nvSpPr>
          <p:spPr>
            <a:xfrm>
              <a:off x="4628197" y="2271521"/>
              <a:ext cx="187261" cy="193547"/>
            </a:xfrm>
            <a:custGeom>
              <a:avLst/>
              <a:gdLst/>
              <a:ahLst/>
              <a:cxnLst/>
              <a:rect l="l" t="t" r="r" b="b"/>
              <a:pathLst>
                <a:path w="187261" h="193547" extrusionOk="0">
                  <a:moveTo>
                    <a:pt x="187261" y="0"/>
                  </a:moveTo>
                  <a:lnTo>
                    <a:pt x="187261" y="51721"/>
                  </a:lnTo>
                  <a:cubicBezTo>
                    <a:pt x="187261" y="59436"/>
                    <a:pt x="186690" y="67056"/>
                    <a:pt x="185452" y="74390"/>
                  </a:cubicBezTo>
                  <a:lnTo>
                    <a:pt x="68008" y="191738"/>
                  </a:lnTo>
                  <a:cubicBezTo>
                    <a:pt x="60579" y="192977"/>
                    <a:pt x="52959" y="193548"/>
                    <a:pt x="45339" y="193548"/>
                  </a:cubicBezTo>
                  <a:cubicBezTo>
                    <a:pt x="29623" y="193548"/>
                    <a:pt x="14383" y="191357"/>
                    <a:pt x="0" y="187166"/>
                  </a:cubicBezTo>
                  <a:lnTo>
                    <a:pt x="187261" y="0"/>
                  </a:ln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893" name="Google Shape;893;p28"/>
          <p:cNvGrpSpPr/>
          <p:nvPr/>
        </p:nvGrpSpPr>
        <p:grpSpPr>
          <a:xfrm flipH="1">
            <a:off x="1866184" y="5455024"/>
            <a:ext cx="1229204" cy="1228899"/>
            <a:chOff x="2148829" y="2424101"/>
            <a:chExt cx="2454481" cy="2453871"/>
          </a:xfrm>
        </p:grpSpPr>
        <p:sp>
          <p:nvSpPr>
            <p:cNvPr id="894" name="Google Shape;894;p28"/>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895" name="Google Shape;895;p28"/>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896" name="Google Shape;896;p28"/>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897" name="Google Shape;897;p28"/>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898" name="Google Shape;898;p28"/>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899" name="Google Shape;899;p28"/>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900" name="Google Shape;900;p28"/>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901" name="Google Shape;901;p28"/>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1" i="0" u="none" strike="noStrike" cap="none">
                <a:solidFill>
                  <a:srgbClr val="000000"/>
                </a:solidFill>
                <a:latin typeface="Cambria" panose="02040503050406030204" pitchFamily="18" charset="0"/>
                <a:ea typeface="Cambria" panose="02040503050406030204" pitchFamily="18" charset="0"/>
                <a:sym typeface="Arial"/>
              </a:endParaRPr>
            </a:p>
          </p:txBody>
        </p:sp>
      </p:grpSp>
      <p:sp>
        <p:nvSpPr>
          <p:cNvPr id="78" name="TextBox 77">
            <a:extLst>
              <a:ext uri="{FF2B5EF4-FFF2-40B4-BE49-F238E27FC236}">
                <a16:creationId xmlns:a16="http://schemas.microsoft.com/office/drawing/2014/main" id="{18CC2265-BFC2-4770-BB85-7DF42441F8CD}"/>
              </a:ext>
            </a:extLst>
          </p:cNvPr>
          <p:cNvSpPr txBox="1"/>
          <p:nvPr/>
        </p:nvSpPr>
        <p:spPr>
          <a:xfrm>
            <a:off x="9106340" y="2599942"/>
            <a:ext cx="2525950" cy="3477875"/>
          </a:xfrm>
          <a:prstGeom prst="rect">
            <a:avLst/>
          </a:prstGeom>
          <a:noFill/>
        </p:spPr>
        <p:txBody>
          <a:bodyPr wrap="square">
            <a:spAutoFit/>
          </a:bodyPr>
          <a:lstStyle/>
          <a:p>
            <a:pPr algn="just"/>
            <a:r>
              <a:rPr lang="nl-NL" sz="2000" b="1" dirty="0">
                <a:effectLst/>
                <a:latin typeface="Cambria" panose="02040503050406030204" pitchFamily="18" charset="0"/>
                <a:ea typeface="Cambria" panose="02040503050406030204" pitchFamily="18" charset="0"/>
              </a:rPr>
              <a:t>- Nhận biết được vị trí của Biển Đông, một số vịnh, quần đảo, đảo lớn của Việt Nam trên bản đồ (lược đồ): vịnh Bắc Bộ, vịnh Thái Lan, quần đảo Hoàng Sa, Trường Sa, đảo Cát Bà, Côn Đảo, Phú Quốc</a:t>
            </a:r>
            <a:endParaRPr lang="en-US" sz="2000" b="1" dirty="0">
              <a:latin typeface="Cambria" panose="02040503050406030204" pitchFamily="18" charset="0"/>
              <a:ea typeface="Cambria" panose="02040503050406030204" pitchFamily="18" charset="0"/>
            </a:endParaRPr>
          </a:p>
        </p:txBody>
      </p:sp>
      <p:sp>
        <p:nvSpPr>
          <p:cNvPr id="79" name="Google Shape;874;p28">
            <a:extLst>
              <a:ext uri="{FF2B5EF4-FFF2-40B4-BE49-F238E27FC236}">
                <a16:creationId xmlns:a16="http://schemas.microsoft.com/office/drawing/2014/main" id="{E87C9822-ECBB-4AF1-8371-B3F3BB4277B3}"/>
              </a:ext>
            </a:extLst>
          </p:cNvPr>
          <p:cNvSpPr txBox="1"/>
          <p:nvPr/>
        </p:nvSpPr>
        <p:spPr>
          <a:xfrm>
            <a:off x="5429652" y="4369919"/>
            <a:ext cx="2601300" cy="648304"/>
          </a:xfrm>
          <a:prstGeom prst="rect">
            <a:avLst/>
          </a:prstGeom>
          <a:solidFill>
            <a:schemeClr val="tx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 sz="3600" b="1" dirty="0">
                <a:solidFill>
                  <a:srgbClr val="0B79A2"/>
                </a:solidFill>
                <a:latin typeface="Cambria" panose="02040503050406030204" pitchFamily="18" charset="0"/>
                <a:ea typeface="Cambria" panose="02040503050406030204" pitchFamily="18" charset="0"/>
                <a:cs typeface="Pompiere"/>
                <a:sym typeface="Pompiere"/>
              </a:rPr>
              <a:t>NĂNG LỰC</a:t>
            </a:r>
            <a:endParaRPr sz="3600" b="1" dirty="0">
              <a:solidFill>
                <a:srgbClr val="0B79A2"/>
              </a:solidFill>
              <a:latin typeface="Cambria" panose="02040503050406030204" pitchFamily="18" charset="0"/>
              <a:ea typeface="Cambria" panose="02040503050406030204" pitchFamily="18" charset="0"/>
              <a:cs typeface="Pompiere"/>
              <a:sym typeface="Pompiere"/>
            </a:endParaRPr>
          </a:p>
        </p:txBody>
      </p:sp>
      <p:sp>
        <p:nvSpPr>
          <p:cNvPr id="81" name="TextBox 80">
            <a:extLst>
              <a:ext uri="{FF2B5EF4-FFF2-40B4-BE49-F238E27FC236}">
                <a16:creationId xmlns:a16="http://schemas.microsoft.com/office/drawing/2014/main" id="{6CC04DDB-AA70-477D-B56B-8DE83D4C98D6}"/>
              </a:ext>
            </a:extLst>
          </p:cNvPr>
          <p:cNvSpPr txBox="1"/>
          <p:nvPr/>
        </p:nvSpPr>
        <p:spPr>
          <a:xfrm>
            <a:off x="5338559" y="2537712"/>
            <a:ext cx="2930700" cy="1015663"/>
          </a:xfrm>
          <a:prstGeom prst="rect">
            <a:avLst/>
          </a:prstGeom>
          <a:noFill/>
        </p:spPr>
        <p:txBody>
          <a:bodyPr wrap="square">
            <a:spAutoFit/>
          </a:bodyPr>
          <a:lstStyle/>
          <a:p>
            <a:pPr algn="just"/>
            <a:r>
              <a:rPr lang="nl-NL" sz="2000" b="1" dirty="0">
                <a:effectLst/>
                <a:latin typeface="Cambria" panose="02040503050406030204" pitchFamily="18" charset="0"/>
                <a:ea typeface="Cambria" panose="02040503050406030204" pitchFamily="18" charset="0"/>
              </a:rPr>
              <a:t>Tự hào biển đảo, có ý thức giữ vững chủ quyền biển đảo</a:t>
            </a:r>
            <a:endParaRPr lang="en-US" sz="2000" b="1" dirty="0">
              <a:latin typeface="Cambria" panose="02040503050406030204" pitchFamily="18" charset="0"/>
              <a:ea typeface="Cambria" panose="02040503050406030204" pitchFamily="18" charset="0"/>
            </a:endParaRPr>
          </a:p>
        </p:txBody>
      </p:sp>
      <p:sp>
        <p:nvSpPr>
          <p:cNvPr id="83" name="TextBox 82">
            <a:extLst>
              <a:ext uri="{FF2B5EF4-FFF2-40B4-BE49-F238E27FC236}">
                <a16:creationId xmlns:a16="http://schemas.microsoft.com/office/drawing/2014/main" id="{0A649632-9314-49C1-9DA2-6D8125A57722}"/>
              </a:ext>
            </a:extLst>
          </p:cNvPr>
          <p:cNvSpPr txBox="1"/>
          <p:nvPr/>
        </p:nvSpPr>
        <p:spPr>
          <a:xfrm>
            <a:off x="5273898" y="5062154"/>
            <a:ext cx="3020664" cy="1015663"/>
          </a:xfrm>
          <a:prstGeom prst="rect">
            <a:avLst/>
          </a:prstGeom>
          <a:noFill/>
        </p:spPr>
        <p:txBody>
          <a:bodyPr wrap="square">
            <a:spAutoFit/>
          </a:bodyPr>
          <a:lstStyle/>
          <a:p>
            <a:r>
              <a:rPr lang="nl-NL" sz="2000" b="1" dirty="0">
                <a:solidFill>
                  <a:srgbClr val="000000"/>
                </a:solidFill>
                <a:effectLst/>
                <a:latin typeface="Cambria" panose="02040503050406030204" pitchFamily="18" charset="0"/>
                <a:ea typeface="Cambria" panose="02040503050406030204" pitchFamily="18" charset="0"/>
              </a:rPr>
              <a:t>NL tự chủ, NL giải quyết vấn đề, NL ngôn ngữ, NL sáng tạo</a:t>
            </a:r>
            <a:endParaRPr lang="en-US" sz="2000" b="1" dirty="0">
              <a:latin typeface="Cambria" panose="02040503050406030204" pitchFamily="18" charset="0"/>
              <a:ea typeface="Cambria" panose="020405030504060302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97B91BC-D43B-40EF-8672-87E86470FB71}"/>
              </a:ext>
            </a:extLst>
          </p:cNvPr>
          <p:cNvSpPr>
            <a:spLocks noGrp="1"/>
          </p:cNvSpPr>
          <p:nvPr>
            <p:ph type="subTitle" idx="1"/>
          </p:nvPr>
        </p:nvSpPr>
        <p:spPr/>
        <p:txBody>
          <a:bodyPr/>
          <a:lstStyle/>
          <a:p>
            <a:endParaRPr lang="en-US"/>
          </a:p>
        </p:txBody>
      </p:sp>
      <p:sp>
        <p:nvSpPr>
          <p:cNvPr id="3" name="Subtitle 2">
            <a:extLst>
              <a:ext uri="{FF2B5EF4-FFF2-40B4-BE49-F238E27FC236}">
                <a16:creationId xmlns:a16="http://schemas.microsoft.com/office/drawing/2014/main" id="{A777C8A0-EB63-4918-A0F2-DF6E4C706078}"/>
              </a:ext>
            </a:extLst>
          </p:cNvPr>
          <p:cNvSpPr>
            <a:spLocks noGrp="1"/>
          </p:cNvSpPr>
          <p:nvPr>
            <p:ph type="subTitle" idx="2"/>
          </p:nvPr>
        </p:nvSpPr>
        <p:spPr>
          <a:xfrm>
            <a:off x="6356922" y="2377549"/>
            <a:ext cx="4559880" cy="606900"/>
          </a:xfrm>
        </p:spPr>
        <p:txBody>
          <a:bodyPr/>
          <a:lstStyle/>
          <a:p>
            <a:r>
              <a:rPr lang="vi-VN" sz="4400" dirty="0">
                <a:ln>
                  <a:solidFill>
                    <a:schemeClr val="tx1"/>
                  </a:solidFill>
                </a:ln>
                <a:solidFill>
                  <a:schemeClr val="accent1">
                    <a:lumMod val="75000"/>
                  </a:schemeClr>
                </a:solidFill>
                <a:latin typeface="#9Slide07 SVNZiclets" panose="02000603000000000000" pitchFamily="2" charset="0"/>
              </a:rPr>
              <a:t>Vịnh bắc bộ</a:t>
            </a:r>
            <a:endParaRPr lang="en-US" sz="4400" dirty="0">
              <a:ln>
                <a:solidFill>
                  <a:schemeClr val="tx1"/>
                </a:solidFill>
              </a:ln>
              <a:solidFill>
                <a:schemeClr val="accent1">
                  <a:lumMod val="75000"/>
                </a:schemeClr>
              </a:solidFill>
              <a:latin typeface="#9Slide07 SVNZiclets" panose="02000603000000000000" pitchFamily="2" charset="0"/>
            </a:endParaRPr>
          </a:p>
        </p:txBody>
      </p:sp>
      <p:sp>
        <p:nvSpPr>
          <p:cNvPr id="4" name="Subtitle 3">
            <a:extLst>
              <a:ext uri="{FF2B5EF4-FFF2-40B4-BE49-F238E27FC236}">
                <a16:creationId xmlns:a16="http://schemas.microsoft.com/office/drawing/2014/main" id="{E01903C2-2DFA-4C82-912C-19CEC0473DDB}"/>
              </a:ext>
            </a:extLst>
          </p:cNvPr>
          <p:cNvSpPr>
            <a:spLocks noGrp="1"/>
          </p:cNvSpPr>
          <p:nvPr>
            <p:ph type="subTitle" idx="3"/>
          </p:nvPr>
        </p:nvSpPr>
        <p:spPr/>
        <p:txBody>
          <a:bodyPr/>
          <a:lstStyle/>
          <a:p>
            <a:endParaRPr lang="en-US"/>
          </a:p>
        </p:txBody>
      </p:sp>
      <p:sp>
        <p:nvSpPr>
          <p:cNvPr id="6" name="Text Placeholder 5">
            <a:extLst>
              <a:ext uri="{FF2B5EF4-FFF2-40B4-BE49-F238E27FC236}">
                <a16:creationId xmlns:a16="http://schemas.microsoft.com/office/drawing/2014/main" id="{5BE71FC6-619D-459C-B874-EF39C924171B}"/>
              </a:ext>
            </a:extLst>
          </p:cNvPr>
          <p:cNvSpPr>
            <a:spLocks noGrp="1"/>
          </p:cNvSpPr>
          <p:nvPr>
            <p:ph type="body" idx="4"/>
          </p:nvPr>
        </p:nvSpPr>
        <p:spPr/>
        <p:txBody>
          <a:bodyPr/>
          <a:lstStyle/>
          <a:p>
            <a:endParaRPr lang="en-US"/>
          </a:p>
        </p:txBody>
      </p:sp>
      <p:sp>
        <p:nvSpPr>
          <p:cNvPr id="8" name="Text Placeholder 7">
            <a:extLst>
              <a:ext uri="{FF2B5EF4-FFF2-40B4-BE49-F238E27FC236}">
                <a16:creationId xmlns:a16="http://schemas.microsoft.com/office/drawing/2014/main" id="{7D9B1134-01C2-4FE9-81FF-B9A770206C80}"/>
              </a:ext>
            </a:extLst>
          </p:cNvPr>
          <p:cNvSpPr>
            <a:spLocks noGrp="1"/>
          </p:cNvSpPr>
          <p:nvPr>
            <p:ph type="body" idx="6"/>
          </p:nvPr>
        </p:nvSpPr>
        <p:spPr/>
        <p:txBody>
          <a:bodyPr/>
          <a:lstStyle/>
          <a:p>
            <a:endParaRPr lang="en-US"/>
          </a:p>
        </p:txBody>
      </p:sp>
      <p:pic>
        <p:nvPicPr>
          <p:cNvPr id="9" name="Picture 5">
            <a:extLst>
              <a:ext uri="{FF2B5EF4-FFF2-40B4-BE49-F238E27FC236}">
                <a16:creationId xmlns:a16="http://schemas.microsoft.com/office/drawing/2014/main" id="{F9A801D6-10B2-4545-94A8-186C8F97C61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58975" y="1706063"/>
            <a:ext cx="4559880" cy="5151937"/>
          </a:xfrm>
          <a:prstGeom prst="rect">
            <a:avLst/>
          </a:prstGeom>
          <a:ln>
            <a:noFill/>
          </a:ln>
          <a:effectLst>
            <a:outerShdw blurRad="292100" dist="139700" dir="2700000" algn="tl" rotWithShape="0">
              <a:srgbClr val="333333">
                <a:alpha val="65000"/>
              </a:srgbClr>
            </a:outerShdw>
          </a:effectLst>
        </p:spPr>
      </p:pic>
      <p:pic>
        <p:nvPicPr>
          <p:cNvPr id="11" name="Picture 4">
            <a:extLst>
              <a:ext uri="{FF2B5EF4-FFF2-40B4-BE49-F238E27FC236}">
                <a16:creationId xmlns:a16="http://schemas.microsoft.com/office/drawing/2014/main" id="{56456BC7-55C4-4498-B526-3F62C33943B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1247357">
            <a:off x="6230943" y="3460758"/>
            <a:ext cx="4562363" cy="28698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Oval 8">
            <a:extLst>
              <a:ext uri="{FF2B5EF4-FFF2-40B4-BE49-F238E27FC236}">
                <a16:creationId xmlns:a16="http://schemas.microsoft.com/office/drawing/2014/main" id="{D699F522-4966-4157-81F1-DB462ECC4C88}"/>
              </a:ext>
            </a:extLst>
          </p:cNvPr>
          <p:cNvSpPr>
            <a:spLocks noChangeArrowheads="1"/>
          </p:cNvSpPr>
          <p:nvPr/>
        </p:nvSpPr>
        <p:spPr bwMode="auto">
          <a:xfrm>
            <a:off x="1072990" y="2248237"/>
            <a:ext cx="1445510" cy="147242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Title 4">
            <a:extLst>
              <a:ext uri="{FF2B5EF4-FFF2-40B4-BE49-F238E27FC236}">
                <a16:creationId xmlns:a16="http://schemas.microsoft.com/office/drawing/2014/main" id="{D0FAA7F3-8B56-489C-9B1B-8D0E378A5AD7}"/>
              </a:ext>
            </a:extLst>
          </p:cNvPr>
          <p:cNvSpPr>
            <a:spLocks noGrp="1"/>
          </p:cNvSpPr>
          <p:nvPr>
            <p:ph type="title"/>
          </p:nvPr>
        </p:nvSpPr>
        <p:spPr>
          <a:xfrm>
            <a:off x="2028074" y="429820"/>
            <a:ext cx="9236716" cy="1581189"/>
          </a:xfrm>
          <a:prstGeom prst="roundRect">
            <a:avLst>
              <a:gd name="adj" fmla="val 50000"/>
            </a:avLst>
          </a:prstGeom>
          <a:solidFill>
            <a:schemeClr val="tx1"/>
          </a:solidFill>
        </p:spPr>
        <p:txBody>
          <a:bodyPr/>
          <a:lstStyle/>
          <a:p>
            <a:r>
              <a:rPr lang="vi-VN" sz="3600" dirty="0">
                <a:solidFill>
                  <a:schemeClr val="bg2"/>
                </a:solidFill>
                <a:effectLst/>
                <a:latin typeface="#9Slide03 AmpleSoft Bold" panose="02000000000000000000" pitchFamily="2" charset="0"/>
              </a:rPr>
              <a:t>Nơi có đảo Cái Bầu, đảo Cát Bà</a:t>
            </a:r>
            <a:br>
              <a:rPr lang="vi-VN" sz="3600" dirty="0">
                <a:solidFill>
                  <a:schemeClr val="bg2"/>
                </a:solidFill>
                <a:effectLst/>
                <a:latin typeface="#9Slide03 AmpleSoft Bold" panose="02000000000000000000" pitchFamily="2" charset="0"/>
              </a:rPr>
            </a:br>
            <a:r>
              <a:rPr lang="vi-VN" sz="3600" dirty="0">
                <a:solidFill>
                  <a:schemeClr val="bg2"/>
                </a:solidFill>
                <a:effectLst/>
                <a:latin typeface="#9Slide03 AmpleSoft Bold" panose="02000000000000000000" pitchFamily="2" charset="0"/>
              </a:rPr>
              <a:t>Vịnh Hạ long. Vậy tôi là Vịnh biển nào ?</a:t>
            </a:r>
            <a:endParaRPr lang="en-US" sz="3600" dirty="0">
              <a:solidFill>
                <a:schemeClr val="bg2"/>
              </a:solidFill>
              <a:effectLst/>
              <a:latin typeface="#9Slide03 AmpleSoft Bold" panose="02000000000000000000" pitchFamily="2" charset="0"/>
            </a:endParaRPr>
          </a:p>
        </p:txBody>
      </p:sp>
    </p:spTree>
    <p:extLst>
      <p:ext uri="{BB962C8B-B14F-4D97-AF65-F5344CB8AC3E}">
        <p14:creationId xmlns:p14="http://schemas.microsoft.com/office/powerpoint/2010/main" val="67287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13"/>
                                        </p:tgtEl>
                                      </p:cBhvr>
                                    </p:animEffect>
                                    <p:animScale>
                                      <p:cBhvr>
                                        <p:cTn id="11" dur="250" autoRev="1" fill="hold"/>
                                        <p:tgtEl>
                                          <p:spTgt spid="13"/>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barn(inVertical)">
                                      <p:cBhvr>
                                        <p:cTn id="2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97B91BC-D43B-40EF-8672-87E86470FB71}"/>
              </a:ext>
            </a:extLst>
          </p:cNvPr>
          <p:cNvSpPr>
            <a:spLocks noGrp="1"/>
          </p:cNvSpPr>
          <p:nvPr>
            <p:ph type="subTitle" idx="1"/>
          </p:nvPr>
        </p:nvSpPr>
        <p:spPr/>
        <p:txBody>
          <a:bodyPr/>
          <a:lstStyle/>
          <a:p>
            <a:endParaRPr lang="en-US"/>
          </a:p>
        </p:txBody>
      </p:sp>
      <p:sp>
        <p:nvSpPr>
          <p:cNvPr id="3" name="Subtitle 2">
            <a:extLst>
              <a:ext uri="{FF2B5EF4-FFF2-40B4-BE49-F238E27FC236}">
                <a16:creationId xmlns:a16="http://schemas.microsoft.com/office/drawing/2014/main" id="{A777C8A0-EB63-4918-A0F2-DF6E4C706078}"/>
              </a:ext>
            </a:extLst>
          </p:cNvPr>
          <p:cNvSpPr>
            <a:spLocks noGrp="1"/>
          </p:cNvSpPr>
          <p:nvPr>
            <p:ph type="subTitle" idx="2"/>
          </p:nvPr>
        </p:nvSpPr>
        <p:spPr>
          <a:xfrm>
            <a:off x="5006972" y="2911115"/>
            <a:ext cx="4559880" cy="606900"/>
          </a:xfrm>
        </p:spPr>
        <p:txBody>
          <a:bodyPr/>
          <a:lstStyle/>
          <a:p>
            <a:r>
              <a:rPr lang="vi-VN" sz="4400" dirty="0">
                <a:ln>
                  <a:solidFill>
                    <a:schemeClr val="tx1"/>
                  </a:solidFill>
                </a:ln>
                <a:solidFill>
                  <a:schemeClr val="accent1">
                    <a:lumMod val="75000"/>
                  </a:schemeClr>
                </a:solidFill>
                <a:latin typeface="#9Slide07 SVNZiclets" panose="02000603000000000000" pitchFamily="2" charset="0"/>
              </a:rPr>
              <a:t>Vùng biển miền trung</a:t>
            </a:r>
            <a:endParaRPr lang="en-US" sz="4400" dirty="0">
              <a:ln>
                <a:solidFill>
                  <a:schemeClr val="tx1"/>
                </a:solidFill>
              </a:ln>
              <a:solidFill>
                <a:schemeClr val="accent1">
                  <a:lumMod val="75000"/>
                </a:schemeClr>
              </a:solidFill>
              <a:latin typeface="#9Slide07 SVNZiclets" panose="02000603000000000000" pitchFamily="2" charset="0"/>
            </a:endParaRPr>
          </a:p>
        </p:txBody>
      </p:sp>
      <p:sp>
        <p:nvSpPr>
          <p:cNvPr id="4" name="Subtitle 3">
            <a:extLst>
              <a:ext uri="{FF2B5EF4-FFF2-40B4-BE49-F238E27FC236}">
                <a16:creationId xmlns:a16="http://schemas.microsoft.com/office/drawing/2014/main" id="{E01903C2-2DFA-4C82-912C-19CEC0473DDB}"/>
              </a:ext>
            </a:extLst>
          </p:cNvPr>
          <p:cNvSpPr>
            <a:spLocks noGrp="1"/>
          </p:cNvSpPr>
          <p:nvPr>
            <p:ph type="subTitle" idx="3"/>
          </p:nvPr>
        </p:nvSpPr>
        <p:spPr/>
        <p:txBody>
          <a:bodyPr/>
          <a:lstStyle/>
          <a:p>
            <a:endParaRPr lang="en-US" dirty="0"/>
          </a:p>
        </p:txBody>
      </p:sp>
      <p:sp>
        <p:nvSpPr>
          <p:cNvPr id="6" name="Text Placeholder 5">
            <a:extLst>
              <a:ext uri="{FF2B5EF4-FFF2-40B4-BE49-F238E27FC236}">
                <a16:creationId xmlns:a16="http://schemas.microsoft.com/office/drawing/2014/main" id="{5BE71FC6-619D-459C-B874-EF39C924171B}"/>
              </a:ext>
            </a:extLst>
          </p:cNvPr>
          <p:cNvSpPr>
            <a:spLocks noGrp="1"/>
          </p:cNvSpPr>
          <p:nvPr>
            <p:ph type="body" idx="4"/>
          </p:nvPr>
        </p:nvSpPr>
        <p:spPr/>
        <p:txBody>
          <a:bodyPr/>
          <a:lstStyle/>
          <a:p>
            <a:endParaRPr lang="en-US"/>
          </a:p>
        </p:txBody>
      </p:sp>
      <p:sp>
        <p:nvSpPr>
          <p:cNvPr id="8" name="Text Placeholder 7">
            <a:extLst>
              <a:ext uri="{FF2B5EF4-FFF2-40B4-BE49-F238E27FC236}">
                <a16:creationId xmlns:a16="http://schemas.microsoft.com/office/drawing/2014/main" id="{7D9B1134-01C2-4FE9-81FF-B9A770206C80}"/>
              </a:ext>
            </a:extLst>
          </p:cNvPr>
          <p:cNvSpPr>
            <a:spLocks noGrp="1"/>
          </p:cNvSpPr>
          <p:nvPr>
            <p:ph type="body" idx="6"/>
          </p:nvPr>
        </p:nvSpPr>
        <p:spPr/>
        <p:txBody>
          <a:bodyPr/>
          <a:lstStyle/>
          <a:p>
            <a:endParaRPr lang="en-US"/>
          </a:p>
        </p:txBody>
      </p:sp>
      <p:pic>
        <p:nvPicPr>
          <p:cNvPr id="9" name="Picture 5">
            <a:extLst>
              <a:ext uri="{FF2B5EF4-FFF2-40B4-BE49-F238E27FC236}">
                <a16:creationId xmlns:a16="http://schemas.microsoft.com/office/drawing/2014/main" id="{F9A801D6-10B2-4545-94A8-186C8F97C61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8816" y="1562575"/>
            <a:ext cx="4559880" cy="5151937"/>
          </a:xfrm>
          <a:prstGeom prst="rect">
            <a:avLst/>
          </a:prstGeom>
          <a:ln>
            <a:noFill/>
          </a:ln>
          <a:effectLst>
            <a:outerShdw blurRad="292100" dist="139700" dir="2700000" algn="tl" rotWithShape="0">
              <a:srgbClr val="333333">
                <a:alpha val="65000"/>
              </a:srgbClr>
            </a:outerShdw>
          </a:effectLst>
        </p:spPr>
      </p:pic>
      <p:sp>
        <p:nvSpPr>
          <p:cNvPr id="5" name="Title 4">
            <a:extLst>
              <a:ext uri="{FF2B5EF4-FFF2-40B4-BE49-F238E27FC236}">
                <a16:creationId xmlns:a16="http://schemas.microsoft.com/office/drawing/2014/main" id="{D0FAA7F3-8B56-489C-9B1B-8D0E378A5AD7}"/>
              </a:ext>
            </a:extLst>
          </p:cNvPr>
          <p:cNvSpPr>
            <a:spLocks noGrp="1"/>
          </p:cNvSpPr>
          <p:nvPr>
            <p:ph type="title"/>
          </p:nvPr>
        </p:nvSpPr>
        <p:spPr>
          <a:xfrm>
            <a:off x="2028074" y="429820"/>
            <a:ext cx="9452726" cy="2265511"/>
          </a:xfrm>
          <a:prstGeom prst="roundRect">
            <a:avLst>
              <a:gd name="adj" fmla="val 50000"/>
            </a:avLst>
          </a:prstGeom>
          <a:solidFill>
            <a:schemeClr val="tx1"/>
          </a:solidFill>
        </p:spPr>
        <p:txBody>
          <a:bodyPr/>
          <a:lstStyle/>
          <a:p>
            <a:r>
              <a:rPr lang="vi-VN" sz="3600" dirty="0">
                <a:solidFill>
                  <a:schemeClr val="bg2"/>
                </a:solidFill>
                <a:effectLst/>
                <a:latin typeface="#9Slide03 AmpleSoft Bold" panose="02000000000000000000" pitchFamily="2" charset="0"/>
              </a:rPr>
              <a:t>Nơi có Đảo Lý Sơn ( Quảng Ngãi), Quần Đảo Hoàng Sa, Trường Sa. Vậy đó là vùng biển nào ?</a:t>
            </a:r>
            <a:endParaRPr lang="en-US" sz="3600" dirty="0">
              <a:solidFill>
                <a:schemeClr val="bg2"/>
              </a:solidFill>
              <a:effectLst/>
              <a:latin typeface="#9Slide03 AmpleSoft Bold" panose="02000000000000000000" pitchFamily="2" charset="0"/>
            </a:endParaRPr>
          </a:p>
        </p:txBody>
      </p:sp>
      <p:pic>
        <p:nvPicPr>
          <p:cNvPr id="15" name="Picture 14">
            <a:extLst>
              <a:ext uri="{FF2B5EF4-FFF2-40B4-BE49-F238E27FC236}">
                <a16:creationId xmlns:a16="http://schemas.microsoft.com/office/drawing/2014/main" id="{2A5457F1-841C-4E5A-A2E1-A2E521F7919D}"/>
              </a:ext>
            </a:extLst>
          </p:cNvPr>
          <p:cNvPicPr>
            <a:picLocks noChangeAspect="1"/>
          </p:cNvPicPr>
          <p:nvPr/>
        </p:nvPicPr>
        <p:blipFill>
          <a:blip r:embed="rId4"/>
          <a:stretch>
            <a:fillRect/>
          </a:stretch>
        </p:blipFill>
        <p:spPr>
          <a:xfrm>
            <a:off x="8750300" y="3454845"/>
            <a:ext cx="3657600" cy="3159345"/>
          </a:xfrm>
          <a:prstGeom prst="ellipse">
            <a:avLst/>
          </a:prstGeom>
          <a:ln>
            <a:noFill/>
          </a:ln>
          <a:effectLst>
            <a:softEdge rad="112500"/>
          </a:effectLst>
        </p:spPr>
      </p:pic>
      <p:sp>
        <p:nvSpPr>
          <p:cNvPr id="16" name="Oval 8">
            <a:extLst>
              <a:ext uri="{FF2B5EF4-FFF2-40B4-BE49-F238E27FC236}">
                <a16:creationId xmlns:a16="http://schemas.microsoft.com/office/drawing/2014/main" id="{44BEA59E-4804-4C67-88C4-4394791B0424}"/>
              </a:ext>
            </a:extLst>
          </p:cNvPr>
          <p:cNvSpPr>
            <a:spLocks noChangeArrowheads="1"/>
          </p:cNvSpPr>
          <p:nvPr/>
        </p:nvSpPr>
        <p:spPr bwMode="auto">
          <a:xfrm>
            <a:off x="1879599" y="3127938"/>
            <a:ext cx="2481099" cy="2739462"/>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01603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862C411E-905D-4B16-A309-5CF8FB011C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2416" y="1448275"/>
            <a:ext cx="4559880" cy="515193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itle 4">
            <a:extLst>
              <a:ext uri="{FF2B5EF4-FFF2-40B4-BE49-F238E27FC236}">
                <a16:creationId xmlns:a16="http://schemas.microsoft.com/office/drawing/2014/main" id="{B3A6DE6A-79AC-4427-B7E2-9D1F17931393}"/>
              </a:ext>
            </a:extLst>
          </p:cNvPr>
          <p:cNvSpPr>
            <a:spLocks noGrp="1"/>
          </p:cNvSpPr>
          <p:nvPr>
            <p:ph type="title"/>
          </p:nvPr>
        </p:nvSpPr>
        <p:spPr>
          <a:xfrm>
            <a:off x="961274" y="137720"/>
            <a:ext cx="9236716" cy="1581189"/>
          </a:xfrm>
          <a:prstGeom prst="roundRect">
            <a:avLst>
              <a:gd name="adj" fmla="val 50000"/>
            </a:avLst>
          </a:prstGeom>
          <a:solidFill>
            <a:schemeClr val="tx1"/>
          </a:solidFill>
        </p:spPr>
        <p:txBody>
          <a:bodyPr/>
          <a:lstStyle/>
          <a:p>
            <a:r>
              <a:rPr lang="vi-VN" sz="3600" dirty="0">
                <a:solidFill>
                  <a:schemeClr val="bg2"/>
                </a:solidFill>
                <a:effectLst/>
                <a:latin typeface="#9Slide03 AmpleSoft Bold" panose="02000000000000000000" pitchFamily="2" charset="0"/>
              </a:rPr>
              <a:t>Em hãy cho biết quần đảo Hoàng Sa , Trường Sa thuộc các tỉnh nào của nước ta ?</a:t>
            </a:r>
            <a:endParaRPr lang="en-US" sz="3600" dirty="0">
              <a:solidFill>
                <a:schemeClr val="bg2"/>
              </a:solidFill>
              <a:effectLst/>
              <a:latin typeface="#9Slide03 AmpleSoft Bold" panose="02000000000000000000" pitchFamily="2" charset="0"/>
            </a:endParaRPr>
          </a:p>
        </p:txBody>
      </p:sp>
      <p:sp>
        <p:nvSpPr>
          <p:cNvPr id="7" name="TextBox 6">
            <a:extLst>
              <a:ext uri="{FF2B5EF4-FFF2-40B4-BE49-F238E27FC236}">
                <a16:creationId xmlns:a16="http://schemas.microsoft.com/office/drawing/2014/main" id="{080C67B3-515C-414A-AAF7-3A5313858201}"/>
              </a:ext>
            </a:extLst>
          </p:cNvPr>
          <p:cNvSpPr txBox="1"/>
          <p:nvPr/>
        </p:nvSpPr>
        <p:spPr>
          <a:xfrm>
            <a:off x="9555949" y="1997678"/>
            <a:ext cx="2089365" cy="591145"/>
          </a:xfrm>
          <a:prstGeom prst="roundRect">
            <a:avLst>
              <a:gd name="adj" fmla="val 38492"/>
            </a:avLst>
          </a:prstGeom>
          <a:solidFill>
            <a:schemeClr val="tx1"/>
          </a:solidFill>
        </p:spPr>
        <p:txBody>
          <a:bodyPr wrap="square">
            <a:spAutoFit/>
          </a:bodyPr>
          <a:lstStyle/>
          <a:p>
            <a:pPr algn="ctr"/>
            <a:r>
              <a:rPr lang="vi-VN" sz="2400" dirty="0">
                <a:ln>
                  <a:solidFill>
                    <a:schemeClr val="tx1"/>
                  </a:solidFill>
                </a:ln>
                <a:solidFill>
                  <a:srgbClr val="171717"/>
                </a:solidFill>
                <a:latin typeface="#9Slide07 SVNZiclets" panose="02000603000000000000" pitchFamily="2" charset="0"/>
              </a:rPr>
              <a:t>Đà nẵng</a:t>
            </a:r>
            <a:endParaRPr lang="en-US" sz="2400" dirty="0">
              <a:latin typeface="#9Slide07 SVNZiclets" panose="02000603000000000000" pitchFamily="2" charset="0"/>
            </a:endParaRPr>
          </a:p>
        </p:txBody>
      </p:sp>
      <p:sp>
        <p:nvSpPr>
          <p:cNvPr id="8" name="TextBox 7">
            <a:extLst>
              <a:ext uri="{FF2B5EF4-FFF2-40B4-BE49-F238E27FC236}">
                <a16:creationId xmlns:a16="http://schemas.microsoft.com/office/drawing/2014/main" id="{BEC70930-F115-474B-8B1B-4D9280C5705B}"/>
              </a:ext>
            </a:extLst>
          </p:cNvPr>
          <p:cNvSpPr txBox="1"/>
          <p:nvPr/>
        </p:nvSpPr>
        <p:spPr>
          <a:xfrm>
            <a:off x="7659797" y="5887385"/>
            <a:ext cx="2538193" cy="649188"/>
          </a:xfrm>
          <a:prstGeom prst="roundRect">
            <a:avLst>
              <a:gd name="adj" fmla="val 50000"/>
            </a:avLst>
          </a:prstGeom>
          <a:solidFill>
            <a:schemeClr val="tx1"/>
          </a:solidFill>
        </p:spPr>
        <p:txBody>
          <a:bodyPr wrap="square">
            <a:spAutoFit/>
          </a:bodyPr>
          <a:lstStyle/>
          <a:p>
            <a:pPr algn="ctr"/>
            <a:r>
              <a:rPr lang="vi-VN" sz="2400" dirty="0">
                <a:ln>
                  <a:solidFill>
                    <a:schemeClr val="tx1"/>
                  </a:solidFill>
                </a:ln>
                <a:solidFill>
                  <a:srgbClr val="171717"/>
                </a:solidFill>
                <a:latin typeface="#9Slide07 SVNZiclets" panose="02000603000000000000" pitchFamily="2" charset="0"/>
              </a:rPr>
              <a:t>Khánh hòa</a:t>
            </a:r>
            <a:endParaRPr lang="en-US" sz="2400" dirty="0">
              <a:latin typeface="#9Slide07 SVNZiclets" panose="02000603000000000000" pitchFamily="2" charset="0"/>
            </a:endParaRPr>
          </a:p>
        </p:txBody>
      </p:sp>
      <p:sp>
        <p:nvSpPr>
          <p:cNvPr id="9" name="Oval 8">
            <a:extLst>
              <a:ext uri="{FF2B5EF4-FFF2-40B4-BE49-F238E27FC236}">
                <a16:creationId xmlns:a16="http://schemas.microsoft.com/office/drawing/2014/main" id="{C3F0B608-633F-4943-BA25-9D067AA84B0E}"/>
              </a:ext>
            </a:extLst>
          </p:cNvPr>
          <p:cNvSpPr>
            <a:spLocks noChangeArrowheads="1"/>
          </p:cNvSpPr>
          <p:nvPr/>
        </p:nvSpPr>
        <p:spPr bwMode="auto">
          <a:xfrm>
            <a:off x="9532356" y="2692787"/>
            <a:ext cx="1445510" cy="147242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Oval 9">
            <a:extLst>
              <a:ext uri="{FF2B5EF4-FFF2-40B4-BE49-F238E27FC236}">
                <a16:creationId xmlns:a16="http://schemas.microsoft.com/office/drawing/2014/main" id="{2CFAA16F-594E-4C55-906F-DCA430154149}"/>
              </a:ext>
            </a:extLst>
          </p:cNvPr>
          <p:cNvSpPr>
            <a:spLocks noChangeArrowheads="1"/>
          </p:cNvSpPr>
          <p:nvPr/>
        </p:nvSpPr>
        <p:spPr bwMode="auto">
          <a:xfrm>
            <a:off x="9849856" y="4739554"/>
            <a:ext cx="1445510" cy="147242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2" name="Picture 21">
            <a:extLst>
              <a:ext uri="{FF2B5EF4-FFF2-40B4-BE49-F238E27FC236}">
                <a16:creationId xmlns:a16="http://schemas.microsoft.com/office/drawing/2014/main" id="{9E42F335-836F-4F96-8C2E-DF51ADA93579}"/>
              </a:ext>
            </a:extLst>
          </p:cNvPr>
          <p:cNvPicPr>
            <a:picLocks noChangeAspect="1"/>
          </p:cNvPicPr>
          <p:nvPr/>
        </p:nvPicPr>
        <p:blipFill>
          <a:blip r:embed="rId4"/>
          <a:stretch>
            <a:fillRect/>
          </a:stretch>
        </p:blipFill>
        <p:spPr>
          <a:xfrm rot="414574">
            <a:off x="3292605" y="3853261"/>
            <a:ext cx="3600876" cy="279830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3" name="Picture 22">
            <a:extLst>
              <a:ext uri="{FF2B5EF4-FFF2-40B4-BE49-F238E27FC236}">
                <a16:creationId xmlns:a16="http://schemas.microsoft.com/office/drawing/2014/main" id="{5FE120DA-8ABF-410A-8171-CD30B7EA9FF0}"/>
              </a:ext>
            </a:extLst>
          </p:cNvPr>
          <p:cNvPicPr>
            <a:picLocks noChangeAspect="1"/>
          </p:cNvPicPr>
          <p:nvPr/>
        </p:nvPicPr>
        <p:blipFill>
          <a:blip r:embed="rId5"/>
          <a:stretch>
            <a:fillRect/>
          </a:stretch>
        </p:blipFill>
        <p:spPr>
          <a:xfrm rot="21245372">
            <a:off x="551552" y="2088860"/>
            <a:ext cx="3439834" cy="253150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7" name="Picture 26">
            <a:extLst>
              <a:ext uri="{FF2B5EF4-FFF2-40B4-BE49-F238E27FC236}">
                <a16:creationId xmlns:a16="http://schemas.microsoft.com/office/drawing/2014/main" id="{74857F5B-6BD5-4C2B-8DDA-6E48FDFD6380}"/>
              </a:ext>
            </a:extLst>
          </p:cNvPr>
          <p:cNvPicPr>
            <a:picLocks noChangeAspect="1"/>
          </p:cNvPicPr>
          <p:nvPr/>
        </p:nvPicPr>
        <p:blipFill>
          <a:blip r:embed="rId6"/>
          <a:stretch>
            <a:fillRect/>
          </a:stretch>
        </p:blipFill>
        <p:spPr>
          <a:xfrm rot="20766079">
            <a:off x="1241691" y="2256735"/>
            <a:ext cx="4834448" cy="29240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5" name="Picture 24">
            <a:extLst>
              <a:ext uri="{FF2B5EF4-FFF2-40B4-BE49-F238E27FC236}">
                <a16:creationId xmlns:a16="http://schemas.microsoft.com/office/drawing/2014/main" id="{2F45FD23-4679-4377-8E6B-E7B6E7C0FFA3}"/>
              </a:ext>
            </a:extLst>
          </p:cNvPr>
          <p:cNvPicPr>
            <a:picLocks noChangeAspect="1"/>
          </p:cNvPicPr>
          <p:nvPr/>
        </p:nvPicPr>
        <p:blipFill>
          <a:blip r:embed="rId7"/>
          <a:stretch>
            <a:fillRect/>
          </a:stretch>
        </p:blipFill>
        <p:spPr>
          <a:xfrm>
            <a:off x="952803" y="4905274"/>
            <a:ext cx="2533747" cy="16949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92398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1000"/>
                                        <p:tgtEl>
                                          <p:spTgt spid="25"/>
                                        </p:tgtEl>
                                      </p:cBhvr>
                                    </p:animEffect>
                                    <p:anim calcmode="lin" valueType="num">
                                      <p:cBhvr>
                                        <p:cTn id="21" dur="1000" fill="hold"/>
                                        <p:tgtEl>
                                          <p:spTgt spid="25"/>
                                        </p:tgtEl>
                                        <p:attrNameLst>
                                          <p:attrName>ppt_x</p:attrName>
                                        </p:attrNameLst>
                                      </p:cBhvr>
                                      <p:tavLst>
                                        <p:tav tm="0">
                                          <p:val>
                                            <p:strVal val="#ppt_x"/>
                                          </p:val>
                                        </p:tav>
                                        <p:tav tm="100000">
                                          <p:val>
                                            <p:strVal val="#ppt_x"/>
                                          </p:val>
                                        </p:tav>
                                      </p:tavLst>
                                    </p:anim>
                                    <p:anim calcmode="lin" valueType="num">
                                      <p:cBhvr>
                                        <p:cTn id="22" dur="1000" fill="hold"/>
                                        <p:tgtEl>
                                          <p:spTgt spid="25"/>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25"/>
                                        </p:tgtEl>
                                      </p:cBhvr>
                                    </p:animEffect>
                                    <p:set>
                                      <p:cBhvr>
                                        <p:cTn id="32" dur="1" fill="hold">
                                          <p:stCondLst>
                                            <p:cond delay="499"/>
                                          </p:stCondLst>
                                        </p:cTn>
                                        <p:tgtEl>
                                          <p:spTgt spid="25"/>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27"/>
                                        </p:tgtEl>
                                      </p:cBhvr>
                                    </p:animEffect>
                                    <p:set>
                                      <p:cBhvr>
                                        <p:cTn id="35" dur="1" fill="hold">
                                          <p:stCondLst>
                                            <p:cond delay="499"/>
                                          </p:stCondLst>
                                        </p:cTn>
                                        <p:tgtEl>
                                          <p:spTgt spid="27"/>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arn(inVertical)">
                                      <p:cBhvr>
                                        <p:cTn id="48" dur="500"/>
                                        <p:tgtEl>
                                          <p:spTgt spid="22"/>
                                        </p:tgtEl>
                                      </p:cBhvr>
                                    </p:animEffect>
                                  </p:childTnLst>
                                </p:cTn>
                              </p:par>
                              <p:par>
                                <p:cTn id="49" presetID="16" presetClass="entr" presetSubtype="21"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barn(inVertical)">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97B91BC-D43B-40EF-8672-87E86470FB71}"/>
              </a:ext>
            </a:extLst>
          </p:cNvPr>
          <p:cNvSpPr>
            <a:spLocks noGrp="1"/>
          </p:cNvSpPr>
          <p:nvPr>
            <p:ph type="subTitle" idx="1"/>
          </p:nvPr>
        </p:nvSpPr>
        <p:spPr/>
        <p:txBody>
          <a:bodyPr/>
          <a:lstStyle/>
          <a:p>
            <a:endParaRPr lang="en-US"/>
          </a:p>
        </p:txBody>
      </p:sp>
      <p:sp>
        <p:nvSpPr>
          <p:cNvPr id="3" name="Subtitle 2">
            <a:extLst>
              <a:ext uri="{FF2B5EF4-FFF2-40B4-BE49-F238E27FC236}">
                <a16:creationId xmlns:a16="http://schemas.microsoft.com/office/drawing/2014/main" id="{A777C8A0-EB63-4918-A0F2-DF6E4C706078}"/>
              </a:ext>
            </a:extLst>
          </p:cNvPr>
          <p:cNvSpPr>
            <a:spLocks noGrp="1"/>
          </p:cNvSpPr>
          <p:nvPr>
            <p:ph type="subTitle" idx="2"/>
          </p:nvPr>
        </p:nvSpPr>
        <p:spPr>
          <a:xfrm>
            <a:off x="4842292" y="5313193"/>
            <a:ext cx="6160658" cy="606900"/>
          </a:xfrm>
        </p:spPr>
        <p:txBody>
          <a:bodyPr/>
          <a:lstStyle/>
          <a:p>
            <a:pPr algn="ctr"/>
            <a:r>
              <a:rPr lang="vi-VN" sz="4400" dirty="0">
                <a:ln>
                  <a:solidFill>
                    <a:schemeClr val="tx1"/>
                  </a:solidFill>
                </a:ln>
                <a:solidFill>
                  <a:schemeClr val="accent1">
                    <a:lumMod val="75000"/>
                  </a:schemeClr>
                </a:solidFill>
                <a:latin typeface="#9Slide07 SVNZiclets" panose="02000603000000000000" pitchFamily="2" charset="0"/>
              </a:rPr>
              <a:t>Vùng biển phía nam và tây nam</a:t>
            </a:r>
            <a:endParaRPr lang="en-US" sz="4400" dirty="0">
              <a:ln>
                <a:solidFill>
                  <a:schemeClr val="tx1"/>
                </a:solidFill>
              </a:ln>
              <a:solidFill>
                <a:schemeClr val="accent1">
                  <a:lumMod val="75000"/>
                </a:schemeClr>
              </a:solidFill>
              <a:latin typeface="#9Slide07 SVNZiclets" panose="02000603000000000000" pitchFamily="2" charset="0"/>
            </a:endParaRPr>
          </a:p>
        </p:txBody>
      </p:sp>
      <p:sp>
        <p:nvSpPr>
          <p:cNvPr id="6" name="Text Placeholder 5">
            <a:extLst>
              <a:ext uri="{FF2B5EF4-FFF2-40B4-BE49-F238E27FC236}">
                <a16:creationId xmlns:a16="http://schemas.microsoft.com/office/drawing/2014/main" id="{5BE71FC6-619D-459C-B874-EF39C924171B}"/>
              </a:ext>
            </a:extLst>
          </p:cNvPr>
          <p:cNvSpPr>
            <a:spLocks noGrp="1"/>
          </p:cNvSpPr>
          <p:nvPr>
            <p:ph type="body" idx="4"/>
          </p:nvPr>
        </p:nvSpPr>
        <p:spPr/>
        <p:txBody>
          <a:bodyPr/>
          <a:lstStyle/>
          <a:p>
            <a:endParaRPr lang="en-US"/>
          </a:p>
        </p:txBody>
      </p:sp>
      <p:pic>
        <p:nvPicPr>
          <p:cNvPr id="9" name="Picture 5">
            <a:extLst>
              <a:ext uri="{FF2B5EF4-FFF2-40B4-BE49-F238E27FC236}">
                <a16:creationId xmlns:a16="http://schemas.microsoft.com/office/drawing/2014/main" id="{F9A801D6-10B2-4545-94A8-186C8F97C61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0" y="1586701"/>
            <a:ext cx="4559880" cy="5151937"/>
          </a:xfrm>
          <a:prstGeom prst="rect">
            <a:avLst/>
          </a:prstGeom>
          <a:ln>
            <a:noFill/>
          </a:ln>
          <a:effectLst>
            <a:outerShdw blurRad="292100" dist="139700" dir="2700000" algn="tl" rotWithShape="0">
              <a:srgbClr val="333333">
                <a:alpha val="65000"/>
              </a:srgbClr>
            </a:outerShdw>
          </a:effectLst>
        </p:spPr>
      </p:pic>
      <p:sp>
        <p:nvSpPr>
          <p:cNvPr id="5" name="Title 4">
            <a:extLst>
              <a:ext uri="{FF2B5EF4-FFF2-40B4-BE49-F238E27FC236}">
                <a16:creationId xmlns:a16="http://schemas.microsoft.com/office/drawing/2014/main" id="{D0FAA7F3-8B56-489C-9B1B-8D0E378A5AD7}"/>
              </a:ext>
            </a:extLst>
          </p:cNvPr>
          <p:cNvSpPr>
            <a:spLocks noGrp="1"/>
          </p:cNvSpPr>
          <p:nvPr>
            <p:ph type="title"/>
          </p:nvPr>
        </p:nvSpPr>
        <p:spPr>
          <a:xfrm>
            <a:off x="722755" y="72218"/>
            <a:ext cx="9198726" cy="1636030"/>
          </a:xfrm>
          <a:prstGeom prst="roundRect">
            <a:avLst>
              <a:gd name="adj" fmla="val 50000"/>
            </a:avLst>
          </a:prstGeom>
          <a:solidFill>
            <a:schemeClr val="tx1"/>
          </a:solidFill>
        </p:spPr>
        <p:txBody>
          <a:bodyPr/>
          <a:lstStyle/>
          <a:p>
            <a:r>
              <a:rPr lang="vi-VN" sz="3600" dirty="0">
                <a:solidFill>
                  <a:schemeClr val="bg2"/>
                </a:solidFill>
                <a:effectLst/>
                <a:latin typeface="#9Slide03 AmpleSoft Bold" panose="02000000000000000000" pitchFamily="2" charset="0"/>
              </a:rPr>
              <a:t>Nơi có Đảo </a:t>
            </a:r>
            <a:r>
              <a:rPr lang="vi-VN" sz="3600" dirty="0">
                <a:solidFill>
                  <a:schemeClr val="bg2"/>
                </a:solidFill>
                <a:latin typeface="#9Slide03 AmpleSoft Bold" panose="02000000000000000000" pitchFamily="2" charset="0"/>
              </a:rPr>
              <a:t>Phú Quốc, Côn Đảo</a:t>
            </a:r>
            <a:r>
              <a:rPr lang="vi-VN" sz="3600">
                <a:solidFill>
                  <a:schemeClr val="bg2"/>
                </a:solidFill>
                <a:effectLst/>
                <a:latin typeface="#9Slide03 AmpleSoft Bold" panose="02000000000000000000" pitchFamily="2" charset="0"/>
              </a:rPr>
              <a:t>. </a:t>
            </a:r>
            <a:br>
              <a:rPr lang="en-US" sz="3600">
                <a:solidFill>
                  <a:schemeClr val="bg2"/>
                </a:solidFill>
                <a:effectLst/>
                <a:latin typeface="#9Slide03 AmpleSoft Bold" panose="02000000000000000000" pitchFamily="2" charset="0"/>
              </a:rPr>
            </a:br>
            <a:r>
              <a:rPr lang="vi-VN" sz="3600">
                <a:solidFill>
                  <a:schemeClr val="bg2"/>
                </a:solidFill>
                <a:effectLst/>
                <a:latin typeface="#9Slide03 AmpleSoft Bold" panose="02000000000000000000" pitchFamily="2" charset="0"/>
              </a:rPr>
              <a:t>Vậy </a:t>
            </a:r>
            <a:r>
              <a:rPr lang="vi-VN" sz="3600" dirty="0">
                <a:solidFill>
                  <a:schemeClr val="bg2"/>
                </a:solidFill>
                <a:effectLst/>
                <a:latin typeface="#9Slide03 AmpleSoft Bold" panose="02000000000000000000" pitchFamily="2" charset="0"/>
              </a:rPr>
              <a:t>đó là vùng biển nào ?</a:t>
            </a:r>
            <a:endParaRPr lang="en-US" sz="3600" dirty="0">
              <a:solidFill>
                <a:schemeClr val="bg2"/>
              </a:solidFill>
              <a:effectLst/>
              <a:latin typeface="#9Slide03 AmpleSoft Bold" panose="02000000000000000000" pitchFamily="2" charset="0"/>
            </a:endParaRPr>
          </a:p>
        </p:txBody>
      </p:sp>
      <p:pic>
        <p:nvPicPr>
          <p:cNvPr id="11" name="Picture 10">
            <a:extLst>
              <a:ext uri="{FF2B5EF4-FFF2-40B4-BE49-F238E27FC236}">
                <a16:creationId xmlns:a16="http://schemas.microsoft.com/office/drawing/2014/main" id="{E3548C4B-2349-452F-8F5B-4B6C76D1C3DE}"/>
              </a:ext>
            </a:extLst>
          </p:cNvPr>
          <p:cNvPicPr>
            <a:picLocks noChangeAspect="1"/>
          </p:cNvPicPr>
          <p:nvPr/>
        </p:nvPicPr>
        <p:blipFill>
          <a:blip r:embed="rId4"/>
          <a:stretch>
            <a:fillRect/>
          </a:stretch>
        </p:blipFill>
        <p:spPr>
          <a:xfrm>
            <a:off x="6268839" y="1953882"/>
            <a:ext cx="5258379" cy="32902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Oval 8">
            <a:extLst>
              <a:ext uri="{FF2B5EF4-FFF2-40B4-BE49-F238E27FC236}">
                <a16:creationId xmlns:a16="http://schemas.microsoft.com/office/drawing/2014/main" id="{0D8FDD00-DAAE-4C65-90BF-3D7E7C3B3664}"/>
              </a:ext>
            </a:extLst>
          </p:cNvPr>
          <p:cNvSpPr>
            <a:spLocks noChangeArrowheads="1"/>
          </p:cNvSpPr>
          <p:nvPr/>
        </p:nvSpPr>
        <p:spPr bwMode="auto">
          <a:xfrm>
            <a:off x="0" y="5048243"/>
            <a:ext cx="1445510" cy="147242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4360335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oup 45">
            <a:extLst>
              <a:ext uri="{FF2B5EF4-FFF2-40B4-BE49-F238E27FC236}">
                <a16:creationId xmlns:a16="http://schemas.microsoft.com/office/drawing/2014/main" id="{13DC8732-A6D7-4CA2-A733-381C07400128}"/>
              </a:ext>
            </a:extLst>
          </p:cNvPr>
          <p:cNvGraphicFramePr>
            <a:graphicFrameLocks noGrp="1"/>
          </p:cNvGraphicFramePr>
          <p:nvPr>
            <p:extLst>
              <p:ext uri="{D42A27DB-BD31-4B8C-83A1-F6EECF244321}">
                <p14:modId xmlns:p14="http://schemas.microsoft.com/office/powerpoint/2010/main" val="2956507146"/>
              </p:ext>
            </p:extLst>
          </p:nvPr>
        </p:nvGraphicFramePr>
        <p:xfrm>
          <a:off x="0" y="1"/>
          <a:ext cx="12192000" cy="6870405"/>
        </p:xfrm>
        <a:graphic>
          <a:graphicData uri="http://schemas.openxmlformats.org/drawingml/2006/table">
            <a:tbl>
              <a:tblPr/>
              <a:tblGrid>
                <a:gridCol w="2120900">
                  <a:extLst>
                    <a:ext uri="{9D8B030D-6E8A-4147-A177-3AD203B41FA5}">
                      <a16:colId xmlns:a16="http://schemas.microsoft.com/office/drawing/2014/main" val="20000"/>
                    </a:ext>
                  </a:extLst>
                </a:gridCol>
                <a:gridCol w="5349544">
                  <a:extLst>
                    <a:ext uri="{9D8B030D-6E8A-4147-A177-3AD203B41FA5}">
                      <a16:colId xmlns:a16="http://schemas.microsoft.com/office/drawing/2014/main" val="20001"/>
                    </a:ext>
                  </a:extLst>
                </a:gridCol>
                <a:gridCol w="4721556">
                  <a:extLst>
                    <a:ext uri="{9D8B030D-6E8A-4147-A177-3AD203B41FA5}">
                      <a16:colId xmlns:a16="http://schemas.microsoft.com/office/drawing/2014/main" val="20002"/>
                    </a:ext>
                  </a:extLst>
                </a:gridCol>
              </a:tblGrid>
              <a:tr h="1461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Vùng</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biển</a:t>
                      </a:r>
                      <a:endPar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endParaRP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vi-VN" sz="3200" b="1" i="0" u="none" strike="noStrike" cap="none" spc="50" normalizeH="0" baseline="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Tên đảo và các quần đảo lớn</a:t>
                      </a: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Một</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vài</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đặc</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điểm</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hoặc</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giá</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trị</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kinh</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tế</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nổi</a:t>
                      </a:r>
                      <a:r>
                        <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32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bật</a:t>
                      </a:r>
                      <a:endParaRPr kumimoji="0" lang="en-US" altLang="vi-VN" sz="32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endParaRP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2">
                        <a:lumMod val="60000"/>
                        <a:lumOff val="40000"/>
                      </a:schemeClr>
                    </a:solidFill>
                  </a:tcPr>
                </a:tc>
                <a:extLst>
                  <a:ext uri="{0D108BD9-81ED-4DB2-BD59-A6C34878D82A}">
                    <a16:rowId xmlns:a16="http://schemas.microsoft.com/office/drawing/2014/main" val="10000"/>
                  </a:ext>
                </a:extLst>
              </a:tr>
              <a:tr h="88815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vi-VN" sz="28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Phía</a:t>
                      </a:r>
                      <a:r>
                        <a:rPr kumimoji="0" lang="en-US" altLang="vi-VN" sz="28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 </a:t>
                      </a:r>
                      <a:r>
                        <a:rPr kumimoji="0" lang="en-US" altLang="vi-VN" sz="2800" b="1" i="0" u="none" strike="noStrike" cap="none" spc="50" normalizeH="0" baseline="0" dirty="0" err="1">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bắc</a:t>
                      </a:r>
                      <a:endParaRPr kumimoji="0" lang="en-US" altLang="vi-VN" sz="28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endParaRP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1"/>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Cát</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Bà</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Bạch</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Long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Vĩ</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Cái</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Bầu</a:t>
                      </a:r>
                      <a:endPar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endParaRP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1"/>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Dân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cư</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đông</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đúc</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nghề</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khai</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thác</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cá</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khá</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phát</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triển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a:t>
                      </a: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1"/>
                  </a:ext>
                </a:extLst>
              </a:tr>
              <a:tr h="1770642">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vi-VN" altLang="vi-VN" sz="28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Miền trung</a:t>
                      </a:r>
                      <a:endParaRPr kumimoji="0" lang="en-US" altLang="vi-VN" sz="28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endParaRP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Quần</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đảo</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Hoàng</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Sa,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quần</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đảo</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Trường</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Sa;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các</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đảo</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Lí</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Sơn</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Quảng</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Ngãi</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Phú</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Quý</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Bình</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Thuận</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Cồn</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charset="0"/>
                        </a:rPr>
                        <a:t>Cỏ</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charset="0"/>
                        </a:rPr>
                        <a:t>…</a:t>
                      </a: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1"/>
                    </a:solidFill>
                  </a:tcPr>
                </a:tc>
                <a:tc>
                  <a:txBody>
                    <a:body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Một</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số</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đảo</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đá</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có</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chim</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Yến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làm</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tổ</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Tổ</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Yến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là</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món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ăn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quý</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hiếm</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và</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charset="0"/>
                        </a:rPr>
                        <a:t>bổ</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rPr>
                        <a:t> </a:t>
                      </a:r>
                      <a:r>
                        <a:rPr kumimoji="0" lang="en-US" altLang="vi-VN" sz="2800" b="0" i="0" u="none" strike="noStrike" cap="none" normalizeH="0" baseline="0" err="1">
                          <a:ln>
                            <a:noFill/>
                          </a:ln>
                          <a:solidFill>
                            <a:srgbClr val="002060"/>
                          </a:solidFill>
                          <a:effectLst/>
                          <a:latin typeface="#9Slide03 AmpleSoft Bold" panose="02000000000000000000" pitchFamily="2" charset="0"/>
                          <a:cs typeface="Arial" charset="0"/>
                        </a:rPr>
                        <a:t>dưỡng</a:t>
                      </a:r>
                      <a:r>
                        <a:rPr kumimoji="0" lang="en-US" altLang="vi-VN" sz="2800" b="0" i="0" u="none" strike="noStrike" cap="none" normalizeH="0" baseline="0">
                          <a:ln>
                            <a:noFill/>
                          </a:ln>
                          <a:solidFill>
                            <a:srgbClr val="002060"/>
                          </a:solidFill>
                          <a:effectLst/>
                          <a:latin typeface="#9Slide03 AmpleSoft Bold" panose="02000000000000000000" pitchFamily="2" charset="0"/>
                          <a:cs typeface="Arial" charset="0"/>
                        </a:rPr>
                        <a:t>.</a:t>
                      </a:r>
                      <a:endPar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charset="0"/>
                      </a:endParaRP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2144084724"/>
                  </a:ext>
                </a:extLst>
              </a:tr>
              <a:tr h="2572899">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vi-VN" altLang="vi-VN" sz="28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rPr>
                        <a:t>Phía nam và Tây nam</a:t>
                      </a:r>
                      <a:endParaRPr kumimoji="0" lang="en-US" altLang="vi-VN" sz="2800" b="1" i="0" u="none" strike="noStrike" cap="none" spc="50" normalizeH="0" baseline="0" dirty="0">
                        <a:ln w="0">
                          <a:solidFill>
                            <a:schemeClr val="tx1"/>
                          </a:solidFill>
                        </a:ln>
                        <a:solidFill>
                          <a:schemeClr val="bg2"/>
                        </a:solidFill>
                        <a:effectLst>
                          <a:innerShdw blurRad="63500" dist="50800" dir="13500000">
                            <a:srgbClr val="000000">
                              <a:alpha val="50000"/>
                            </a:srgbClr>
                          </a:innerShdw>
                        </a:effectLst>
                        <a:latin typeface="#9Slide07 SVNZiclets" panose="02000603000000000000" pitchFamily="2" charset="0"/>
                        <a:cs typeface="Arial" panose="020B0604020202020204" pitchFamily="34" charset="0"/>
                      </a:endParaRP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Phú</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Quốc</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Côn</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Đảo</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Quần</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đảo</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C00000"/>
                          </a:solidFill>
                          <a:effectLst/>
                          <a:latin typeface="#9Slide03 AmpleSoft Bold" panose="02000000000000000000" pitchFamily="2" charset="0"/>
                          <a:cs typeface="Arial" panose="020B0604020202020204" pitchFamily="34" charset="0"/>
                        </a:rPr>
                        <a:t>Thổ</a:t>
                      </a:r>
                      <a:r>
                        <a:rPr kumimoji="0" lang="en-US" altLang="vi-VN" sz="2800" b="0" i="0" u="none" strike="noStrike" cap="none" normalizeH="0" baseline="0" dirty="0">
                          <a:ln>
                            <a:noFill/>
                          </a:ln>
                          <a:solidFill>
                            <a:srgbClr val="C00000"/>
                          </a:solidFill>
                          <a:effectLst/>
                          <a:latin typeface="#9Slide03 AmpleSoft Bold" panose="02000000000000000000" pitchFamily="2" charset="0"/>
                          <a:cs typeface="Arial" panose="020B0604020202020204" pitchFamily="34" charset="0"/>
                        </a:rPr>
                        <a:t> Chu,…</a:t>
                      </a: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altLang="vi-VN" sz="2800" b="1" i="0" u="none" strike="noStrike" cap="none" spc="50" normalizeH="0" baseline="0" dirty="0">
                        <a:ln w="0">
                          <a:solidFill>
                            <a:schemeClr val="tx1"/>
                          </a:solidFill>
                        </a:ln>
                        <a:solidFill>
                          <a:srgbClr val="C00000"/>
                        </a:solidFill>
                        <a:effectLst>
                          <a:innerShdw blurRad="63500" dist="50800" dir="13500000">
                            <a:srgbClr val="000000">
                              <a:alpha val="50000"/>
                            </a:srgbClr>
                          </a:innerShdw>
                        </a:effectLst>
                        <a:latin typeface="#9Slide03 AmpleSoft Bold" panose="02000000000000000000" pitchFamily="2" charset="0"/>
                        <a:cs typeface="Arial" panose="020B0604020202020204" pitchFamily="34" charset="0"/>
                      </a:endParaRP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1"/>
                    </a:solidFill>
                  </a:tcPr>
                </a:tc>
                <a:tc>
                  <a:txBody>
                    <a:bodyPr/>
                    <a:lstStyle/>
                    <a:p>
                      <a:pPr marL="0" marR="0" lvl="0" indent="0" algn="just" defTabSz="914400" rtl="0" eaLnBrk="0" fontAlgn="base" latinLnBrk="0" hangingPunct="0">
                        <a:lnSpc>
                          <a:spcPct val="100000"/>
                        </a:lnSpc>
                        <a:spcBef>
                          <a:spcPct val="20000"/>
                        </a:spcBef>
                        <a:spcAft>
                          <a:spcPct val="0"/>
                        </a:spcAft>
                        <a:buClrTx/>
                        <a:buSzTx/>
                        <a:buFontTx/>
                        <a:buNone/>
                        <a:tabLst/>
                        <a:defRPr/>
                      </a:pP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Người</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dân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trên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đảo</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làm</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nghề</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trồng</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trọt</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đánh</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bắt</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và</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chế</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biến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hải</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sản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dịch</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vụ</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du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lịch</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Phú</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Quốc</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nổi</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tiếng</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về</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hồ</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tiêu</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và</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nước</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mắm</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 </a:t>
                      </a:r>
                      <a:r>
                        <a:rPr kumimoji="0" lang="en-US" altLang="vi-VN" sz="2800" b="0" i="0" u="none" strike="noStrike" cap="none" normalizeH="0" baseline="0" dirty="0" err="1">
                          <a:ln>
                            <a:noFill/>
                          </a:ln>
                          <a:solidFill>
                            <a:srgbClr val="002060"/>
                          </a:solidFill>
                          <a:effectLst/>
                          <a:latin typeface="#9Slide03 AmpleSoft Bold" panose="02000000000000000000" pitchFamily="2" charset="0"/>
                          <a:cs typeface="Arial" panose="020B0604020202020204" pitchFamily="34" charset="0"/>
                        </a:rPr>
                        <a:t>ngon</a:t>
                      </a:r>
                      <a:r>
                        <a:rPr kumimoji="0" lang="en-US" altLang="vi-VN" sz="2800" b="0" i="0" u="none" strike="noStrike" cap="none" normalizeH="0" baseline="0" dirty="0">
                          <a:ln>
                            <a:noFill/>
                          </a:ln>
                          <a:solidFill>
                            <a:srgbClr val="002060"/>
                          </a:solidFill>
                          <a:effectLst/>
                          <a:latin typeface="#9Slide03 AmpleSoft Bold" panose="02000000000000000000" pitchFamily="2" charset="0"/>
                          <a:cs typeface="Arial" panose="020B0604020202020204" pitchFamily="34" charset="0"/>
                        </a:rPr>
                        <a:t>.</a:t>
                      </a:r>
                    </a:p>
                  </a:txBody>
                  <a:tcPr marT="45691" marB="45691" anchor="ctr" horzOverflow="overflow">
                    <a:lnL w="38100" cap="flat" cmpd="sng" algn="ctr">
                      <a:solidFill>
                        <a:srgbClr val="434343"/>
                      </a:solidFill>
                      <a:prstDash val="solid"/>
                      <a:round/>
                      <a:headEnd type="none" w="med" len="med"/>
                      <a:tailEnd type="none" w="med" len="med"/>
                    </a:lnL>
                    <a:lnR w="38100" cap="flat" cmpd="sng" algn="ctr">
                      <a:solidFill>
                        <a:srgbClr val="434343"/>
                      </a:solidFill>
                      <a:prstDash val="solid"/>
                      <a:round/>
                      <a:headEnd type="none" w="med" len="med"/>
                      <a:tailEnd type="none" w="med" len="med"/>
                    </a:lnR>
                    <a:lnT w="38100" cap="flat" cmpd="sng" algn="ctr">
                      <a:solidFill>
                        <a:srgbClr val="434343"/>
                      </a:solidFill>
                      <a:prstDash val="solid"/>
                      <a:round/>
                      <a:headEnd type="none" w="med" len="med"/>
                      <a:tailEnd type="none" w="med" len="med"/>
                    </a:lnT>
                    <a:lnB w="38100" cap="flat" cmpd="sng" algn="ctr">
                      <a:solidFill>
                        <a:srgbClr val="434343"/>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225379575"/>
                  </a:ext>
                </a:extLst>
              </a:tr>
            </a:tbl>
          </a:graphicData>
        </a:graphic>
      </p:graphicFrame>
      <p:graphicFrame>
        <p:nvGraphicFramePr>
          <p:cNvPr id="10" name="Table 9">
            <a:extLst>
              <a:ext uri="{FF2B5EF4-FFF2-40B4-BE49-F238E27FC236}">
                <a16:creationId xmlns:a16="http://schemas.microsoft.com/office/drawing/2014/main" id="{D791F2FF-3BE7-40FF-A3EB-E5200BF46032}"/>
              </a:ext>
            </a:extLst>
          </p:cNvPr>
          <p:cNvGraphicFramePr>
            <a:graphicFrameLocks noGrp="1"/>
          </p:cNvGraphicFramePr>
          <p:nvPr>
            <p:extLst>
              <p:ext uri="{D42A27DB-BD31-4B8C-83A1-F6EECF244321}">
                <p14:modId xmlns:p14="http://schemas.microsoft.com/office/powerpoint/2010/main" val="2059524021"/>
              </p:ext>
            </p:extLst>
          </p:nvPr>
        </p:nvGraphicFramePr>
        <p:xfrm>
          <a:off x="13081000" y="2374900"/>
          <a:ext cx="208280" cy="304800"/>
        </p:xfrm>
        <a:graphic>
          <a:graphicData uri="http://schemas.openxmlformats.org/drawingml/2006/table">
            <a:tbl>
              <a:tblPr/>
              <a:tblGrid>
                <a:gridCol w="208280">
                  <a:extLst>
                    <a:ext uri="{9D8B030D-6E8A-4147-A177-3AD203B41FA5}">
                      <a16:colId xmlns:a16="http://schemas.microsoft.com/office/drawing/2014/main" val="2635829729"/>
                    </a:ext>
                  </a:extLst>
                </a:gridCol>
              </a:tblGrid>
              <a:tr h="0">
                <a:tc>
                  <a:txBody>
                    <a:bodyPr/>
                    <a:lstStyle/>
                    <a:p>
                      <a:endParaRPr lang="en-US" dirty="0"/>
                    </a:p>
                  </a:txBody>
                  <a:tcPr>
                    <a:lnL w="57150" cmpd="sng">
                      <a:solidFill>
                        <a:schemeClr val="tx1"/>
                      </a:solidFill>
                      <a:prstDash val="solid"/>
                    </a:lnL>
                    <a:lnR w="57150" cmpd="sng">
                      <a:solidFill>
                        <a:schemeClr val="tx1"/>
                      </a:solidFill>
                      <a:prstDash val="solid"/>
                    </a:lnR>
                    <a:lnT w="57150" cmpd="sng">
                      <a:solidFill>
                        <a:schemeClr val="tx1"/>
                      </a:solidFill>
                      <a:prstDash val="solid"/>
                    </a:lnT>
                    <a:lnB w="57150" cmpd="sng">
                      <a:solidFill>
                        <a:schemeClr val="tx1"/>
                      </a:solidFill>
                      <a:prstDash val="solid"/>
                    </a:lnB>
                  </a:tcPr>
                </a:tc>
                <a:extLst>
                  <a:ext uri="{0D108BD9-81ED-4DB2-BD59-A6C34878D82A}">
                    <a16:rowId xmlns:a16="http://schemas.microsoft.com/office/drawing/2014/main" val="3968810857"/>
                  </a:ext>
                </a:extLst>
              </a:tr>
            </a:tbl>
          </a:graphicData>
        </a:graphic>
      </p:graphicFrame>
    </p:spTree>
    <p:extLst>
      <p:ext uri="{BB962C8B-B14F-4D97-AF65-F5344CB8AC3E}">
        <p14:creationId xmlns:p14="http://schemas.microsoft.com/office/powerpoint/2010/main" val="182137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4B4F33D-ABF4-48D0-9D36-715F80039E7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rot="20268550">
            <a:off x="6639035" y="1787986"/>
            <a:ext cx="5202123" cy="38957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5" name="Picture 14">
            <a:extLst>
              <a:ext uri="{FF2B5EF4-FFF2-40B4-BE49-F238E27FC236}">
                <a16:creationId xmlns:a16="http://schemas.microsoft.com/office/drawing/2014/main" id="{DC5C5EEB-C82A-493C-8BF1-79C72F20CB54}"/>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Layer>
                </a14:imgProps>
              </a:ext>
            </a:extLst>
          </a:blip>
          <a:srcRect l="19899" r="18688"/>
          <a:stretch/>
        </p:blipFill>
        <p:spPr>
          <a:xfrm rot="728068">
            <a:off x="2588836" y="362263"/>
            <a:ext cx="3860800" cy="38957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7" name="Title 4">
            <a:extLst>
              <a:ext uri="{FF2B5EF4-FFF2-40B4-BE49-F238E27FC236}">
                <a16:creationId xmlns:a16="http://schemas.microsoft.com/office/drawing/2014/main" id="{D5DEA7FD-8D3E-4B2C-8633-6EF34CD7A624}"/>
              </a:ext>
            </a:extLst>
          </p:cNvPr>
          <p:cNvSpPr>
            <a:spLocks noGrp="1"/>
          </p:cNvSpPr>
          <p:nvPr>
            <p:ph type="title"/>
          </p:nvPr>
        </p:nvSpPr>
        <p:spPr>
          <a:xfrm>
            <a:off x="2942474" y="5570109"/>
            <a:ext cx="3648826" cy="812140"/>
          </a:xfrm>
          <a:prstGeom prst="roundRect">
            <a:avLst>
              <a:gd name="adj" fmla="val 50000"/>
            </a:avLst>
          </a:prstGeom>
          <a:solidFill>
            <a:schemeClr val="accent1">
              <a:lumMod val="20000"/>
              <a:lumOff val="80000"/>
            </a:schemeClr>
          </a:solidFill>
        </p:spPr>
        <p:txBody>
          <a:bodyPr anchor="ctr"/>
          <a:lstStyle/>
          <a:p>
            <a:r>
              <a:rPr lang="en-US" sz="3600" dirty="0" err="1">
                <a:solidFill>
                  <a:schemeClr val="bg2"/>
                </a:solidFill>
                <a:effectLst/>
                <a:latin typeface="#9Slide03 AmpleSoft Bold" panose="02000000000000000000" pitchFamily="2" charset="0"/>
              </a:rPr>
              <a:t>Nghề</a:t>
            </a:r>
            <a:r>
              <a:rPr lang="en-US" sz="3600" dirty="0">
                <a:solidFill>
                  <a:schemeClr val="bg2"/>
                </a:solidFill>
                <a:effectLst/>
                <a:latin typeface="#9Slide03 AmpleSoft Bold" panose="02000000000000000000" pitchFamily="2" charset="0"/>
              </a:rPr>
              <a:t> </a:t>
            </a:r>
            <a:r>
              <a:rPr lang="en-US" sz="3600" dirty="0" err="1">
                <a:solidFill>
                  <a:schemeClr val="bg2"/>
                </a:solidFill>
                <a:effectLst/>
                <a:latin typeface="#9Slide03 AmpleSoft Bold" panose="02000000000000000000" pitchFamily="2" charset="0"/>
              </a:rPr>
              <a:t>nuôi</a:t>
            </a:r>
            <a:r>
              <a:rPr lang="en-US" sz="3600" dirty="0">
                <a:solidFill>
                  <a:schemeClr val="bg2"/>
                </a:solidFill>
                <a:effectLst/>
                <a:latin typeface="#9Slide03 AmpleSoft Bold" panose="02000000000000000000" pitchFamily="2" charset="0"/>
              </a:rPr>
              <a:t> </a:t>
            </a:r>
            <a:r>
              <a:rPr lang="en-US" sz="3600" dirty="0" err="1">
                <a:solidFill>
                  <a:schemeClr val="bg2"/>
                </a:solidFill>
                <a:effectLst/>
                <a:latin typeface="#9Slide03 AmpleSoft Bold" panose="02000000000000000000" pitchFamily="2" charset="0"/>
              </a:rPr>
              <a:t>yến</a:t>
            </a:r>
            <a:endParaRPr lang="en-US" sz="3600" dirty="0">
              <a:solidFill>
                <a:schemeClr val="bg2"/>
              </a:solidFill>
              <a:effectLst/>
              <a:latin typeface="#9Slide03 AmpleSoft Bold" panose="02000000000000000000" pitchFamily="2" charset="0"/>
            </a:endParaRPr>
          </a:p>
        </p:txBody>
      </p:sp>
    </p:spTree>
    <p:extLst>
      <p:ext uri="{BB962C8B-B14F-4D97-AF65-F5344CB8AC3E}">
        <p14:creationId xmlns:p14="http://schemas.microsoft.com/office/powerpoint/2010/main" val="396691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5D97DC-012C-44C7-97E9-FAC599878F69}"/>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rot="20798609">
            <a:off x="5593162" y="926146"/>
            <a:ext cx="6408615" cy="4165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a:extLst>
              <a:ext uri="{FF2B5EF4-FFF2-40B4-BE49-F238E27FC236}">
                <a16:creationId xmlns:a16="http://schemas.microsoft.com/office/drawing/2014/main" id="{C462399F-8DC2-4737-A62B-F3881F9BBF31}"/>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rot="495750">
            <a:off x="115220" y="664604"/>
            <a:ext cx="6174703" cy="411003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7" name="Title 4">
            <a:extLst>
              <a:ext uri="{FF2B5EF4-FFF2-40B4-BE49-F238E27FC236}">
                <a16:creationId xmlns:a16="http://schemas.microsoft.com/office/drawing/2014/main" id="{D5DEA7FD-8D3E-4B2C-8633-6EF34CD7A624}"/>
              </a:ext>
            </a:extLst>
          </p:cNvPr>
          <p:cNvSpPr>
            <a:spLocks noGrp="1"/>
          </p:cNvSpPr>
          <p:nvPr>
            <p:ph type="title"/>
          </p:nvPr>
        </p:nvSpPr>
        <p:spPr>
          <a:xfrm>
            <a:off x="2942474" y="5570109"/>
            <a:ext cx="4512426" cy="812140"/>
          </a:xfrm>
          <a:prstGeom prst="roundRect">
            <a:avLst>
              <a:gd name="adj" fmla="val 50000"/>
            </a:avLst>
          </a:prstGeom>
          <a:solidFill>
            <a:schemeClr val="tx1">
              <a:lumMod val="75000"/>
            </a:schemeClr>
          </a:solidFill>
        </p:spPr>
        <p:txBody>
          <a:bodyPr anchor="ctr"/>
          <a:lstStyle/>
          <a:p>
            <a:r>
              <a:rPr lang="en-US" sz="3600" dirty="0" err="1">
                <a:solidFill>
                  <a:schemeClr val="bg2"/>
                </a:solidFill>
                <a:effectLst/>
                <a:latin typeface="#9Slide03 AmpleSoft Bold" panose="02000000000000000000" pitchFamily="2" charset="0"/>
              </a:rPr>
              <a:t>Nghề</a:t>
            </a:r>
            <a:r>
              <a:rPr lang="en-US" sz="3600" dirty="0">
                <a:solidFill>
                  <a:schemeClr val="bg2"/>
                </a:solidFill>
                <a:effectLst/>
                <a:latin typeface="#9Slide03 AmpleSoft Bold" panose="02000000000000000000" pitchFamily="2" charset="0"/>
              </a:rPr>
              <a:t> </a:t>
            </a:r>
            <a:r>
              <a:rPr lang="en-US" sz="3600" dirty="0" err="1">
                <a:solidFill>
                  <a:schemeClr val="bg2"/>
                </a:solidFill>
                <a:latin typeface="#9Slide03 AmpleSoft Bold" panose="02000000000000000000" pitchFamily="2" charset="0"/>
              </a:rPr>
              <a:t>làm</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nước</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mắm</a:t>
            </a:r>
            <a:endParaRPr lang="en-US" sz="3600" dirty="0">
              <a:solidFill>
                <a:schemeClr val="bg2"/>
              </a:solidFill>
              <a:effectLst/>
              <a:latin typeface="#9Slide03 AmpleSoft Bold" panose="02000000000000000000" pitchFamily="2" charset="0"/>
            </a:endParaRPr>
          </a:p>
        </p:txBody>
      </p:sp>
    </p:spTree>
    <p:extLst>
      <p:ext uri="{BB962C8B-B14F-4D97-AF65-F5344CB8AC3E}">
        <p14:creationId xmlns:p14="http://schemas.microsoft.com/office/powerpoint/2010/main" val="21068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B03DA7-AAE0-4C23-BC92-B1AB7529D486}"/>
              </a:ext>
            </a:extLst>
          </p:cNvPr>
          <p:cNvSpPr txBox="1"/>
          <p:nvPr/>
        </p:nvSpPr>
        <p:spPr>
          <a:xfrm>
            <a:off x="2691954" y="248047"/>
            <a:ext cx="7696200" cy="1631216"/>
          </a:xfrm>
          <a:prstGeom prst="rect">
            <a:avLst/>
          </a:prstGeom>
          <a:noFill/>
        </p:spPr>
        <p:txBody>
          <a:bodyPr wrap="square">
            <a:spAutoFit/>
          </a:bodyPr>
          <a:lstStyle/>
          <a:p>
            <a:pPr marL="0" lvl="0" indent="0" algn="ctr" rtl="0">
              <a:spcBef>
                <a:spcPts val="0"/>
              </a:spcBef>
              <a:spcAft>
                <a:spcPts val="0"/>
              </a:spcAft>
              <a:buNone/>
            </a:pPr>
            <a:r>
              <a:rPr lang="vi-VN" sz="10000" b="1" dirty="0">
                <a:solidFill>
                  <a:schemeClr val="bg2"/>
                </a:solidFill>
                <a:latin typeface="SVN-Apple" panose="02040603050506020204" pitchFamily="18" charset="0"/>
                <a:ea typeface="Pompiere"/>
                <a:cs typeface="Pompiere"/>
                <a:sym typeface="Pompiere"/>
              </a:rPr>
              <a:t>GHI NHỚ </a:t>
            </a:r>
          </a:p>
        </p:txBody>
      </p:sp>
      <p:sp>
        <p:nvSpPr>
          <p:cNvPr id="4" name="TextBox 3">
            <a:extLst>
              <a:ext uri="{FF2B5EF4-FFF2-40B4-BE49-F238E27FC236}">
                <a16:creationId xmlns:a16="http://schemas.microsoft.com/office/drawing/2014/main" id="{1D4E6C07-2366-4037-A537-BFD9DC8D8BCF}"/>
              </a:ext>
            </a:extLst>
          </p:cNvPr>
          <p:cNvSpPr txBox="1"/>
          <p:nvPr/>
        </p:nvSpPr>
        <p:spPr>
          <a:xfrm>
            <a:off x="2540000" y="1689100"/>
            <a:ext cx="8000108" cy="1323439"/>
          </a:xfrm>
          <a:prstGeom prst="rect">
            <a:avLst/>
          </a:prstGeom>
          <a:solidFill>
            <a:srgbClr val="4DADE2">
              <a:alpha val="87059"/>
            </a:srgbClr>
          </a:solidFill>
        </p:spPr>
        <p:txBody>
          <a:bodyPr wrap="square" rtlCol="0">
            <a:spAutoFit/>
          </a:bodyPr>
          <a:lstStyle/>
          <a:p>
            <a:pPr algn="ctr"/>
            <a:r>
              <a:rPr lang="vi-VN" sz="4000" dirty="0">
                <a:latin typeface="#9Slide03 AmpleSoft Bold" panose="02000000000000000000" pitchFamily="2" charset="0"/>
              </a:rPr>
              <a:t>Nước ta có vùng biển rộng lớn với nhiều đảo và quần đảo</a:t>
            </a:r>
            <a:endParaRPr lang="en-US" sz="4000" dirty="0">
              <a:latin typeface="#9Slide03 AmpleSoft Bold" panose="02000000000000000000" pitchFamily="2" charset="0"/>
            </a:endParaRPr>
          </a:p>
        </p:txBody>
      </p:sp>
      <p:sp>
        <p:nvSpPr>
          <p:cNvPr id="5" name="TextBox 4">
            <a:extLst>
              <a:ext uri="{FF2B5EF4-FFF2-40B4-BE49-F238E27FC236}">
                <a16:creationId xmlns:a16="http://schemas.microsoft.com/office/drawing/2014/main" id="{1E239813-BC4A-4843-8CC4-49FF65B1C818}"/>
              </a:ext>
            </a:extLst>
          </p:cNvPr>
          <p:cNvSpPr txBox="1"/>
          <p:nvPr/>
        </p:nvSpPr>
        <p:spPr>
          <a:xfrm>
            <a:off x="2539999" y="3484096"/>
            <a:ext cx="8000109" cy="1938992"/>
          </a:xfrm>
          <a:prstGeom prst="rect">
            <a:avLst/>
          </a:prstGeom>
          <a:solidFill>
            <a:srgbClr val="4DADE2">
              <a:alpha val="87059"/>
            </a:srgbClr>
          </a:solidFill>
        </p:spPr>
        <p:txBody>
          <a:bodyPr wrap="square" rtlCol="0">
            <a:spAutoFit/>
          </a:bodyPr>
          <a:lstStyle/>
          <a:p>
            <a:pPr algn="ctr"/>
            <a:r>
              <a:rPr lang="vi-VN" sz="4000" dirty="0">
                <a:latin typeface="#9Slide03 AmpleSoft Bold" panose="02000000000000000000" pitchFamily="2" charset="0"/>
              </a:rPr>
              <a:t>Biển , đảo và quần đảo của nước ta có nhiều tài nguyên quý cần bảo vệ và khai thác hợp lí</a:t>
            </a:r>
            <a:endParaRPr lang="en-US" sz="4000" dirty="0">
              <a:latin typeface="#9Slide03 AmpleSoft Bold" panose="02000000000000000000" pitchFamily="2" charset="0"/>
            </a:endParaRPr>
          </a:p>
        </p:txBody>
      </p:sp>
    </p:spTree>
    <p:extLst>
      <p:ext uri="{BB962C8B-B14F-4D97-AF65-F5344CB8AC3E}">
        <p14:creationId xmlns:p14="http://schemas.microsoft.com/office/powerpoint/2010/main" val="286647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pic>
        <p:nvPicPr>
          <p:cNvPr id="5" name="Picture 4">
            <a:extLst>
              <a:ext uri="{FF2B5EF4-FFF2-40B4-BE49-F238E27FC236}">
                <a16:creationId xmlns:a16="http://schemas.microsoft.com/office/drawing/2014/main" id="{EE6B0812-611F-4F4A-9E86-9A88035584D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10984672" y="2402791"/>
            <a:ext cx="1450999" cy="1450999"/>
          </a:xfrm>
          <a:prstGeom prst="rect">
            <a:avLst/>
          </a:prstGeom>
        </p:spPr>
      </p:pic>
      <p:sp>
        <p:nvSpPr>
          <p:cNvPr id="6" name="Google Shape;970;p30">
            <a:extLst>
              <a:ext uri="{FF2B5EF4-FFF2-40B4-BE49-F238E27FC236}">
                <a16:creationId xmlns:a16="http://schemas.microsoft.com/office/drawing/2014/main" id="{997BB870-C9C3-4617-A0D3-E39783F9E094}"/>
              </a:ext>
            </a:extLst>
          </p:cNvPr>
          <p:cNvSpPr txBox="1">
            <a:spLocks/>
          </p:cNvSpPr>
          <p:nvPr/>
        </p:nvSpPr>
        <p:spPr>
          <a:xfrm>
            <a:off x="-244549" y="361507"/>
            <a:ext cx="8641451" cy="1324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600" b="1" dirty="0" err="1">
                <a:ln w="38100">
                  <a:solidFill>
                    <a:schemeClr val="accent6">
                      <a:lumMod val="50000"/>
                    </a:schemeClr>
                  </a:solidFill>
                </a:ln>
                <a:solidFill>
                  <a:schemeClr val="tx1"/>
                </a:solidFill>
                <a:latin typeface="#9Slide07 IcielKoni" pitchFamily="2" charset="0"/>
              </a:rPr>
              <a:t>Củng</a:t>
            </a:r>
            <a:r>
              <a:rPr lang="en-US" sz="16600" b="1" dirty="0">
                <a:ln w="38100">
                  <a:solidFill>
                    <a:schemeClr val="accent6">
                      <a:lumMod val="50000"/>
                    </a:schemeClr>
                  </a:solidFill>
                </a:ln>
                <a:solidFill>
                  <a:schemeClr val="tx1"/>
                </a:solidFill>
                <a:latin typeface="#9Slide07 IcielKoni" pitchFamily="2" charset="0"/>
              </a:rPr>
              <a:t> </a:t>
            </a:r>
          </a:p>
          <a:p>
            <a:pPr algn="ctr"/>
            <a:r>
              <a:rPr lang="en-US" sz="16600" b="1" dirty="0" err="1">
                <a:ln w="38100">
                  <a:solidFill>
                    <a:schemeClr val="accent6">
                      <a:lumMod val="50000"/>
                    </a:schemeClr>
                  </a:solidFill>
                </a:ln>
                <a:solidFill>
                  <a:schemeClr val="tx1"/>
                </a:solidFill>
                <a:latin typeface="#9Slide07 IcielKoni" pitchFamily="2" charset="0"/>
              </a:rPr>
              <a:t>cố</a:t>
            </a:r>
            <a:endParaRPr lang="en-US" sz="16600" b="1" dirty="0">
              <a:ln w="38100">
                <a:solidFill>
                  <a:schemeClr val="accent6">
                    <a:lumMod val="50000"/>
                  </a:schemeClr>
                </a:solidFill>
              </a:ln>
              <a:solidFill>
                <a:schemeClr val="tx1"/>
              </a:solidFill>
              <a:latin typeface="#9Slide07 IcielKoni" pitchFamily="2" charset="0"/>
            </a:endParaRPr>
          </a:p>
        </p:txBody>
      </p:sp>
      <p:pic>
        <p:nvPicPr>
          <p:cNvPr id="7" name="Picture 6">
            <a:extLst>
              <a:ext uri="{FF2B5EF4-FFF2-40B4-BE49-F238E27FC236}">
                <a16:creationId xmlns:a16="http://schemas.microsoft.com/office/drawing/2014/main" id="{2B960802-B3E6-4D0C-A3E5-49A4E66B7E4E}"/>
              </a:ext>
            </a:extLst>
          </p:cNvPr>
          <p:cNvPicPr>
            <a:picLocks noChangeAspect="1"/>
          </p:cNvPicPr>
          <p:nvPr/>
        </p:nvPicPr>
        <p:blipFill>
          <a:blip r:embed="rId5"/>
          <a:stretch>
            <a:fillRect/>
          </a:stretch>
        </p:blipFill>
        <p:spPr>
          <a:xfrm>
            <a:off x="4738481" y="2721142"/>
            <a:ext cx="1004385" cy="1013985"/>
          </a:xfrm>
          <a:prstGeom prst="rect">
            <a:avLst/>
          </a:prstGeom>
        </p:spPr>
      </p:pic>
    </p:spTree>
    <p:extLst>
      <p:ext uri="{BB962C8B-B14F-4D97-AF65-F5344CB8AC3E}">
        <p14:creationId xmlns:p14="http://schemas.microsoft.com/office/powerpoint/2010/main" val="118906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p35"/>
          <p:cNvSpPr txBox="1">
            <a:spLocks noGrp="1"/>
          </p:cNvSpPr>
          <p:nvPr>
            <p:ph type="title"/>
          </p:nvPr>
        </p:nvSpPr>
        <p:spPr>
          <a:xfrm>
            <a:off x="-129914" y="702397"/>
            <a:ext cx="12451828" cy="35097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sz="6600" b="1" dirty="0">
                <a:solidFill>
                  <a:schemeClr val="bg2">
                    <a:lumMod val="50000"/>
                  </a:schemeClr>
                </a:solidFill>
                <a:latin typeface="Cambria" panose="02040503050406030204" pitchFamily="18" charset="0"/>
                <a:ea typeface="Cambria" panose="02040503050406030204" pitchFamily="18" charset="0"/>
              </a:rPr>
              <a:t>Hãy đọc các gợi ý và đoán xem nội dung ô chữ đó là gì nhé !</a:t>
            </a:r>
            <a:endParaRPr sz="6600" b="1" dirty="0">
              <a:solidFill>
                <a:schemeClr val="bg2">
                  <a:lumMod val="50000"/>
                </a:schemeClr>
              </a:solidFill>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12"/>
                                        </p:tgtEl>
                                        <p:attrNameLst>
                                          <p:attrName>style.visibility</p:attrName>
                                        </p:attrNameLst>
                                      </p:cBhvr>
                                      <p:to>
                                        <p:strVal val="visible"/>
                                      </p:to>
                                    </p:set>
                                    <p:animEffect transition="in" filter="randombar(horizontal)">
                                      <p:cBhvr>
                                        <p:cTn id="7" dur="500"/>
                                        <p:tgtEl>
                                          <p:spTgt spid="1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pic>
        <p:nvPicPr>
          <p:cNvPr id="5" name="Picture 4">
            <a:extLst>
              <a:ext uri="{FF2B5EF4-FFF2-40B4-BE49-F238E27FC236}">
                <a16:creationId xmlns:a16="http://schemas.microsoft.com/office/drawing/2014/main" id="{EE6B0812-611F-4F4A-9E86-9A88035584D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10984672" y="2402791"/>
            <a:ext cx="1450999" cy="1450999"/>
          </a:xfrm>
          <a:prstGeom prst="rect">
            <a:avLst/>
          </a:prstGeom>
        </p:spPr>
      </p:pic>
      <p:sp>
        <p:nvSpPr>
          <p:cNvPr id="6" name="Google Shape;970;p30">
            <a:extLst>
              <a:ext uri="{FF2B5EF4-FFF2-40B4-BE49-F238E27FC236}">
                <a16:creationId xmlns:a16="http://schemas.microsoft.com/office/drawing/2014/main" id="{997BB870-C9C3-4617-A0D3-E39783F9E094}"/>
              </a:ext>
            </a:extLst>
          </p:cNvPr>
          <p:cNvSpPr txBox="1">
            <a:spLocks/>
          </p:cNvSpPr>
          <p:nvPr/>
        </p:nvSpPr>
        <p:spPr>
          <a:xfrm>
            <a:off x="0" y="307970"/>
            <a:ext cx="8641451" cy="1324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16600" b="1" dirty="0">
                <a:ln w="38100">
                  <a:solidFill>
                    <a:schemeClr val="accent6">
                      <a:lumMod val="50000"/>
                    </a:schemeClr>
                  </a:solidFill>
                </a:ln>
                <a:solidFill>
                  <a:schemeClr val="tx1"/>
                </a:solidFill>
                <a:latin typeface="#9Slide07 IcielKoni" pitchFamily="2" charset="0"/>
              </a:rPr>
              <a:t>Khởi động</a:t>
            </a:r>
            <a:endParaRPr lang="en-US" sz="16600" b="1" dirty="0">
              <a:ln w="38100">
                <a:solidFill>
                  <a:schemeClr val="accent6">
                    <a:lumMod val="50000"/>
                  </a:schemeClr>
                </a:solidFill>
              </a:ln>
              <a:solidFill>
                <a:schemeClr val="tx1"/>
              </a:solidFill>
              <a:latin typeface="#9Slide07 IcielKoni" pitchFamily="2" charset="0"/>
            </a:endParaRPr>
          </a:p>
        </p:txBody>
      </p:sp>
      <p:pic>
        <p:nvPicPr>
          <p:cNvPr id="7" name="Picture 6">
            <a:extLst>
              <a:ext uri="{FF2B5EF4-FFF2-40B4-BE49-F238E27FC236}">
                <a16:creationId xmlns:a16="http://schemas.microsoft.com/office/drawing/2014/main" id="{2B960802-B3E6-4D0C-A3E5-49A4E66B7E4E}"/>
              </a:ext>
            </a:extLst>
          </p:cNvPr>
          <p:cNvPicPr>
            <a:picLocks noChangeAspect="1"/>
          </p:cNvPicPr>
          <p:nvPr/>
        </p:nvPicPr>
        <p:blipFill>
          <a:blip r:embed="rId5"/>
          <a:stretch>
            <a:fillRect/>
          </a:stretch>
        </p:blipFill>
        <p:spPr>
          <a:xfrm>
            <a:off x="4738481" y="2721142"/>
            <a:ext cx="1004385" cy="10139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12">
            <a:extLst>
              <a:ext uri="{FF2B5EF4-FFF2-40B4-BE49-F238E27FC236}">
                <a16:creationId xmlns:a16="http://schemas.microsoft.com/office/drawing/2014/main" id="{824169A5-5490-4D46-8DF0-02F320E11F56}"/>
              </a:ext>
            </a:extLst>
          </p:cNvPr>
          <p:cNvSpPr txBox="1">
            <a:spLocks noChangeArrowheads="1"/>
          </p:cNvSpPr>
          <p:nvPr/>
        </p:nvSpPr>
        <p:spPr bwMode="auto">
          <a:xfrm>
            <a:off x="3225800" y="976313"/>
            <a:ext cx="81407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Vùng</a:t>
            </a: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biển</a:t>
            </a: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nước</a:t>
            </a:r>
            <a:r>
              <a:rPr lang="en-US" altLang="en-US" sz="4000" dirty="0">
                <a:ln>
                  <a:solidFill>
                    <a:schemeClr val="tx1"/>
                  </a:solidFill>
                </a:ln>
                <a:solidFill>
                  <a:schemeClr val="bg2"/>
                </a:solidFill>
                <a:latin typeface="#9Slide07 SVNZiclets" panose="02000603000000000000" pitchFamily="2" charset="0"/>
              </a:rPr>
              <a:t> ta </a:t>
            </a:r>
            <a:r>
              <a:rPr lang="en-US" altLang="en-US" sz="4000" dirty="0" err="1">
                <a:ln>
                  <a:solidFill>
                    <a:schemeClr val="tx1"/>
                  </a:solidFill>
                </a:ln>
                <a:solidFill>
                  <a:schemeClr val="bg2"/>
                </a:solidFill>
                <a:latin typeface="#9Slide07 SVNZiclets" panose="02000603000000000000" pitchFamily="2" charset="0"/>
              </a:rPr>
              <a:t>là</a:t>
            </a: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một</a:t>
            </a: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bộ</a:t>
            </a: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phận</a:t>
            </a: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của</a:t>
            </a: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biển</a:t>
            </a: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này</a:t>
            </a:r>
            <a:r>
              <a:rPr lang="en-US" altLang="en-US" sz="4000" dirty="0">
                <a:ln>
                  <a:solidFill>
                    <a:schemeClr val="tx1"/>
                  </a:solidFill>
                </a:ln>
                <a:solidFill>
                  <a:schemeClr val="bg2"/>
                </a:solidFill>
                <a:latin typeface="#9Slide07 SVNZiclets" panose="02000603000000000000" pitchFamily="2" charset="0"/>
              </a:rPr>
              <a:t> </a:t>
            </a:r>
          </a:p>
        </p:txBody>
      </p:sp>
      <p:graphicFrame>
        <p:nvGraphicFramePr>
          <p:cNvPr id="4" name="Group 318">
            <a:extLst>
              <a:ext uri="{FF2B5EF4-FFF2-40B4-BE49-F238E27FC236}">
                <a16:creationId xmlns:a16="http://schemas.microsoft.com/office/drawing/2014/main" id="{5084C219-612F-4639-8FDF-6E4B81F34417}"/>
              </a:ext>
            </a:extLst>
          </p:cNvPr>
          <p:cNvGraphicFramePr>
            <a:graphicFrameLocks noGrp="1"/>
          </p:cNvGraphicFramePr>
          <p:nvPr/>
        </p:nvGraphicFramePr>
        <p:xfrm>
          <a:off x="2565400" y="3588682"/>
          <a:ext cx="8039104" cy="1123017"/>
        </p:xfrm>
        <a:graphic>
          <a:graphicData uri="http://schemas.openxmlformats.org/drawingml/2006/table">
            <a:tbl>
              <a:tblPr/>
              <a:tblGrid>
                <a:gridCol w="1004888">
                  <a:extLst>
                    <a:ext uri="{9D8B030D-6E8A-4147-A177-3AD203B41FA5}">
                      <a16:colId xmlns:a16="http://schemas.microsoft.com/office/drawing/2014/main" val="20000"/>
                    </a:ext>
                  </a:extLst>
                </a:gridCol>
                <a:gridCol w="1004888">
                  <a:extLst>
                    <a:ext uri="{9D8B030D-6E8A-4147-A177-3AD203B41FA5}">
                      <a16:colId xmlns:a16="http://schemas.microsoft.com/office/drawing/2014/main" val="20001"/>
                    </a:ext>
                  </a:extLst>
                </a:gridCol>
                <a:gridCol w="1004888">
                  <a:extLst>
                    <a:ext uri="{9D8B030D-6E8A-4147-A177-3AD203B41FA5}">
                      <a16:colId xmlns:a16="http://schemas.microsoft.com/office/drawing/2014/main" val="20002"/>
                    </a:ext>
                  </a:extLst>
                </a:gridCol>
                <a:gridCol w="1004888">
                  <a:extLst>
                    <a:ext uri="{9D8B030D-6E8A-4147-A177-3AD203B41FA5}">
                      <a16:colId xmlns:a16="http://schemas.microsoft.com/office/drawing/2014/main" val="20003"/>
                    </a:ext>
                  </a:extLst>
                </a:gridCol>
                <a:gridCol w="1004888">
                  <a:extLst>
                    <a:ext uri="{9D8B030D-6E8A-4147-A177-3AD203B41FA5}">
                      <a16:colId xmlns:a16="http://schemas.microsoft.com/office/drawing/2014/main" val="20004"/>
                    </a:ext>
                  </a:extLst>
                </a:gridCol>
                <a:gridCol w="1004888">
                  <a:extLst>
                    <a:ext uri="{9D8B030D-6E8A-4147-A177-3AD203B41FA5}">
                      <a16:colId xmlns:a16="http://schemas.microsoft.com/office/drawing/2014/main" val="20005"/>
                    </a:ext>
                  </a:extLst>
                </a:gridCol>
                <a:gridCol w="1004888">
                  <a:extLst>
                    <a:ext uri="{9D8B030D-6E8A-4147-A177-3AD203B41FA5}">
                      <a16:colId xmlns:a16="http://schemas.microsoft.com/office/drawing/2014/main" val="20006"/>
                    </a:ext>
                  </a:extLst>
                </a:gridCol>
                <a:gridCol w="1004888">
                  <a:extLst>
                    <a:ext uri="{9D8B030D-6E8A-4147-A177-3AD203B41FA5}">
                      <a16:colId xmlns:a16="http://schemas.microsoft.com/office/drawing/2014/main" val="20007"/>
                    </a:ext>
                  </a:extLst>
                </a:gridCol>
              </a:tblGrid>
              <a:tr h="1123017">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9608BA97-8877-481A-8618-A5E871EF867E}"/>
              </a:ext>
            </a:extLst>
          </p:cNvPr>
          <p:cNvSpPr txBox="1"/>
          <p:nvPr/>
        </p:nvSpPr>
        <p:spPr>
          <a:xfrm>
            <a:off x="2746375" y="3642358"/>
            <a:ext cx="771525" cy="1015663"/>
          </a:xfrm>
          <a:prstGeom prst="rect">
            <a:avLst/>
          </a:prstGeom>
          <a:noFill/>
        </p:spPr>
        <p:txBody>
          <a:bodyPr wrap="square">
            <a:spAutoFit/>
          </a:bodyPr>
          <a:lstStyle/>
          <a:p>
            <a:r>
              <a:rPr lang="en-US" sz="6000" dirty="0">
                <a:solidFill>
                  <a:schemeClr val="bg2"/>
                </a:solidFill>
                <a:latin typeface="#9Slide03 AmpleSoft Bold" panose="02000000000000000000" pitchFamily="2" charset="0"/>
              </a:rPr>
              <a:t>B</a:t>
            </a:r>
            <a:endParaRPr lang="en-US" sz="6000" dirty="0">
              <a:latin typeface="#9Slide03 AmpleSoft Bold" panose="02000000000000000000" pitchFamily="2" charset="0"/>
            </a:endParaRPr>
          </a:p>
        </p:txBody>
      </p:sp>
      <p:sp>
        <p:nvSpPr>
          <p:cNvPr id="7" name="TextBox 6">
            <a:extLst>
              <a:ext uri="{FF2B5EF4-FFF2-40B4-BE49-F238E27FC236}">
                <a16:creationId xmlns:a16="http://schemas.microsoft.com/office/drawing/2014/main" id="{83CB3B82-362D-4555-8EB9-8C5833A97B34}"/>
              </a:ext>
            </a:extLst>
          </p:cNvPr>
          <p:cNvSpPr txBox="1"/>
          <p:nvPr/>
        </p:nvSpPr>
        <p:spPr>
          <a:xfrm>
            <a:off x="3876675" y="3642357"/>
            <a:ext cx="771525" cy="1015663"/>
          </a:xfrm>
          <a:prstGeom prst="rect">
            <a:avLst/>
          </a:prstGeom>
          <a:noFill/>
        </p:spPr>
        <p:txBody>
          <a:bodyPr wrap="square">
            <a:spAutoFit/>
          </a:bodyPr>
          <a:lstStyle/>
          <a:p>
            <a:r>
              <a:rPr lang="en-US" sz="6000" dirty="0">
                <a:solidFill>
                  <a:schemeClr val="bg2"/>
                </a:solidFill>
                <a:latin typeface="#9Slide03 AmpleSoft Bold" panose="02000000000000000000" pitchFamily="2" charset="0"/>
              </a:rPr>
              <a:t>I</a:t>
            </a:r>
            <a:endParaRPr lang="en-US" sz="6000" dirty="0">
              <a:latin typeface="#9Slide03 AmpleSoft Bold" panose="02000000000000000000" pitchFamily="2" charset="0"/>
            </a:endParaRPr>
          </a:p>
        </p:txBody>
      </p:sp>
      <p:sp>
        <p:nvSpPr>
          <p:cNvPr id="8" name="TextBox 7">
            <a:extLst>
              <a:ext uri="{FF2B5EF4-FFF2-40B4-BE49-F238E27FC236}">
                <a16:creationId xmlns:a16="http://schemas.microsoft.com/office/drawing/2014/main" id="{5F7EF031-51CF-4CCD-B892-9848DF3C772C}"/>
              </a:ext>
            </a:extLst>
          </p:cNvPr>
          <p:cNvSpPr txBox="1"/>
          <p:nvPr/>
        </p:nvSpPr>
        <p:spPr>
          <a:xfrm>
            <a:off x="4648200" y="3642689"/>
            <a:ext cx="771525" cy="1015663"/>
          </a:xfrm>
          <a:prstGeom prst="rect">
            <a:avLst/>
          </a:prstGeom>
          <a:noFill/>
        </p:spPr>
        <p:txBody>
          <a:bodyPr wrap="square">
            <a:spAutoFit/>
          </a:bodyPr>
          <a:lstStyle/>
          <a:p>
            <a:r>
              <a:rPr lang="en-US" sz="6000" dirty="0">
                <a:solidFill>
                  <a:schemeClr val="bg2"/>
                </a:solidFill>
                <a:latin typeface="#9Slide03 AmpleSoft Bold" panose="02000000000000000000" pitchFamily="2" charset="0"/>
              </a:rPr>
              <a:t>Ể</a:t>
            </a:r>
            <a:endParaRPr lang="en-US" sz="6000" dirty="0">
              <a:latin typeface="#9Slide03 AmpleSoft Bold" panose="02000000000000000000" pitchFamily="2" charset="0"/>
            </a:endParaRPr>
          </a:p>
        </p:txBody>
      </p:sp>
      <p:sp>
        <p:nvSpPr>
          <p:cNvPr id="9" name="TextBox 8">
            <a:extLst>
              <a:ext uri="{FF2B5EF4-FFF2-40B4-BE49-F238E27FC236}">
                <a16:creationId xmlns:a16="http://schemas.microsoft.com/office/drawing/2014/main" id="{7AF1EFA3-9F2A-4406-8E10-8389DBA4A99D}"/>
              </a:ext>
            </a:extLst>
          </p:cNvPr>
          <p:cNvSpPr txBox="1"/>
          <p:nvPr/>
        </p:nvSpPr>
        <p:spPr>
          <a:xfrm>
            <a:off x="5710237" y="3639814"/>
            <a:ext cx="771525" cy="1015663"/>
          </a:xfrm>
          <a:prstGeom prst="rect">
            <a:avLst/>
          </a:prstGeom>
          <a:noFill/>
        </p:spPr>
        <p:txBody>
          <a:bodyPr wrap="square">
            <a:spAutoFit/>
          </a:bodyPr>
          <a:lstStyle/>
          <a:p>
            <a:r>
              <a:rPr lang="en-US" sz="6000" dirty="0">
                <a:solidFill>
                  <a:schemeClr val="bg2"/>
                </a:solidFill>
                <a:latin typeface="#9Slide03 AmpleSoft Bold" panose="02000000000000000000" pitchFamily="2" charset="0"/>
              </a:rPr>
              <a:t>N</a:t>
            </a:r>
            <a:endParaRPr lang="en-US" sz="6000" dirty="0">
              <a:latin typeface="#9Slide03 AmpleSoft Bold" panose="02000000000000000000" pitchFamily="2" charset="0"/>
            </a:endParaRPr>
          </a:p>
        </p:txBody>
      </p:sp>
      <p:sp>
        <p:nvSpPr>
          <p:cNvPr id="10" name="TextBox 9">
            <a:extLst>
              <a:ext uri="{FF2B5EF4-FFF2-40B4-BE49-F238E27FC236}">
                <a16:creationId xmlns:a16="http://schemas.microsoft.com/office/drawing/2014/main" id="{E8FE17C0-F33F-451B-8573-6A68620D3CF0}"/>
              </a:ext>
            </a:extLst>
          </p:cNvPr>
          <p:cNvSpPr txBox="1"/>
          <p:nvPr/>
        </p:nvSpPr>
        <p:spPr>
          <a:xfrm>
            <a:off x="6711950" y="3639813"/>
            <a:ext cx="771525" cy="1015663"/>
          </a:xfrm>
          <a:prstGeom prst="rect">
            <a:avLst/>
          </a:prstGeom>
          <a:noFill/>
        </p:spPr>
        <p:txBody>
          <a:bodyPr wrap="square">
            <a:spAutoFit/>
          </a:bodyPr>
          <a:lstStyle/>
          <a:p>
            <a:r>
              <a:rPr lang="en-US" sz="6000" dirty="0">
                <a:solidFill>
                  <a:schemeClr val="bg2"/>
                </a:solidFill>
                <a:latin typeface="#9Slide03 AmpleSoft Bold" panose="02000000000000000000" pitchFamily="2" charset="0"/>
              </a:rPr>
              <a:t>Đ</a:t>
            </a:r>
            <a:endParaRPr lang="en-US" sz="6000" dirty="0">
              <a:latin typeface="#9Slide03 AmpleSoft Bold" panose="02000000000000000000" pitchFamily="2" charset="0"/>
            </a:endParaRPr>
          </a:p>
        </p:txBody>
      </p:sp>
      <p:sp>
        <p:nvSpPr>
          <p:cNvPr id="11" name="TextBox 10">
            <a:extLst>
              <a:ext uri="{FF2B5EF4-FFF2-40B4-BE49-F238E27FC236}">
                <a16:creationId xmlns:a16="http://schemas.microsoft.com/office/drawing/2014/main" id="{15067A63-C88C-408F-9243-B1E0DBE9EF95}"/>
              </a:ext>
            </a:extLst>
          </p:cNvPr>
          <p:cNvSpPr txBox="1"/>
          <p:nvPr/>
        </p:nvSpPr>
        <p:spPr>
          <a:xfrm>
            <a:off x="7773987" y="3639813"/>
            <a:ext cx="771525" cy="1015663"/>
          </a:xfrm>
          <a:prstGeom prst="rect">
            <a:avLst/>
          </a:prstGeom>
          <a:noFill/>
        </p:spPr>
        <p:txBody>
          <a:bodyPr wrap="square">
            <a:spAutoFit/>
          </a:bodyPr>
          <a:lstStyle/>
          <a:p>
            <a:r>
              <a:rPr lang="en-US" sz="6000" dirty="0">
                <a:solidFill>
                  <a:schemeClr val="bg2"/>
                </a:solidFill>
                <a:latin typeface="#9Slide03 AmpleSoft Bold" panose="02000000000000000000" pitchFamily="2" charset="0"/>
              </a:rPr>
              <a:t>Ô</a:t>
            </a:r>
            <a:endParaRPr lang="en-US" sz="6000" dirty="0">
              <a:latin typeface="#9Slide03 AmpleSoft Bold" panose="02000000000000000000" pitchFamily="2" charset="0"/>
            </a:endParaRPr>
          </a:p>
        </p:txBody>
      </p:sp>
      <p:sp>
        <p:nvSpPr>
          <p:cNvPr id="12" name="TextBox 11">
            <a:extLst>
              <a:ext uri="{FF2B5EF4-FFF2-40B4-BE49-F238E27FC236}">
                <a16:creationId xmlns:a16="http://schemas.microsoft.com/office/drawing/2014/main" id="{59D61D35-B9E8-4811-BDC4-6FC52415F6B1}"/>
              </a:ext>
            </a:extLst>
          </p:cNvPr>
          <p:cNvSpPr txBox="1"/>
          <p:nvPr/>
        </p:nvSpPr>
        <p:spPr>
          <a:xfrm>
            <a:off x="8803482" y="3639812"/>
            <a:ext cx="771525" cy="1015663"/>
          </a:xfrm>
          <a:prstGeom prst="rect">
            <a:avLst/>
          </a:prstGeom>
          <a:noFill/>
        </p:spPr>
        <p:txBody>
          <a:bodyPr wrap="square">
            <a:spAutoFit/>
          </a:bodyPr>
          <a:lstStyle/>
          <a:p>
            <a:r>
              <a:rPr lang="en-US" sz="6000" dirty="0">
                <a:solidFill>
                  <a:schemeClr val="bg2"/>
                </a:solidFill>
                <a:latin typeface="#9Slide03 AmpleSoft Bold" panose="02000000000000000000" pitchFamily="2" charset="0"/>
              </a:rPr>
              <a:t>N</a:t>
            </a:r>
            <a:endParaRPr lang="en-US" sz="6000" dirty="0">
              <a:latin typeface="#9Slide03 AmpleSoft Bold" panose="02000000000000000000" pitchFamily="2" charset="0"/>
            </a:endParaRPr>
          </a:p>
        </p:txBody>
      </p:sp>
      <p:sp>
        <p:nvSpPr>
          <p:cNvPr id="13" name="TextBox 12">
            <a:extLst>
              <a:ext uri="{FF2B5EF4-FFF2-40B4-BE49-F238E27FC236}">
                <a16:creationId xmlns:a16="http://schemas.microsoft.com/office/drawing/2014/main" id="{B519C879-CCC1-475F-A5A6-2964FB50F384}"/>
              </a:ext>
            </a:extLst>
          </p:cNvPr>
          <p:cNvSpPr txBox="1"/>
          <p:nvPr/>
        </p:nvSpPr>
        <p:spPr>
          <a:xfrm>
            <a:off x="9764318" y="3639812"/>
            <a:ext cx="771525" cy="1015663"/>
          </a:xfrm>
          <a:prstGeom prst="rect">
            <a:avLst/>
          </a:prstGeom>
          <a:noFill/>
        </p:spPr>
        <p:txBody>
          <a:bodyPr wrap="square">
            <a:spAutoFit/>
          </a:bodyPr>
          <a:lstStyle/>
          <a:p>
            <a:r>
              <a:rPr lang="en-US" sz="6000" dirty="0">
                <a:solidFill>
                  <a:schemeClr val="bg2"/>
                </a:solidFill>
                <a:latin typeface="#9Slide03 AmpleSoft Bold" panose="02000000000000000000" pitchFamily="2" charset="0"/>
              </a:rPr>
              <a:t>G</a:t>
            </a:r>
            <a:endParaRPr lang="en-US" sz="6000" dirty="0">
              <a:latin typeface="#9Slide03 AmpleSoft Bold" panose="02000000000000000000" pitchFamily="2" charset="0"/>
            </a:endParaRPr>
          </a:p>
        </p:txBody>
      </p:sp>
    </p:spTree>
    <p:extLst>
      <p:ext uri="{BB962C8B-B14F-4D97-AF65-F5344CB8AC3E}">
        <p14:creationId xmlns:p14="http://schemas.microsoft.com/office/powerpoint/2010/main" val="204114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6" grpId="0"/>
      <p:bldP spid="7" grpId="0"/>
      <p:bldP spid="8" grpId="0"/>
      <p:bldP spid="9" grpId="0"/>
      <p:bldP spid="10" grpId="0"/>
      <p:bldP spid="11" grpId="0"/>
      <p:bldP spid="12"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12">
            <a:extLst>
              <a:ext uri="{FF2B5EF4-FFF2-40B4-BE49-F238E27FC236}">
                <a16:creationId xmlns:a16="http://schemas.microsoft.com/office/drawing/2014/main" id="{824169A5-5490-4D46-8DF0-02F320E11F56}"/>
              </a:ext>
            </a:extLst>
          </p:cNvPr>
          <p:cNvSpPr txBox="1">
            <a:spLocks noChangeArrowheads="1"/>
          </p:cNvSpPr>
          <p:nvPr/>
        </p:nvSpPr>
        <p:spPr bwMode="auto">
          <a:xfrm>
            <a:off x="2844800" y="1344613"/>
            <a:ext cx="81407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4000" dirty="0">
                <a:ln>
                  <a:solidFill>
                    <a:schemeClr val="tx1"/>
                  </a:solidFill>
                </a:ln>
                <a:solidFill>
                  <a:schemeClr val="bg2"/>
                </a:solidFill>
                <a:latin typeface="#9Slide07 SVNZiclets" panose="02000603000000000000" pitchFamily="2" charset="0"/>
              </a:rPr>
              <a:t> </a:t>
            </a:r>
            <a:r>
              <a:rPr lang="en-US" altLang="en-US" sz="4000" dirty="0" err="1">
                <a:ln>
                  <a:solidFill>
                    <a:schemeClr val="tx1"/>
                  </a:solidFill>
                </a:ln>
                <a:solidFill>
                  <a:schemeClr val="bg2"/>
                </a:solidFill>
                <a:latin typeface="#9Slide07 SVNZiclets" panose="02000603000000000000" pitchFamily="2" charset="0"/>
              </a:rPr>
              <a:t>đảo</a:t>
            </a:r>
            <a:r>
              <a:rPr lang="en-US" altLang="en-US" sz="4000" dirty="0">
                <a:ln>
                  <a:solidFill>
                    <a:schemeClr val="tx1"/>
                  </a:solidFill>
                </a:ln>
                <a:solidFill>
                  <a:schemeClr val="bg2"/>
                </a:solidFill>
                <a:latin typeface="#9Slide07 SVNZiclets" panose="02000603000000000000" pitchFamily="2" charset="0"/>
              </a:rPr>
              <a:t> </a:t>
            </a:r>
            <a:r>
              <a:rPr lang="vi-VN" altLang="en-US" sz="4000" dirty="0">
                <a:ln>
                  <a:solidFill>
                    <a:schemeClr val="tx1"/>
                  </a:solidFill>
                </a:ln>
                <a:solidFill>
                  <a:schemeClr val="bg2"/>
                </a:solidFill>
                <a:latin typeface="#9Slide07 SVNZiclets" panose="02000603000000000000" pitchFamily="2" charset="0"/>
              </a:rPr>
              <a:t>nổi tiếng </a:t>
            </a:r>
            <a:r>
              <a:rPr lang="en-US" altLang="en-US" sz="4000" dirty="0" err="1">
                <a:ln>
                  <a:solidFill>
                    <a:schemeClr val="tx1"/>
                  </a:solidFill>
                </a:ln>
                <a:solidFill>
                  <a:schemeClr val="bg2"/>
                </a:solidFill>
                <a:latin typeface="#9Slide07 SVNZiclets" panose="02000603000000000000" pitchFamily="2" charset="0"/>
              </a:rPr>
              <a:t>với</a:t>
            </a:r>
            <a:r>
              <a:rPr lang="en-US" altLang="en-US" sz="4000" dirty="0">
                <a:ln>
                  <a:solidFill>
                    <a:schemeClr val="tx1"/>
                  </a:solidFill>
                </a:ln>
                <a:solidFill>
                  <a:schemeClr val="bg2"/>
                </a:solidFill>
                <a:latin typeface="#9Slide07 SVNZiclets" panose="02000603000000000000" pitchFamily="2" charset="0"/>
              </a:rPr>
              <a:t> </a:t>
            </a:r>
            <a:r>
              <a:rPr lang="vi-VN" altLang="en-US" sz="4000" dirty="0">
                <a:ln>
                  <a:solidFill>
                    <a:schemeClr val="tx1"/>
                  </a:solidFill>
                </a:ln>
                <a:solidFill>
                  <a:schemeClr val="bg2"/>
                </a:solidFill>
                <a:latin typeface="#9Slide07 SVNZiclets" panose="02000603000000000000" pitchFamily="2" charset="0"/>
              </a:rPr>
              <a:t>hồ tiêu và nước mắm ngon</a:t>
            </a:r>
            <a:endParaRPr lang="en-US" altLang="en-US" sz="4000" dirty="0">
              <a:ln>
                <a:solidFill>
                  <a:schemeClr val="tx1"/>
                </a:solidFill>
              </a:ln>
              <a:solidFill>
                <a:schemeClr val="bg2"/>
              </a:solidFill>
              <a:latin typeface="#9Slide07 SVNZiclets" panose="02000603000000000000" pitchFamily="2" charset="0"/>
            </a:endParaRPr>
          </a:p>
        </p:txBody>
      </p:sp>
      <p:graphicFrame>
        <p:nvGraphicFramePr>
          <p:cNvPr id="4" name="Group 318">
            <a:extLst>
              <a:ext uri="{FF2B5EF4-FFF2-40B4-BE49-F238E27FC236}">
                <a16:creationId xmlns:a16="http://schemas.microsoft.com/office/drawing/2014/main" id="{5084C219-612F-4639-8FDF-6E4B81F34417}"/>
              </a:ext>
            </a:extLst>
          </p:cNvPr>
          <p:cNvGraphicFramePr>
            <a:graphicFrameLocks noGrp="1"/>
          </p:cNvGraphicFramePr>
          <p:nvPr>
            <p:extLst>
              <p:ext uri="{D42A27DB-BD31-4B8C-83A1-F6EECF244321}">
                <p14:modId xmlns:p14="http://schemas.microsoft.com/office/powerpoint/2010/main" val="3767498991"/>
              </p:ext>
            </p:extLst>
          </p:nvPr>
        </p:nvGraphicFramePr>
        <p:xfrm>
          <a:off x="2565400" y="3588682"/>
          <a:ext cx="7034216" cy="1123017"/>
        </p:xfrm>
        <a:graphic>
          <a:graphicData uri="http://schemas.openxmlformats.org/drawingml/2006/table">
            <a:tbl>
              <a:tblPr/>
              <a:tblGrid>
                <a:gridCol w="1004888">
                  <a:extLst>
                    <a:ext uri="{9D8B030D-6E8A-4147-A177-3AD203B41FA5}">
                      <a16:colId xmlns:a16="http://schemas.microsoft.com/office/drawing/2014/main" val="20000"/>
                    </a:ext>
                  </a:extLst>
                </a:gridCol>
                <a:gridCol w="1004888">
                  <a:extLst>
                    <a:ext uri="{9D8B030D-6E8A-4147-A177-3AD203B41FA5}">
                      <a16:colId xmlns:a16="http://schemas.microsoft.com/office/drawing/2014/main" val="20001"/>
                    </a:ext>
                  </a:extLst>
                </a:gridCol>
                <a:gridCol w="1004888">
                  <a:extLst>
                    <a:ext uri="{9D8B030D-6E8A-4147-A177-3AD203B41FA5}">
                      <a16:colId xmlns:a16="http://schemas.microsoft.com/office/drawing/2014/main" val="20002"/>
                    </a:ext>
                  </a:extLst>
                </a:gridCol>
                <a:gridCol w="1004888">
                  <a:extLst>
                    <a:ext uri="{9D8B030D-6E8A-4147-A177-3AD203B41FA5}">
                      <a16:colId xmlns:a16="http://schemas.microsoft.com/office/drawing/2014/main" val="20003"/>
                    </a:ext>
                  </a:extLst>
                </a:gridCol>
                <a:gridCol w="1004888">
                  <a:extLst>
                    <a:ext uri="{9D8B030D-6E8A-4147-A177-3AD203B41FA5}">
                      <a16:colId xmlns:a16="http://schemas.microsoft.com/office/drawing/2014/main" val="20004"/>
                    </a:ext>
                  </a:extLst>
                </a:gridCol>
                <a:gridCol w="1004888">
                  <a:extLst>
                    <a:ext uri="{9D8B030D-6E8A-4147-A177-3AD203B41FA5}">
                      <a16:colId xmlns:a16="http://schemas.microsoft.com/office/drawing/2014/main" val="20005"/>
                    </a:ext>
                  </a:extLst>
                </a:gridCol>
                <a:gridCol w="1004888">
                  <a:extLst>
                    <a:ext uri="{9D8B030D-6E8A-4147-A177-3AD203B41FA5}">
                      <a16:colId xmlns:a16="http://schemas.microsoft.com/office/drawing/2014/main" val="20006"/>
                    </a:ext>
                  </a:extLst>
                </a:gridCol>
              </a:tblGrid>
              <a:tr h="1123017">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9608BA97-8877-481A-8618-A5E871EF867E}"/>
              </a:ext>
            </a:extLst>
          </p:cNvPr>
          <p:cNvSpPr txBox="1"/>
          <p:nvPr/>
        </p:nvSpPr>
        <p:spPr>
          <a:xfrm>
            <a:off x="2746375" y="3642358"/>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P</a:t>
            </a:r>
            <a:endParaRPr lang="en-US" sz="6000" dirty="0">
              <a:latin typeface="#9Slide03 AmpleSoft Bold" panose="02000000000000000000" pitchFamily="2" charset="0"/>
            </a:endParaRPr>
          </a:p>
        </p:txBody>
      </p:sp>
      <p:sp>
        <p:nvSpPr>
          <p:cNvPr id="7" name="TextBox 6">
            <a:extLst>
              <a:ext uri="{FF2B5EF4-FFF2-40B4-BE49-F238E27FC236}">
                <a16:creationId xmlns:a16="http://schemas.microsoft.com/office/drawing/2014/main" id="{83CB3B82-362D-4555-8EB9-8C5833A97B34}"/>
              </a:ext>
            </a:extLst>
          </p:cNvPr>
          <p:cNvSpPr txBox="1"/>
          <p:nvPr/>
        </p:nvSpPr>
        <p:spPr>
          <a:xfrm>
            <a:off x="3876675" y="3642357"/>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H</a:t>
            </a:r>
            <a:endParaRPr lang="en-US" sz="6000" dirty="0">
              <a:latin typeface="#9Slide03 AmpleSoft Bold" panose="02000000000000000000" pitchFamily="2" charset="0"/>
            </a:endParaRPr>
          </a:p>
        </p:txBody>
      </p:sp>
      <p:sp>
        <p:nvSpPr>
          <p:cNvPr id="8" name="TextBox 7">
            <a:extLst>
              <a:ext uri="{FF2B5EF4-FFF2-40B4-BE49-F238E27FC236}">
                <a16:creationId xmlns:a16="http://schemas.microsoft.com/office/drawing/2014/main" id="{5F7EF031-51CF-4CCD-B892-9848DF3C772C}"/>
              </a:ext>
            </a:extLst>
          </p:cNvPr>
          <p:cNvSpPr txBox="1"/>
          <p:nvPr/>
        </p:nvSpPr>
        <p:spPr>
          <a:xfrm>
            <a:off x="4648200" y="3642689"/>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Ú</a:t>
            </a:r>
            <a:endParaRPr lang="en-US" sz="6000" dirty="0">
              <a:latin typeface="#9Slide03 AmpleSoft Bold" panose="02000000000000000000" pitchFamily="2" charset="0"/>
            </a:endParaRPr>
          </a:p>
        </p:txBody>
      </p:sp>
      <p:sp>
        <p:nvSpPr>
          <p:cNvPr id="9" name="TextBox 8">
            <a:extLst>
              <a:ext uri="{FF2B5EF4-FFF2-40B4-BE49-F238E27FC236}">
                <a16:creationId xmlns:a16="http://schemas.microsoft.com/office/drawing/2014/main" id="{7AF1EFA3-9F2A-4406-8E10-8389DBA4A99D}"/>
              </a:ext>
            </a:extLst>
          </p:cNvPr>
          <p:cNvSpPr txBox="1"/>
          <p:nvPr/>
        </p:nvSpPr>
        <p:spPr>
          <a:xfrm>
            <a:off x="5710237" y="3639814"/>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Q</a:t>
            </a:r>
            <a:endParaRPr lang="en-US" sz="6000" dirty="0">
              <a:latin typeface="#9Slide03 AmpleSoft Bold" panose="02000000000000000000" pitchFamily="2" charset="0"/>
            </a:endParaRPr>
          </a:p>
        </p:txBody>
      </p:sp>
      <p:sp>
        <p:nvSpPr>
          <p:cNvPr id="10" name="TextBox 9">
            <a:extLst>
              <a:ext uri="{FF2B5EF4-FFF2-40B4-BE49-F238E27FC236}">
                <a16:creationId xmlns:a16="http://schemas.microsoft.com/office/drawing/2014/main" id="{E8FE17C0-F33F-451B-8573-6A68620D3CF0}"/>
              </a:ext>
            </a:extLst>
          </p:cNvPr>
          <p:cNvSpPr txBox="1"/>
          <p:nvPr/>
        </p:nvSpPr>
        <p:spPr>
          <a:xfrm>
            <a:off x="6711950" y="3639813"/>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U</a:t>
            </a:r>
            <a:endParaRPr lang="en-US" sz="6000" dirty="0">
              <a:latin typeface="#9Slide03 AmpleSoft Bold" panose="02000000000000000000" pitchFamily="2" charset="0"/>
            </a:endParaRPr>
          </a:p>
        </p:txBody>
      </p:sp>
      <p:sp>
        <p:nvSpPr>
          <p:cNvPr id="11" name="TextBox 10">
            <a:extLst>
              <a:ext uri="{FF2B5EF4-FFF2-40B4-BE49-F238E27FC236}">
                <a16:creationId xmlns:a16="http://schemas.microsoft.com/office/drawing/2014/main" id="{15067A63-C88C-408F-9243-B1E0DBE9EF95}"/>
              </a:ext>
            </a:extLst>
          </p:cNvPr>
          <p:cNvSpPr txBox="1"/>
          <p:nvPr/>
        </p:nvSpPr>
        <p:spPr>
          <a:xfrm>
            <a:off x="7773987" y="3639813"/>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Ố</a:t>
            </a:r>
            <a:endParaRPr lang="en-US" sz="6000" dirty="0">
              <a:latin typeface="#9Slide03 AmpleSoft Bold" panose="02000000000000000000" pitchFamily="2" charset="0"/>
            </a:endParaRPr>
          </a:p>
        </p:txBody>
      </p:sp>
      <p:sp>
        <p:nvSpPr>
          <p:cNvPr id="12" name="TextBox 11">
            <a:extLst>
              <a:ext uri="{FF2B5EF4-FFF2-40B4-BE49-F238E27FC236}">
                <a16:creationId xmlns:a16="http://schemas.microsoft.com/office/drawing/2014/main" id="{59D61D35-B9E8-4811-BDC4-6FC52415F6B1}"/>
              </a:ext>
            </a:extLst>
          </p:cNvPr>
          <p:cNvSpPr txBox="1"/>
          <p:nvPr/>
        </p:nvSpPr>
        <p:spPr>
          <a:xfrm>
            <a:off x="8803482" y="3639812"/>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C</a:t>
            </a:r>
            <a:endParaRPr lang="en-US" sz="6000" dirty="0">
              <a:latin typeface="#9Slide03 AmpleSoft Bold" panose="02000000000000000000" pitchFamily="2" charset="0"/>
            </a:endParaRPr>
          </a:p>
        </p:txBody>
      </p:sp>
    </p:spTree>
    <p:extLst>
      <p:ext uri="{BB962C8B-B14F-4D97-AF65-F5344CB8AC3E}">
        <p14:creationId xmlns:p14="http://schemas.microsoft.com/office/powerpoint/2010/main" val="117441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6" grpId="0"/>
      <p:bldP spid="7" grpId="0"/>
      <p:bldP spid="8" grpId="0"/>
      <p:bldP spid="9" grpId="0"/>
      <p:bldP spid="10" grpId="0"/>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12">
            <a:extLst>
              <a:ext uri="{FF2B5EF4-FFF2-40B4-BE49-F238E27FC236}">
                <a16:creationId xmlns:a16="http://schemas.microsoft.com/office/drawing/2014/main" id="{824169A5-5490-4D46-8DF0-02F320E11F56}"/>
              </a:ext>
            </a:extLst>
          </p:cNvPr>
          <p:cNvSpPr txBox="1">
            <a:spLocks noChangeArrowheads="1"/>
          </p:cNvSpPr>
          <p:nvPr/>
        </p:nvSpPr>
        <p:spPr bwMode="auto">
          <a:xfrm>
            <a:off x="3225800" y="976313"/>
            <a:ext cx="81407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4000" dirty="0">
                <a:ln>
                  <a:solidFill>
                    <a:schemeClr val="tx1"/>
                  </a:solidFill>
                </a:ln>
                <a:solidFill>
                  <a:schemeClr val="bg2"/>
                </a:solidFill>
                <a:latin typeface="#9Slide07 SVNZiclets" panose="02000603000000000000" pitchFamily="2" charset="0"/>
              </a:rPr>
              <a:t> </a:t>
            </a:r>
            <a:r>
              <a:rPr lang="vi-VN" altLang="en-US" sz="4000" dirty="0">
                <a:ln>
                  <a:solidFill>
                    <a:schemeClr val="tx1"/>
                  </a:solidFill>
                </a:ln>
                <a:solidFill>
                  <a:schemeClr val="bg2"/>
                </a:solidFill>
                <a:latin typeface="#9Slide07 SVNZiclets" panose="02000603000000000000" pitchFamily="2" charset="0"/>
              </a:rPr>
              <a:t>TÊN QUẦN ĐẢO NỔI TIẾNG MIỀN TRUNG THUỘC TỈNH KHÁNH HÒA</a:t>
            </a:r>
            <a:r>
              <a:rPr lang="en-US" altLang="en-US" sz="4000" dirty="0">
                <a:ln>
                  <a:solidFill>
                    <a:schemeClr val="tx1"/>
                  </a:solidFill>
                </a:ln>
                <a:solidFill>
                  <a:schemeClr val="bg2"/>
                </a:solidFill>
                <a:latin typeface="#9Slide07 SVNZiclets" panose="02000603000000000000" pitchFamily="2" charset="0"/>
              </a:rPr>
              <a:t> </a:t>
            </a:r>
          </a:p>
        </p:txBody>
      </p:sp>
      <p:graphicFrame>
        <p:nvGraphicFramePr>
          <p:cNvPr id="4" name="Group 318">
            <a:extLst>
              <a:ext uri="{FF2B5EF4-FFF2-40B4-BE49-F238E27FC236}">
                <a16:creationId xmlns:a16="http://schemas.microsoft.com/office/drawing/2014/main" id="{5084C219-612F-4639-8FDF-6E4B81F34417}"/>
              </a:ext>
            </a:extLst>
          </p:cNvPr>
          <p:cNvGraphicFramePr>
            <a:graphicFrameLocks noGrp="1"/>
          </p:cNvGraphicFramePr>
          <p:nvPr/>
        </p:nvGraphicFramePr>
        <p:xfrm>
          <a:off x="2565400" y="3588682"/>
          <a:ext cx="8039104" cy="1123017"/>
        </p:xfrm>
        <a:graphic>
          <a:graphicData uri="http://schemas.openxmlformats.org/drawingml/2006/table">
            <a:tbl>
              <a:tblPr/>
              <a:tblGrid>
                <a:gridCol w="1004888">
                  <a:extLst>
                    <a:ext uri="{9D8B030D-6E8A-4147-A177-3AD203B41FA5}">
                      <a16:colId xmlns:a16="http://schemas.microsoft.com/office/drawing/2014/main" val="20000"/>
                    </a:ext>
                  </a:extLst>
                </a:gridCol>
                <a:gridCol w="1004888">
                  <a:extLst>
                    <a:ext uri="{9D8B030D-6E8A-4147-A177-3AD203B41FA5}">
                      <a16:colId xmlns:a16="http://schemas.microsoft.com/office/drawing/2014/main" val="20001"/>
                    </a:ext>
                  </a:extLst>
                </a:gridCol>
                <a:gridCol w="1004888">
                  <a:extLst>
                    <a:ext uri="{9D8B030D-6E8A-4147-A177-3AD203B41FA5}">
                      <a16:colId xmlns:a16="http://schemas.microsoft.com/office/drawing/2014/main" val="20002"/>
                    </a:ext>
                  </a:extLst>
                </a:gridCol>
                <a:gridCol w="1004888">
                  <a:extLst>
                    <a:ext uri="{9D8B030D-6E8A-4147-A177-3AD203B41FA5}">
                      <a16:colId xmlns:a16="http://schemas.microsoft.com/office/drawing/2014/main" val="20003"/>
                    </a:ext>
                  </a:extLst>
                </a:gridCol>
                <a:gridCol w="1004888">
                  <a:extLst>
                    <a:ext uri="{9D8B030D-6E8A-4147-A177-3AD203B41FA5}">
                      <a16:colId xmlns:a16="http://schemas.microsoft.com/office/drawing/2014/main" val="20004"/>
                    </a:ext>
                  </a:extLst>
                </a:gridCol>
                <a:gridCol w="1004888">
                  <a:extLst>
                    <a:ext uri="{9D8B030D-6E8A-4147-A177-3AD203B41FA5}">
                      <a16:colId xmlns:a16="http://schemas.microsoft.com/office/drawing/2014/main" val="20005"/>
                    </a:ext>
                  </a:extLst>
                </a:gridCol>
                <a:gridCol w="1004888">
                  <a:extLst>
                    <a:ext uri="{9D8B030D-6E8A-4147-A177-3AD203B41FA5}">
                      <a16:colId xmlns:a16="http://schemas.microsoft.com/office/drawing/2014/main" val="20006"/>
                    </a:ext>
                  </a:extLst>
                </a:gridCol>
                <a:gridCol w="1004888">
                  <a:extLst>
                    <a:ext uri="{9D8B030D-6E8A-4147-A177-3AD203B41FA5}">
                      <a16:colId xmlns:a16="http://schemas.microsoft.com/office/drawing/2014/main" val="20007"/>
                    </a:ext>
                  </a:extLst>
                </a:gridCol>
              </a:tblGrid>
              <a:tr h="1123017">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9608BA97-8877-481A-8618-A5E871EF867E}"/>
              </a:ext>
            </a:extLst>
          </p:cNvPr>
          <p:cNvSpPr txBox="1"/>
          <p:nvPr/>
        </p:nvSpPr>
        <p:spPr>
          <a:xfrm>
            <a:off x="2746375" y="3642358"/>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T</a:t>
            </a:r>
            <a:endParaRPr lang="en-US" sz="6000" dirty="0">
              <a:latin typeface="#9Slide03 AmpleSoft Bold" panose="02000000000000000000" pitchFamily="2" charset="0"/>
            </a:endParaRPr>
          </a:p>
        </p:txBody>
      </p:sp>
      <p:sp>
        <p:nvSpPr>
          <p:cNvPr id="7" name="TextBox 6">
            <a:extLst>
              <a:ext uri="{FF2B5EF4-FFF2-40B4-BE49-F238E27FC236}">
                <a16:creationId xmlns:a16="http://schemas.microsoft.com/office/drawing/2014/main" id="{83CB3B82-362D-4555-8EB9-8C5833A97B34}"/>
              </a:ext>
            </a:extLst>
          </p:cNvPr>
          <p:cNvSpPr txBox="1"/>
          <p:nvPr/>
        </p:nvSpPr>
        <p:spPr>
          <a:xfrm>
            <a:off x="3876675" y="3642357"/>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R</a:t>
            </a:r>
            <a:endParaRPr lang="en-US" sz="6000" dirty="0">
              <a:latin typeface="#9Slide03 AmpleSoft Bold" panose="02000000000000000000" pitchFamily="2" charset="0"/>
            </a:endParaRPr>
          </a:p>
        </p:txBody>
      </p:sp>
      <p:sp>
        <p:nvSpPr>
          <p:cNvPr id="8" name="TextBox 7">
            <a:extLst>
              <a:ext uri="{FF2B5EF4-FFF2-40B4-BE49-F238E27FC236}">
                <a16:creationId xmlns:a16="http://schemas.microsoft.com/office/drawing/2014/main" id="{5F7EF031-51CF-4CCD-B892-9848DF3C772C}"/>
              </a:ext>
            </a:extLst>
          </p:cNvPr>
          <p:cNvSpPr txBox="1"/>
          <p:nvPr/>
        </p:nvSpPr>
        <p:spPr>
          <a:xfrm>
            <a:off x="4648200" y="3642689"/>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Ư</a:t>
            </a:r>
            <a:endParaRPr lang="en-US" sz="6000" dirty="0">
              <a:latin typeface="#9Slide03 AmpleSoft Bold" panose="02000000000000000000" pitchFamily="2" charset="0"/>
            </a:endParaRPr>
          </a:p>
        </p:txBody>
      </p:sp>
      <p:sp>
        <p:nvSpPr>
          <p:cNvPr id="9" name="TextBox 8">
            <a:extLst>
              <a:ext uri="{FF2B5EF4-FFF2-40B4-BE49-F238E27FC236}">
                <a16:creationId xmlns:a16="http://schemas.microsoft.com/office/drawing/2014/main" id="{7AF1EFA3-9F2A-4406-8E10-8389DBA4A99D}"/>
              </a:ext>
            </a:extLst>
          </p:cNvPr>
          <p:cNvSpPr txBox="1"/>
          <p:nvPr/>
        </p:nvSpPr>
        <p:spPr>
          <a:xfrm>
            <a:off x="5710237" y="3639814"/>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Ờ</a:t>
            </a:r>
            <a:endParaRPr lang="en-US" sz="6000" dirty="0">
              <a:latin typeface="#9Slide03 AmpleSoft Bold" panose="02000000000000000000" pitchFamily="2" charset="0"/>
            </a:endParaRPr>
          </a:p>
        </p:txBody>
      </p:sp>
      <p:sp>
        <p:nvSpPr>
          <p:cNvPr id="10" name="TextBox 9">
            <a:extLst>
              <a:ext uri="{FF2B5EF4-FFF2-40B4-BE49-F238E27FC236}">
                <a16:creationId xmlns:a16="http://schemas.microsoft.com/office/drawing/2014/main" id="{E8FE17C0-F33F-451B-8573-6A68620D3CF0}"/>
              </a:ext>
            </a:extLst>
          </p:cNvPr>
          <p:cNvSpPr txBox="1"/>
          <p:nvPr/>
        </p:nvSpPr>
        <p:spPr>
          <a:xfrm>
            <a:off x="6711950" y="3639813"/>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N</a:t>
            </a:r>
            <a:endParaRPr lang="en-US" sz="6000" dirty="0">
              <a:latin typeface="#9Slide03 AmpleSoft Bold" panose="02000000000000000000" pitchFamily="2" charset="0"/>
            </a:endParaRPr>
          </a:p>
        </p:txBody>
      </p:sp>
      <p:sp>
        <p:nvSpPr>
          <p:cNvPr id="11" name="TextBox 10">
            <a:extLst>
              <a:ext uri="{FF2B5EF4-FFF2-40B4-BE49-F238E27FC236}">
                <a16:creationId xmlns:a16="http://schemas.microsoft.com/office/drawing/2014/main" id="{15067A63-C88C-408F-9243-B1E0DBE9EF95}"/>
              </a:ext>
            </a:extLst>
          </p:cNvPr>
          <p:cNvSpPr txBox="1"/>
          <p:nvPr/>
        </p:nvSpPr>
        <p:spPr>
          <a:xfrm>
            <a:off x="7773987" y="3639813"/>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G</a:t>
            </a:r>
            <a:endParaRPr lang="en-US" sz="6000" dirty="0">
              <a:latin typeface="#9Slide03 AmpleSoft Bold" panose="02000000000000000000" pitchFamily="2" charset="0"/>
            </a:endParaRPr>
          </a:p>
        </p:txBody>
      </p:sp>
      <p:sp>
        <p:nvSpPr>
          <p:cNvPr id="12" name="TextBox 11">
            <a:extLst>
              <a:ext uri="{FF2B5EF4-FFF2-40B4-BE49-F238E27FC236}">
                <a16:creationId xmlns:a16="http://schemas.microsoft.com/office/drawing/2014/main" id="{59D61D35-B9E8-4811-BDC4-6FC52415F6B1}"/>
              </a:ext>
            </a:extLst>
          </p:cNvPr>
          <p:cNvSpPr txBox="1"/>
          <p:nvPr/>
        </p:nvSpPr>
        <p:spPr>
          <a:xfrm>
            <a:off x="8803482" y="3639812"/>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S</a:t>
            </a:r>
            <a:endParaRPr lang="en-US" sz="6000" dirty="0">
              <a:latin typeface="#9Slide03 AmpleSoft Bold" panose="02000000000000000000" pitchFamily="2" charset="0"/>
            </a:endParaRPr>
          </a:p>
        </p:txBody>
      </p:sp>
      <p:sp>
        <p:nvSpPr>
          <p:cNvPr id="13" name="TextBox 12">
            <a:extLst>
              <a:ext uri="{FF2B5EF4-FFF2-40B4-BE49-F238E27FC236}">
                <a16:creationId xmlns:a16="http://schemas.microsoft.com/office/drawing/2014/main" id="{B519C879-CCC1-475F-A5A6-2964FB50F384}"/>
              </a:ext>
            </a:extLst>
          </p:cNvPr>
          <p:cNvSpPr txBox="1"/>
          <p:nvPr/>
        </p:nvSpPr>
        <p:spPr>
          <a:xfrm>
            <a:off x="9764318" y="3639812"/>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A</a:t>
            </a:r>
            <a:endParaRPr lang="en-US" sz="6000" dirty="0">
              <a:latin typeface="#9Slide03 AmpleSoft Bold" panose="02000000000000000000" pitchFamily="2" charset="0"/>
            </a:endParaRPr>
          </a:p>
        </p:txBody>
      </p:sp>
    </p:spTree>
    <p:extLst>
      <p:ext uri="{BB962C8B-B14F-4D97-AF65-F5344CB8AC3E}">
        <p14:creationId xmlns:p14="http://schemas.microsoft.com/office/powerpoint/2010/main" val="84125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6" grpId="0"/>
      <p:bldP spid="7" grpId="0"/>
      <p:bldP spid="8" grpId="0"/>
      <p:bldP spid="9" grpId="0"/>
      <p:bldP spid="10" grpId="0"/>
      <p:bldP spid="11" grpId="0"/>
      <p:bldP spid="12"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12">
            <a:extLst>
              <a:ext uri="{FF2B5EF4-FFF2-40B4-BE49-F238E27FC236}">
                <a16:creationId xmlns:a16="http://schemas.microsoft.com/office/drawing/2014/main" id="{824169A5-5490-4D46-8DF0-02F320E11F56}"/>
              </a:ext>
            </a:extLst>
          </p:cNvPr>
          <p:cNvSpPr txBox="1">
            <a:spLocks noChangeArrowheads="1"/>
          </p:cNvSpPr>
          <p:nvPr/>
        </p:nvSpPr>
        <p:spPr bwMode="auto">
          <a:xfrm>
            <a:off x="3225800" y="976313"/>
            <a:ext cx="81407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4000" dirty="0">
                <a:ln>
                  <a:solidFill>
                    <a:schemeClr val="tx1"/>
                  </a:solidFill>
                </a:ln>
                <a:solidFill>
                  <a:schemeClr val="bg2"/>
                </a:solidFill>
                <a:latin typeface="#9Slide07 SVNZiclets" panose="02000603000000000000" pitchFamily="2" charset="0"/>
              </a:rPr>
              <a:t> </a:t>
            </a:r>
            <a:r>
              <a:rPr lang="vi-VN" altLang="en-US" sz="4000" dirty="0">
                <a:ln>
                  <a:solidFill>
                    <a:schemeClr val="tx1"/>
                  </a:solidFill>
                </a:ln>
                <a:solidFill>
                  <a:schemeClr val="bg2"/>
                </a:solidFill>
                <a:latin typeface="#9Slide07 SVNZiclets" panose="02000603000000000000" pitchFamily="2" charset="0"/>
              </a:rPr>
              <a:t>VÙNG VỊNH NỔI TIẾNG Ở QUẢNG NINH</a:t>
            </a:r>
            <a:r>
              <a:rPr lang="en-US" altLang="en-US" sz="4000" dirty="0">
                <a:ln>
                  <a:solidFill>
                    <a:schemeClr val="tx1"/>
                  </a:solidFill>
                </a:ln>
                <a:solidFill>
                  <a:schemeClr val="bg2"/>
                </a:solidFill>
                <a:latin typeface="#9Slide07 SVNZiclets" panose="02000603000000000000" pitchFamily="2" charset="0"/>
              </a:rPr>
              <a:t> </a:t>
            </a:r>
          </a:p>
        </p:txBody>
      </p:sp>
      <p:graphicFrame>
        <p:nvGraphicFramePr>
          <p:cNvPr id="4" name="Group 318">
            <a:extLst>
              <a:ext uri="{FF2B5EF4-FFF2-40B4-BE49-F238E27FC236}">
                <a16:creationId xmlns:a16="http://schemas.microsoft.com/office/drawing/2014/main" id="{5084C219-612F-4639-8FDF-6E4B81F34417}"/>
              </a:ext>
            </a:extLst>
          </p:cNvPr>
          <p:cNvGraphicFramePr>
            <a:graphicFrameLocks noGrp="1"/>
          </p:cNvGraphicFramePr>
          <p:nvPr>
            <p:extLst>
              <p:ext uri="{D42A27DB-BD31-4B8C-83A1-F6EECF244321}">
                <p14:modId xmlns:p14="http://schemas.microsoft.com/office/powerpoint/2010/main" val="566298769"/>
              </p:ext>
            </p:extLst>
          </p:nvPr>
        </p:nvGraphicFramePr>
        <p:xfrm>
          <a:off x="1193798" y="3321982"/>
          <a:ext cx="10172700" cy="1123017"/>
        </p:xfrm>
        <a:graphic>
          <a:graphicData uri="http://schemas.openxmlformats.org/drawingml/2006/table">
            <a:tbl>
              <a:tblPr/>
              <a:tblGrid>
                <a:gridCol w="1017270">
                  <a:extLst>
                    <a:ext uri="{9D8B030D-6E8A-4147-A177-3AD203B41FA5}">
                      <a16:colId xmlns:a16="http://schemas.microsoft.com/office/drawing/2014/main" val="20000"/>
                    </a:ext>
                  </a:extLst>
                </a:gridCol>
                <a:gridCol w="1017270">
                  <a:extLst>
                    <a:ext uri="{9D8B030D-6E8A-4147-A177-3AD203B41FA5}">
                      <a16:colId xmlns:a16="http://schemas.microsoft.com/office/drawing/2014/main" val="20001"/>
                    </a:ext>
                  </a:extLst>
                </a:gridCol>
                <a:gridCol w="1017270">
                  <a:extLst>
                    <a:ext uri="{9D8B030D-6E8A-4147-A177-3AD203B41FA5}">
                      <a16:colId xmlns:a16="http://schemas.microsoft.com/office/drawing/2014/main" val="20002"/>
                    </a:ext>
                  </a:extLst>
                </a:gridCol>
                <a:gridCol w="1017270">
                  <a:extLst>
                    <a:ext uri="{9D8B030D-6E8A-4147-A177-3AD203B41FA5}">
                      <a16:colId xmlns:a16="http://schemas.microsoft.com/office/drawing/2014/main" val="20003"/>
                    </a:ext>
                  </a:extLst>
                </a:gridCol>
                <a:gridCol w="1017270">
                  <a:extLst>
                    <a:ext uri="{9D8B030D-6E8A-4147-A177-3AD203B41FA5}">
                      <a16:colId xmlns:a16="http://schemas.microsoft.com/office/drawing/2014/main" val="20004"/>
                    </a:ext>
                  </a:extLst>
                </a:gridCol>
                <a:gridCol w="1017270">
                  <a:extLst>
                    <a:ext uri="{9D8B030D-6E8A-4147-A177-3AD203B41FA5}">
                      <a16:colId xmlns:a16="http://schemas.microsoft.com/office/drawing/2014/main" val="20005"/>
                    </a:ext>
                  </a:extLst>
                </a:gridCol>
                <a:gridCol w="1017270">
                  <a:extLst>
                    <a:ext uri="{9D8B030D-6E8A-4147-A177-3AD203B41FA5}">
                      <a16:colId xmlns:a16="http://schemas.microsoft.com/office/drawing/2014/main" val="20006"/>
                    </a:ext>
                  </a:extLst>
                </a:gridCol>
                <a:gridCol w="1017270">
                  <a:extLst>
                    <a:ext uri="{9D8B030D-6E8A-4147-A177-3AD203B41FA5}">
                      <a16:colId xmlns:a16="http://schemas.microsoft.com/office/drawing/2014/main" val="20007"/>
                    </a:ext>
                  </a:extLst>
                </a:gridCol>
                <a:gridCol w="1017270">
                  <a:extLst>
                    <a:ext uri="{9D8B030D-6E8A-4147-A177-3AD203B41FA5}">
                      <a16:colId xmlns:a16="http://schemas.microsoft.com/office/drawing/2014/main" val="2793455783"/>
                    </a:ext>
                  </a:extLst>
                </a:gridCol>
                <a:gridCol w="1017270">
                  <a:extLst>
                    <a:ext uri="{9D8B030D-6E8A-4147-A177-3AD203B41FA5}">
                      <a16:colId xmlns:a16="http://schemas.microsoft.com/office/drawing/2014/main" val="2853128858"/>
                    </a:ext>
                  </a:extLst>
                </a:gridCol>
              </a:tblGrid>
              <a:tr h="1123017">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Tx/>
                        <a:buNone/>
                        <a:tabLst/>
                      </a:pPr>
                      <a:endParaRPr kumimoji="0" lang="en-US" sz="2400" b="1" i="0" u="none" strike="noStrike" cap="none" normalizeH="0" baseline="0" dirty="0">
                        <a:ln>
                          <a:noFill/>
                        </a:ln>
                        <a:solidFill>
                          <a:schemeClr val="bg2">
                            <a:lumMod val="75000"/>
                          </a:schemeClr>
                        </a:solidFill>
                        <a:effectLst/>
                        <a:latin typeface="Arial" charset="0"/>
                      </a:endParaRPr>
                    </a:p>
                  </a:txBody>
                  <a:tcPr marL="79509" marR="7950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9608BA97-8877-481A-8618-A5E871EF867E}"/>
              </a:ext>
            </a:extLst>
          </p:cNvPr>
          <p:cNvSpPr txBox="1"/>
          <p:nvPr/>
        </p:nvSpPr>
        <p:spPr>
          <a:xfrm>
            <a:off x="1374775" y="3375658"/>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V</a:t>
            </a:r>
            <a:endParaRPr lang="en-US" sz="6000" dirty="0">
              <a:latin typeface="#9Slide03 AmpleSoft Bold" panose="02000000000000000000" pitchFamily="2" charset="0"/>
            </a:endParaRPr>
          </a:p>
        </p:txBody>
      </p:sp>
      <p:sp>
        <p:nvSpPr>
          <p:cNvPr id="7" name="TextBox 6">
            <a:extLst>
              <a:ext uri="{FF2B5EF4-FFF2-40B4-BE49-F238E27FC236}">
                <a16:creationId xmlns:a16="http://schemas.microsoft.com/office/drawing/2014/main" id="{83CB3B82-362D-4555-8EB9-8C5833A97B34}"/>
              </a:ext>
            </a:extLst>
          </p:cNvPr>
          <p:cNvSpPr txBox="1"/>
          <p:nvPr/>
        </p:nvSpPr>
        <p:spPr>
          <a:xfrm>
            <a:off x="2505075" y="3375657"/>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Ị</a:t>
            </a:r>
            <a:endParaRPr lang="en-US" sz="6000" dirty="0">
              <a:latin typeface="#9Slide03 AmpleSoft Bold" panose="02000000000000000000" pitchFamily="2" charset="0"/>
            </a:endParaRPr>
          </a:p>
        </p:txBody>
      </p:sp>
      <p:sp>
        <p:nvSpPr>
          <p:cNvPr id="8" name="TextBox 7">
            <a:extLst>
              <a:ext uri="{FF2B5EF4-FFF2-40B4-BE49-F238E27FC236}">
                <a16:creationId xmlns:a16="http://schemas.microsoft.com/office/drawing/2014/main" id="{5F7EF031-51CF-4CCD-B892-9848DF3C772C}"/>
              </a:ext>
            </a:extLst>
          </p:cNvPr>
          <p:cNvSpPr txBox="1"/>
          <p:nvPr/>
        </p:nvSpPr>
        <p:spPr>
          <a:xfrm>
            <a:off x="3276600" y="3375989"/>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N</a:t>
            </a:r>
            <a:endParaRPr lang="en-US" sz="6000" dirty="0">
              <a:latin typeface="#9Slide03 AmpleSoft Bold" panose="02000000000000000000" pitchFamily="2" charset="0"/>
            </a:endParaRPr>
          </a:p>
        </p:txBody>
      </p:sp>
      <p:sp>
        <p:nvSpPr>
          <p:cNvPr id="9" name="TextBox 8">
            <a:extLst>
              <a:ext uri="{FF2B5EF4-FFF2-40B4-BE49-F238E27FC236}">
                <a16:creationId xmlns:a16="http://schemas.microsoft.com/office/drawing/2014/main" id="{7AF1EFA3-9F2A-4406-8E10-8389DBA4A99D}"/>
              </a:ext>
            </a:extLst>
          </p:cNvPr>
          <p:cNvSpPr txBox="1"/>
          <p:nvPr/>
        </p:nvSpPr>
        <p:spPr>
          <a:xfrm>
            <a:off x="4338637" y="3373114"/>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H</a:t>
            </a:r>
            <a:endParaRPr lang="en-US" sz="6000" dirty="0">
              <a:latin typeface="#9Slide03 AmpleSoft Bold" panose="02000000000000000000" pitchFamily="2" charset="0"/>
            </a:endParaRPr>
          </a:p>
        </p:txBody>
      </p:sp>
      <p:sp>
        <p:nvSpPr>
          <p:cNvPr id="10" name="TextBox 9">
            <a:extLst>
              <a:ext uri="{FF2B5EF4-FFF2-40B4-BE49-F238E27FC236}">
                <a16:creationId xmlns:a16="http://schemas.microsoft.com/office/drawing/2014/main" id="{E8FE17C0-F33F-451B-8573-6A68620D3CF0}"/>
              </a:ext>
            </a:extLst>
          </p:cNvPr>
          <p:cNvSpPr txBox="1"/>
          <p:nvPr/>
        </p:nvSpPr>
        <p:spPr>
          <a:xfrm>
            <a:off x="5340350" y="3373113"/>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H</a:t>
            </a:r>
            <a:endParaRPr lang="en-US" sz="6000" dirty="0">
              <a:latin typeface="#9Slide03 AmpleSoft Bold" panose="02000000000000000000" pitchFamily="2" charset="0"/>
            </a:endParaRPr>
          </a:p>
        </p:txBody>
      </p:sp>
      <p:sp>
        <p:nvSpPr>
          <p:cNvPr id="11" name="TextBox 10">
            <a:extLst>
              <a:ext uri="{FF2B5EF4-FFF2-40B4-BE49-F238E27FC236}">
                <a16:creationId xmlns:a16="http://schemas.microsoft.com/office/drawing/2014/main" id="{15067A63-C88C-408F-9243-B1E0DBE9EF95}"/>
              </a:ext>
            </a:extLst>
          </p:cNvPr>
          <p:cNvSpPr txBox="1"/>
          <p:nvPr/>
        </p:nvSpPr>
        <p:spPr>
          <a:xfrm>
            <a:off x="6402387" y="3373113"/>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Ạ</a:t>
            </a:r>
            <a:endParaRPr lang="en-US" sz="6000" dirty="0">
              <a:latin typeface="#9Slide03 AmpleSoft Bold" panose="02000000000000000000" pitchFamily="2" charset="0"/>
            </a:endParaRPr>
          </a:p>
        </p:txBody>
      </p:sp>
      <p:sp>
        <p:nvSpPr>
          <p:cNvPr id="14" name="TextBox 13">
            <a:extLst>
              <a:ext uri="{FF2B5EF4-FFF2-40B4-BE49-F238E27FC236}">
                <a16:creationId xmlns:a16="http://schemas.microsoft.com/office/drawing/2014/main" id="{7810FCA9-268C-4604-BB04-3AC76EBE36F9}"/>
              </a:ext>
            </a:extLst>
          </p:cNvPr>
          <p:cNvSpPr txBox="1"/>
          <p:nvPr/>
        </p:nvSpPr>
        <p:spPr>
          <a:xfrm>
            <a:off x="7423152" y="3373113"/>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L</a:t>
            </a:r>
            <a:endParaRPr lang="en-US" sz="6000" dirty="0">
              <a:latin typeface="#9Slide03 AmpleSoft Bold" panose="02000000000000000000" pitchFamily="2" charset="0"/>
            </a:endParaRPr>
          </a:p>
        </p:txBody>
      </p:sp>
      <p:sp>
        <p:nvSpPr>
          <p:cNvPr id="15" name="TextBox 14">
            <a:extLst>
              <a:ext uri="{FF2B5EF4-FFF2-40B4-BE49-F238E27FC236}">
                <a16:creationId xmlns:a16="http://schemas.microsoft.com/office/drawing/2014/main" id="{A76AE90D-0519-44C8-9AF7-022D0A668546}"/>
              </a:ext>
            </a:extLst>
          </p:cNvPr>
          <p:cNvSpPr txBox="1"/>
          <p:nvPr/>
        </p:nvSpPr>
        <p:spPr>
          <a:xfrm>
            <a:off x="8443917" y="3373113"/>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O</a:t>
            </a:r>
            <a:endParaRPr lang="en-US" sz="6000" dirty="0">
              <a:latin typeface="#9Slide03 AmpleSoft Bold" panose="02000000000000000000" pitchFamily="2" charset="0"/>
            </a:endParaRPr>
          </a:p>
        </p:txBody>
      </p:sp>
      <p:sp>
        <p:nvSpPr>
          <p:cNvPr id="16" name="TextBox 15">
            <a:extLst>
              <a:ext uri="{FF2B5EF4-FFF2-40B4-BE49-F238E27FC236}">
                <a16:creationId xmlns:a16="http://schemas.microsoft.com/office/drawing/2014/main" id="{26233DC9-F824-4D8B-89D4-7AFBA957369A}"/>
              </a:ext>
            </a:extLst>
          </p:cNvPr>
          <p:cNvSpPr txBox="1"/>
          <p:nvPr/>
        </p:nvSpPr>
        <p:spPr>
          <a:xfrm>
            <a:off x="9486902" y="3373112"/>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N</a:t>
            </a:r>
            <a:endParaRPr lang="en-US" sz="6000" dirty="0">
              <a:latin typeface="#9Slide03 AmpleSoft Bold" panose="02000000000000000000" pitchFamily="2" charset="0"/>
            </a:endParaRPr>
          </a:p>
        </p:txBody>
      </p:sp>
      <p:sp>
        <p:nvSpPr>
          <p:cNvPr id="17" name="TextBox 16">
            <a:extLst>
              <a:ext uri="{FF2B5EF4-FFF2-40B4-BE49-F238E27FC236}">
                <a16:creationId xmlns:a16="http://schemas.microsoft.com/office/drawing/2014/main" id="{C4562D55-7D6C-4A01-A772-52414636B547}"/>
              </a:ext>
            </a:extLst>
          </p:cNvPr>
          <p:cNvSpPr txBox="1"/>
          <p:nvPr/>
        </p:nvSpPr>
        <p:spPr>
          <a:xfrm>
            <a:off x="10439404" y="3349900"/>
            <a:ext cx="771525" cy="1015663"/>
          </a:xfrm>
          <a:prstGeom prst="rect">
            <a:avLst/>
          </a:prstGeom>
          <a:noFill/>
        </p:spPr>
        <p:txBody>
          <a:bodyPr wrap="square">
            <a:spAutoFit/>
          </a:bodyPr>
          <a:lstStyle/>
          <a:p>
            <a:r>
              <a:rPr lang="vi-VN" sz="6000" dirty="0">
                <a:solidFill>
                  <a:schemeClr val="bg2"/>
                </a:solidFill>
                <a:latin typeface="#9Slide03 AmpleSoft Bold" panose="02000000000000000000" pitchFamily="2" charset="0"/>
              </a:rPr>
              <a:t>G</a:t>
            </a:r>
            <a:endParaRPr lang="en-US" sz="6000" dirty="0">
              <a:latin typeface="#9Slide03 AmpleSoft Bold" panose="02000000000000000000" pitchFamily="2" charset="0"/>
            </a:endParaRPr>
          </a:p>
        </p:txBody>
      </p:sp>
    </p:spTree>
    <p:extLst>
      <p:ext uri="{BB962C8B-B14F-4D97-AF65-F5344CB8AC3E}">
        <p14:creationId xmlns:p14="http://schemas.microsoft.com/office/powerpoint/2010/main" val="345724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arn(inVertical)">
                                      <p:cBhvr>
                                        <p:cTn id="33" dur="500"/>
                                        <p:tgtEl>
                                          <p:spTgt spid="14"/>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arn(inVertical)">
                                      <p:cBhvr>
                                        <p:cTn id="36" dur="500"/>
                                        <p:tgtEl>
                                          <p:spTgt spid="15"/>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arn(inVertical)">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6" grpId="0"/>
      <p:bldP spid="7" grpId="0"/>
      <p:bldP spid="8" grpId="0"/>
      <p:bldP spid="9" grpId="0"/>
      <p:bldP spid="10" grpId="0"/>
      <p:bldP spid="11" grpId="0"/>
      <p:bldP spid="14" grpId="0"/>
      <p:bldP spid="15" grpId="0"/>
      <p:bldP spid="16"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17"/>
        <p:cNvGrpSpPr/>
        <p:nvPr/>
      </p:nvGrpSpPr>
      <p:grpSpPr>
        <a:xfrm>
          <a:off x="0" y="0"/>
          <a:ext cx="0" cy="0"/>
          <a:chOff x="0" y="0"/>
          <a:chExt cx="0" cy="0"/>
        </a:xfrm>
      </p:grpSpPr>
      <p:sp>
        <p:nvSpPr>
          <p:cNvPr id="1518" name="Google Shape;1518;p49"/>
          <p:cNvSpPr txBox="1">
            <a:spLocks noGrp="1"/>
          </p:cNvSpPr>
          <p:nvPr>
            <p:ph type="title"/>
          </p:nvPr>
        </p:nvSpPr>
        <p:spPr>
          <a:xfrm>
            <a:off x="4678325" y="4652945"/>
            <a:ext cx="9598679" cy="1341600"/>
          </a:xfrm>
          <a:prstGeom prst="rect">
            <a:avLst/>
          </a:prstGeom>
        </p:spPr>
        <p:txBody>
          <a:bodyPr spcFirstLastPara="1" wrap="square" lIns="121900" tIns="121900" rIns="121900" bIns="121900" anchor="b" anchorCtr="0">
            <a:noAutofit/>
          </a:bodyPr>
          <a:lstStyle/>
          <a:p>
            <a:pPr marL="0" lvl="0" indent="0" algn="l" rtl="0">
              <a:spcBef>
                <a:spcPts val="0"/>
              </a:spcBef>
              <a:spcAft>
                <a:spcPts val="0"/>
              </a:spcAft>
              <a:buNone/>
            </a:pPr>
            <a:r>
              <a:rPr lang="en" sz="9600" dirty="0">
                <a:solidFill>
                  <a:srgbClr val="002060"/>
                </a:solidFill>
                <a:latin typeface="Cambria" panose="02040503050406030204" pitchFamily="18" charset="0"/>
                <a:ea typeface="Cambria" panose="02040503050406030204" pitchFamily="18" charset="0"/>
              </a:rPr>
              <a:t>Thank you!</a:t>
            </a:r>
            <a:endParaRPr sz="9600" dirty="0">
              <a:solidFill>
                <a:srgbClr val="002060"/>
              </a:solidFill>
              <a:latin typeface="Cambria" panose="02040503050406030204" pitchFamily="18" charset="0"/>
              <a:ea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grpSp>
        <p:nvGrpSpPr>
          <p:cNvPr id="941" name="Google Shape;941;p29"/>
          <p:cNvGrpSpPr/>
          <p:nvPr/>
        </p:nvGrpSpPr>
        <p:grpSpPr>
          <a:xfrm flipH="1">
            <a:off x="1866184" y="5455024"/>
            <a:ext cx="1229204" cy="1228899"/>
            <a:chOff x="2148829" y="2424101"/>
            <a:chExt cx="2454481" cy="2453871"/>
          </a:xfrm>
        </p:grpSpPr>
        <p:sp>
          <p:nvSpPr>
            <p:cNvPr id="942" name="Google Shape;942;p29"/>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solidFill>
                <a:srgbClr val="002060"/>
              </a:solidFill>
            </a:ln>
            <a:scene3d>
              <a:camera prst="orthographicFront"/>
              <a:lightRig rig="threePt" dir="t"/>
            </a:scene3d>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943" name="Google Shape;943;p29"/>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solidFill>
                <a:srgbClr val="002060"/>
              </a:solidFill>
            </a:ln>
            <a:scene3d>
              <a:camera prst="orthographicFront"/>
              <a:lightRig rig="threePt" dir="t"/>
            </a:scene3d>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944" name="Google Shape;944;p29"/>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solidFill>
                <a:srgbClr val="002060"/>
              </a:solidFill>
            </a:ln>
            <a:scene3d>
              <a:camera prst="orthographicFront"/>
              <a:lightRig rig="threePt" dir="t"/>
            </a:scene3d>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945" name="Google Shape;945;p29"/>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solidFill>
                <a:srgbClr val="002060"/>
              </a:solidFill>
            </a:ln>
            <a:scene3d>
              <a:camera prst="orthographicFront"/>
              <a:lightRig rig="threePt" dir="t"/>
            </a:scene3d>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946" name="Google Shape;946;p29"/>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solidFill>
                <a:srgbClr val="002060"/>
              </a:solidFill>
            </a:ln>
            <a:scene3d>
              <a:camera prst="orthographicFront"/>
              <a:lightRig rig="threePt" dir="t"/>
            </a:scene3d>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947" name="Google Shape;947;p29"/>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solidFill>
                <a:srgbClr val="002060"/>
              </a:solidFill>
            </a:ln>
            <a:scene3d>
              <a:camera prst="orthographicFront"/>
              <a:lightRig rig="threePt" dir="t"/>
            </a:scene3d>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948" name="Google Shape;948;p29"/>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solidFill>
                <a:srgbClr val="002060"/>
              </a:solidFill>
            </a:ln>
            <a:scene3d>
              <a:camera prst="orthographicFront"/>
              <a:lightRig rig="threePt" dir="t"/>
            </a:scene3d>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mbria" panose="02040503050406030204" pitchFamily="18" charset="0"/>
                <a:ea typeface="Cambria" panose="02040503050406030204" pitchFamily="18" charset="0"/>
                <a:sym typeface="Arial"/>
              </a:endParaRPr>
            </a:p>
          </p:txBody>
        </p:sp>
        <p:sp>
          <p:nvSpPr>
            <p:cNvPr id="949" name="Google Shape;949;p29"/>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solidFill>
                <a:srgbClr val="002060"/>
              </a:solidFill>
            </a:ln>
            <a:scene3d>
              <a:camera prst="orthographicFront"/>
              <a:lightRig rig="threePt" dir="t"/>
            </a:scene3d>
            <a:sp3d/>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Cambria" panose="02040503050406030204" pitchFamily="18" charset="0"/>
                <a:ea typeface="Cambria" panose="02040503050406030204" pitchFamily="18" charset="0"/>
                <a:sym typeface="Arial"/>
              </a:endParaRPr>
            </a:p>
          </p:txBody>
        </p:sp>
      </p:grpSp>
      <p:cxnSp>
        <p:nvCxnSpPr>
          <p:cNvPr id="951" name="Google Shape;951;p29"/>
          <p:cNvCxnSpPr>
            <a:cxnSpLocks/>
          </p:cNvCxnSpPr>
          <p:nvPr/>
        </p:nvCxnSpPr>
        <p:spPr>
          <a:xfrm>
            <a:off x="3709902" y="2418140"/>
            <a:ext cx="5527790" cy="0"/>
          </a:xfrm>
          <a:prstGeom prst="straightConnector1">
            <a:avLst/>
          </a:prstGeom>
          <a:noFill/>
          <a:ln w="19050" cap="flat" cmpd="sng">
            <a:solidFill>
              <a:srgbClr val="002060"/>
            </a:solidFill>
            <a:prstDash val="solid"/>
            <a:round/>
            <a:headEnd type="none" w="med" len="med"/>
            <a:tailEnd type="none" w="med" len="med"/>
          </a:ln>
          <a:scene3d>
            <a:camera prst="orthographicFront"/>
            <a:lightRig rig="threePt" dir="t"/>
          </a:scene3d>
          <a:sp3d>
            <a:bevelT w="114300" prst="artDeco"/>
          </a:sp3d>
        </p:spPr>
      </p:cxnSp>
      <p:grpSp>
        <p:nvGrpSpPr>
          <p:cNvPr id="956" name="Google Shape;956;p29"/>
          <p:cNvGrpSpPr/>
          <p:nvPr/>
        </p:nvGrpSpPr>
        <p:grpSpPr>
          <a:xfrm rot="1728162">
            <a:off x="9989922" y="1066390"/>
            <a:ext cx="1417054" cy="516795"/>
            <a:chOff x="4019248" y="2181225"/>
            <a:chExt cx="862141" cy="314420"/>
          </a:xfrm>
        </p:grpSpPr>
        <p:grpSp>
          <p:nvGrpSpPr>
            <p:cNvPr id="957" name="Google Shape;957;p29"/>
            <p:cNvGrpSpPr/>
            <p:nvPr/>
          </p:nvGrpSpPr>
          <p:grpSpPr>
            <a:xfrm>
              <a:off x="4019248" y="2181225"/>
              <a:ext cx="862141" cy="314420"/>
              <a:chOff x="4019248" y="2181225"/>
              <a:chExt cx="862141" cy="314420"/>
            </a:xfrm>
          </p:grpSpPr>
          <p:sp>
            <p:nvSpPr>
              <p:cNvPr id="958" name="Google Shape;958;p29"/>
              <p:cNvSpPr/>
              <p:nvPr/>
            </p:nvSpPr>
            <p:spPr>
              <a:xfrm>
                <a:off x="4033687" y="2195512"/>
                <a:ext cx="833449" cy="285845"/>
              </a:xfrm>
              <a:custGeom>
                <a:avLst/>
                <a:gdLst/>
                <a:ahLst/>
                <a:cxnLst/>
                <a:rect l="l" t="t" r="r" b="b"/>
                <a:pathLst>
                  <a:path w="833449" h="285845" extrusionOk="0">
                    <a:moveTo>
                      <a:pt x="628704" y="285845"/>
                    </a:moveTo>
                    <a:cubicBezTo>
                      <a:pt x="605558" y="285845"/>
                      <a:pt x="560886" y="280988"/>
                      <a:pt x="522310" y="248507"/>
                    </a:cubicBezTo>
                    <a:cubicBezTo>
                      <a:pt x="478209" y="211360"/>
                      <a:pt x="469255" y="161735"/>
                      <a:pt x="466303" y="145351"/>
                    </a:cubicBezTo>
                    <a:cubicBezTo>
                      <a:pt x="462397" y="123730"/>
                      <a:pt x="462397" y="101441"/>
                      <a:pt x="466303" y="79343"/>
                    </a:cubicBezTo>
                    <a:cubicBezTo>
                      <a:pt x="467065" y="75152"/>
                      <a:pt x="465922" y="70961"/>
                      <a:pt x="463159" y="67723"/>
                    </a:cubicBezTo>
                    <a:cubicBezTo>
                      <a:pt x="460397" y="64484"/>
                      <a:pt x="456397" y="62579"/>
                      <a:pt x="452206" y="62579"/>
                    </a:cubicBezTo>
                    <a:lnTo>
                      <a:pt x="381244" y="62579"/>
                    </a:lnTo>
                    <a:cubicBezTo>
                      <a:pt x="377053" y="62579"/>
                      <a:pt x="373053" y="64484"/>
                      <a:pt x="370291" y="67723"/>
                    </a:cubicBezTo>
                    <a:cubicBezTo>
                      <a:pt x="367624" y="70961"/>
                      <a:pt x="366385" y="75248"/>
                      <a:pt x="367147" y="79343"/>
                    </a:cubicBezTo>
                    <a:cubicBezTo>
                      <a:pt x="371053" y="101441"/>
                      <a:pt x="371053" y="123634"/>
                      <a:pt x="367147" y="145351"/>
                    </a:cubicBezTo>
                    <a:cubicBezTo>
                      <a:pt x="364195" y="161639"/>
                      <a:pt x="355336" y="211360"/>
                      <a:pt x="311140" y="248507"/>
                    </a:cubicBezTo>
                    <a:cubicBezTo>
                      <a:pt x="272564" y="280988"/>
                      <a:pt x="227892" y="285845"/>
                      <a:pt x="204746" y="285845"/>
                    </a:cubicBezTo>
                    <a:cubicBezTo>
                      <a:pt x="202746" y="285845"/>
                      <a:pt x="200841" y="285845"/>
                      <a:pt x="199126" y="285750"/>
                    </a:cubicBezTo>
                    <a:cubicBezTo>
                      <a:pt x="132547" y="283655"/>
                      <a:pt x="89113" y="242125"/>
                      <a:pt x="77302" y="229457"/>
                    </a:cubicBezTo>
                    <a:cubicBezTo>
                      <a:pt x="29677" y="178118"/>
                      <a:pt x="29391" y="115919"/>
                      <a:pt x="30439" y="98012"/>
                    </a:cubicBezTo>
                    <a:cubicBezTo>
                      <a:pt x="30629" y="93917"/>
                      <a:pt x="29105" y="89916"/>
                      <a:pt x="26152" y="86963"/>
                    </a:cubicBezTo>
                    <a:cubicBezTo>
                      <a:pt x="7579" y="68675"/>
                      <a:pt x="-1280" y="52102"/>
                      <a:pt x="149" y="37719"/>
                    </a:cubicBezTo>
                    <a:cubicBezTo>
                      <a:pt x="2340" y="16383"/>
                      <a:pt x="21580" y="0"/>
                      <a:pt x="43964" y="0"/>
                    </a:cubicBezTo>
                    <a:lnTo>
                      <a:pt x="262468" y="0"/>
                    </a:lnTo>
                    <a:cubicBezTo>
                      <a:pt x="284947" y="0"/>
                      <a:pt x="307426" y="5334"/>
                      <a:pt x="327523" y="15335"/>
                    </a:cubicBezTo>
                    <a:lnTo>
                      <a:pt x="354574" y="28861"/>
                    </a:lnTo>
                    <a:cubicBezTo>
                      <a:pt x="356575" y="29813"/>
                      <a:pt x="358765" y="30385"/>
                      <a:pt x="360956" y="30385"/>
                    </a:cubicBezTo>
                    <a:lnTo>
                      <a:pt x="472494" y="30385"/>
                    </a:lnTo>
                    <a:cubicBezTo>
                      <a:pt x="474685" y="30385"/>
                      <a:pt x="476875" y="29908"/>
                      <a:pt x="478876" y="28861"/>
                    </a:cubicBezTo>
                    <a:lnTo>
                      <a:pt x="505927" y="15335"/>
                    </a:lnTo>
                    <a:cubicBezTo>
                      <a:pt x="526024" y="5334"/>
                      <a:pt x="548503" y="0"/>
                      <a:pt x="570982" y="0"/>
                    </a:cubicBezTo>
                    <a:lnTo>
                      <a:pt x="789486" y="0"/>
                    </a:lnTo>
                    <a:cubicBezTo>
                      <a:pt x="811870" y="0"/>
                      <a:pt x="831110" y="16383"/>
                      <a:pt x="833301" y="37243"/>
                    </a:cubicBezTo>
                    <a:cubicBezTo>
                      <a:pt x="834730" y="52006"/>
                      <a:pt x="825871" y="68580"/>
                      <a:pt x="807107" y="86963"/>
                    </a:cubicBezTo>
                    <a:cubicBezTo>
                      <a:pt x="804154" y="89821"/>
                      <a:pt x="802630" y="93821"/>
                      <a:pt x="802821" y="97917"/>
                    </a:cubicBezTo>
                    <a:cubicBezTo>
                      <a:pt x="803869" y="115824"/>
                      <a:pt x="803488" y="178118"/>
                      <a:pt x="755958" y="229362"/>
                    </a:cubicBezTo>
                    <a:cubicBezTo>
                      <a:pt x="744242" y="242030"/>
                      <a:pt x="700713" y="283464"/>
                      <a:pt x="634133" y="285655"/>
                    </a:cubicBezTo>
                    <a:cubicBezTo>
                      <a:pt x="632609" y="285845"/>
                      <a:pt x="630704" y="285845"/>
                      <a:pt x="628704" y="285845"/>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panose="02040503050406030204" pitchFamily="18" charset="0"/>
                  <a:ea typeface="Cambria" panose="02040503050406030204" pitchFamily="18" charset="0"/>
                  <a:cs typeface="Calibri"/>
                  <a:sym typeface="Calibri"/>
                </a:endParaRPr>
              </a:p>
            </p:txBody>
          </p:sp>
          <p:sp>
            <p:nvSpPr>
              <p:cNvPr id="959" name="Google Shape;959;p29"/>
              <p:cNvSpPr/>
              <p:nvPr/>
            </p:nvSpPr>
            <p:spPr>
              <a:xfrm>
                <a:off x="4019248" y="2181225"/>
                <a:ext cx="862141" cy="314420"/>
              </a:xfrm>
              <a:custGeom>
                <a:avLst/>
                <a:gdLst/>
                <a:ahLst/>
                <a:cxnLst/>
                <a:rect l="l" t="t" r="r" b="b"/>
                <a:pathLst>
                  <a:path w="862141" h="314420" extrusionOk="0">
                    <a:moveTo>
                      <a:pt x="804116" y="28575"/>
                    </a:moveTo>
                    <a:cubicBezTo>
                      <a:pt x="819261" y="28575"/>
                      <a:pt x="832215" y="39338"/>
                      <a:pt x="833739" y="53340"/>
                    </a:cubicBezTo>
                    <a:cubicBezTo>
                      <a:pt x="834596" y="62865"/>
                      <a:pt x="826786" y="76295"/>
                      <a:pt x="811736" y="91154"/>
                    </a:cubicBezTo>
                    <a:cubicBezTo>
                      <a:pt x="805831" y="96965"/>
                      <a:pt x="802783" y="104966"/>
                      <a:pt x="803259" y="113157"/>
                    </a:cubicBezTo>
                    <a:cubicBezTo>
                      <a:pt x="804212" y="129635"/>
                      <a:pt x="803831" y="186880"/>
                      <a:pt x="760111" y="234029"/>
                    </a:cubicBezTo>
                    <a:cubicBezTo>
                      <a:pt x="749348" y="245650"/>
                      <a:pt x="709343" y="283750"/>
                      <a:pt x="648383" y="285750"/>
                    </a:cubicBezTo>
                    <a:cubicBezTo>
                      <a:pt x="646858" y="285845"/>
                      <a:pt x="645144" y="285845"/>
                      <a:pt x="643239" y="285845"/>
                    </a:cubicBezTo>
                    <a:cubicBezTo>
                      <a:pt x="617236" y="285845"/>
                      <a:pt x="579326" y="279940"/>
                      <a:pt x="545989" y="251936"/>
                    </a:cubicBezTo>
                    <a:cubicBezTo>
                      <a:pt x="505793" y="218123"/>
                      <a:pt x="497602" y="172307"/>
                      <a:pt x="494935" y="157258"/>
                    </a:cubicBezTo>
                    <a:cubicBezTo>
                      <a:pt x="491315" y="137255"/>
                      <a:pt x="491315" y="116776"/>
                      <a:pt x="494935" y="96298"/>
                    </a:cubicBezTo>
                    <a:cubicBezTo>
                      <a:pt x="496364" y="88011"/>
                      <a:pt x="494078" y="79439"/>
                      <a:pt x="488648" y="72962"/>
                    </a:cubicBezTo>
                    <a:cubicBezTo>
                      <a:pt x="483219" y="66484"/>
                      <a:pt x="475218" y="62770"/>
                      <a:pt x="466741" y="62770"/>
                    </a:cubicBezTo>
                    <a:lnTo>
                      <a:pt x="395780" y="62770"/>
                    </a:lnTo>
                    <a:cubicBezTo>
                      <a:pt x="387302" y="62770"/>
                      <a:pt x="379301" y="66484"/>
                      <a:pt x="373872" y="72962"/>
                    </a:cubicBezTo>
                    <a:cubicBezTo>
                      <a:pt x="368443" y="79439"/>
                      <a:pt x="366157" y="88011"/>
                      <a:pt x="367586" y="96298"/>
                    </a:cubicBezTo>
                    <a:cubicBezTo>
                      <a:pt x="371205" y="116776"/>
                      <a:pt x="371205" y="137255"/>
                      <a:pt x="367586" y="157258"/>
                    </a:cubicBezTo>
                    <a:cubicBezTo>
                      <a:pt x="364918" y="172307"/>
                      <a:pt x="356632" y="218123"/>
                      <a:pt x="316532" y="251936"/>
                    </a:cubicBezTo>
                    <a:cubicBezTo>
                      <a:pt x="283194" y="280035"/>
                      <a:pt x="245284" y="285845"/>
                      <a:pt x="219281" y="285845"/>
                    </a:cubicBezTo>
                    <a:cubicBezTo>
                      <a:pt x="217471" y="285845"/>
                      <a:pt x="215757" y="285845"/>
                      <a:pt x="214138" y="285750"/>
                    </a:cubicBezTo>
                    <a:cubicBezTo>
                      <a:pt x="153083" y="283750"/>
                      <a:pt x="113173" y="245650"/>
                      <a:pt x="102409" y="234029"/>
                    </a:cubicBezTo>
                    <a:cubicBezTo>
                      <a:pt x="58690" y="186880"/>
                      <a:pt x="58404" y="129635"/>
                      <a:pt x="59261" y="113157"/>
                    </a:cubicBezTo>
                    <a:cubicBezTo>
                      <a:pt x="59737" y="104966"/>
                      <a:pt x="56594" y="96965"/>
                      <a:pt x="50784" y="91154"/>
                    </a:cubicBezTo>
                    <a:cubicBezTo>
                      <a:pt x="35734" y="76295"/>
                      <a:pt x="27924" y="62865"/>
                      <a:pt x="28781" y="53054"/>
                    </a:cubicBezTo>
                    <a:cubicBezTo>
                      <a:pt x="30210" y="39338"/>
                      <a:pt x="43164" y="28575"/>
                      <a:pt x="58309" y="28575"/>
                    </a:cubicBezTo>
                    <a:lnTo>
                      <a:pt x="276812" y="28575"/>
                    </a:lnTo>
                    <a:cubicBezTo>
                      <a:pt x="297101" y="28575"/>
                      <a:pt x="317389" y="33338"/>
                      <a:pt x="335486" y="42386"/>
                    </a:cubicBezTo>
                    <a:lnTo>
                      <a:pt x="362537" y="55912"/>
                    </a:lnTo>
                    <a:cubicBezTo>
                      <a:pt x="366538" y="57912"/>
                      <a:pt x="370919" y="58960"/>
                      <a:pt x="375301" y="58960"/>
                    </a:cubicBezTo>
                    <a:lnTo>
                      <a:pt x="385397" y="58960"/>
                    </a:lnTo>
                    <a:lnTo>
                      <a:pt x="476647" y="58960"/>
                    </a:lnTo>
                    <a:lnTo>
                      <a:pt x="486743" y="58960"/>
                    </a:lnTo>
                    <a:cubicBezTo>
                      <a:pt x="491220" y="58960"/>
                      <a:pt x="495602" y="57912"/>
                      <a:pt x="499507" y="55912"/>
                    </a:cubicBezTo>
                    <a:lnTo>
                      <a:pt x="526558" y="42386"/>
                    </a:lnTo>
                    <a:cubicBezTo>
                      <a:pt x="544655" y="33338"/>
                      <a:pt x="564944" y="28575"/>
                      <a:pt x="585232" y="28575"/>
                    </a:cubicBezTo>
                    <a:lnTo>
                      <a:pt x="804116" y="28575"/>
                    </a:lnTo>
                    <a:moveTo>
                      <a:pt x="804116" y="0"/>
                    </a:moveTo>
                    <a:lnTo>
                      <a:pt x="585518" y="0"/>
                    </a:lnTo>
                    <a:cubicBezTo>
                      <a:pt x="560753" y="0"/>
                      <a:pt x="536273" y="5810"/>
                      <a:pt x="514080" y="16859"/>
                    </a:cubicBezTo>
                    <a:lnTo>
                      <a:pt x="487029" y="30385"/>
                    </a:lnTo>
                    <a:cubicBezTo>
                      <a:pt x="483695" y="30385"/>
                      <a:pt x="480266" y="30385"/>
                      <a:pt x="476933" y="30385"/>
                    </a:cubicBezTo>
                    <a:cubicBezTo>
                      <a:pt x="446548" y="30385"/>
                      <a:pt x="416068" y="30385"/>
                      <a:pt x="385683" y="30385"/>
                    </a:cubicBezTo>
                    <a:cubicBezTo>
                      <a:pt x="382349" y="30385"/>
                      <a:pt x="378920" y="30385"/>
                      <a:pt x="375587" y="30385"/>
                    </a:cubicBezTo>
                    <a:lnTo>
                      <a:pt x="348536" y="16859"/>
                    </a:lnTo>
                    <a:cubicBezTo>
                      <a:pt x="326342" y="5810"/>
                      <a:pt x="301863" y="0"/>
                      <a:pt x="277098" y="0"/>
                    </a:cubicBezTo>
                    <a:lnTo>
                      <a:pt x="58309" y="0"/>
                    </a:lnTo>
                    <a:cubicBezTo>
                      <a:pt x="29257" y="0"/>
                      <a:pt x="3349" y="21145"/>
                      <a:pt x="301" y="50102"/>
                    </a:cubicBezTo>
                    <a:cubicBezTo>
                      <a:pt x="301" y="50292"/>
                      <a:pt x="301" y="50482"/>
                      <a:pt x="206" y="50673"/>
                    </a:cubicBezTo>
                    <a:cubicBezTo>
                      <a:pt x="-1127" y="64484"/>
                      <a:pt x="3445" y="84773"/>
                      <a:pt x="30591" y="111538"/>
                    </a:cubicBezTo>
                    <a:cubicBezTo>
                      <a:pt x="29829" y="124111"/>
                      <a:pt x="27067" y="194977"/>
                      <a:pt x="81264" y="253460"/>
                    </a:cubicBezTo>
                    <a:cubicBezTo>
                      <a:pt x="90598" y="263557"/>
                      <a:pt x="137461" y="311849"/>
                      <a:pt x="213090" y="314325"/>
                    </a:cubicBezTo>
                    <a:cubicBezTo>
                      <a:pt x="214900" y="314420"/>
                      <a:pt x="216900" y="314420"/>
                      <a:pt x="219091" y="314420"/>
                    </a:cubicBezTo>
                    <a:cubicBezTo>
                      <a:pt x="244713" y="314420"/>
                      <a:pt x="292529" y="309277"/>
                      <a:pt x="334724" y="273749"/>
                    </a:cubicBezTo>
                    <a:cubicBezTo>
                      <a:pt x="381873" y="234125"/>
                      <a:pt x="392065" y="181642"/>
                      <a:pt x="395589" y="162211"/>
                    </a:cubicBezTo>
                    <a:cubicBezTo>
                      <a:pt x="400923" y="132683"/>
                      <a:pt x="398446" y="107537"/>
                      <a:pt x="395589" y="91250"/>
                    </a:cubicBezTo>
                    <a:cubicBezTo>
                      <a:pt x="419211" y="91250"/>
                      <a:pt x="442928" y="91250"/>
                      <a:pt x="466550" y="91250"/>
                    </a:cubicBezTo>
                    <a:cubicBezTo>
                      <a:pt x="463693" y="107537"/>
                      <a:pt x="461216" y="132683"/>
                      <a:pt x="466550" y="162211"/>
                    </a:cubicBezTo>
                    <a:cubicBezTo>
                      <a:pt x="470074" y="181642"/>
                      <a:pt x="480266" y="234125"/>
                      <a:pt x="527415" y="273749"/>
                    </a:cubicBezTo>
                    <a:cubicBezTo>
                      <a:pt x="569611" y="309182"/>
                      <a:pt x="617426" y="314420"/>
                      <a:pt x="643049" y="314420"/>
                    </a:cubicBezTo>
                    <a:cubicBezTo>
                      <a:pt x="645239" y="314420"/>
                      <a:pt x="647240" y="314420"/>
                      <a:pt x="649049" y="314325"/>
                    </a:cubicBezTo>
                    <a:cubicBezTo>
                      <a:pt x="724678" y="311849"/>
                      <a:pt x="771446" y="263557"/>
                      <a:pt x="780875" y="253460"/>
                    </a:cubicBezTo>
                    <a:cubicBezTo>
                      <a:pt x="835168" y="194977"/>
                      <a:pt x="832310" y="124111"/>
                      <a:pt x="831548" y="111538"/>
                    </a:cubicBezTo>
                    <a:cubicBezTo>
                      <a:pt x="858790" y="84773"/>
                      <a:pt x="863267" y="64580"/>
                      <a:pt x="861933" y="50673"/>
                    </a:cubicBezTo>
                    <a:cubicBezTo>
                      <a:pt x="861933" y="50482"/>
                      <a:pt x="861933" y="50292"/>
                      <a:pt x="861838" y="50102"/>
                    </a:cubicBezTo>
                    <a:cubicBezTo>
                      <a:pt x="859076" y="21241"/>
                      <a:pt x="833168" y="0"/>
                      <a:pt x="804116" y="0"/>
                    </a:cubicBezTo>
                    <a:lnTo>
                      <a:pt x="804116" y="0"/>
                    </a:ln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panose="02040503050406030204" pitchFamily="18" charset="0"/>
                  <a:ea typeface="Cambria" panose="02040503050406030204" pitchFamily="18" charset="0"/>
                  <a:cs typeface="Calibri"/>
                  <a:sym typeface="Calibri"/>
                </a:endParaRPr>
              </a:p>
            </p:txBody>
          </p:sp>
        </p:grpSp>
        <p:sp>
          <p:nvSpPr>
            <p:cNvPr id="960" name="Google Shape;960;p29"/>
            <p:cNvSpPr/>
            <p:nvPr/>
          </p:nvSpPr>
          <p:spPr>
            <a:xfrm>
              <a:off x="4085462" y="2211705"/>
              <a:ext cx="304228" cy="253460"/>
            </a:xfrm>
            <a:custGeom>
              <a:avLst/>
              <a:gdLst/>
              <a:ahLst/>
              <a:cxnLst/>
              <a:rect l="l" t="t" r="r" b="b"/>
              <a:pathLst>
                <a:path w="304228" h="253460" extrusionOk="0">
                  <a:moveTo>
                    <a:pt x="151733" y="253460"/>
                  </a:moveTo>
                  <a:lnTo>
                    <a:pt x="133350" y="253460"/>
                  </a:lnTo>
                  <a:cubicBezTo>
                    <a:pt x="59722" y="253460"/>
                    <a:pt x="0" y="193739"/>
                    <a:pt x="0" y="120110"/>
                  </a:cubicBezTo>
                  <a:lnTo>
                    <a:pt x="0" y="44387"/>
                  </a:lnTo>
                  <a:cubicBezTo>
                    <a:pt x="0" y="19907"/>
                    <a:pt x="19812" y="0"/>
                    <a:pt x="44387" y="0"/>
                  </a:cubicBezTo>
                  <a:lnTo>
                    <a:pt x="228029" y="0"/>
                  </a:lnTo>
                  <a:cubicBezTo>
                    <a:pt x="270129" y="0"/>
                    <a:pt x="304229" y="34100"/>
                    <a:pt x="304229" y="76200"/>
                  </a:cubicBezTo>
                  <a:lnTo>
                    <a:pt x="304229" y="101060"/>
                  </a:lnTo>
                  <a:cubicBezTo>
                    <a:pt x="304133" y="185166"/>
                    <a:pt x="235934" y="253460"/>
                    <a:pt x="151733" y="253460"/>
                  </a:cubicBez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panose="02040503050406030204" pitchFamily="18" charset="0"/>
                <a:ea typeface="Cambria" panose="02040503050406030204" pitchFamily="18" charset="0"/>
                <a:cs typeface="Calibri"/>
                <a:sym typeface="Calibri"/>
              </a:endParaRPr>
            </a:p>
          </p:txBody>
        </p:sp>
        <p:sp>
          <p:nvSpPr>
            <p:cNvPr id="961" name="Google Shape;961;p29"/>
            <p:cNvSpPr/>
            <p:nvPr/>
          </p:nvSpPr>
          <p:spPr>
            <a:xfrm>
              <a:off x="4511325" y="2211705"/>
              <a:ext cx="304133" cy="253460"/>
            </a:xfrm>
            <a:custGeom>
              <a:avLst/>
              <a:gdLst/>
              <a:ahLst/>
              <a:cxnLst/>
              <a:rect l="l" t="t" r="r" b="b"/>
              <a:pathLst>
                <a:path w="304133" h="253460" extrusionOk="0">
                  <a:moveTo>
                    <a:pt x="152400" y="253460"/>
                  </a:moveTo>
                  <a:lnTo>
                    <a:pt x="170783" y="253460"/>
                  </a:lnTo>
                  <a:cubicBezTo>
                    <a:pt x="244412" y="253460"/>
                    <a:pt x="304133" y="193739"/>
                    <a:pt x="304133" y="120110"/>
                  </a:cubicBezTo>
                  <a:lnTo>
                    <a:pt x="304133" y="44387"/>
                  </a:lnTo>
                  <a:cubicBezTo>
                    <a:pt x="304133" y="19907"/>
                    <a:pt x="284321" y="0"/>
                    <a:pt x="259747" y="0"/>
                  </a:cubicBezTo>
                  <a:lnTo>
                    <a:pt x="76200" y="0"/>
                  </a:lnTo>
                  <a:cubicBezTo>
                    <a:pt x="34099" y="0"/>
                    <a:pt x="0" y="34100"/>
                    <a:pt x="0" y="76200"/>
                  </a:cubicBezTo>
                  <a:lnTo>
                    <a:pt x="0" y="101060"/>
                  </a:lnTo>
                  <a:cubicBezTo>
                    <a:pt x="0" y="185166"/>
                    <a:pt x="68199" y="253460"/>
                    <a:pt x="152400" y="253460"/>
                  </a:cubicBez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panose="02040503050406030204" pitchFamily="18" charset="0"/>
                <a:ea typeface="Cambria" panose="02040503050406030204" pitchFamily="18" charset="0"/>
                <a:cs typeface="Calibri"/>
                <a:sym typeface="Calibri"/>
              </a:endParaRPr>
            </a:p>
          </p:txBody>
        </p:sp>
        <p:sp>
          <p:nvSpPr>
            <p:cNvPr id="962" name="Google Shape;962;p29"/>
            <p:cNvSpPr/>
            <p:nvPr/>
          </p:nvSpPr>
          <p:spPr>
            <a:xfrm>
              <a:off x="4085462" y="2211703"/>
              <a:ext cx="266128" cy="223648"/>
            </a:xfrm>
            <a:custGeom>
              <a:avLst/>
              <a:gdLst/>
              <a:ahLst/>
              <a:cxnLst/>
              <a:rect l="l" t="t" r="r" b="b"/>
              <a:pathLst>
                <a:path w="266128" h="223648" extrusionOk="0">
                  <a:moveTo>
                    <a:pt x="266129" y="12384"/>
                  </a:moveTo>
                  <a:lnTo>
                    <a:pt x="54959" y="223648"/>
                  </a:lnTo>
                  <a:cubicBezTo>
                    <a:pt x="21527" y="197740"/>
                    <a:pt x="0" y="157164"/>
                    <a:pt x="0" y="111539"/>
                  </a:cubicBezTo>
                  <a:lnTo>
                    <a:pt x="0" y="106681"/>
                  </a:lnTo>
                  <a:lnTo>
                    <a:pt x="106680" y="1"/>
                  </a:lnTo>
                  <a:lnTo>
                    <a:pt x="223076" y="1"/>
                  </a:lnTo>
                  <a:cubicBezTo>
                    <a:pt x="238887" y="-94"/>
                    <a:pt x="253651" y="4478"/>
                    <a:pt x="266129" y="12384"/>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panose="02040503050406030204" pitchFamily="18" charset="0"/>
                <a:ea typeface="Cambria" panose="02040503050406030204" pitchFamily="18" charset="0"/>
                <a:cs typeface="Calibri"/>
                <a:sym typeface="Calibri"/>
              </a:endParaRPr>
            </a:p>
          </p:txBody>
        </p:sp>
        <p:sp>
          <p:nvSpPr>
            <p:cNvPr id="963" name="Google Shape;963;p29"/>
            <p:cNvSpPr/>
            <p:nvPr/>
          </p:nvSpPr>
          <p:spPr>
            <a:xfrm>
              <a:off x="4174997" y="2251709"/>
              <a:ext cx="214598" cy="213359"/>
            </a:xfrm>
            <a:custGeom>
              <a:avLst/>
              <a:gdLst/>
              <a:ahLst/>
              <a:cxnLst/>
              <a:rect l="l" t="t" r="r" b="b"/>
              <a:pathLst>
                <a:path w="214598" h="213359" extrusionOk="0">
                  <a:moveTo>
                    <a:pt x="214598" y="41053"/>
                  </a:moveTo>
                  <a:lnTo>
                    <a:pt x="214598" y="51149"/>
                  </a:lnTo>
                  <a:cubicBezTo>
                    <a:pt x="214598" y="54673"/>
                    <a:pt x="214503" y="58293"/>
                    <a:pt x="214217" y="61722"/>
                  </a:cubicBezTo>
                  <a:lnTo>
                    <a:pt x="62960" y="212979"/>
                  </a:lnTo>
                  <a:cubicBezTo>
                    <a:pt x="59531" y="213265"/>
                    <a:pt x="56007" y="213360"/>
                    <a:pt x="52388" y="213360"/>
                  </a:cubicBezTo>
                  <a:cubicBezTo>
                    <a:pt x="33814" y="213360"/>
                    <a:pt x="16193" y="209836"/>
                    <a:pt x="0" y="203359"/>
                  </a:cubicBezTo>
                  <a:lnTo>
                    <a:pt x="203359" y="0"/>
                  </a:lnTo>
                  <a:cubicBezTo>
                    <a:pt x="210598" y="12097"/>
                    <a:pt x="214598" y="26098"/>
                    <a:pt x="214598" y="41053"/>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panose="02040503050406030204" pitchFamily="18" charset="0"/>
                <a:ea typeface="Cambria" panose="02040503050406030204" pitchFamily="18" charset="0"/>
                <a:cs typeface="Calibri"/>
                <a:sym typeface="Calibri"/>
              </a:endParaRPr>
            </a:p>
          </p:txBody>
        </p:sp>
        <p:sp>
          <p:nvSpPr>
            <p:cNvPr id="964" name="Google Shape;964;p29"/>
            <p:cNvSpPr/>
            <p:nvPr/>
          </p:nvSpPr>
          <p:spPr>
            <a:xfrm>
              <a:off x="4516564" y="2211703"/>
              <a:ext cx="287750" cy="230506"/>
            </a:xfrm>
            <a:custGeom>
              <a:avLst/>
              <a:gdLst/>
              <a:ahLst/>
              <a:cxnLst/>
              <a:rect l="l" t="t" r="r" b="b"/>
              <a:pathLst>
                <a:path w="287750" h="230506" extrusionOk="0">
                  <a:moveTo>
                    <a:pt x="287750" y="16575"/>
                  </a:moveTo>
                  <a:lnTo>
                    <a:pt x="73819" y="230506"/>
                  </a:lnTo>
                  <a:cubicBezTo>
                    <a:pt x="37814" y="208980"/>
                    <a:pt x="10858" y="173928"/>
                    <a:pt x="0" y="132399"/>
                  </a:cubicBezTo>
                  <a:lnTo>
                    <a:pt x="132398" y="1"/>
                  </a:lnTo>
                  <a:lnTo>
                    <a:pt x="251650" y="1"/>
                  </a:lnTo>
                  <a:cubicBezTo>
                    <a:pt x="266129" y="-94"/>
                    <a:pt x="278987" y="6478"/>
                    <a:pt x="287750" y="16575"/>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panose="02040503050406030204" pitchFamily="18" charset="0"/>
                <a:ea typeface="Cambria" panose="02040503050406030204" pitchFamily="18" charset="0"/>
                <a:cs typeface="Calibri"/>
                <a:sym typeface="Calibri"/>
              </a:endParaRPr>
            </a:p>
          </p:txBody>
        </p:sp>
        <p:sp>
          <p:nvSpPr>
            <p:cNvPr id="965" name="Google Shape;965;p29"/>
            <p:cNvSpPr/>
            <p:nvPr/>
          </p:nvSpPr>
          <p:spPr>
            <a:xfrm>
              <a:off x="4628197" y="2271521"/>
              <a:ext cx="187261" cy="193547"/>
            </a:xfrm>
            <a:custGeom>
              <a:avLst/>
              <a:gdLst/>
              <a:ahLst/>
              <a:cxnLst/>
              <a:rect l="l" t="t" r="r" b="b"/>
              <a:pathLst>
                <a:path w="187261" h="193547" extrusionOk="0">
                  <a:moveTo>
                    <a:pt x="187261" y="0"/>
                  </a:moveTo>
                  <a:lnTo>
                    <a:pt x="187261" y="51721"/>
                  </a:lnTo>
                  <a:cubicBezTo>
                    <a:pt x="187261" y="59436"/>
                    <a:pt x="186690" y="67056"/>
                    <a:pt x="185452" y="74390"/>
                  </a:cubicBezTo>
                  <a:lnTo>
                    <a:pt x="68008" y="191738"/>
                  </a:lnTo>
                  <a:cubicBezTo>
                    <a:pt x="60579" y="192977"/>
                    <a:pt x="52959" y="193548"/>
                    <a:pt x="45339" y="193548"/>
                  </a:cubicBezTo>
                  <a:cubicBezTo>
                    <a:pt x="29623" y="193548"/>
                    <a:pt x="14383" y="191357"/>
                    <a:pt x="0" y="187166"/>
                  </a:cubicBezTo>
                  <a:lnTo>
                    <a:pt x="187261" y="0"/>
                  </a:ln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mbria" panose="02040503050406030204" pitchFamily="18" charset="0"/>
                <a:ea typeface="Cambria" panose="02040503050406030204" pitchFamily="18" charset="0"/>
                <a:cs typeface="Calibri"/>
                <a:sym typeface="Calibri"/>
              </a:endParaRPr>
            </a:p>
          </p:txBody>
        </p:sp>
      </p:grpSp>
      <p:sp>
        <p:nvSpPr>
          <p:cNvPr id="28" name="TextBox 27">
            <a:extLst>
              <a:ext uri="{FF2B5EF4-FFF2-40B4-BE49-F238E27FC236}">
                <a16:creationId xmlns:a16="http://schemas.microsoft.com/office/drawing/2014/main" id="{D91C3637-6347-490D-A024-B6588F3533C1}"/>
              </a:ext>
            </a:extLst>
          </p:cNvPr>
          <p:cNvSpPr txBox="1"/>
          <p:nvPr/>
        </p:nvSpPr>
        <p:spPr>
          <a:xfrm>
            <a:off x="2882950" y="930348"/>
            <a:ext cx="7005616" cy="1323439"/>
          </a:xfrm>
          <a:prstGeom prst="rect">
            <a:avLst/>
          </a:prstGeom>
          <a:noFill/>
        </p:spPr>
        <p:txBody>
          <a:bodyPr wrap="square">
            <a:spAutoFit/>
          </a:bodyPr>
          <a:lstStyle/>
          <a:p>
            <a:pPr algn="ctr"/>
            <a:r>
              <a:rPr lang="en-US" altLang="vi-VN" sz="4000" b="1">
                <a:latin typeface="Cambria" panose="02040503050406030204" pitchFamily="18" charset="0"/>
                <a:ea typeface="Cambria" panose="02040503050406030204" pitchFamily="18" charset="0"/>
              </a:rPr>
              <a:t>Tên ngọn đèo làm ranh giới giữa Huế và Đà Nẵng là:</a:t>
            </a:r>
            <a:endParaRPr lang="en-US" sz="4000" dirty="0">
              <a:latin typeface="Cambria" panose="02040503050406030204" pitchFamily="18" charset="0"/>
              <a:ea typeface="Cambria" panose="02040503050406030204" pitchFamily="18" charset="0"/>
            </a:endParaRPr>
          </a:p>
        </p:txBody>
      </p:sp>
      <p:sp>
        <p:nvSpPr>
          <p:cNvPr id="33" name="TextBox 32">
            <a:extLst>
              <a:ext uri="{FF2B5EF4-FFF2-40B4-BE49-F238E27FC236}">
                <a16:creationId xmlns:a16="http://schemas.microsoft.com/office/drawing/2014/main" id="{348DA989-039D-4CB0-A45F-0E754A0C39C5}"/>
              </a:ext>
            </a:extLst>
          </p:cNvPr>
          <p:cNvSpPr txBox="1"/>
          <p:nvPr/>
        </p:nvSpPr>
        <p:spPr>
          <a:xfrm>
            <a:off x="4459842" y="2654002"/>
            <a:ext cx="3574287" cy="646331"/>
          </a:xfrm>
          <a:prstGeom prst="rect">
            <a:avLst/>
          </a:prstGeom>
          <a:solidFill>
            <a:schemeClr val="tx1">
              <a:lumMod val="90000"/>
            </a:schemeClr>
          </a:solidFill>
          <a:ln>
            <a:solidFill>
              <a:srgbClr val="002060"/>
            </a:solidFill>
          </a:ln>
          <a:scene3d>
            <a:camera prst="orthographicFront"/>
            <a:lightRig rig="threePt" dir="t"/>
          </a:scene3d>
          <a:sp3d>
            <a:bevelT w="114300" prst="artDeco"/>
          </a:sp3d>
        </p:spPr>
        <p:txBody>
          <a:bodyPr wrap="square">
            <a:spAutoFit/>
          </a:bodyPr>
          <a:lstStyle/>
          <a:p>
            <a:pPr algn="ctr" eaLnBrk="1" hangingPunct="1">
              <a:spcBef>
                <a:spcPct val="50000"/>
              </a:spcBef>
            </a:pPr>
            <a:r>
              <a:rPr lang="en-US" altLang="vi-VN" sz="3600" dirty="0" err="1">
                <a:latin typeface="Cambria" panose="02040503050406030204" pitchFamily="18" charset="0"/>
                <a:ea typeface="Cambria" panose="02040503050406030204" pitchFamily="18" charset="0"/>
              </a:rPr>
              <a:t>Đèo</a:t>
            </a:r>
            <a:r>
              <a:rPr lang="en-US" altLang="vi-VN" sz="3600" dirty="0">
                <a:latin typeface="Cambria" panose="02040503050406030204" pitchFamily="18" charset="0"/>
                <a:ea typeface="Cambria" panose="02040503050406030204" pitchFamily="18" charset="0"/>
              </a:rPr>
              <a:t> </a:t>
            </a:r>
            <a:r>
              <a:rPr lang="vi-VN" altLang="vi-VN" sz="3600" dirty="0">
                <a:latin typeface="Cambria" panose="02040503050406030204" pitchFamily="18" charset="0"/>
                <a:ea typeface="Cambria" panose="02040503050406030204" pitchFamily="18" charset="0"/>
              </a:rPr>
              <a:t>C</a:t>
            </a:r>
            <a:r>
              <a:rPr lang="en-US" altLang="vi-VN" sz="3600" dirty="0">
                <a:latin typeface="Cambria" panose="02040503050406030204" pitchFamily="18" charset="0"/>
                <a:ea typeface="Cambria" panose="02040503050406030204" pitchFamily="18" charset="0"/>
              </a:rPr>
              <a:t>ả</a:t>
            </a:r>
          </a:p>
        </p:txBody>
      </p:sp>
      <p:sp>
        <p:nvSpPr>
          <p:cNvPr id="34" name="TextBox 33">
            <a:extLst>
              <a:ext uri="{FF2B5EF4-FFF2-40B4-BE49-F238E27FC236}">
                <a16:creationId xmlns:a16="http://schemas.microsoft.com/office/drawing/2014/main" id="{EFB8AA7C-BE80-4D74-9B55-2FFE504A9414}"/>
              </a:ext>
            </a:extLst>
          </p:cNvPr>
          <p:cNvSpPr txBox="1"/>
          <p:nvPr/>
        </p:nvSpPr>
        <p:spPr>
          <a:xfrm>
            <a:off x="4459843" y="3469828"/>
            <a:ext cx="3574286" cy="646331"/>
          </a:xfrm>
          <a:prstGeom prst="rect">
            <a:avLst/>
          </a:prstGeom>
          <a:solidFill>
            <a:schemeClr val="tx1">
              <a:lumMod val="90000"/>
            </a:schemeClr>
          </a:solidFill>
          <a:ln>
            <a:solidFill>
              <a:srgbClr val="002060"/>
            </a:solidFill>
          </a:ln>
          <a:scene3d>
            <a:camera prst="orthographicFront"/>
            <a:lightRig rig="threePt" dir="t"/>
          </a:scene3d>
          <a:sp3d>
            <a:bevelT w="114300" prst="artDeco"/>
          </a:sp3d>
        </p:spPr>
        <p:txBody>
          <a:bodyPr wrap="square">
            <a:spAutoFit/>
          </a:bodyPr>
          <a:lstStyle/>
          <a:p>
            <a:pPr algn="ctr" eaLnBrk="1" hangingPunct="1">
              <a:spcBef>
                <a:spcPct val="50000"/>
              </a:spcBef>
            </a:pPr>
            <a:r>
              <a:rPr lang="en-US" altLang="vi-VN" sz="3600" dirty="0" err="1">
                <a:latin typeface="Cambria" panose="02040503050406030204" pitchFamily="18" charset="0"/>
                <a:ea typeface="Cambria" panose="02040503050406030204" pitchFamily="18" charset="0"/>
              </a:rPr>
              <a:t>Đèo</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Hải</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Vân</a:t>
            </a:r>
            <a:endParaRPr lang="en-US" altLang="vi-VN" sz="3600" dirty="0">
              <a:latin typeface="Cambria" panose="02040503050406030204" pitchFamily="18" charset="0"/>
              <a:ea typeface="Cambria" panose="02040503050406030204" pitchFamily="18" charset="0"/>
            </a:endParaRPr>
          </a:p>
        </p:txBody>
      </p:sp>
      <p:sp>
        <p:nvSpPr>
          <p:cNvPr id="35" name="TextBox 34">
            <a:extLst>
              <a:ext uri="{FF2B5EF4-FFF2-40B4-BE49-F238E27FC236}">
                <a16:creationId xmlns:a16="http://schemas.microsoft.com/office/drawing/2014/main" id="{CA93D1F0-D65C-4DFC-ADB4-7844080D5D21}"/>
              </a:ext>
            </a:extLst>
          </p:cNvPr>
          <p:cNvSpPr txBox="1"/>
          <p:nvPr/>
        </p:nvSpPr>
        <p:spPr>
          <a:xfrm>
            <a:off x="4441849" y="4285654"/>
            <a:ext cx="3592280" cy="646331"/>
          </a:xfrm>
          <a:prstGeom prst="rect">
            <a:avLst/>
          </a:prstGeom>
          <a:solidFill>
            <a:schemeClr val="tx1">
              <a:lumMod val="90000"/>
            </a:schemeClr>
          </a:solidFill>
          <a:ln>
            <a:solidFill>
              <a:srgbClr val="002060"/>
            </a:solidFill>
          </a:ln>
          <a:scene3d>
            <a:camera prst="orthographicFront"/>
            <a:lightRig rig="threePt" dir="t"/>
          </a:scene3d>
          <a:sp3d>
            <a:bevelT w="114300" prst="artDeco"/>
          </a:sp3d>
        </p:spPr>
        <p:txBody>
          <a:bodyPr wrap="square">
            <a:spAutoFit/>
          </a:bodyPr>
          <a:lstStyle/>
          <a:p>
            <a:pPr algn="ctr" eaLnBrk="1" hangingPunct="1">
              <a:spcBef>
                <a:spcPct val="50000"/>
              </a:spcBef>
            </a:pPr>
            <a:r>
              <a:rPr lang="en-US" altLang="vi-VN" sz="3600" dirty="0" err="1">
                <a:latin typeface="Cambria" panose="02040503050406030204" pitchFamily="18" charset="0"/>
                <a:ea typeface="Cambria" panose="02040503050406030204" pitchFamily="18" charset="0"/>
              </a:rPr>
              <a:t>Đèo</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Cù</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Mông</a:t>
            </a:r>
            <a:endParaRPr lang="en-US" altLang="vi-VN" sz="3600" dirty="0">
              <a:latin typeface="Cambria" panose="02040503050406030204" pitchFamily="18" charset="0"/>
              <a:ea typeface="Cambria" panose="02040503050406030204" pitchFamily="18" charset="0"/>
            </a:endParaRPr>
          </a:p>
        </p:txBody>
      </p:sp>
      <p:sp>
        <p:nvSpPr>
          <p:cNvPr id="36" name="TextBox 35">
            <a:extLst>
              <a:ext uri="{FF2B5EF4-FFF2-40B4-BE49-F238E27FC236}">
                <a16:creationId xmlns:a16="http://schemas.microsoft.com/office/drawing/2014/main" id="{CA49EAE4-050E-4E86-A153-ED90D71214BD}"/>
              </a:ext>
            </a:extLst>
          </p:cNvPr>
          <p:cNvSpPr txBox="1"/>
          <p:nvPr/>
        </p:nvSpPr>
        <p:spPr>
          <a:xfrm>
            <a:off x="4459843" y="5057830"/>
            <a:ext cx="3592280" cy="646331"/>
          </a:xfrm>
          <a:prstGeom prst="rect">
            <a:avLst/>
          </a:prstGeom>
          <a:solidFill>
            <a:schemeClr val="tx1">
              <a:lumMod val="90000"/>
            </a:schemeClr>
          </a:solidFill>
          <a:ln>
            <a:solidFill>
              <a:srgbClr val="002060"/>
            </a:solidFill>
          </a:ln>
          <a:scene3d>
            <a:camera prst="orthographicFront"/>
            <a:lightRig rig="threePt" dir="t"/>
          </a:scene3d>
          <a:sp3d>
            <a:bevelT w="114300" prst="artDeco"/>
          </a:sp3d>
        </p:spPr>
        <p:txBody>
          <a:bodyPr wrap="square">
            <a:spAutoFit/>
          </a:bodyPr>
          <a:lstStyle/>
          <a:p>
            <a:pPr algn="ctr" eaLnBrk="1" hangingPunct="1">
              <a:spcBef>
                <a:spcPct val="50000"/>
              </a:spcBef>
            </a:pPr>
            <a:r>
              <a:rPr lang="en-US" altLang="vi-VN" sz="3600" dirty="0" err="1">
                <a:latin typeface="Cambria" panose="02040503050406030204" pitchFamily="18" charset="0"/>
                <a:ea typeface="Cambria" panose="02040503050406030204" pitchFamily="18" charset="0"/>
              </a:rPr>
              <a:t>Đèo</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Mang</a:t>
            </a:r>
            <a:r>
              <a:rPr lang="en-US" altLang="vi-VN" sz="3600" dirty="0">
                <a:latin typeface="Cambria" panose="02040503050406030204" pitchFamily="18" charset="0"/>
                <a:ea typeface="Cambria" panose="02040503050406030204" pitchFamily="18" charset="0"/>
              </a:rPr>
              <a:t> Yang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barn(inVertical)">
                                      <p:cBhvr>
                                        <p:cTn id="10" dur="500"/>
                                        <p:tgtEl>
                                          <p:spTgt spid="3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barn(inVertical)">
                                      <p:cBhvr>
                                        <p:cTn id="13" dur="500"/>
                                        <p:tgtEl>
                                          <p:spTgt spid="3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barn(inVertical)">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33"/>
                                        </p:tgtEl>
                                      </p:cBhvr>
                                    </p:animEffect>
                                    <p:set>
                                      <p:cBhvr>
                                        <p:cTn id="21" dur="1" fill="hold">
                                          <p:stCondLst>
                                            <p:cond delay="499"/>
                                          </p:stCondLst>
                                        </p:cTn>
                                        <p:tgtEl>
                                          <p:spTgt spid="33"/>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35"/>
                                        </p:tgtEl>
                                      </p:cBhvr>
                                    </p:animEffect>
                                    <p:set>
                                      <p:cBhvr>
                                        <p:cTn id="24" dur="1" fill="hold">
                                          <p:stCondLst>
                                            <p:cond delay="499"/>
                                          </p:stCondLst>
                                        </p:cTn>
                                        <p:tgtEl>
                                          <p:spTgt spid="35"/>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36"/>
                                        </p:tgtEl>
                                      </p:cBhvr>
                                    </p:animEffect>
                                    <p:set>
                                      <p:cBhvr>
                                        <p:cTn id="27"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34" grpId="0" animBg="1"/>
      <p:bldP spid="35" grpId="0" animBg="1"/>
      <p:bldP spid="35" grpId="1" animBg="1"/>
      <p:bldP spid="36" grpId="0" animBg="1"/>
      <p:bldP spid="3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grpSp>
        <p:nvGrpSpPr>
          <p:cNvPr id="941" name="Google Shape;941;p29"/>
          <p:cNvGrpSpPr/>
          <p:nvPr/>
        </p:nvGrpSpPr>
        <p:grpSpPr>
          <a:xfrm flipH="1">
            <a:off x="2581801" y="5534537"/>
            <a:ext cx="1229204" cy="1228899"/>
            <a:chOff x="2148829" y="2424101"/>
            <a:chExt cx="2454481" cy="2453871"/>
          </a:xfrm>
        </p:grpSpPr>
        <p:sp>
          <p:nvSpPr>
            <p:cNvPr id="942" name="Google Shape;942;p29"/>
            <p:cNvSpPr/>
            <p:nvPr/>
          </p:nvSpPr>
          <p:spPr>
            <a:xfrm>
              <a:off x="2414700" y="2858833"/>
              <a:ext cx="1640137" cy="2000434"/>
            </a:xfrm>
            <a:custGeom>
              <a:avLst/>
              <a:gdLst/>
              <a:ahLst/>
              <a:cxnLst/>
              <a:rect l="l" t="t" r="r" b="b"/>
              <a:pathLst>
                <a:path w="1640137" h="2000434" extrusionOk="0">
                  <a:moveTo>
                    <a:pt x="1573116" y="1578"/>
                  </a:moveTo>
                  <a:cubicBezTo>
                    <a:pt x="1569401" y="-1280"/>
                    <a:pt x="1567782" y="-232"/>
                    <a:pt x="1566734" y="-137"/>
                  </a:cubicBezTo>
                  <a:cubicBezTo>
                    <a:pt x="1565591" y="-41"/>
                    <a:pt x="1564734" y="54"/>
                    <a:pt x="1563877" y="244"/>
                  </a:cubicBezTo>
                  <a:cubicBezTo>
                    <a:pt x="1562258" y="626"/>
                    <a:pt x="1560543" y="1197"/>
                    <a:pt x="1558448" y="1864"/>
                  </a:cubicBezTo>
                  <a:cubicBezTo>
                    <a:pt x="1554257" y="3197"/>
                    <a:pt x="1548827" y="5197"/>
                    <a:pt x="1542255" y="7769"/>
                  </a:cubicBezTo>
                  <a:cubicBezTo>
                    <a:pt x="1529015" y="12913"/>
                    <a:pt x="1511299" y="20342"/>
                    <a:pt x="1492249" y="28629"/>
                  </a:cubicBezTo>
                  <a:cubicBezTo>
                    <a:pt x="1454149" y="45202"/>
                    <a:pt x="1410524" y="65205"/>
                    <a:pt x="1385283" y="78445"/>
                  </a:cubicBezTo>
                  <a:cubicBezTo>
                    <a:pt x="1037144" y="261420"/>
                    <a:pt x="648810" y="572030"/>
                    <a:pt x="341438" y="913120"/>
                  </a:cubicBezTo>
                  <a:cubicBezTo>
                    <a:pt x="256571" y="993416"/>
                    <a:pt x="105123" y="1184488"/>
                    <a:pt x="81977" y="1263831"/>
                  </a:cubicBezTo>
                  <a:cubicBezTo>
                    <a:pt x="11016" y="1394133"/>
                    <a:pt x="-16225" y="1497289"/>
                    <a:pt x="8921" y="1562725"/>
                  </a:cubicBezTo>
                  <a:cubicBezTo>
                    <a:pt x="17017" y="1583871"/>
                    <a:pt x="41591" y="1611684"/>
                    <a:pt x="96932" y="1668453"/>
                  </a:cubicBezTo>
                  <a:cubicBezTo>
                    <a:pt x="104075" y="1675787"/>
                    <a:pt x="121411" y="1690170"/>
                    <a:pt x="144842" y="1708934"/>
                  </a:cubicBezTo>
                  <a:cubicBezTo>
                    <a:pt x="168274" y="1727698"/>
                    <a:pt x="197134" y="1750559"/>
                    <a:pt x="226472" y="1772657"/>
                  </a:cubicBezTo>
                  <a:cubicBezTo>
                    <a:pt x="320578" y="1843427"/>
                    <a:pt x="342486" y="1857524"/>
                    <a:pt x="405827" y="1888861"/>
                  </a:cubicBezTo>
                  <a:cubicBezTo>
                    <a:pt x="533653" y="1952012"/>
                    <a:pt x="688053" y="1999161"/>
                    <a:pt x="774159" y="2000018"/>
                  </a:cubicBezTo>
                  <a:cubicBezTo>
                    <a:pt x="854264" y="2000875"/>
                    <a:pt x="960468" y="1964109"/>
                    <a:pt x="1041621" y="1908388"/>
                  </a:cubicBezTo>
                  <a:cubicBezTo>
                    <a:pt x="1181162" y="1812471"/>
                    <a:pt x="1319561" y="1636735"/>
                    <a:pt x="1421383" y="1427661"/>
                  </a:cubicBezTo>
                  <a:cubicBezTo>
                    <a:pt x="1598452" y="1064473"/>
                    <a:pt x="1677415" y="590985"/>
                    <a:pt x="1622836" y="218557"/>
                  </a:cubicBezTo>
                  <a:cubicBezTo>
                    <a:pt x="1617217" y="180362"/>
                    <a:pt x="1607406" y="128832"/>
                    <a:pt x="1597976" y="85969"/>
                  </a:cubicBezTo>
                  <a:cubicBezTo>
                    <a:pt x="1593214" y="64538"/>
                    <a:pt x="1588547" y="45202"/>
                    <a:pt x="1584641" y="30820"/>
                  </a:cubicBezTo>
                  <a:cubicBezTo>
                    <a:pt x="1582736" y="23676"/>
                    <a:pt x="1581022" y="17770"/>
                    <a:pt x="1579498" y="13294"/>
                  </a:cubicBezTo>
                  <a:cubicBezTo>
                    <a:pt x="1578736" y="11008"/>
                    <a:pt x="1578069" y="9103"/>
                    <a:pt x="1577307" y="7388"/>
                  </a:cubicBezTo>
                  <a:cubicBezTo>
                    <a:pt x="1576355" y="5578"/>
                    <a:pt x="1576450" y="4054"/>
                    <a:pt x="1573116" y="1578"/>
                  </a:cubicBezTo>
                  <a:lnTo>
                    <a:pt x="1573116" y="1578"/>
                  </a:lnTo>
                  <a:close/>
                </a:path>
              </a:pathLst>
            </a:custGeom>
            <a:solidFill>
              <a:srgbClr val="BFBB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3" name="Google Shape;943;p29"/>
            <p:cNvSpPr/>
            <p:nvPr/>
          </p:nvSpPr>
          <p:spPr>
            <a:xfrm>
              <a:off x="3996225" y="2810413"/>
              <a:ext cx="607085" cy="1076528"/>
            </a:xfrm>
            <a:custGeom>
              <a:avLst/>
              <a:gdLst/>
              <a:ahLst/>
              <a:cxnLst/>
              <a:rect l="l" t="t" r="r" b="b"/>
              <a:pathLst>
                <a:path w="607085" h="1076528" extrusionOk="0">
                  <a:moveTo>
                    <a:pt x="291343" y="24185"/>
                  </a:moveTo>
                  <a:cubicBezTo>
                    <a:pt x="275817" y="13041"/>
                    <a:pt x="260101" y="7421"/>
                    <a:pt x="240098" y="3040"/>
                  </a:cubicBezTo>
                  <a:cubicBezTo>
                    <a:pt x="218667" y="-1627"/>
                    <a:pt x="187520" y="-1246"/>
                    <a:pt x="153040" y="2373"/>
                  </a:cubicBezTo>
                  <a:cubicBezTo>
                    <a:pt x="118750" y="6088"/>
                    <a:pt x="81602" y="13232"/>
                    <a:pt x="50360" y="22852"/>
                  </a:cubicBezTo>
                  <a:cubicBezTo>
                    <a:pt x="50265" y="22852"/>
                    <a:pt x="50075" y="22852"/>
                    <a:pt x="49979" y="22947"/>
                  </a:cubicBezTo>
                  <a:lnTo>
                    <a:pt x="7117" y="35425"/>
                  </a:lnTo>
                  <a:cubicBezTo>
                    <a:pt x="-693" y="37616"/>
                    <a:pt x="-2980" y="49808"/>
                    <a:pt x="3593" y="54666"/>
                  </a:cubicBezTo>
                  <a:lnTo>
                    <a:pt x="103415" y="129151"/>
                  </a:lnTo>
                  <a:cubicBezTo>
                    <a:pt x="103510" y="129246"/>
                    <a:pt x="103510" y="129246"/>
                    <a:pt x="103605" y="129342"/>
                  </a:cubicBezTo>
                  <a:cubicBezTo>
                    <a:pt x="177233" y="186587"/>
                    <a:pt x="212666" y="217448"/>
                    <a:pt x="255815" y="262692"/>
                  </a:cubicBezTo>
                  <a:cubicBezTo>
                    <a:pt x="439552" y="454906"/>
                    <a:pt x="547946" y="677219"/>
                    <a:pt x="569092" y="902105"/>
                  </a:cubicBezTo>
                  <a:cubicBezTo>
                    <a:pt x="570711" y="919440"/>
                    <a:pt x="572521" y="935061"/>
                    <a:pt x="574140" y="946681"/>
                  </a:cubicBezTo>
                  <a:cubicBezTo>
                    <a:pt x="574902" y="952492"/>
                    <a:pt x="575855" y="957255"/>
                    <a:pt x="576521" y="960779"/>
                  </a:cubicBezTo>
                  <a:cubicBezTo>
                    <a:pt x="578331" y="988496"/>
                    <a:pt x="573664" y="1046504"/>
                    <a:pt x="571664" y="1076127"/>
                  </a:cubicBezTo>
                  <a:cubicBezTo>
                    <a:pt x="583665" y="1051362"/>
                    <a:pt x="598714" y="968208"/>
                    <a:pt x="600715" y="962017"/>
                  </a:cubicBezTo>
                  <a:cubicBezTo>
                    <a:pt x="601382" y="958969"/>
                    <a:pt x="601667" y="955350"/>
                    <a:pt x="602239" y="950872"/>
                  </a:cubicBezTo>
                  <a:cubicBezTo>
                    <a:pt x="603191" y="941919"/>
                    <a:pt x="604239" y="929823"/>
                    <a:pt x="605001" y="915916"/>
                  </a:cubicBezTo>
                  <a:cubicBezTo>
                    <a:pt x="606525" y="887912"/>
                    <a:pt x="607096" y="852860"/>
                    <a:pt x="606716" y="823238"/>
                  </a:cubicBezTo>
                  <a:cubicBezTo>
                    <a:pt x="603287" y="565587"/>
                    <a:pt x="515466" y="307935"/>
                    <a:pt x="360399" y="101433"/>
                  </a:cubicBezTo>
                  <a:cubicBezTo>
                    <a:pt x="333539" y="65619"/>
                    <a:pt x="315727" y="44093"/>
                    <a:pt x="298106" y="29424"/>
                  </a:cubicBezTo>
                  <a:cubicBezTo>
                    <a:pt x="295820" y="27519"/>
                    <a:pt x="293534" y="25805"/>
                    <a:pt x="291343" y="24185"/>
                  </a:cubicBezTo>
                  <a:lnTo>
                    <a:pt x="291343" y="24185"/>
                  </a:lnTo>
                  <a:close/>
                </a:path>
              </a:pathLst>
            </a:custGeom>
            <a:solidFill>
              <a:srgbClr val="C93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4" name="Google Shape;944;p29"/>
            <p:cNvSpPr/>
            <p:nvPr/>
          </p:nvSpPr>
          <p:spPr>
            <a:xfrm>
              <a:off x="2148829" y="2632235"/>
              <a:ext cx="1830416" cy="1792106"/>
            </a:xfrm>
            <a:custGeom>
              <a:avLst/>
              <a:gdLst/>
              <a:ahLst/>
              <a:cxnLst/>
              <a:rect l="l" t="t" r="r" b="b"/>
              <a:pathLst>
                <a:path w="1830416" h="1792106" extrusionOk="0">
                  <a:moveTo>
                    <a:pt x="1827557" y="215507"/>
                  </a:moveTo>
                  <a:cubicBezTo>
                    <a:pt x="1827367" y="215412"/>
                    <a:pt x="1827176" y="215412"/>
                    <a:pt x="1826986" y="215412"/>
                  </a:cubicBezTo>
                  <a:lnTo>
                    <a:pt x="1813079" y="207888"/>
                  </a:lnTo>
                  <a:cubicBezTo>
                    <a:pt x="1805459" y="203792"/>
                    <a:pt x="1776979" y="188647"/>
                    <a:pt x="1750023" y="174074"/>
                  </a:cubicBezTo>
                  <a:cubicBezTo>
                    <a:pt x="1397598" y="-16522"/>
                    <a:pt x="956972" y="-54241"/>
                    <a:pt x="612357" y="77109"/>
                  </a:cubicBezTo>
                  <a:cubicBezTo>
                    <a:pt x="417857" y="151309"/>
                    <a:pt x="245359" y="285516"/>
                    <a:pt x="153443" y="434773"/>
                  </a:cubicBezTo>
                  <a:cubicBezTo>
                    <a:pt x="-12959" y="704902"/>
                    <a:pt x="-46677" y="1077901"/>
                    <a:pt x="64194" y="1412324"/>
                  </a:cubicBezTo>
                  <a:cubicBezTo>
                    <a:pt x="90102" y="1490524"/>
                    <a:pt x="159348" y="1631684"/>
                    <a:pt x="205354" y="1700169"/>
                  </a:cubicBezTo>
                  <a:cubicBezTo>
                    <a:pt x="215165" y="1714838"/>
                    <a:pt x="224880" y="1728649"/>
                    <a:pt x="232405" y="1739127"/>
                  </a:cubicBezTo>
                  <a:cubicBezTo>
                    <a:pt x="236215" y="1744365"/>
                    <a:pt x="239359" y="1748937"/>
                    <a:pt x="241930" y="1752271"/>
                  </a:cubicBezTo>
                  <a:cubicBezTo>
                    <a:pt x="245740" y="1758367"/>
                    <a:pt x="268029" y="1786085"/>
                    <a:pt x="275458" y="1791704"/>
                  </a:cubicBezTo>
                  <a:cubicBezTo>
                    <a:pt x="270029" y="1767320"/>
                    <a:pt x="265743" y="1744175"/>
                    <a:pt x="266505" y="1724649"/>
                  </a:cubicBezTo>
                  <a:cubicBezTo>
                    <a:pt x="268791" y="1658354"/>
                    <a:pt x="301271" y="1570343"/>
                    <a:pt x="360612" y="1470522"/>
                  </a:cubicBezTo>
                  <a:cubicBezTo>
                    <a:pt x="419953" y="1370699"/>
                    <a:pt x="504344" y="1258495"/>
                    <a:pt x="606262" y="1143052"/>
                  </a:cubicBezTo>
                  <a:cubicBezTo>
                    <a:pt x="810096" y="912166"/>
                    <a:pt x="1084226" y="667374"/>
                    <a:pt x="1369023" y="475445"/>
                  </a:cubicBezTo>
                  <a:cubicBezTo>
                    <a:pt x="1515804" y="376575"/>
                    <a:pt x="1677062" y="286659"/>
                    <a:pt x="1788409" y="241701"/>
                  </a:cubicBezTo>
                  <a:lnTo>
                    <a:pt x="1826319" y="226461"/>
                  </a:lnTo>
                  <a:cubicBezTo>
                    <a:pt x="1830796" y="225032"/>
                    <a:pt x="1831557" y="217889"/>
                    <a:pt x="1827557" y="215507"/>
                  </a:cubicBezTo>
                  <a:lnTo>
                    <a:pt x="1827557" y="215507"/>
                  </a:lnTo>
                  <a:close/>
                </a:path>
              </a:pathLst>
            </a:custGeom>
            <a:solidFill>
              <a:srgbClr val="C93C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5" name="Google Shape;945;p29"/>
            <p:cNvSpPr/>
            <p:nvPr/>
          </p:nvSpPr>
          <p:spPr>
            <a:xfrm>
              <a:off x="2332020" y="2424101"/>
              <a:ext cx="1658113" cy="611210"/>
            </a:xfrm>
            <a:custGeom>
              <a:avLst/>
              <a:gdLst/>
              <a:ahLst/>
              <a:cxnLst/>
              <a:rect l="l" t="t" r="r" b="b"/>
              <a:pathLst>
                <a:path w="1658113" h="611210" extrusionOk="0">
                  <a:moveTo>
                    <a:pt x="1436210" y="83694"/>
                  </a:moveTo>
                  <a:cubicBezTo>
                    <a:pt x="1432590" y="81027"/>
                    <a:pt x="1429066" y="78551"/>
                    <a:pt x="1425542" y="76170"/>
                  </a:cubicBezTo>
                  <a:cubicBezTo>
                    <a:pt x="1383441" y="47118"/>
                    <a:pt x="1346294" y="34355"/>
                    <a:pt x="1279333" y="20829"/>
                  </a:cubicBezTo>
                  <a:cubicBezTo>
                    <a:pt x="1082546" y="-19080"/>
                    <a:pt x="851946" y="-2126"/>
                    <a:pt x="651254" y="66645"/>
                  </a:cubicBezTo>
                  <a:cubicBezTo>
                    <a:pt x="502188" y="117794"/>
                    <a:pt x="347026" y="209329"/>
                    <a:pt x="226059" y="317533"/>
                  </a:cubicBezTo>
                  <a:cubicBezTo>
                    <a:pt x="193102" y="346966"/>
                    <a:pt x="148239" y="394495"/>
                    <a:pt x="111473" y="436691"/>
                  </a:cubicBezTo>
                  <a:cubicBezTo>
                    <a:pt x="93089" y="457836"/>
                    <a:pt x="76706" y="477553"/>
                    <a:pt x="64991" y="493174"/>
                  </a:cubicBezTo>
                  <a:cubicBezTo>
                    <a:pt x="59085" y="500985"/>
                    <a:pt x="54323" y="507462"/>
                    <a:pt x="50989" y="512986"/>
                  </a:cubicBezTo>
                  <a:cubicBezTo>
                    <a:pt x="49274" y="515748"/>
                    <a:pt x="47941" y="518416"/>
                    <a:pt x="46893" y="520797"/>
                  </a:cubicBezTo>
                  <a:cubicBezTo>
                    <a:pt x="43655" y="527560"/>
                    <a:pt x="8222" y="579566"/>
                    <a:pt x="-256" y="610808"/>
                  </a:cubicBezTo>
                  <a:cubicBezTo>
                    <a:pt x="3745" y="610998"/>
                    <a:pt x="59085" y="537275"/>
                    <a:pt x="63848" y="534894"/>
                  </a:cubicBezTo>
                  <a:cubicBezTo>
                    <a:pt x="67753" y="532227"/>
                    <a:pt x="71849" y="528417"/>
                    <a:pt x="76230" y="523464"/>
                  </a:cubicBezTo>
                  <a:cubicBezTo>
                    <a:pt x="106901" y="489078"/>
                    <a:pt x="187101" y="422118"/>
                    <a:pt x="236250" y="389828"/>
                  </a:cubicBezTo>
                  <a:cubicBezTo>
                    <a:pt x="384173" y="292768"/>
                    <a:pt x="542003" y="237714"/>
                    <a:pt x="736789" y="215901"/>
                  </a:cubicBezTo>
                  <a:cubicBezTo>
                    <a:pt x="981391" y="188469"/>
                    <a:pt x="1225993" y="226379"/>
                    <a:pt x="1467547" y="329439"/>
                  </a:cubicBezTo>
                  <a:cubicBezTo>
                    <a:pt x="1490026" y="339060"/>
                    <a:pt x="1530888" y="358777"/>
                    <a:pt x="1567560" y="377255"/>
                  </a:cubicBezTo>
                  <a:cubicBezTo>
                    <a:pt x="1585847" y="386494"/>
                    <a:pt x="1603088" y="395543"/>
                    <a:pt x="1616613" y="402877"/>
                  </a:cubicBezTo>
                  <a:cubicBezTo>
                    <a:pt x="1630139" y="410116"/>
                    <a:pt x="1640616" y="416212"/>
                    <a:pt x="1642426" y="417641"/>
                  </a:cubicBezTo>
                  <a:cubicBezTo>
                    <a:pt x="1643283" y="418308"/>
                    <a:pt x="1644331" y="419451"/>
                    <a:pt x="1646903" y="419832"/>
                  </a:cubicBezTo>
                  <a:cubicBezTo>
                    <a:pt x="1649474" y="420213"/>
                    <a:pt x="1653665" y="418593"/>
                    <a:pt x="1655380" y="416403"/>
                  </a:cubicBezTo>
                  <a:cubicBezTo>
                    <a:pt x="1658904" y="412021"/>
                    <a:pt x="1657666" y="410402"/>
                    <a:pt x="1657571" y="408973"/>
                  </a:cubicBezTo>
                  <a:cubicBezTo>
                    <a:pt x="1657380" y="406116"/>
                    <a:pt x="1656713" y="403639"/>
                    <a:pt x="1655761" y="400496"/>
                  </a:cubicBezTo>
                  <a:cubicBezTo>
                    <a:pt x="1653856" y="394019"/>
                    <a:pt x="1650522" y="385161"/>
                    <a:pt x="1646427" y="374588"/>
                  </a:cubicBezTo>
                  <a:cubicBezTo>
                    <a:pt x="1638235" y="353347"/>
                    <a:pt x="1626805" y="325629"/>
                    <a:pt x="1615375" y="301817"/>
                  </a:cubicBezTo>
                  <a:cubicBezTo>
                    <a:pt x="1605755" y="281719"/>
                    <a:pt x="1582228" y="242000"/>
                    <a:pt x="1562035" y="211901"/>
                  </a:cubicBezTo>
                  <a:cubicBezTo>
                    <a:pt x="1530603" y="164847"/>
                    <a:pt x="1516887" y="150084"/>
                    <a:pt x="1470690" y="111412"/>
                  </a:cubicBezTo>
                  <a:cubicBezTo>
                    <a:pt x="1458212" y="100839"/>
                    <a:pt x="1446973" y="91695"/>
                    <a:pt x="1436210" y="83694"/>
                  </a:cubicBezTo>
                  <a:lnTo>
                    <a:pt x="1436210" y="83694"/>
                  </a:lnTo>
                  <a:close/>
                </a:path>
              </a:pathLst>
            </a:custGeom>
            <a:solidFill>
              <a:srgbClr val="F2C80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6" name="Google Shape;946;p29"/>
            <p:cNvSpPr/>
            <p:nvPr/>
          </p:nvSpPr>
          <p:spPr>
            <a:xfrm>
              <a:off x="3715705" y="2476794"/>
              <a:ext cx="562402" cy="374509"/>
            </a:xfrm>
            <a:custGeom>
              <a:avLst/>
              <a:gdLst/>
              <a:ahLst/>
              <a:cxnLst/>
              <a:rect l="l" t="t" r="r" b="b"/>
              <a:pathLst>
                <a:path w="562402" h="374509" extrusionOk="0">
                  <a:moveTo>
                    <a:pt x="402699" y="202071"/>
                  </a:moveTo>
                  <a:cubicBezTo>
                    <a:pt x="359455" y="169114"/>
                    <a:pt x="313830" y="138063"/>
                    <a:pt x="279445" y="118251"/>
                  </a:cubicBezTo>
                  <a:cubicBezTo>
                    <a:pt x="215342" y="81294"/>
                    <a:pt x="124283" y="38336"/>
                    <a:pt x="75134" y="22239"/>
                  </a:cubicBezTo>
                  <a:cubicBezTo>
                    <a:pt x="75039" y="22239"/>
                    <a:pt x="74943" y="22143"/>
                    <a:pt x="74943" y="22048"/>
                  </a:cubicBezTo>
                  <a:lnTo>
                    <a:pt x="43511" y="11666"/>
                  </a:lnTo>
                  <a:cubicBezTo>
                    <a:pt x="40653" y="10618"/>
                    <a:pt x="1315" y="-2717"/>
                    <a:pt x="-209" y="-50"/>
                  </a:cubicBezTo>
                  <a:cubicBezTo>
                    <a:pt x="-1733" y="2617"/>
                    <a:pt x="34748" y="20905"/>
                    <a:pt x="37129" y="22905"/>
                  </a:cubicBezTo>
                  <a:lnTo>
                    <a:pt x="56084" y="38145"/>
                  </a:lnTo>
                  <a:cubicBezTo>
                    <a:pt x="56179" y="38241"/>
                    <a:pt x="56179" y="38241"/>
                    <a:pt x="56274" y="38336"/>
                  </a:cubicBezTo>
                  <a:cubicBezTo>
                    <a:pt x="135618" y="101868"/>
                    <a:pt x="211056" y="211691"/>
                    <a:pt x="254680" y="328086"/>
                  </a:cubicBezTo>
                  <a:cubicBezTo>
                    <a:pt x="258871" y="339421"/>
                    <a:pt x="262395" y="349803"/>
                    <a:pt x="265443" y="357709"/>
                  </a:cubicBezTo>
                  <a:cubicBezTo>
                    <a:pt x="266967" y="361614"/>
                    <a:pt x="268301" y="364758"/>
                    <a:pt x="269634" y="367425"/>
                  </a:cubicBezTo>
                  <a:cubicBezTo>
                    <a:pt x="270301" y="368758"/>
                    <a:pt x="270873" y="369901"/>
                    <a:pt x="271920" y="371139"/>
                  </a:cubicBezTo>
                  <a:cubicBezTo>
                    <a:pt x="272397" y="371711"/>
                    <a:pt x="273254" y="372378"/>
                    <a:pt x="274397" y="373044"/>
                  </a:cubicBezTo>
                  <a:cubicBezTo>
                    <a:pt x="275540" y="373711"/>
                    <a:pt x="277350" y="374378"/>
                    <a:pt x="279445" y="373997"/>
                  </a:cubicBezTo>
                  <a:cubicBezTo>
                    <a:pt x="281350" y="373616"/>
                    <a:pt x="283160" y="373140"/>
                    <a:pt x="286684" y="372187"/>
                  </a:cubicBezTo>
                  <a:cubicBezTo>
                    <a:pt x="290208" y="371235"/>
                    <a:pt x="294876" y="369806"/>
                    <a:pt x="300400" y="368282"/>
                  </a:cubicBezTo>
                  <a:cubicBezTo>
                    <a:pt x="311449" y="365043"/>
                    <a:pt x="325736" y="360948"/>
                    <a:pt x="339929" y="356852"/>
                  </a:cubicBezTo>
                  <a:cubicBezTo>
                    <a:pt x="399936" y="339421"/>
                    <a:pt x="482232" y="331039"/>
                    <a:pt x="516427" y="337802"/>
                  </a:cubicBezTo>
                  <a:lnTo>
                    <a:pt x="542811" y="342945"/>
                  </a:lnTo>
                  <a:cubicBezTo>
                    <a:pt x="545002" y="343326"/>
                    <a:pt x="560623" y="351613"/>
                    <a:pt x="561957" y="349899"/>
                  </a:cubicBezTo>
                  <a:cubicBezTo>
                    <a:pt x="563861" y="347422"/>
                    <a:pt x="550908" y="334373"/>
                    <a:pt x="548622" y="331992"/>
                  </a:cubicBezTo>
                  <a:lnTo>
                    <a:pt x="512236" y="295511"/>
                  </a:lnTo>
                  <a:cubicBezTo>
                    <a:pt x="486614" y="269412"/>
                    <a:pt x="446037" y="235027"/>
                    <a:pt x="402699" y="202071"/>
                  </a:cubicBezTo>
                  <a:lnTo>
                    <a:pt x="402699" y="202071"/>
                  </a:lnTo>
                  <a:close/>
                </a:path>
              </a:pathLst>
            </a:custGeom>
            <a:solidFill>
              <a:srgbClr val="BFBB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7" name="Google Shape;947;p29"/>
            <p:cNvSpPr/>
            <p:nvPr/>
          </p:nvSpPr>
          <p:spPr>
            <a:xfrm>
              <a:off x="3257786" y="2855955"/>
              <a:ext cx="1314962" cy="2022017"/>
            </a:xfrm>
            <a:custGeom>
              <a:avLst/>
              <a:gdLst/>
              <a:ahLst/>
              <a:cxnLst/>
              <a:rect l="l" t="t" r="r" b="b"/>
              <a:pathLst>
                <a:path w="1314962" h="2022017" extrusionOk="0">
                  <a:moveTo>
                    <a:pt x="806897" y="49414"/>
                  </a:moveTo>
                  <a:cubicBezTo>
                    <a:pt x="797086" y="41984"/>
                    <a:pt x="788228" y="35222"/>
                    <a:pt x="780322" y="29507"/>
                  </a:cubicBezTo>
                  <a:cubicBezTo>
                    <a:pt x="772416" y="23791"/>
                    <a:pt x="765558" y="19220"/>
                    <a:pt x="760129" y="15886"/>
                  </a:cubicBezTo>
                  <a:cubicBezTo>
                    <a:pt x="757462" y="14171"/>
                    <a:pt x="755271" y="12933"/>
                    <a:pt x="753271" y="11885"/>
                  </a:cubicBezTo>
                  <a:cubicBezTo>
                    <a:pt x="746032" y="9695"/>
                    <a:pt x="737364" y="3027"/>
                    <a:pt x="731554" y="-402"/>
                  </a:cubicBezTo>
                  <a:cubicBezTo>
                    <a:pt x="734888" y="6932"/>
                    <a:pt x="737364" y="13600"/>
                    <a:pt x="736221" y="20934"/>
                  </a:cubicBezTo>
                  <a:cubicBezTo>
                    <a:pt x="736412" y="24649"/>
                    <a:pt x="737364" y="28459"/>
                    <a:pt x="738698" y="33221"/>
                  </a:cubicBezTo>
                  <a:cubicBezTo>
                    <a:pt x="741365" y="42746"/>
                    <a:pt x="745461" y="55700"/>
                    <a:pt x="749461" y="71226"/>
                  </a:cubicBezTo>
                  <a:cubicBezTo>
                    <a:pt x="844521" y="445749"/>
                    <a:pt x="790133" y="947526"/>
                    <a:pt x="609348" y="1358054"/>
                  </a:cubicBezTo>
                  <a:cubicBezTo>
                    <a:pt x="540387" y="1514740"/>
                    <a:pt x="489143" y="1598560"/>
                    <a:pt x="382844" y="1729338"/>
                  </a:cubicBezTo>
                  <a:cubicBezTo>
                    <a:pt x="304453" y="1825731"/>
                    <a:pt x="279021" y="1851163"/>
                    <a:pt x="204631" y="1905360"/>
                  </a:cubicBezTo>
                  <a:cubicBezTo>
                    <a:pt x="166055" y="1933554"/>
                    <a:pt x="79377" y="1976607"/>
                    <a:pt x="44516" y="1985561"/>
                  </a:cubicBezTo>
                  <a:cubicBezTo>
                    <a:pt x="29942" y="1989276"/>
                    <a:pt x="15846" y="1993276"/>
                    <a:pt x="9940" y="1995657"/>
                  </a:cubicBezTo>
                  <a:cubicBezTo>
                    <a:pt x="7940" y="1996419"/>
                    <a:pt x="6321" y="1997276"/>
                    <a:pt x="4606" y="1998324"/>
                  </a:cubicBezTo>
                  <a:cubicBezTo>
                    <a:pt x="2987" y="1999372"/>
                    <a:pt x="510" y="2000800"/>
                    <a:pt x="-156" y="2005278"/>
                  </a:cubicBezTo>
                  <a:cubicBezTo>
                    <a:pt x="-537" y="2007563"/>
                    <a:pt x="224" y="2010135"/>
                    <a:pt x="1367" y="2011659"/>
                  </a:cubicBezTo>
                  <a:cubicBezTo>
                    <a:pt x="2511" y="2013183"/>
                    <a:pt x="3654" y="2013945"/>
                    <a:pt x="4606" y="2014517"/>
                  </a:cubicBezTo>
                  <a:cubicBezTo>
                    <a:pt x="6606" y="2015659"/>
                    <a:pt x="8416" y="2016041"/>
                    <a:pt x="10512" y="2016517"/>
                  </a:cubicBezTo>
                  <a:cubicBezTo>
                    <a:pt x="18989" y="2018422"/>
                    <a:pt x="33372" y="2019470"/>
                    <a:pt x="57470" y="2020517"/>
                  </a:cubicBezTo>
                  <a:cubicBezTo>
                    <a:pt x="506764" y="2039377"/>
                    <a:pt x="931865" y="1814301"/>
                    <a:pt x="1161227" y="1435873"/>
                  </a:cubicBezTo>
                  <a:cubicBezTo>
                    <a:pt x="1307721" y="1194033"/>
                    <a:pt x="1347631" y="971148"/>
                    <a:pt x="1288290" y="723212"/>
                  </a:cubicBezTo>
                  <a:cubicBezTo>
                    <a:pt x="1242094" y="530331"/>
                    <a:pt x="1119412" y="327544"/>
                    <a:pt x="955487" y="172382"/>
                  </a:cubicBezTo>
                  <a:cubicBezTo>
                    <a:pt x="929293" y="147616"/>
                    <a:pt x="881287" y="107516"/>
                    <a:pt x="838139" y="73417"/>
                  </a:cubicBezTo>
                  <a:cubicBezTo>
                    <a:pt x="827280" y="64940"/>
                    <a:pt x="816707" y="56843"/>
                    <a:pt x="806897" y="49414"/>
                  </a:cubicBezTo>
                  <a:lnTo>
                    <a:pt x="806897" y="49414"/>
                  </a:lnTo>
                  <a:close/>
                </a:path>
              </a:pathLst>
            </a:custGeom>
            <a:solidFill>
              <a:srgbClr val="F2C80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8" name="Google Shape;948;p29"/>
            <p:cNvSpPr/>
            <p:nvPr/>
          </p:nvSpPr>
          <p:spPr>
            <a:xfrm>
              <a:off x="3788137" y="2684384"/>
              <a:ext cx="411912" cy="359715"/>
            </a:xfrm>
            <a:custGeom>
              <a:avLst/>
              <a:gdLst/>
              <a:ahLst/>
              <a:cxnLst/>
              <a:rect l="l" t="t" r="r" b="b"/>
              <a:pathLst>
                <a:path w="411912" h="359715" extrusionOk="0">
                  <a:moveTo>
                    <a:pt x="395037" y="325570"/>
                  </a:moveTo>
                  <a:cubicBezTo>
                    <a:pt x="350365" y="383482"/>
                    <a:pt x="229302" y="365003"/>
                    <a:pt x="124717" y="284327"/>
                  </a:cubicBezTo>
                  <a:cubicBezTo>
                    <a:pt x="20133" y="203650"/>
                    <a:pt x="-28349" y="91255"/>
                    <a:pt x="16418" y="33343"/>
                  </a:cubicBezTo>
                  <a:cubicBezTo>
                    <a:pt x="61090" y="-24569"/>
                    <a:pt x="182153" y="-6091"/>
                    <a:pt x="286738" y="74586"/>
                  </a:cubicBezTo>
                  <a:cubicBezTo>
                    <a:pt x="391227" y="155263"/>
                    <a:pt x="439709" y="267658"/>
                    <a:pt x="395037" y="32557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9" name="Google Shape;949;p29"/>
            <p:cNvSpPr/>
            <p:nvPr/>
          </p:nvSpPr>
          <p:spPr>
            <a:xfrm>
              <a:off x="2149175" y="2637166"/>
              <a:ext cx="2004726" cy="2240375"/>
            </a:xfrm>
            <a:custGeom>
              <a:avLst/>
              <a:gdLst/>
              <a:ahLst/>
              <a:cxnLst/>
              <a:rect l="l" t="t" r="r" b="b"/>
              <a:pathLst>
                <a:path w="2004726" h="2240375" extrusionOk="0">
                  <a:moveTo>
                    <a:pt x="536383" y="-402"/>
                  </a:moveTo>
                  <a:cubicBezTo>
                    <a:pt x="212438" y="220388"/>
                    <a:pt x="-256" y="592053"/>
                    <a:pt x="-256" y="1013534"/>
                  </a:cubicBezTo>
                  <a:cubicBezTo>
                    <a:pt x="-256" y="1690857"/>
                    <a:pt x="548861" y="2239973"/>
                    <a:pt x="1226183" y="2239973"/>
                  </a:cubicBezTo>
                  <a:cubicBezTo>
                    <a:pt x="1521744" y="2239973"/>
                    <a:pt x="1792731" y="2135389"/>
                    <a:pt x="2004471" y="1961272"/>
                  </a:cubicBezTo>
                  <a:cubicBezTo>
                    <a:pt x="1808733" y="2093479"/>
                    <a:pt x="1572798" y="2170631"/>
                    <a:pt x="1318767" y="2170631"/>
                  </a:cubicBezTo>
                  <a:cubicBezTo>
                    <a:pt x="641444" y="2170631"/>
                    <a:pt x="92327" y="1621515"/>
                    <a:pt x="92327" y="944193"/>
                  </a:cubicBezTo>
                  <a:cubicBezTo>
                    <a:pt x="92327" y="564240"/>
                    <a:pt x="265016" y="224483"/>
                    <a:pt x="536383" y="-402"/>
                  </a:cubicBezTo>
                  <a:lnTo>
                    <a:pt x="536383" y="-402"/>
                  </a:lnTo>
                  <a:close/>
                </a:path>
              </a:pathLst>
            </a:custGeom>
            <a:solidFill>
              <a:srgbClr val="000000">
                <a:alpha val="176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cxnSp>
        <p:nvCxnSpPr>
          <p:cNvPr id="951" name="Google Shape;951;p29"/>
          <p:cNvCxnSpPr>
            <a:cxnSpLocks/>
          </p:cNvCxnSpPr>
          <p:nvPr/>
        </p:nvCxnSpPr>
        <p:spPr>
          <a:xfrm>
            <a:off x="3677857" y="2314661"/>
            <a:ext cx="5527790" cy="0"/>
          </a:xfrm>
          <a:prstGeom prst="straightConnector1">
            <a:avLst/>
          </a:prstGeom>
          <a:noFill/>
          <a:ln w="19050" cap="flat" cmpd="sng">
            <a:solidFill>
              <a:srgbClr val="002060"/>
            </a:solidFill>
            <a:prstDash val="solid"/>
            <a:round/>
            <a:headEnd type="none" w="med" len="med"/>
            <a:tailEnd type="none" w="med" len="med"/>
          </a:ln>
        </p:spPr>
      </p:cxnSp>
      <p:grpSp>
        <p:nvGrpSpPr>
          <p:cNvPr id="956" name="Google Shape;956;p29"/>
          <p:cNvGrpSpPr/>
          <p:nvPr/>
        </p:nvGrpSpPr>
        <p:grpSpPr>
          <a:xfrm rot="1728162">
            <a:off x="9989922" y="1066390"/>
            <a:ext cx="1417054" cy="516795"/>
            <a:chOff x="4019248" y="2181225"/>
            <a:chExt cx="862141" cy="314420"/>
          </a:xfrm>
        </p:grpSpPr>
        <p:grpSp>
          <p:nvGrpSpPr>
            <p:cNvPr id="957" name="Google Shape;957;p29"/>
            <p:cNvGrpSpPr/>
            <p:nvPr/>
          </p:nvGrpSpPr>
          <p:grpSpPr>
            <a:xfrm>
              <a:off x="4019248" y="2181225"/>
              <a:ext cx="862141" cy="314420"/>
              <a:chOff x="4019248" y="2181225"/>
              <a:chExt cx="862141" cy="314420"/>
            </a:xfrm>
          </p:grpSpPr>
          <p:sp>
            <p:nvSpPr>
              <p:cNvPr id="958" name="Google Shape;958;p29"/>
              <p:cNvSpPr/>
              <p:nvPr/>
            </p:nvSpPr>
            <p:spPr>
              <a:xfrm>
                <a:off x="4033687" y="2195512"/>
                <a:ext cx="833449" cy="285845"/>
              </a:xfrm>
              <a:custGeom>
                <a:avLst/>
                <a:gdLst/>
                <a:ahLst/>
                <a:cxnLst/>
                <a:rect l="l" t="t" r="r" b="b"/>
                <a:pathLst>
                  <a:path w="833449" h="285845" extrusionOk="0">
                    <a:moveTo>
                      <a:pt x="628704" y="285845"/>
                    </a:moveTo>
                    <a:cubicBezTo>
                      <a:pt x="605558" y="285845"/>
                      <a:pt x="560886" y="280988"/>
                      <a:pt x="522310" y="248507"/>
                    </a:cubicBezTo>
                    <a:cubicBezTo>
                      <a:pt x="478209" y="211360"/>
                      <a:pt x="469255" y="161735"/>
                      <a:pt x="466303" y="145351"/>
                    </a:cubicBezTo>
                    <a:cubicBezTo>
                      <a:pt x="462397" y="123730"/>
                      <a:pt x="462397" y="101441"/>
                      <a:pt x="466303" y="79343"/>
                    </a:cubicBezTo>
                    <a:cubicBezTo>
                      <a:pt x="467065" y="75152"/>
                      <a:pt x="465922" y="70961"/>
                      <a:pt x="463159" y="67723"/>
                    </a:cubicBezTo>
                    <a:cubicBezTo>
                      <a:pt x="460397" y="64484"/>
                      <a:pt x="456397" y="62579"/>
                      <a:pt x="452206" y="62579"/>
                    </a:cubicBezTo>
                    <a:lnTo>
                      <a:pt x="381244" y="62579"/>
                    </a:lnTo>
                    <a:cubicBezTo>
                      <a:pt x="377053" y="62579"/>
                      <a:pt x="373053" y="64484"/>
                      <a:pt x="370291" y="67723"/>
                    </a:cubicBezTo>
                    <a:cubicBezTo>
                      <a:pt x="367624" y="70961"/>
                      <a:pt x="366385" y="75248"/>
                      <a:pt x="367147" y="79343"/>
                    </a:cubicBezTo>
                    <a:cubicBezTo>
                      <a:pt x="371053" y="101441"/>
                      <a:pt x="371053" y="123634"/>
                      <a:pt x="367147" y="145351"/>
                    </a:cubicBezTo>
                    <a:cubicBezTo>
                      <a:pt x="364195" y="161639"/>
                      <a:pt x="355336" y="211360"/>
                      <a:pt x="311140" y="248507"/>
                    </a:cubicBezTo>
                    <a:cubicBezTo>
                      <a:pt x="272564" y="280988"/>
                      <a:pt x="227892" y="285845"/>
                      <a:pt x="204746" y="285845"/>
                    </a:cubicBezTo>
                    <a:cubicBezTo>
                      <a:pt x="202746" y="285845"/>
                      <a:pt x="200841" y="285845"/>
                      <a:pt x="199126" y="285750"/>
                    </a:cubicBezTo>
                    <a:cubicBezTo>
                      <a:pt x="132547" y="283655"/>
                      <a:pt x="89113" y="242125"/>
                      <a:pt x="77302" y="229457"/>
                    </a:cubicBezTo>
                    <a:cubicBezTo>
                      <a:pt x="29677" y="178118"/>
                      <a:pt x="29391" y="115919"/>
                      <a:pt x="30439" y="98012"/>
                    </a:cubicBezTo>
                    <a:cubicBezTo>
                      <a:pt x="30629" y="93917"/>
                      <a:pt x="29105" y="89916"/>
                      <a:pt x="26152" y="86963"/>
                    </a:cubicBezTo>
                    <a:cubicBezTo>
                      <a:pt x="7579" y="68675"/>
                      <a:pt x="-1280" y="52102"/>
                      <a:pt x="149" y="37719"/>
                    </a:cubicBezTo>
                    <a:cubicBezTo>
                      <a:pt x="2340" y="16383"/>
                      <a:pt x="21580" y="0"/>
                      <a:pt x="43964" y="0"/>
                    </a:cubicBezTo>
                    <a:lnTo>
                      <a:pt x="262468" y="0"/>
                    </a:lnTo>
                    <a:cubicBezTo>
                      <a:pt x="284947" y="0"/>
                      <a:pt x="307426" y="5334"/>
                      <a:pt x="327523" y="15335"/>
                    </a:cubicBezTo>
                    <a:lnTo>
                      <a:pt x="354574" y="28861"/>
                    </a:lnTo>
                    <a:cubicBezTo>
                      <a:pt x="356575" y="29813"/>
                      <a:pt x="358765" y="30385"/>
                      <a:pt x="360956" y="30385"/>
                    </a:cubicBezTo>
                    <a:lnTo>
                      <a:pt x="472494" y="30385"/>
                    </a:lnTo>
                    <a:cubicBezTo>
                      <a:pt x="474685" y="30385"/>
                      <a:pt x="476875" y="29908"/>
                      <a:pt x="478876" y="28861"/>
                    </a:cubicBezTo>
                    <a:lnTo>
                      <a:pt x="505927" y="15335"/>
                    </a:lnTo>
                    <a:cubicBezTo>
                      <a:pt x="526024" y="5334"/>
                      <a:pt x="548503" y="0"/>
                      <a:pt x="570982" y="0"/>
                    </a:cubicBezTo>
                    <a:lnTo>
                      <a:pt x="789486" y="0"/>
                    </a:lnTo>
                    <a:cubicBezTo>
                      <a:pt x="811870" y="0"/>
                      <a:pt x="831110" y="16383"/>
                      <a:pt x="833301" y="37243"/>
                    </a:cubicBezTo>
                    <a:cubicBezTo>
                      <a:pt x="834730" y="52006"/>
                      <a:pt x="825871" y="68580"/>
                      <a:pt x="807107" y="86963"/>
                    </a:cubicBezTo>
                    <a:cubicBezTo>
                      <a:pt x="804154" y="89821"/>
                      <a:pt x="802630" y="93821"/>
                      <a:pt x="802821" y="97917"/>
                    </a:cubicBezTo>
                    <a:cubicBezTo>
                      <a:pt x="803869" y="115824"/>
                      <a:pt x="803488" y="178118"/>
                      <a:pt x="755958" y="229362"/>
                    </a:cubicBezTo>
                    <a:cubicBezTo>
                      <a:pt x="744242" y="242030"/>
                      <a:pt x="700713" y="283464"/>
                      <a:pt x="634133" y="285655"/>
                    </a:cubicBezTo>
                    <a:cubicBezTo>
                      <a:pt x="632609" y="285845"/>
                      <a:pt x="630704" y="285845"/>
                      <a:pt x="628704" y="285845"/>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59" name="Google Shape;959;p29"/>
              <p:cNvSpPr/>
              <p:nvPr/>
            </p:nvSpPr>
            <p:spPr>
              <a:xfrm>
                <a:off x="4019248" y="2181225"/>
                <a:ext cx="862141" cy="314420"/>
              </a:xfrm>
              <a:custGeom>
                <a:avLst/>
                <a:gdLst/>
                <a:ahLst/>
                <a:cxnLst/>
                <a:rect l="l" t="t" r="r" b="b"/>
                <a:pathLst>
                  <a:path w="862141" h="314420" extrusionOk="0">
                    <a:moveTo>
                      <a:pt x="804116" y="28575"/>
                    </a:moveTo>
                    <a:cubicBezTo>
                      <a:pt x="819261" y="28575"/>
                      <a:pt x="832215" y="39338"/>
                      <a:pt x="833739" y="53340"/>
                    </a:cubicBezTo>
                    <a:cubicBezTo>
                      <a:pt x="834596" y="62865"/>
                      <a:pt x="826786" y="76295"/>
                      <a:pt x="811736" y="91154"/>
                    </a:cubicBezTo>
                    <a:cubicBezTo>
                      <a:pt x="805831" y="96965"/>
                      <a:pt x="802783" y="104966"/>
                      <a:pt x="803259" y="113157"/>
                    </a:cubicBezTo>
                    <a:cubicBezTo>
                      <a:pt x="804212" y="129635"/>
                      <a:pt x="803831" y="186880"/>
                      <a:pt x="760111" y="234029"/>
                    </a:cubicBezTo>
                    <a:cubicBezTo>
                      <a:pt x="749348" y="245650"/>
                      <a:pt x="709343" y="283750"/>
                      <a:pt x="648383" y="285750"/>
                    </a:cubicBezTo>
                    <a:cubicBezTo>
                      <a:pt x="646858" y="285845"/>
                      <a:pt x="645144" y="285845"/>
                      <a:pt x="643239" y="285845"/>
                    </a:cubicBezTo>
                    <a:cubicBezTo>
                      <a:pt x="617236" y="285845"/>
                      <a:pt x="579326" y="279940"/>
                      <a:pt x="545989" y="251936"/>
                    </a:cubicBezTo>
                    <a:cubicBezTo>
                      <a:pt x="505793" y="218123"/>
                      <a:pt x="497602" y="172307"/>
                      <a:pt x="494935" y="157258"/>
                    </a:cubicBezTo>
                    <a:cubicBezTo>
                      <a:pt x="491315" y="137255"/>
                      <a:pt x="491315" y="116776"/>
                      <a:pt x="494935" y="96298"/>
                    </a:cubicBezTo>
                    <a:cubicBezTo>
                      <a:pt x="496364" y="88011"/>
                      <a:pt x="494078" y="79439"/>
                      <a:pt x="488648" y="72962"/>
                    </a:cubicBezTo>
                    <a:cubicBezTo>
                      <a:pt x="483219" y="66484"/>
                      <a:pt x="475218" y="62770"/>
                      <a:pt x="466741" y="62770"/>
                    </a:cubicBezTo>
                    <a:lnTo>
                      <a:pt x="395780" y="62770"/>
                    </a:lnTo>
                    <a:cubicBezTo>
                      <a:pt x="387302" y="62770"/>
                      <a:pt x="379301" y="66484"/>
                      <a:pt x="373872" y="72962"/>
                    </a:cubicBezTo>
                    <a:cubicBezTo>
                      <a:pt x="368443" y="79439"/>
                      <a:pt x="366157" y="88011"/>
                      <a:pt x="367586" y="96298"/>
                    </a:cubicBezTo>
                    <a:cubicBezTo>
                      <a:pt x="371205" y="116776"/>
                      <a:pt x="371205" y="137255"/>
                      <a:pt x="367586" y="157258"/>
                    </a:cubicBezTo>
                    <a:cubicBezTo>
                      <a:pt x="364918" y="172307"/>
                      <a:pt x="356632" y="218123"/>
                      <a:pt x="316532" y="251936"/>
                    </a:cubicBezTo>
                    <a:cubicBezTo>
                      <a:pt x="283194" y="280035"/>
                      <a:pt x="245284" y="285845"/>
                      <a:pt x="219281" y="285845"/>
                    </a:cubicBezTo>
                    <a:cubicBezTo>
                      <a:pt x="217471" y="285845"/>
                      <a:pt x="215757" y="285845"/>
                      <a:pt x="214138" y="285750"/>
                    </a:cubicBezTo>
                    <a:cubicBezTo>
                      <a:pt x="153083" y="283750"/>
                      <a:pt x="113173" y="245650"/>
                      <a:pt x="102409" y="234029"/>
                    </a:cubicBezTo>
                    <a:cubicBezTo>
                      <a:pt x="58690" y="186880"/>
                      <a:pt x="58404" y="129635"/>
                      <a:pt x="59261" y="113157"/>
                    </a:cubicBezTo>
                    <a:cubicBezTo>
                      <a:pt x="59737" y="104966"/>
                      <a:pt x="56594" y="96965"/>
                      <a:pt x="50784" y="91154"/>
                    </a:cubicBezTo>
                    <a:cubicBezTo>
                      <a:pt x="35734" y="76295"/>
                      <a:pt x="27924" y="62865"/>
                      <a:pt x="28781" y="53054"/>
                    </a:cubicBezTo>
                    <a:cubicBezTo>
                      <a:pt x="30210" y="39338"/>
                      <a:pt x="43164" y="28575"/>
                      <a:pt x="58309" y="28575"/>
                    </a:cubicBezTo>
                    <a:lnTo>
                      <a:pt x="276812" y="28575"/>
                    </a:lnTo>
                    <a:cubicBezTo>
                      <a:pt x="297101" y="28575"/>
                      <a:pt x="317389" y="33338"/>
                      <a:pt x="335486" y="42386"/>
                    </a:cubicBezTo>
                    <a:lnTo>
                      <a:pt x="362537" y="55912"/>
                    </a:lnTo>
                    <a:cubicBezTo>
                      <a:pt x="366538" y="57912"/>
                      <a:pt x="370919" y="58960"/>
                      <a:pt x="375301" y="58960"/>
                    </a:cubicBezTo>
                    <a:lnTo>
                      <a:pt x="385397" y="58960"/>
                    </a:lnTo>
                    <a:lnTo>
                      <a:pt x="476647" y="58960"/>
                    </a:lnTo>
                    <a:lnTo>
                      <a:pt x="486743" y="58960"/>
                    </a:lnTo>
                    <a:cubicBezTo>
                      <a:pt x="491220" y="58960"/>
                      <a:pt x="495602" y="57912"/>
                      <a:pt x="499507" y="55912"/>
                    </a:cubicBezTo>
                    <a:lnTo>
                      <a:pt x="526558" y="42386"/>
                    </a:lnTo>
                    <a:cubicBezTo>
                      <a:pt x="544655" y="33338"/>
                      <a:pt x="564944" y="28575"/>
                      <a:pt x="585232" y="28575"/>
                    </a:cubicBezTo>
                    <a:lnTo>
                      <a:pt x="804116" y="28575"/>
                    </a:lnTo>
                    <a:moveTo>
                      <a:pt x="804116" y="0"/>
                    </a:moveTo>
                    <a:lnTo>
                      <a:pt x="585518" y="0"/>
                    </a:lnTo>
                    <a:cubicBezTo>
                      <a:pt x="560753" y="0"/>
                      <a:pt x="536273" y="5810"/>
                      <a:pt x="514080" y="16859"/>
                    </a:cubicBezTo>
                    <a:lnTo>
                      <a:pt x="487029" y="30385"/>
                    </a:lnTo>
                    <a:cubicBezTo>
                      <a:pt x="483695" y="30385"/>
                      <a:pt x="480266" y="30385"/>
                      <a:pt x="476933" y="30385"/>
                    </a:cubicBezTo>
                    <a:cubicBezTo>
                      <a:pt x="446548" y="30385"/>
                      <a:pt x="416068" y="30385"/>
                      <a:pt x="385683" y="30385"/>
                    </a:cubicBezTo>
                    <a:cubicBezTo>
                      <a:pt x="382349" y="30385"/>
                      <a:pt x="378920" y="30385"/>
                      <a:pt x="375587" y="30385"/>
                    </a:cubicBezTo>
                    <a:lnTo>
                      <a:pt x="348536" y="16859"/>
                    </a:lnTo>
                    <a:cubicBezTo>
                      <a:pt x="326342" y="5810"/>
                      <a:pt x="301863" y="0"/>
                      <a:pt x="277098" y="0"/>
                    </a:cubicBezTo>
                    <a:lnTo>
                      <a:pt x="58309" y="0"/>
                    </a:lnTo>
                    <a:cubicBezTo>
                      <a:pt x="29257" y="0"/>
                      <a:pt x="3349" y="21145"/>
                      <a:pt x="301" y="50102"/>
                    </a:cubicBezTo>
                    <a:cubicBezTo>
                      <a:pt x="301" y="50292"/>
                      <a:pt x="301" y="50482"/>
                      <a:pt x="206" y="50673"/>
                    </a:cubicBezTo>
                    <a:cubicBezTo>
                      <a:pt x="-1127" y="64484"/>
                      <a:pt x="3445" y="84773"/>
                      <a:pt x="30591" y="111538"/>
                    </a:cubicBezTo>
                    <a:cubicBezTo>
                      <a:pt x="29829" y="124111"/>
                      <a:pt x="27067" y="194977"/>
                      <a:pt x="81264" y="253460"/>
                    </a:cubicBezTo>
                    <a:cubicBezTo>
                      <a:pt x="90598" y="263557"/>
                      <a:pt x="137461" y="311849"/>
                      <a:pt x="213090" y="314325"/>
                    </a:cubicBezTo>
                    <a:cubicBezTo>
                      <a:pt x="214900" y="314420"/>
                      <a:pt x="216900" y="314420"/>
                      <a:pt x="219091" y="314420"/>
                    </a:cubicBezTo>
                    <a:cubicBezTo>
                      <a:pt x="244713" y="314420"/>
                      <a:pt x="292529" y="309277"/>
                      <a:pt x="334724" y="273749"/>
                    </a:cubicBezTo>
                    <a:cubicBezTo>
                      <a:pt x="381873" y="234125"/>
                      <a:pt x="392065" y="181642"/>
                      <a:pt x="395589" y="162211"/>
                    </a:cubicBezTo>
                    <a:cubicBezTo>
                      <a:pt x="400923" y="132683"/>
                      <a:pt x="398446" y="107537"/>
                      <a:pt x="395589" y="91250"/>
                    </a:cubicBezTo>
                    <a:cubicBezTo>
                      <a:pt x="419211" y="91250"/>
                      <a:pt x="442928" y="91250"/>
                      <a:pt x="466550" y="91250"/>
                    </a:cubicBezTo>
                    <a:cubicBezTo>
                      <a:pt x="463693" y="107537"/>
                      <a:pt x="461216" y="132683"/>
                      <a:pt x="466550" y="162211"/>
                    </a:cubicBezTo>
                    <a:cubicBezTo>
                      <a:pt x="470074" y="181642"/>
                      <a:pt x="480266" y="234125"/>
                      <a:pt x="527415" y="273749"/>
                    </a:cubicBezTo>
                    <a:cubicBezTo>
                      <a:pt x="569611" y="309182"/>
                      <a:pt x="617426" y="314420"/>
                      <a:pt x="643049" y="314420"/>
                    </a:cubicBezTo>
                    <a:cubicBezTo>
                      <a:pt x="645239" y="314420"/>
                      <a:pt x="647240" y="314420"/>
                      <a:pt x="649049" y="314325"/>
                    </a:cubicBezTo>
                    <a:cubicBezTo>
                      <a:pt x="724678" y="311849"/>
                      <a:pt x="771446" y="263557"/>
                      <a:pt x="780875" y="253460"/>
                    </a:cubicBezTo>
                    <a:cubicBezTo>
                      <a:pt x="835168" y="194977"/>
                      <a:pt x="832310" y="124111"/>
                      <a:pt x="831548" y="111538"/>
                    </a:cubicBezTo>
                    <a:cubicBezTo>
                      <a:pt x="858790" y="84773"/>
                      <a:pt x="863267" y="64580"/>
                      <a:pt x="861933" y="50673"/>
                    </a:cubicBezTo>
                    <a:cubicBezTo>
                      <a:pt x="861933" y="50482"/>
                      <a:pt x="861933" y="50292"/>
                      <a:pt x="861838" y="50102"/>
                    </a:cubicBezTo>
                    <a:cubicBezTo>
                      <a:pt x="859076" y="21241"/>
                      <a:pt x="833168" y="0"/>
                      <a:pt x="804116" y="0"/>
                    </a:cubicBezTo>
                    <a:lnTo>
                      <a:pt x="804116" y="0"/>
                    </a:ln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960" name="Google Shape;960;p29"/>
            <p:cNvSpPr/>
            <p:nvPr/>
          </p:nvSpPr>
          <p:spPr>
            <a:xfrm>
              <a:off x="4085462" y="2211705"/>
              <a:ext cx="304228" cy="253460"/>
            </a:xfrm>
            <a:custGeom>
              <a:avLst/>
              <a:gdLst/>
              <a:ahLst/>
              <a:cxnLst/>
              <a:rect l="l" t="t" r="r" b="b"/>
              <a:pathLst>
                <a:path w="304228" h="253460" extrusionOk="0">
                  <a:moveTo>
                    <a:pt x="151733" y="253460"/>
                  </a:moveTo>
                  <a:lnTo>
                    <a:pt x="133350" y="253460"/>
                  </a:lnTo>
                  <a:cubicBezTo>
                    <a:pt x="59722" y="253460"/>
                    <a:pt x="0" y="193739"/>
                    <a:pt x="0" y="120110"/>
                  </a:cubicBezTo>
                  <a:lnTo>
                    <a:pt x="0" y="44387"/>
                  </a:lnTo>
                  <a:cubicBezTo>
                    <a:pt x="0" y="19907"/>
                    <a:pt x="19812" y="0"/>
                    <a:pt x="44387" y="0"/>
                  </a:cubicBezTo>
                  <a:lnTo>
                    <a:pt x="228029" y="0"/>
                  </a:lnTo>
                  <a:cubicBezTo>
                    <a:pt x="270129" y="0"/>
                    <a:pt x="304229" y="34100"/>
                    <a:pt x="304229" y="76200"/>
                  </a:cubicBezTo>
                  <a:lnTo>
                    <a:pt x="304229" y="101060"/>
                  </a:lnTo>
                  <a:cubicBezTo>
                    <a:pt x="304133" y="185166"/>
                    <a:pt x="235934" y="253460"/>
                    <a:pt x="151733" y="253460"/>
                  </a:cubicBez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61" name="Google Shape;961;p29"/>
            <p:cNvSpPr/>
            <p:nvPr/>
          </p:nvSpPr>
          <p:spPr>
            <a:xfrm>
              <a:off x="4511325" y="2211705"/>
              <a:ext cx="304133" cy="253460"/>
            </a:xfrm>
            <a:custGeom>
              <a:avLst/>
              <a:gdLst/>
              <a:ahLst/>
              <a:cxnLst/>
              <a:rect l="l" t="t" r="r" b="b"/>
              <a:pathLst>
                <a:path w="304133" h="253460" extrusionOk="0">
                  <a:moveTo>
                    <a:pt x="152400" y="253460"/>
                  </a:moveTo>
                  <a:lnTo>
                    <a:pt x="170783" y="253460"/>
                  </a:lnTo>
                  <a:cubicBezTo>
                    <a:pt x="244412" y="253460"/>
                    <a:pt x="304133" y="193739"/>
                    <a:pt x="304133" y="120110"/>
                  </a:cubicBezTo>
                  <a:lnTo>
                    <a:pt x="304133" y="44387"/>
                  </a:lnTo>
                  <a:cubicBezTo>
                    <a:pt x="304133" y="19907"/>
                    <a:pt x="284321" y="0"/>
                    <a:pt x="259747" y="0"/>
                  </a:cubicBezTo>
                  <a:lnTo>
                    <a:pt x="76200" y="0"/>
                  </a:lnTo>
                  <a:cubicBezTo>
                    <a:pt x="34099" y="0"/>
                    <a:pt x="0" y="34100"/>
                    <a:pt x="0" y="76200"/>
                  </a:cubicBezTo>
                  <a:lnTo>
                    <a:pt x="0" y="101060"/>
                  </a:lnTo>
                  <a:cubicBezTo>
                    <a:pt x="0" y="185166"/>
                    <a:pt x="68199" y="253460"/>
                    <a:pt x="152400" y="253460"/>
                  </a:cubicBez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62" name="Google Shape;962;p29"/>
            <p:cNvSpPr/>
            <p:nvPr/>
          </p:nvSpPr>
          <p:spPr>
            <a:xfrm>
              <a:off x="4085462" y="2211703"/>
              <a:ext cx="266128" cy="223648"/>
            </a:xfrm>
            <a:custGeom>
              <a:avLst/>
              <a:gdLst/>
              <a:ahLst/>
              <a:cxnLst/>
              <a:rect l="l" t="t" r="r" b="b"/>
              <a:pathLst>
                <a:path w="266128" h="223648" extrusionOk="0">
                  <a:moveTo>
                    <a:pt x="266129" y="12384"/>
                  </a:moveTo>
                  <a:lnTo>
                    <a:pt x="54959" y="223648"/>
                  </a:lnTo>
                  <a:cubicBezTo>
                    <a:pt x="21527" y="197740"/>
                    <a:pt x="0" y="157164"/>
                    <a:pt x="0" y="111539"/>
                  </a:cubicBezTo>
                  <a:lnTo>
                    <a:pt x="0" y="106681"/>
                  </a:lnTo>
                  <a:lnTo>
                    <a:pt x="106680" y="1"/>
                  </a:lnTo>
                  <a:lnTo>
                    <a:pt x="223076" y="1"/>
                  </a:lnTo>
                  <a:cubicBezTo>
                    <a:pt x="238887" y="-94"/>
                    <a:pt x="253651" y="4478"/>
                    <a:pt x="266129" y="12384"/>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63" name="Google Shape;963;p29"/>
            <p:cNvSpPr/>
            <p:nvPr/>
          </p:nvSpPr>
          <p:spPr>
            <a:xfrm>
              <a:off x="4174997" y="2251709"/>
              <a:ext cx="214598" cy="213359"/>
            </a:xfrm>
            <a:custGeom>
              <a:avLst/>
              <a:gdLst/>
              <a:ahLst/>
              <a:cxnLst/>
              <a:rect l="l" t="t" r="r" b="b"/>
              <a:pathLst>
                <a:path w="214598" h="213359" extrusionOk="0">
                  <a:moveTo>
                    <a:pt x="214598" y="41053"/>
                  </a:moveTo>
                  <a:lnTo>
                    <a:pt x="214598" y="51149"/>
                  </a:lnTo>
                  <a:cubicBezTo>
                    <a:pt x="214598" y="54673"/>
                    <a:pt x="214503" y="58293"/>
                    <a:pt x="214217" y="61722"/>
                  </a:cubicBezTo>
                  <a:lnTo>
                    <a:pt x="62960" y="212979"/>
                  </a:lnTo>
                  <a:cubicBezTo>
                    <a:pt x="59531" y="213265"/>
                    <a:pt x="56007" y="213360"/>
                    <a:pt x="52388" y="213360"/>
                  </a:cubicBezTo>
                  <a:cubicBezTo>
                    <a:pt x="33814" y="213360"/>
                    <a:pt x="16193" y="209836"/>
                    <a:pt x="0" y="203359"/>
                  </a:cubicBezTo>
                  <a:lnTo>
                    <a:pt x="203359" y="0"/>
                  </a:lnTo>
                  <a:cubicBezTo>
                    <a:pt x="210598" y="12097"/>
                    <a:pt x="214598" y="26098"/>
                    <a:pt x="214598" y="41053"/>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64" name="Google Shape;964;p29"/>
            <p:cNvSpPr/>
            <p:nvPr/>
          </p:nvSpPr>
          <p:spPr>
            <a:xfrm>
              <a:off x="4516564" y="2211703"/>
              <a:ext cx="287750" cy="230506"/>
            </a:xfrm>
            <a:custGeom>
              <a:avLst/>
              <a:gdLst/>
              <a:ahLst/>
              <a:cxnLst/>
              <a:rect l="l" t="t" r="r" b="b"/>
              <a:pathLst>
                <a:path w="287750" h="230506" extrusionOk="0">
                  <a:moveTo>
                    <a:pt x="287750" y="16575"/>
                  </a:moveTo>
                  <a:lnTo>
                    <a:pt x="73819" y="230506"/>
                  </a:lnTo>
                  <a:cubicBezTo>
                    <a:pt x="37814" y="208980"/>
                    <a:pt x="10858" y="173928"/>
                    <a:pt x="0" y="132399"/>
                  </a:cubicBezTo>
                  <a:lnTo>
                    <a:pt x="132398" y="1"/>
                  </a:lnTo>
                  <a:lnTo>
                    <a:pt x="251650" y="1"/>
                  </a:lnTo>
                  <a:cubicBezTo>
                    <a:pt x="266129" y="-94"/>
                    <a:pt x="278987" y="6478"/>
                    <a:pt x="287750" y="16575"/>
                  </a:cubicBez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65" name="Google Shape;965;p29"/>
            <p:cNvSpPr/>
            <p:nvPr/>
          </p:nvSpPr>
          <p:spPr>
            <a:xfrm>
              <a:off x="4628197" y="2271521"/>
              <a:ext cx="187261" cy="193547"/>
            </a:xfrm>
            <a:custGeom>
              <a:avLst/>
              <a:gdLst/>
              <a:ahLst/>
              <a:cxnLst/>
              <a:rect l="l" t="t" r="r" b="b"/>
              <a:pathLst>
                <a:path w="187261" h="193547" extrusionOk="0">
                  <a:moveTo>
                    <a:pt x="187261" y="0"/>
                  </a:moveTo>
                  <a:lnTo>
                    <a:pt x="187261" y="51721"/>
                  </a:lnTo>
                  <a:cubicBezTo>
                    <a:pt x="187261" y="59436"/>
                    <a:pt x="186690" y="67056"/>
                    <a:pt x="185452" y="74390"/>
                  </a:cubicBezTo>
                  <a:lnTo>
                    <a:pt x="68008" y="191738"/>
                  </a:lnTo>
                  <a:cubicBezTo>
                    <a:pt x="60579" y="192977"/>
                    <a:pt x="52959" y="193548"/>
                    <a:pt x="45339" y="193548"/>
                  </a:cubicBezTo>
                  <a:cubicBezTo>
                    <a:pt x="29623" y="193548"/>
                    <a:pt x="14383" y="191357"/>
                    <a:pt x="0" y="187166"/>
                  </a:cubicBezTo>
                  <a:lnTo>
                    <a:pt x="187261" y="0"/>
                  </a:lnTo>
                  <a:close/>
                </a:path>
              </a:pathLst>
            </a:custGeom>
            <a:solidFill>
              <a:srgbClr val="17171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28" name="TextBox 27">
            <a:extLst>
              <a:ext uri="{FF2B5EF4-FFF2-40B4-BE49-F238E27FC236}">
                <a16:creationId xmlns:a16="http://schemas.microsoft.com/office/drawing/2014/main" id="{D91C3637-6347-490D-A024-B6588F3533C1}"/>
              </a:ext>
            </a:extLst>
          </p:cNvPr>
          <p:cNvSpPr txBox="1"/>
          <p:nvPr/>
        </p:nvSpPr>
        <p:spPr>
          <a:xfrm>
            <a:off x="3399695" y="877310"/>
            <a:ext cx="6278814" cy="1323439"/>
          </a:xfrm>
          <a:prstGeom prst="rect">
            <a:avLst/>
          </a:prstGeom>
          <a:noFill/>
        </p:spPr>
        <p:txBody>
          <a:bodyPr wrap="square">
            <a:spAutoFit/>
          </a:bodyPr>
          <a:lstStyle/>
          <a:p>
            <a:pPr algn="ctr"/>
            <a:r>
              <a:rPr lang="en-US" altLang="vi-VN" sz="4000" b="1" dirty="0" err="1">
                <a:latin typeface="Cambria" panose="02040503050406030204" pitchFamily="18" charset="0"/>
                <a:ea typeface="Cambria" panose="02040503050406030204" pitchFamily="18" charset="0"/>
              </a:rPr>
              <a:t>Từ</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Đà</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Nẵng</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có</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thể</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đi</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tới</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các</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nơi</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khác</a:t>
            </a:r>
            <a:r>
              <a:rPr lang="en-US" altLang="vi-VN" sz="4000" b="1" dirty="0">
                <a:latin typeface="Cambria" panose="02040503050406030204" pitchFamily="18" charset="0"/>
                <a:ea typeface="Cambria" panose="02040503050406030204" pitchFamily="18" charset="0"/>
              </a:rPr>
              <a:t> </a:t>
            </a:r>
            <a:r>
              <a:rPr lang="en-US" altLang="vi-VN" sz="4000" b="1" dirty="0" err="1">
                <a:latin typeface="Cambria" panose="02040503050406030204" pitchFamily="18" charset="0"/>
                <a:ea typeface="Cambria" panose="02040503050406030204" pitchFamily="18" charset="0"/>
              </a:rPr>
              <a:t>bằng</a:t>
            </a:r>
            <a:r>
              <a:rPr lang="en-US" altLang="vi-VN" sz="4000" b="1" dirty="0">
                <a:latin typeface="Cambria" panose="02040503050406030204" pitchFamily="18" charset="0"/>
                <a:ea typeface="Cambria" panose="02040503050406030204" pitchFamily="18" charset="0"/>
              </a:rPr>
              <a:t> :</a:t>
            </a:r>
            <a:endParaRPr lang="en-US" sz="4000" dirty="0">
              <a:latin typeface="Cambria" panose="02040503050406030204" pitchFamily="18" charset="0"/>
              <a:ea typeface="Cambria" panose="02040503050406030204" pitchFamily="18" charset="0"/>
            </a:endParaRPr>
          </a:p>
        </p:txBody>
      </p:sp>
      <p:sp>
        <p:nvSpPr>
          <p:cNvPr id="33" name="TextBox 32">
            <a:extLst>
              <a:ext uri="{FF2B5EF4-FFF2-40B4-BE49-F238E27FC236}">
                <a16:creationId xmlns:a16="http://schemas.microsoft.com/office/drawing/2014/main" id="{348DA989-039D-4CB0-A45F-0E754A0C39C5}"/>
              </a:ext>
            </a:extLst>
          </p:cNvPr>
          <p:cNvSpPr txBox="1"/>
          <p:nvPr/>
        </p:nvSpPr>
        <p:spPr>
          <a:xfrm>
            <a:off x="4323895" y="2530481"/>
            <a:ext cx="3913347" cy="646331"/>
          </a:xfrm>
          <a:custGeom>
            <a:avLst/>
            <a:gdLst>
              <a:gd name="connsiteX0" fmla="*/ 0 w 3913347"/>
              <a:gd name="connsiteY0" fmla="*/ 0 h 646331"/>
              <a:gd name="connsiteX1" fmla="*/ 730491 w 3913347"/>
              <a:gd name="connsiteY1" fmla="*/ 0 h 646331"/>
              <a:gd name="connsiteX2" fmla="*/ 1343582 w 3913347"/>
              <a:gd name="connsiteY2" fmla="*/ 0 h 646331"/>
              <a:gd name="connsiteX3" fmla="*/ 1878407 w 3913347"/>
              <a:gd name="connsiteY3" fmla="*/ 0 h 646331"/>
              <a:gd name="connsiteX4" fmla="*/ 2569765 w 3913347"/>
              <a:gd name="connsiteY4" fmla="*/ 0 h 646331"/>
              <a:gd name="connsiteX5" fmla="*/ 3182856 w 3913347"/>
              <a:gd name="connsiteY5" fmla="*/ 0 h 646331"/>
              <a:gd name="connsiteX6" fmla="*/ 3913347 w 3913347"/>
              <a:gd name="connsiteY6" fmla="*/ 0 h 646331"/>
              <a:gd name="connsiteX7" fmla="*/ 3913347 w 3913347"/>
              <a:gd name="connsiteY7" fmla="*/ 646331 h 646331"/>
              <a:gd name="connsiteX8" fmla="*/ 3378523 w 3913347"/>
              <a:gd name="connsiteY8" fmla="*/ 646331 h 646331"/>
              <a:gd name="connsiteX9" fmla="*/ 2804565 w 3913347"/>
              <a:gd name="connsiteY9" fmla="*/ 646331 h 646331"/>
              <a:gd name="connsiteX10" fmla="*/ 2113207 w 3913347"/>
              <a:gd name="connsiteY10" fmla="*/ 646331 h 646331"/>
              <a:gd name="connsiteX11" fmla="*/ 1539250 w 3913347"/>
              <a:gd name="connsiteY11" fmla="*/ 646331 h 646331"/>
              <a:gd name="connsiteX12" fmla="*/ 1004426 w 3913347"/>
              <a:gd name="connsiteY12" fmla="*/ 646331 h 646331"/>
              <a:gd name="connsiteX13" fmla="*/ 0 w 3913347"/>
              <a:gd name="connsiteY13" fmla="*/ 646331 h 646331"/>
              <a:gd name="connsiteX14" fmla="*/ 0 w 3913347"/>
              <a:gd name="connsiteY14"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13347" h="646331" fill="none" extrusionOk="0">
                <a:moveTo>
                  <a:pt x="0" y="0"/>
                </a:moveTo>
                <a:cubicBezTo>
                  <a:pt x="284768" y="-22319"/>
                  <a:pt x="561048" y="-13901"/>
                  <a:pt x="730491" y="0"/>
                </a:cubicBezTo>
                <a:cubicBezTo>
                  <a:pt x="899934" y="13901"/>
                  <a:pt x="1134621" y="-2425"/>
                  <a:pt x="1343582" y="0"/>
                </a:cubicBezTo>
                <a:cubicBezTo>
                  <a:pt x="1552543" y="2425"/>
                  <a:pt x="1746452" y="12374"/>
                  <a:pt x="1878407" y="0"/>
                </a:cubicBezTo>
                <a:cubicBezTo>
                  <a:pt x="2010362" y="-12374"/>
                  <a:pt x="2379692" y="34423"/>
                  <a:pt x="2569765" y="0"/>
                </a:cubicBezTo>
                <a:cubicBezTo>
                  <a:pt x="2759838" y="-34423"/>
                  <a:pt x="2993062" y="15460"/>
                  <a:pt x="3182856" y="0"/>
                </a:cubicBezTo>
                <a:cubicBezTo>
                  <a:pt x="3372650" y="-15460"/>
                  <a:pt x="3679773" y="-7745"/>
                  <a:pt x="3913347" y="0"/>
                </a:cubicBezTo>
                <a:cubicBezTo>
                  <a:pt x="3889626" y="261170"/>
                  <a:pt x="3907786" y="471097"/>
                  <a:pt x="3913347" y="646331"/>
                </a:cubicBezTo>
                <a:cubicBezTo>
                  <a:pt x="3766367" y="655158"/>
                  <a:pt x="3577958" y="635381"/>
                  <a:pt x="3378523" y="646331"/>
                </a:cubicBezTo>
                <a:cubicBezTo>
                  <a:pt x="3179088" y="657281"/>
                  <a:pt x="3002350" y="640498"/>
                  <a:pt x="2804565" y="646331"/>
                </a:cubicBezTo>
                <a:cubicBezTo>
                  <a:pt x="2606780" y="652164"/>
                  <a:pt x="2403340" y="652401"/>
                  <a:pt x="2113207" y="646331"/>
                </a:cubicBezTo>
                <a:cubicBezTo>
                  <a:pt x="1823074" y="640261"/>
                  <a:pt x="1664936" y="626786"/>
                  <a:pt x="1539250" y="646331"/>
                </a:cubicBezTo>
                <a:cubicBezTo>
                  <a:pt x="1413564" y="665876"/>
                  <a:pt x="1200241" y="634103"/>
                  <a:pt x="1004426" y="646331"/>
                </a:cubicBezTo>
                <a:cubicBezTo>
                  <a:pt x="808611" y="658559"/>
                  <a:pt x="313644" y="672307"/>
                  <a:pt x="0" y="646331"/>
                </a:cubicBezTo>
                <a:cubicBezTo>
                  <a:pt x="9727" y="492379"/>
                  <a:pt x="1909" y="258653"/>
                  <a:pt x="0" y="0"/>
                </a:cubicBezTo>
                <a:close/>
              </a:path>
              <a:path w="3913347" h="646331" stroke="0" extrusionOk="0">
                <a:moveTo>
                  <a:pt x="0" y="0"/>
                </a:moveTo>
                <a:cubicBezTo>
                  <a:pt x="179770" y="31373"/>
                  <a:pt x="481912" y="23029"/>
                  <a:pt x="730491" y="0"/>
                </a:cubicBezTo>
                <a:cubicBezTo>
                  <a:pt x="979070" y="-23029"/>
                  <a:pt x="1161802" y="-29098"/>
                  <a:pt x="1382716" y="0"/>
                </a:cubicBezTo>
                <a:cubicBezTo>
                  <a:pt x="1603631" y="29098"/>
                  <a:pt x="1711131" y="-8363"/>
                  <a:pt x="1995807" y="0"/>
                </a:cubicBezTo>
                <a:cubicBezTo>
                  <a:pt x="2280483" y="8363"/>
                  <a:pt x="2355816" y="-24031"/>
                  <a:pt x="2530631" y="0"/>
                </a:cubicBezTo>
                <a:cubicBezTo>
                  <a:pt x="2705446" y="24031"/>
                  <a:pt x="2830890" y="-4078"/>
                  <a:pt x="3065455" y="0"/>
                </a:cubicBezTo>
                <a:cubicBezTo>
                  <a:pt x="3300020" y="4078"/>
                  <a:pt x="3716032" y="-37663"/>
                  <a:pt x="3913347" y="0"/>
                </a:cubicBezTo>
                <a:cubicBezTo>
                  <a:pt x="3900954" y="316522"/>
                  <a:pt x="3919383" y="427103"/>
                  <a:pt x="3913347" y="646331"/>
                </a:cubicBezTo>
                <a:cubicBezTo>
                  <a:pt x="3667249" y="676107"/>
                  <a:pt x="3436941" y="622430"/>
                  <a:pt x="3300256" y="646331"/>
                </a:cubicBezTo>
                <a:cubicBezTo>
                  <a:pt x="3163571" y="670232"/>
                  <a:pt x="2763545" y="676039"/>
                  <a:pt x="2569765" y="646331"/>
                </a:cubicBezTo>
                <a:cubicBezTo>
                  <a:pt x="2375985" y="616623"/>
                  <a:pt x="2125118" y="643819"/>
                  <a:pt x="1839273" y="646331"/>
                </a:cubicBezTo>
                <a:cubicBezTo>
                  <a:pt x="1553428" y="648843"/>
                  <a:pt x="1525299" y="619905"/>
                  <a:pt x="1265316" y="646331"/>
                </a:cubicBezTo>
                <a:cubicBezTo>
                  <a:pt x="1005333" y="672757"/>
                  <a:pt x="439215" y="620301"/>
                  <a:pt x="0" y="646331"/>
                </a:cubicBezTo>
                <a:cubicBezTo>
                  <a:pt x="-18118" y="339645"/>
                  <a:pt x="14780" y="240960"/>
                  <a:pt x="0" y="0"/>
                </a:cubicBezTo>
                <a:close/>
              </a:path>
            </a:pathLst>
          </a:custGeom>
          <a:solidFill>
            <a:schemeClr val="tx2">
              <a:lumMod val="60000"/>
              <a:lumOff val="40000"/>
            </a:schemeClr>
          </a:solidFill>
          <a:ln>
            <a:solidFill>
              <a:srgbClr val="002060"/>
            </a:solidFill>
            <a:extLst>
              <a:ext uri="{C807C97D-BFC1-408E-A445-0C87EB9F89A2}">
                <ask:lineSketchStyleProps xmlns:ask="http://schemas.microsoft.com/office/drawing/2018/sketchyshapes" sd="1200919160">
                  <a:prstGeom prst="rect">
                    <a:avLst/>
                  </a:prstGeom>
                  <ask:type>
                    <ask:lineSketchFreehand/>
                  </ask:type>
                </ask:lineSketchStyleProps>
              </a:ext>
            </a:extLst>
          </a:ln>
        </p:spPr>
        <p:txBody>
          <a:bodyPr wrap="square">
            <a:spAutoFit/>
          </a:bodyPr>
          <a:lstStyle/>
          <a:p>
            <a:pPr algn="ctr" eaLnBrk="1" hangingPunct="1">
              <a:spcBef>
                <a:spcPct val="50000"/>
              </a:spcBef>
            </a:pPr>
            <a:r>
              <a:rPr lang="en-US" altLang="vi-VN" sz="3600" dirty="0">
                <a:latin typeface="Cambria" panose="02040503050406030204" pitchFamily="18" charset="0"/>
                <a:ea typeface="Cambria" panose="02040503050406030204" pitchFamily="18" charset="0"/>
              </a:rPr>
              <a:t>Ô </a:t>
            </a:r>
            <a:r>
              <a:rPr lang="en-US" altLang="vi-VN" sz="3600" dirty="0" err="1">
                <a:latin typeface="Cambria" panose="02040503050406030204" pitchFamily="18" charset="0"/>
                <a:ea typeface="Cambria" panose="02040503050406030204" pitchFamily="18" charset="0"/>
              </a:rPr>
              <a:t>tô</a:t>
            </a:r>
            <a:endParaRPr lang="en-US" altLang="vi-VN" sz="3600" dirty="0">
              <a:latin typeface="Cambria" panose="02040503050406030204" pitchFamily="18" charset="0"/>
              <a:ea typeface="Cambria" panose="02040503050406030204" pitchFamily="18" charset="0"/>
            </a:endParaRPr>
          </a:p>
        </p:txBody>
      </p:sp>
      <p:sp>
        <p:nvSpPr>
          <p:cNvPr id="34" name="TextBox 33">
            <a:extLst>
              <a:ext uri="{FF2B5EF4-FFF2-40B4-BE49-F238E27FC236}">
                <a16:creationId xmlns:a16="http://schemas.microsoft.com/office/drawing/2014/main" id="{EFB8AA7C-BE80-4D74-9B55-2FFE504A9414}"/>
              </a:ext>
            </a:extLst>
          </p:cNvPr>
          <p:cNvSpPr txBox="1"/>
          <p:nvPr/>
        </p:nvSpPr>
        <p:spPr>
          <a:xfrm>
            <a:off x="4323895" y="3443479"/>
            <a:ext cx="3884721" cy="646331"/>
          </a:xfrm>
          <a:custGeom>
            <a:avLst/>
            <a:gdLst>
              <a:gd name="connsiteX0" fmla="*/ 0 w 3884721"/>
              <a:gd name="connsiteY0" fmla="*/ 0 h 646331"/>
              <a:gd name="connsiteX1" fmla="*/ 686301 w 3884721"/>
              <a:gd name="connsiteY1" fmla="*/ 0 h 646331"/>
              <a:gd name="connsiteX2" fmla="*/ 1256060 w 3884721"/>
              <a:gd name="connsiteY2" fmla="*/ 0 h 646331"/>
              <a:gd name="connsiteX3" fmla="*/ 1942361 w 3884721"/>
              <a:gd name="connsiteY3" fmla="*/ 0 h 646331"/>
              <a:gd name="connsiteX4" fmla="*/ 2550967 w 3884721"/>
              <a:gd name="connsiteY4" fmla="*/ 0 h 646331"/>
              <a:gd name="connsiteX5" fmla="*/ 3276115 w 3884721"/>
              <a:gd name="connsiteY5" fmla="*/ 0 h 646331"/>
              <a:gd name="connsiteX6" fmla="*/ 3884721 w 3884721"/>
              <a:gd name="connsiteY6" fmla="*/ 0 h 646331"/>
              <a:gd name="connsiteX7" fmla="*/ 3884721 w 3884721"/>
              <a:gd name="connsiteY7" fmla="*/ 646331 h 646331"/>
              <a:gd name="connsiteX8" fmla="*/ 3198420 w 3884721"/>
              <a:gd name="connsiteY8" fmla="*/ 646331 h 646331"/>
              <a:gd name="connsiteX9" fmla="*/ 2628661 w 3884721"/>
              <a:gd name="connsiteY9" fmla="*/ 646331 h 646331"/>
              <a:gd name="connsiteX10" fmla="*/ 2020055 w 3884721"/>
              <a:gd name="connsiteY10" fmla="*/ 646331 h 646331"/>
              <a:gd name="connsiteX11" fmla="*/ 1450296 w 3884721"/>
              <a:gd name="connsiteY11" fmla="*/ 646331 h 646331"/>
              <a:gd name="connsiteX12" fmla="*/ 725148 w 3884721"/>
              <a:gd name="connsiteY12" fmla="*/ 646331 h 646331"/>
              <a:gd name="connsiteX13" fmla="*/ 0 w 3884721"/>
              <a:gd name="connsiteY13" fmla="*/ 646331 h 646331"/>
              <a:gd name="connsiteX14" fmla="*/ 0 w 3884721"/>
              <a:gd name="connsiteY14"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84721" h="646331" fill="none" extrusionOk="0">
                <a:moveTo>
                  <a:pt x="0" y="0"/>
                </a:moveTo>
                <a:cubicBezTo>
                  <a:pt x="159012" y="-12623"/>
                  <a:pt x="498363" y="-32398"/>
                  <a:pt x="686301" y="0"/>
                </a:cubicBezTo>
                <a:cubicBezTo>
                  <a:pt x="874239" y="32398"/>
                  <a:pt x="976591" y="22055"/>
                  <a:pt x="1256060" y="0"/>
                </a:cubicBezTo>
                <a:cubicBezTo>
                  <a:pt x="1535529" y="-22055"/>
                  <a:pt x="1697614" y="7980"/>
                  <a:pt x="1942361" y="0"/>
                </a:cubicBezTo>
                <a:cubicBezTo>
                  <a:pt x="2187108" y="-7980"/>
                  <a:pt x="2248633" y="24403"/>
                  <a:pt x="2550967" y="0"/>
                </a:cubicBezTo>
                <a:cubicBezTo>
                  <a:pt x="2853301" y="-24403"/>
                  <a:pt x="3050253" y="29256"/>
                  <a:pt x="3276115" y="0"/>
                </a:cubicBezTo>
                <a:cubicBezTo>
                  <a:pt x="3501977" y="-29256"/>
                  <a:pt x="3636332" y="-10146"/>
                  <a:pt x="3884721" y="0"/>
                </a:cubicBezTo>
                <a:cubicBezTo>
                  <a:pt x="3873712" y="303045"/>
                  <a:pt x="3903528" y="414489"/>
                  <a:pt x="3884721" y="646331"/>
                </a:cubicBezTo>
                <a:cubicBezTo>
                  <a:pt x="3613866" y="677423"/>
                  <a:pt x="3489063" y="660998"/>
                  <a:pt x="3198420" y="646331"/>
                </a:cubicBezTo>
                <a:cubicBezTo>
                  <a:pt x="2907777" y="631664"/>
                  <a:pt x="2797249" y="620652"/>
                  <a:pt x="2628661" y="646331"/>
                </a:cubicBezTo>
                <a:cubicBezTo>
                  <a:pt x="2460073" y="672010"/>
                  <a:pt x="2290176" y="652646"/>
                  <a:pt x="2020055" y="646331"/>
                </a:cubicBezTo>
                <a:cubicBezTo>
                  <a:pt x="1749934" y="640016"/>
                  <a:pt x="1727237" y="639425"/>
                  <a:pt x="1450296" y="646331"/>
                </a:cubicBezTo>
                <a:cubicBezTo>
                  <a:pt x="1173355" y="653237"/>
                  <a:pt x="1035802" y="633120"/>
                  <a:pt x="725148" y="646331"/>
                </a:cubicBezTo>
                <a:cubicBezTo>
                  <a:pt x="414494" y="659542"/>
                  <a:pt x="155635" y="634107"/>
                  <a:pt x="0" y="646331"/>
                </a:cubicBezTo>
                <a:cubicBezTo>
                  <a:pt x="-24134" y="492330"/>
                  <a:pt x="-14693" y="219405"/>
                  <a:pt x="0" y="0"/>
                </a:cubicBezTo>
                <a:close/>
              </a:path>
              <a:path w="3884721" h="646331" stroke="0" extrusionOk="0">
                <a:moveTo>
                  <a:pt x="0" y="0"/>
                </a:moveTo>
                <a:cubicBezTo>
                  <a:pt x="273014" y="-25350"/>
                  <a:pt x="453798" y="-33828"/>
                  <a:pt x="725148" y="0"/>
                </a:cubicBezTo>
                <a:cubicBezTo>
                  <a:pt x="996498" y="33828"/>
                  <a:pt x="1182641" y="-17196"/>
                  <a:pt x="1372601" y="0"/>
                </a:cubicBezTo>
                <a:cubicBezTo>
                  <a:pt x="1562561" y="17196"/>
                  <a:pt x="1797269" y="-12670"/>
                  <a:pt x="1903513" y="0"/>
                </a:cubicBezTo>
                <a:cubicBezTo>
                  <a:pt x="2009757" y="12670"/>
                  <a:pt x="2407801" y="18512"/>
                  <a:pt x="2550967" y="0"/>
                </a:cubicBezTo>
                <a:cubicBezTo>
                  <a:pt x="2694133" y="-18512"/>
                  <a:pt x="3003787" y="-22940"/>
                  <a:pt x="3276115" y="0"/>
                </a:cubicBezTo>
                <a:cubicBezTo>
                  <a:pt x="3548443" y="22940"/>
                  <a:pt x="3643583" y="26026"/>
                  <a:pt x="3884721" y="0"/>
                </a:cubicBezTo>
                <a:cubicBezTo>
                  <a:pt x="3887037" y="233584"/>
                  <a:pt x="3905978" y="333406"/>
                  <a:pt x="3884721" y="646331"/>
                </a:cubicBezTo>
                <a:cubicBezTo>
                  <a:pt x="3658031" y="648817"/>
                  <a:pt x="3453017" y="631260"/>
                  <a:pt x="3276115" y="646331"/>
                </a:cubicBezTo>
                <a:cubicBezTo>
                  <a:pt x="3099213" y="661402"/>
                  <a:pt x="2832403" y="629057"/>
                  <a:pt x="2589814" y="646331"/>
                </a:cubicBezTo>
                <a:cubicBezTo>
                  <a:pt x="2347225" y="663605"/>
                  <a:pt x="2198432" y="618241"/>
                  <a:pt x="1942361" y="646331"/>
                </a:cubicBezTo>
                <a:cubicBezTo>
                  <a:pt x="1686290" y="674421"/>
                  <a:pt x="1600306" y="662902"/>
                  <a:pt x="1411449" y="646331"/>
                </a:cubicBezTo>
                <a:cubicBezTo>
                  <a:pt x="1222592" y="629760"/>
                  <a:pt x="968963" y="636934"/>
                  <a:pt x="841690" y="646331"/>
                </a:cubicBezTo>
                <a:cubicBezTo>
                  <a:pt x="714417" y="655728"/>
                  <a:pt x="404906" y="613823"/>
                  <a:pt x="0" y="646331"/>
                </a:cubicBezTo>
                <a:cubicBezTo>
                  <a:pt x="-10444" y="354658"/>
                  <a:pt x="28709" y="305615"/>
                  <a:pt x="0" y="0"/>
                </a:cubicBezTo>
                <a:close/>
              </a:path>
            </a:pathLst>
          </a:custGeom>
          <a:solidFill>
            <a:schemeClr val="tx2">
              <a:lumMod val="60000"/>
              <a:lumOff val="40000"/>
            </a:schemeClr>
          </a:solidFill>
          <a:ln>
            <a:solidFill>
              <a:srgbClr val="002060"/>
            </a:solidFill>
            <a:extLst>
              <a:ext uri="{C807C97D-BFC1-408E-A445-0C87EB9F89A2}">
                <ask:lineSketchStyleProps xmlns:ask="http://schemas.microsoft.com/office/drawing/2018/sketchyshapes" sd="421179510">
                  <a:prstGeom prst="rect">
                    <a:avLst/>
                  </a:prstGeom>
                  <ask:type>
                    <ask:lineSketchFreehand/>
                  </ask:type>
                </ask:lineSketchStyleProps>
              </a:ext>
            </a:extLst>
          </a:ln>
        </p:spPr>
        <p:txBody>
          <a:bodyPr wrap="square">
            <a:spAutoFit/>
          </a:bodyPr>
          <a:lstStyle/>
          <a:p>
            <a:pPr algn="ctr" eaLnBrk="1" hangingPunct="1">
              <a:spcBef>
                <a:spcPct val="50000"/>
              </a:spcBef>
            </a:pPr>
            <a:r>
              <a:rPr lang="en-US" altLang="vi-VN" sz="3600" dirty="0" err="1">
                <a:latin typeface="Cambria" panose="02040503050406030204" pitchFamily="18" charset="0"/>
                <a:ea typeface="Cambria" panose="02040503050406030204" pitchFamily="18" charset="0"/>
              </a:rPr>
              <a:t>Tàu</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hỏa</a:t>
            </a:r>
            <a:endParaRPr lang="en-US" altLang="vi-VN" sz="3600" dirty="0">
              <a:latin typeface="Cambria" panose="02040503050406030204" pitchFamily="18" charset="0"/>
              <a:ea typeface="Cambria" panose="02040503050406030204" pitchFamily="18" charset="0"/>
            </a:endParaRPr>
          </a:p>
        </p:txBody>
      </p:sp>
      <p:sp>
        <p:nvSpPr>
          <p:cNvPr id="35" name="TextBox 34">
            <a:extLst>
              <a:ext uri="{FF2B5EF4-FFF2-40B4-BE49-F238E27FC236}">
                <a16:creationId xmlns:a16="http://schemas.microsoft.com/office/drawing/2014/main" id="{CA93D1F0-D65C-4DFC-ADB4-7844080D5D21}"/>
              </a:ext>
            </a:extLst>
          </p:cNvPr>
          <p:cNvSpPr txBox="1"/>
          <p:nvPr/>
        </p:nvSpPr>
        <p:spPr>
          <a:xfrm>
            <a:off x="4295270" y="4356477"/>
            <a:ext cx="3913348" cy="646331"/>
          </a:xfrm>
          <a:custGeom>
            <a:avLst/>
            <a:gdLst>
              <a:gd name="connsiteX0" fmla="*/ 0 w 3913348"/>
              <a:gd name="connsiteY0" fmla="*/ 0 h 646331"/>
              <a:gd name="connsiteX1" fmla="*/ 691358 w 3913348"/>
              <a:gd name="connsiteY1" fmla="*/ 0 h 646331"/>
              <a:gd name="connsiteX2" fmla="*/ 1226182 w 3913348"/>
              <a:gd name="connsiteY2" fmla="*/ 0 h 646331"/>
              <a:gd name="connsiteX3" fmla="*/ 1878407 w 3913348"/>
              <a:gd name="connsiteY3" fmla="*/ 0 h 646331"/>
              <a:gd name="connsiteX4" fmla="*/ 2413231 w 3913348"/>
              <a:gd name="connsiteY4" fmla="*/ 0 h 646331"/>
              <a:gd name="connsiteX5" fmla="*/ 3065456 w 3913348"/>
              <a:gd name="connsiteY5" fmla="*/ 0 h 646331"/>
              <a:gd name="connsiteX6" fmla="*/ 3913348 w 3913348"/>
              <a:gd name="connsiteY6" fmla="*/ 0 h 646331"/>
              <a:gd name="connsiteX7" fmla="*/ 3913348 w 3913348"/>
              <a:gd name="connsiteY7" fmla="*/ 646331 h 646331"/>
              <a:gd name="connsiteX8" fmla="*/ 3339390 w 3913348"/>
              <a:gd name="connsiteY8" fmla="*/ 646331 h 646331"/>
              <a:gd name="connsiteX9" fmla="*/ 2726299 w 3913348"/>
              <a:gd name="connsiteY9" fmla="*/ 646331 h 646331"/>
              <a:gd name="connsiteX10" fmla="*/ 1995807 w 3913348"/>
              <a:gd name="connsiteY10" fmla="*/ 646331 h 646331"/>
              <a:gd name="connsiteX11" fmla="*/ 1343583 w 3913348"/>
              <a:gd name="connsiteY11" fmla="*/ 646331 h 646331"/>
              <a:gd name="connsiteX12" fmla="*/ 769625 w 3913348"/>
              <a:gd name="connsiteY12" fmla="*/ 646331 h 646331"/>
              <a:gd name="connsiteX13" fmla="*/ 0 w 3913348"/>
              <a:gd name="connsiteY13" fmla="*/ 646331 h 646331"/>
              <a:gd name="connsiteX14" fmla="*/ 0 w 3913348"/>
              <a:gd name="connsiteY14"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13348" h="646331" fill="none" extrusionOk="0">
                <a:moveTo>
                  <a:pt x="0" y="0"/>
                </a:moveTo>
                <a:cubicBezTo>
                  <a:pt x="331683" y="-4554"/>
                  <a:pt x="494513" y="29132"/>
                  <a:pt x="691358" y="0"/>
                </a:cubicBezTo>
                <a:cubicBezTo>
                  <a:pt x="888203" y="-29132"/>
                  <a:pt x="965510" y="22802"/>
                  <a:pt x="1226182" y="0"/>
                </a:cubicBezTo>
                <a:cubicBezTo>
                  <a:pt x="1486854" y="-22802"/>
                  <a:pt x="1706975" y="-23747"/>
                  <a:pt x="1878407" y="0"/>
                </a:cubicBezTo>
                <a:cubicBezTo>
                  <a:pt x="2049839" y="23747"/>
                  <a:pt x="2199490" y="-25822"/>
                  <a:pt x="2413231" y="0"/>
                </a:cubicBezTo>
                <a:cubicBezTo>
                  <a:pt x="2626972" y="25822"/>
                  <a:pt x="2782624" y="-13074"/>
                  <a:pt x="3065456" y="0"/>
                </a:cubicBezTo>
                <a:cubicBezTo>
                  <a:pt x="3348288" y="13074"/>
                  <a:pt x="3567404" y="38449"/>
                  <a:pt x="3913348" y="0"/>
                </a:cubicBezTo>
                <a:cubicBezTo>
                  <a:pt x="3896302" y="202673"/>
                  <a:pt x="3881121" y="446683"/>
                  <a:pt x="3913348" y="646331"/>
                </a:cubicBezTo>
                <a:cubicBezTo>
                  <a:pt x="3656851" y="674009"/>
                  <a:pt x="3615546" y="653618"/>
                  <a:pt x="3339390" y="646331"/>
                </a:cubicBezTo>
                <a:cubicBezTo>
                  <a:pt x="3063234" y="639044"/>
                  <a:pt x="3024393" y="668848"/>
                  <a:pt x="2726299" y="646331"/>
                </a:cubicBezTo>
                <a:cubicBezTo>
                  <a:pt x="2428205" y="623814"/>
                  <a:pt x="2322710" y="650535"/>
                  <a:pt x="1995807" y="646331"/>
                </a:cubicBezTo>
                <a:cubicBezTo>
                  <a:pt x="1668904" y="642127"/>
                  <a:pt x="1556742" y="619063"/>
                  <a:pt x="1343583" y="646331"/>
                </a:cubicBezTo>
                <a:cubicBezTo>
                  <a:pt x="1130424" y="673599"/>
                  <a:pt x="1034277" y="618080"/>
                  <a:pt x="769625" y="646331"/>
                </a:cubicBezTo>
                <a:cubicBezTo>
                  <a:pt x="504973" y="674582"/>
                  <a:pt x="181929" y="607907"/>
                  <a:pt x="0" y="646331"/>
                </a:cubicBezTo>
                <a:cubicBezTo>
                  <a:pt x="-24087" y="473902"/>
                  <a:pt x="-19973" y="194812"/>
                  <a:pt x="0" y="0"/>
                </a:cubicBezTo>
                <a:close/>
              </a:path>
              <a:path w="3913348" h="646331" stroke="0" extrusionOk="0">
                <a:moveTo>
                  <a:pt x="0" y="0"/>
                </a:moveTo>
                <a:cubicBezTo>
                  <a:pt x="125855" y="980"/>
                  <a:pt x="288944" y="-7276"/>
                  <a:pt x="573958" y="0"/>
                </a:cubicBezTo>
                <a:cubicBezTo>
                  <a:pt x="858972" y="7276"/>
                  <a:pt x="955211" y="-25355"/>
                  <a:pt x="1147915" y="0"/>
                </a:cubicBezTo>
                <a:cubicBezTo>
                  <a:pt x="1340619" y="25355"/>
                  <a:pt x="1630555" y="-25538"/>
                  <a:pt x="1761007" y="0"/>
                </a:cubicBezTo>
                <a:cubicBezTo>
                  <a:pt x="1891459" y="25538"/>
                  <a:pt x="2158514" y="-1081"/>
                  <a:pt x="2452365" y="0"/>
                </a:cubicBezTo>
                <a:cubicBezTo>
                  <a:pt x="2746216" y="1081"/>
                  <a:pt x="2774438" y="6091"/>
                  <a:pt x="3026322" y="0"/>
                </a:cubicBezTo>
                <a:cubicBezTo>
                  <a:pt x="3278206" y="-6091"/>
                  <a:pt x="3595300" y="38277"/>
                  <a:pt x="3913348" y="0"/>
                </a:cubicBezTo>
                <a:cubicBezTo>
                  <a:pt x="3903411" y="252729"/>
                  <a:pt x="3932066" y="354864"/>
                  <a:pt x="3913348" y="646331"/>
                </a:cubicBezTo>
                <a:cubicBezTo>
                  <a:pt x="3680361" y="659536"/>
                  <a:pt x="3522608" y="636084"/>
                  <a:pt x="3378524" y="646331"/>
                </a:cubicBezTo>
                <a:cubicBezTo>
                  <a:pt x="3234440" y="656578"/>
                  <a:pt x="3001196" y="626911"/>
                  <a:pt x="2804566" y="646331"/>
                </a:cubicBezTo>
                <a:cubicBezTo>
                  <a:pt x="2607936" y="665751"/>
                  <a:pt x="2412995" y="628678"/>
                  <a:pt x="2230608" y="646331"/>
                </a:cubicBezTo>
                <a:cubicBezTo>
                  <a:pt x="2048221" y="663984"/>
                  <a:pt x="1725945" y="667884"/>
                  <a:pt x="1500117" y="646331"/>
                </a:cubicBezTo>
                <a:cubicBezTo>
                  <a:pt x="1274289" y="624778"/>
                  <a:pt x="1078314" y="667261"/>
                  <a:pt x="965293" y="646331"/>
                </a:cubicBezTo>
                <a:cubicBezTo>
                  <a:pt x="852272" y="625401"/>
                  <a:pt x="242644" y="639877"/>
                  <a:pt x="0" y="646331"/>
                </a:cubicBezTo>
                <a:cubicBezTo>
                  <a:pt x="7123" y="353265"/>
                  <a:pt x="32302" y="284906"/>
                  <a:pt x="0" y="0"/>
                </a:cubicBezTo>
                <a:close/>
              </a:path>
            </a:pathLst>
          </a:custGeom>
          <a:solidFill>
            <a:schemeClr val="tx2">
              <a:lumMod val="60000"/>
              <a:lumOff val="40000"/>
            </a:schemeClr>
          </a:solidFill>
          <a:ln>
            <a:solidFill>
              <a:srgbClr val="002060"/>
            </a:solidFill>
            <a:extLst>
              <a:ext uri="{C807C97D-BFC1-408E-A445-0C87EB9F89A2}">
                <ask:lineSketchStyleProps xmlns:ask="http://schemas.microsoft.com/office/drawing/2018/sketchyshapes" sd="2332353297">
                  <a:prstGeom prst="rect">
                    <a:avLst/>
                  </a:prstGeom>
                  <ask:type>
                    <ask:lineSketchFreehand/>
                  </ask:type>
                </ask:lineSketchStyleProps>
              </a:ext>
            </a:extLst>
          </a:ln>
        </p:spPr>
        <p:txBody>
          <a:bodyPr wrap="square">
            <a:spAutoFit/>
          </a:bodyPr>
          <a:lstStyle/>
          <a:p>
            <a:pPr algn="ctr" eaLnBrk="1" hangingPunct="1">
              <a:spcBef>
                <a:spcPct val="50000"/>
              </a:spcBef>
            </a:pPr>
            <a:r>
              <a:rPr lang="en-US" altLang="vi-VN" sz="3600" dirty="0" err="1">
                <a:latin typeface="Cambria" panose="02040503050406030204" pitchFamily="18" charset="0"/>
                <a:ea typeface="Cambria" panose="02040503050406030204" pitchFamily="18" charset="0"/>
              </a:rPr>
              <a:t>Máy</a:t>
            </a:r>
            <a:r>
              <a:rPr lang="en-US" altLang="vi-VN" sz="3600" dirty="0">
                <a:latin typeface="Cambria" panose="02040503050406030204" pitchFamily="18" charset="0"/>
                <a:ea typeface="Cambria" panose="02040503050406030204" pitchFamily="18" charset="0"/>
              </a:rPr>
              <a:t> bay</a:t>
            </a:r>
          </a:p>
        </p:txBody>
      </p:sp>
      <p:sp>
        <p:nvSpPr>
          <p:cNvPr id="26" name="TextBox 25">
            <a:extLst>
              <a:ext uri="{FF2B5EF4-FFF2-40B4-BE49-F238E27FC236}">
                <a16:creationId xmlns:a16="http://schemas.microsoft.com/office/drawing/2014/main" id="{D2682F2B-14F0-43D3-A980-C97ACE92A92B}"/>
              </a:ext>
            </a:extLst>
          </p:cNvPr>
          <p:cNvSpPr txBox="1"/>
          <p:nvPr/>
        </p:nvSpPr>
        <p:spPr>
          <a:xfrm>
            <a:off x="4323896" y="5194300"/>
            <a:ext cx="3884722" cy="646331"/>
          </a:xfrm>
          <a:custGeom>
            <a:avLst/>
            <a:gdLst>
              <a:gd name="connsiteX0" fmla="*/ 0 w 3884722"/>
              <a:gd name="connsiteY0" fmla="*/ 0 h 646331"/>
              <a:gd name="connsiteX1" fmla="*/ 647454 w 3884722"/>
              <a:gd name="connsiteY1" fmla="*/ 0 h 646331"/>
              <a:gd name="connsiteX2" fmla="*/ 1372602 w 3884722"/>
              <a:gd name="connsiteY2" fmla="*/ 0 h 646331"/>
              <a:gd name="connsiteX3" fmla="*/ 2097750 w 3884722"/>
              <a:gd name="connsiteY3" fmla="*/ 0 h 646331"/>
              <a:gd name="connsiteX4" fmla="*/ 2822898 w 3884722"/>
              <a:gd name="connsiteY4" fmla="*/ 0 h 646331"/>
              <a:gd name="connsiteX5" fmla="*/ 3884722 w 3884722"/>
              <a:gd name="connsiteY5" fmla="*/ 0 h 646331"/>
              <a:gd name="connsiteX6" fmla="*/ 3884722 w 3884722"/>
              <a:gd name="connsiteY6" fmla="*/ 646331 h 646331"/>
              <a:gd name="connsiteX7" fmla="*/ 3237268 w 3884722"/>
              <a:gd name="connsiteY7" fmla="*/ 646331 h 646331"/>
              <a:gd name="connsiteX8" fmla="*/ 2667509 w 3884722"/>
              <a:gd name="connsiteY8" fmla="*/ 646331 h 646331"/>
              <a:gd name="connsiteX9" fmla="*/ 2097750 w 3884722"/>
              <a:gd name="connsiteY9" fmla="*/ 646331 h 646331"/>
              <a:gd name="connsiteX10" fmla="*/ 1450296 w 3884722"/>
              <a:gd name="connsiteY10" fmla="*/ 646331 h 646331"/>
              <a:gd name="connsiteX11" fmla="*/ 919384 w 3884722"/>
              <a:gd name="connsiteY11" fmla="*/ 646331 h 646331"/>
              <a:gd name="connsiteX12" fmla="*/ 0 w 3884722"/>
              <a:gd name="connsiteY12" fmla="*/ 646331 h 646331"/>
              <a:gd name="connsiteX13" fmla="*/ 0 w 3884722"/>
              <a:gd name="connsiteY13"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84722" h="646331" fill="none" extrusionOk="0">
                <a:moveTo>
                  <a:pt x="0" y="0"/>
                </a:moveTo>
                <a:cubicBezTo>
                  <a:pt x="234103" y="11739"/>
                  <a:pt x="489190" y="26515"/>
                  <a:pt x="647454" y="0"/>
                </a:cubicBezTo>
                <a:cubicBezTo>
                  <a:pt x="805718" y="-26515"/>
                  <a:pt x="1169784" y="-23086"/>
                  <a:pt x="1372602" y="0"/>
                </a:cubicBezTo>
                <a:cubicBezTo>
                  <a:pt x="1575420" y="23086"/>
                  <a:pt x="1874585" y="-4463"/>
                  <a:pt x="2097750" y="0"/>
                </a:cubicBezTo>
                <a:cubicBezTo>
                  <a:pt x="2320915" y="4463"/>
                  <a:pt x="2574897" y="-35026"/>
                  <a:pt x="2822898" y="0"/>
                </a:cubicBezTo>
                <a:cubicBezTo>
                  <a:pt x="3070899" y="35026"/>
                  <a:pt x="3629900" y="-44469"/>
                  <a:pt x="3884722" y="0"/>
                </a:cubicBezTo>
                <a:cubicBezTo>
                  <a:pt x="3877567" y="193592"/>
                  <a:pt x="3881857" y="442453"/>
                  <a:pt x="3884722" y="646331"/>
                </a:cubicBezTo>
                <a:cubicBezTo>
                  <a:pt x="3740288" y="625151"/>
                  <a:pt x="3493541" y="643464"/>
                  <a:pt x="3237268" y="646331"/>
                </a:cubicBezTo>
                <a:cubicBezTo>
                  <a:pt x="2980995" y="649198"/>
                  <a:pt x="2786255" y="674443"/>
                  <a:pt x="2667509" y="646331"/>
                </a:cubicBezTo>
                <a:cubicBezTo>
                  <a:pt x="2548763" y="618219"/>
                  <a:pt x="2342270" y="632019"/>
                  <a:pt x="2097750" y="646331"/>
                </a:cubicBezTo>
                <a:cubicBezTo>
                  <a:pt x="1853230" y="660643"/>
                  <a:pt x="1607813" y="668274"/>
                  <a:pt x="1450296" y="646331"/>
                </a:cubicBezTo>
                <a:cubicBezTo>
                  <a:pt x="1292779" y="624388"/>
                  <a:pt x="1122878" y="659941"/>
                  <a:pt x="919384" y="646331"/>
                </a:cubicBezTo>
                <a:cubicBezTo>
                  <a:pt x="715890" y="632721"/>
                  <a:pt x="352140" y="669592"/>
                  <a:pt x="0" y="646331"/>
                </a:cubicBezTo>
                <a:cubicBezTo>
                  <a:pt x="-4514" y="497280"/>
                  <a:pt x="27494" y="189503"/>
                  <a:pt x="0" y="0"/>
                </a:cubicBezTo>
                <a:close/>
              </a:path>
              <a:path w="3884722" h="646331" stroke="0" extrusionOk="0">
                <a:moveTo>
                  <a:pt x="0" y="0"/>
                </a:moveTo>
                <a:cubicBezTo>
                  <a:pt x="215436" y="26213"/>
                  <a:pt x="509413" y="31285"/>
                  <a:pt x="725148" y="0"/>
                </a:cubicBezTo>
                <a:cubicBezTo>
                  <a:pt x="940883" y="-31285"/>
                  <a:pt x="1011267" y="-2425"/>
                  <a:pt x="1256060" y="0"/>
                </a:cubicBezTo>
                <a:cubicBezTo>
                  <a:pt x="1500853" y="2425"/>
                  <a:pt x="1664010" y="-17067"/>
                  <a:pt x="1864667" y="0"/>
                </a:cubicBezTo>
                <a:cubicBezTo>
                  <a:pt x="2065324" y="17067"/>
                  <a:pt x="2385703" y="-19409"/>
                  <a:pt x="2550967" y="0"/>
                </a:cubicBezTo>
                <a:cubicBezTo>
                  <a:pt x="2716231" y="19409"/>
                  <a:pt x="3035546" y="-14821"/>
                  <a:pt x="3237268" y="0"/>
                </a:cubicBezTo>
                <a:cubicBezTo>
                  <a:pt x="3438990" y="14821"/>
                  <a:pt x="3687390" y="13088"/>
                  <a:pt x="3884722" y="0"/>
                </a:cubicBezTo>
                <a:cubicBezTo>
                  <a:pt x="3893399" y="312719"/>
                  <a:pt x="3858049" y="338312"/>
                  <a:pt x="3884722" y="646331"/>
                </a:cubicBezTo>
                <a:cubicBezTo>
                  <a:pt x="3637062" y="642514"/>
                  <a:pt x="3468166" y="639025"/>
                  <a:pt x="3314963" y="646331"/>
                </a:cubicBezTo>
                <a:cubicBezTo>
                  <a:pt x="3161760" y="653637"/>
                  <a:pt x="2974680" y="652877"/>
                  <a:pt x="2745204" y="646331"/>
                </a:cubicBezTo>
                <a:cubicBezTo>
                  <a:pt x="2515728" y="639785"/>
                  <a:pt x="2295165" y="636229"/>
                  <a:pt x="2020055" y="646331"/>
                </a:cubicBezTo>
                <a:cubicBezTo>
                  <a:pt x="1744945" y="656433"/>
                  <a:pt x="1536521" y="628177"/>
                  <a:pt x="1372602" y="646331"/>
                </a:cubicBezTo>
                <a:cubicBezTo>
                  <a:pt x="1208683" y="664485"/>
                  <a:pt x="980669" y="633411"/>
                  <a:pt x="841690" y="646331"/>
                </a:cubicBezTo>
                <a:cubicBezTo>
                  <a:pt x="702711" y="659251"/>
                  <a:pt x="335004" y="683979"/>
                  <a:pt x="0" y="646331"/>
                </a:cubicBezTo>
                <a:cubicBezTo>
                  <a:pt x="-19823" y="483790"/>
                  <a:pt x="21605" y="155822"/>
                  <a:pt x="0" y="0"/>
                </a:cubicBezTo>
                <a:close/>
              </a:path>
            </a:pathLst>
          </a:custGeom>
          <a:solidFill>
            <a:schemeClr val="tx2">
              <a:lumMod val="60000"/>
              <a:lumOff val="40000"/>
            </a:schemeClr>
          </a:solidFill>
          <a:ln>
            <a:solidFill>
              <a:srgbClr val="002060"/>
            </a:solidFill>
            <a:extLst>
              <a:ext uri="{C807C97D-BFC1-408E-A445-0C87EB9F89A2}">
                <ask:lineSketchStyleProps xmlns:ask="http://schemas.microsoft.com/office/drawing/2018/sketchyshapes" sd="474819859">
                  <a:prstGeom prst="rect">
                    <a:avLst/>
                  </a:prstGeom>
                  <ask:type>
                    <ask:lineSketchFreehand/>
                  </ask:type>
                </ask:lineSketchStyleProps>
              </a:ext>
            </a:extLst>
          </a:ln>
        </p:spPr>
        <p:txBody>
          <a:bodyPr wrap="square">
            <a:spAutoFit/>
          </a:bodyPr>
          <a:lstStyle/>
          <a:p>
            <a:pPr algn="ctr" eaLnBrk="1" hangingPunct="1">
              <a:spcBef>
                <a:spcPct val="50000"/>
              </a:spcBef>
            </a:pPr>
            <a:r>
              <a:rPr lang="en-US" altLang="vi-VN" sz="3600" dirty="0" err="1">
                <a:latin typeface="Cambria" panose="02040503050406030204" pitchFamily="18" charset="0"/>
                <a:ea typeface="Cambria" panose="02040503050406030204" pitchFamily="18" charset="0"/>
              </a:rPr>
              <a:t>Tất</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cả</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đáp</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án</a:t>
            </a:r>
            <a:r>
              <a:rPr lang="en-US" altLang="vi-VN" sz="3600" dirty="0">
                <a:latin typeface="Cambria" panose="02040503050406030204" pitchFamily="18" charset="0"/>
                <a:ea typeface="Cambria" panose="02040503050406030204" pitchFamily="18" charset="0"/>
              </a:rPr>
              <a:t> </a:t>
            </a:r>
            <a:r>
              <a:rPr lang="en-US" altLang="vi-VN" sz="3600" dirty="0" err="1">
                <a:latin typeface="Cambria" panose="02040503050406030204" pitchFamily="18" charset="0"/>
                <a:ea typeface="Cambria" panose="02040503050406030204" pitchFamily="18" charset="0"/>
              </a:rPr>
              <a:t>trên</a:t>
            </a:r>
            <a:endParaRPr lang="en-US" altLang="vi-VN" sz="3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0016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1000"/>
                                        <p:tgtEl>
                                          <p:spTgt spid="34"/>
                                        </p:tgtEl>
                                      </p:cBhvr>
                                    </p:animEffect>
                                    <p:anim calcmode="lin" valueType="num">
                                      <p:cBhvr>
                                        <p:cTn id="13" dur="1000" fill="hold"/>
                                        <p:tgtEl>
                                          <p:spTgt spid="34"/>
                                        </p:tgtEl>
                                        <p:attrNameLst>
                                          <p:attrName>ppt_x</p:attrName>
                                        </p:attrNameLst>
                                      </p:cBhvr>
                                      <p:tavLst>
                                        <p:tav tm="0">
                                          <p:val>
                                            <p:strVal val="#ppt_x"/>
                                          </p:val>
                                        </p:tav>
                                        <p:tav tm="100000">
                                          <p:val>
                                            <p:strVal val="#ppt_x"/>
                                          </p:val>
                                        </p:tav>
                                      </p:tavLst>
                                    </p:anim>
                                    <p:anim calcmode="lin" valueType="num">
                                      <p:cBhvr>
                                        <p:cTn id="14" dur="10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34"/>
                                        </p:tgtEl>
                                      </p:cBhvr>
                                    </p:animEffect>
                                    <p:set>
                                      <p:cBhvr>
                                        <p:cTn id="32" dur="1" fill="hold">
                                          <p:stCondLst>
                                            <p:cond delay="499"/>
                                          </p:stCondLst>
                                        </p:cTn>
                                        <p:tgtEl>
                                          <p:spTgt spid="34"/>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35"/>
                                        </p:tgtEl>
                                      </p:cBhvr>
                                    </p:animEffect>
                                    <p:set>
                                      <p:cBhvr>
                                        <p:cTn id="35"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34" grpId="0" animBg="1"/>
      <p:bldP spid="34" grpId="1" animBg="1"/>
      <p:bldP spid="35" grpId="0" animBg="1"/>
      <p:bldP spid="35" grpId="1"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pic>
        <p:nvPicPr>
          <p:cNvPr id="5" name="Picture 4">
            <a:extLst>
              <a:ext uri="{FF2B5EF4-FFF2-40B4-BE49-F238E27FC236}">
                <a16:creationId xmlns:a16="http://schemas.microsoft.com/office/drawing/2014/main" id="{EE6B0812-611F-4F4A-9E86-9A88035584D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2034" r="98644">
                        <a14:foregroundMark x1="41356" y1="62034" x2="46102" y2="52881"/>
                        <a14:foregroundMark x1="29153" y1="71695" x2="30508" y2="65593"/>
                        <a14:foregroundMark x1="72034" y1="69831" x2="76780" y2="72034"/>
                        <a14:backgroundMark x1="15085" y1="45424" x2="51017" y2="27627"/>
                        <a14:backgroundMark x1="58983" y1="48983" x2="77797" y2="55085"/>
                        <a14:backgroundMark x1="84915" y1="60169" x2="97966" y2="60169"/>
                        <a14:backgroundMark x1="14237" y1="60847" x2="22542" y2="59153"/>
                        <a14:backgroundMark x1="12203" y1="51864" x2="24746" y2="50847"/>
                        <a14:backgroundMark x1="16780" y1="69153" x2="7966" y2="74068"/>
                        <a14:backgroundMark x1="12542" y1="73220" x2="20847" y2="83051"/>
                        <a14:backgroundMark x1="6610" y1="71186" x2="2373" y2="77966"/>
                        <a14:backgroundMark x1="15932" y1="75254" x2="25763" y2="77966"/>
                        <a14:backgroundMark x1="25763" y1="77966" x2="25763" y2="78136"/>
                        <a14:backgroundMark x1="25593" y1="78305" x2="30847" y2="78305"/>
                        <a14:backgroundMark x1="30847" y1="78305" x2="34068" y2="78305"/>
                        <a14:backgroundMark x1="35254" y1="78136" x2="39153" y2="81864"/>
                        <a14:backgroundMark x1="39153" y1="81864" x2="39153" y2="82373"/>
                        <a14:backgroundMark x1="43898" y1="84068" x2="74407" y2="84576"/>
                        <a14:backgroundMark x1="42881" y1="80847" x2="50678" y2="82034"/>
                        <a14:backgroundMark x1="60678" y1="80678" x2="74237" y2="80847"/>
                        <a14:backgroundMark x1="74237" y1="80847" x2="78644" y2="80678"/>
                        <a14:backgroundMark x1="78644" y1="80678" x2="78814" y2="80508"/>
                        <a14:backgroundMark x1="82542" y1="80000" x2="88983" y2="77627"/>
                        <a14:backgroundMark x1="88983" y1="77627" x2="93390" y2="74237"/>
                        <a14:backgroundMark x1="93390" y1="74237" x2="93390" y2="74237"/>
                        <a14:backgroundMark x1="54915" y1="80847" x2="66441" y2="81017"/>
                        <a14:backgroundMark x1="77797" y1="77119" x2="82881" y2="76949"/>
                        <a14:backgroundMark x1="81525" y1="77288" x2="84746" y2="75085"/>
                        <a14:backgroundMark x1="92203" y1="78475" x2="96441" y2="75763"/>
                        <a14:backgroundMark x1="91017" y1="75763" x2="99322" y2="76271"/>
                        <a14:backgroundMark x1="78644" y1="50678" x2="91356" y2="53051"/>
                        <a14:backgroundMark x1="63559" y1="58305" x2="77966" y2="60339"/>
                        <a14:backgroundMark x1="7119" y1="47458" x2="21695" y2="54576"/>
                      </a14:backgroundRemoval>
                    </a14:imgEffect>
                  </a14:imgLayer>
                </a14:imgProps>
              </a:ext>
            </a:extLst>
          </a:blip>
          <a:stretch>
            <a:fillRect/>
          </a:stretch>
        </p:blipFill>
        <p:spPr>
          <a:xfrm>
            <a:off x="10984672" y="2402791"/>
            <a:ext cx="1450999" cy="1450999"/>
          </a:xfrm>
          <a:prstGeom prst="rect">
            <a:avLst/>
          </a:prstGeom>
        </p:spPr>
      </p:pic>
      <p:sp>
        <p:nvSpPr>
          <p:cNvPr id="6" name="Google Shape;970;p30">
            <a:extLst>
              <a:ext uri="{FF2B5EF4-FFF2-40B4-BE49-F238E27FC236}">
                <a16:creationId xmlns:a16="http://schemas.microsoft.com/office/drawing/2014/main" id="{997BB870-C9C3-4617-A0D3-E39783F9E094}"/>
              </a:ext>
            </a:extLst>
          </p:cNvPr>
          <p:cNvSpPr txBox="1">
            <a:spLocks/>
          </p:cNvSpPr>
          <p:nvPr/>
        </p:nvSpPr>
        <p:spPr>
          <a:xfrm>
            <a:off x="0" y="307970"/>
            <a:ext cx="8641451" cy="1324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16600" b="1" dirty="0">
                <a:ln w="38100">
                  <a:solidFill>
                    <a:schemeClr val="accent6">
                      <a:lumMod val="50000"/>
                    </a:schemeClr>
                  </a:solidFill>
                </a:ln>
                <a:solidFill>
                  <a:schemeClr val="tx1"/>
                </a:solidFill>
                <a:latin typeface="#9Slide07 IcielKoni" pitchFamily="2" charset="0"/>
              </a:rPr>
              <a:t>Kh</a:t>
            </a:r>
            <a:r>
              <a:rPr lang="en-US" sz="16600" b="1" dirty="0" err="1">
                <a:ln w="38100">
                  <a:solidFill>
                    <a:schemeClr val="accent6">
                      <a:lumMod val="50000"/>
                    </a:schemeClr>
                  </a:solidFill>
                </a:ln>
                <a:solidFill>
                  <a:schemeClr val="tx1"/>
                </a:solidFill>
                <a:latin typeface="#9Slide07 IcielKoni" pitchFamily="2" charset="0"/>
              </a:rPr>
              <a:t>ám</a:t>
            </a:r>
            <a:r>
              <a:rPr lang="en-US" sz="16600" b="1" dirty="0">
                <a:ln w="38100">
                  <a:solidFill>
                    <a:schemeClr val="accent6">
                      <a:lumMod val="50000"/>
                    </a:schemeClr>
                  </a:solidFill>
                </a:ln>
                <a:solidFill>
                  <a:schemeClr val="tx1"/>
                </a:solidFill>
                <a:latin typeface="#9Slide07 IcielKoni" pitchFamily="2" charset="0"/>
              </a:rPr>
              <a:t> </a:t>
            </a:r>
            <a:r>
              <a:rPr lang="en-US" sz="16600" b="1" dirty="0" err="1">
                <a:ln w="38100">
                  <a:solidFill>
                    <a:schemeClr val="accent6">
                      <a:lumMod val="50000"/>
                    </a:schemeClr>
                  </a:solidFill>
                </a:ln>
                <a:solidFill>
                  <a:schemeClr val="tx1"/>
                </a:solidFill>
                <a:latin typeface="#9Slide07 IcielKoni" pitchFamily="2" charset="0"/>
              </a:rPr>
              <a:t>Phá</a:t>
            </a:r>
            <a:endParaRPr lang="en-US" sz="16600" b="1" dirty="0">
              <a:ln w="38100">
                <a:solidFill>
                  <a:schemeClr val="accent6">
                    <a:lumMod val="50000"/>
                  </a:schemeClr>
                </a:solidFill>
              </a:ln>
              <a:solidFill>
                <a:schemeClr val="tx1"/>
              </a:solidFill>
              <a:latin typeface="#9Slide07 IcielKoni" pitchFamily="2" charset="0"/>
            </a:endParaRPr>
          </a:p>
        </p:txBody>
      </p:sp>
      <p:pic>
        <p:nvPicPr>
          <p:cNvPr id="7" name="Picture 6">
            <a:extLst>
              <a:ext uri="{FF2B5EF4-FFF2-40B4-BE49-F238E27FC236}">
                <a16:creationId xmlns:a16="http://schemas.microsoft.com/office/drawing/2014/main" id="{2B960802-B3E6-4D0C-A3E5-49A4E66B7E4E}"/>
              </a:ext>
            </a:extLst>
          </p:cNvPr>
          <p:cNvPicPr>
            <a:picLocks noChangeAspect="1"/>
          </p:cNvPicPr>
          <p:nvPr/>
        </p:nvPicPr>
        <p:blipFill>
          <a:blip r:embed="rId5"/>
          <a:stretch>
            <a:fillRect/>
          </a:stretch>
        </p:blipFill>
        <p:spPr>
          <a:xfrm>
            <a:off x="4738481" y="2721142"/>
            <a:ext cx="1004385" cy="1013985"/>
          </a:xfrm>
          <a:prstGeom prst="rect">
            <a:avLst/>
          </a:prstGeom>
        </p:spPr>
      </p:pic>
    </p:spTree>
    <p:extLst>
      <p:ext uri="{BB962C8B-B14F-4D97-AF65-F5344CB8AC3E}">
        <p14:creationId xmlns:p14="http://schemas.microsoft.com/office/powerpoint/2010/main" val="176533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51" name="Google Shape;862;p28">
            <a:extLst>
              <a:ext uri="{FF2B5EF4-FFF2-40B4-BE49-F238E27FC236}">
                <a16:creationId xmlns:a16="http://schemas.microsoft.com/office/drawing/2014/main" id="{00404A0B-5EBC-4192-BD92-806B42976D60}"/>
              </a:ext>
            </a:extLst>
          </p:cNvPr>
          <p:cNvSpPr txBox="1"/>
          <p:nvPr/>
        </p:nvSpPr>
        <p:spPr>
          <a:xfrm>
            <a:off x="2037800" y="730820"/>
            <a:ext cx="1136070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ctr" rtl="0">
              <a:spcBef>
                <a:spcPts val="0"/>
              </a:spcBef>
              <a:spcAft>
                <a:spcPts val="0"/>
              </a:spcAft>
              <a:buNone/>
            </a:pPr>
            <a:r>
              <a:rPr lang="vi-VN" sz="14400" b="1" dirty="0">
                <a:ln>
                  <a:solidFill>
                    <a:schemeClr val="accent6">
                      <a:lumMod val="50000"/>
                    </a:schemeClr>
                  </a:solidFill>
                </a:ln>
                <a:solidFill>
                  <a:srgbClr val="FFFFFF"/>
                </a:solidFill>
                <a:latin typeface="SVN-Apple" panose="02040603050506020204" pitchFamily="18" charset="0"/>
                <a:ea typeface="Pompiere"/>
                <a:cs typeface="Pompiere"/>
                <a:sym typeface="Pompiere"/>
              </a:rPr>
              <a:t>Vùng biển </a:t>
            </a:r>
          </a:p>
        </p:txBody>
      </p:sp>
      <p:sp>
        <p:nvSpPr>
          <p:cNvPr id="53" name="TextBox 52">
            <a:extLst>
              <a:ext uri="{FF2B5EF4-FFF2-40B4-BE49-F238E27FC236}">
                <a16:creationId xmlns:a16="http://schemas.microsoft.com/office/drawing/2014/main" id="{83274855-04D6-459D-B652-BEAFA0D06ADD}"/>
              </a:ext>
            </a:extLst>
          </p:cNvPr>
          <p:cNvSpPr txBox="1"/>
          <p:nvPr/>
        </p:nvSpPr>
        <p:spPr>
          <a:xfrm>
            <a:off x="5702300" y="1393220"/>
            <a:ext cx="7696200" cy="2308324"/>
          </a:xfrm>
          <a:prstGeom prst="rect">
            <a:avLst/>
          </a:prstGeom>
          <a:noFill/>
        </p:spPr>
        <p:txBody>
          <a:bodyPr wrap="square">
            <a:spAutoFit/>
          </a:bodyPr>
          <a:lstStyle/>
          <a:p>
            <a:pPr marL="0" lvl="0" indent="0" algn="ctr" rtl="0">
              <a:spcBef>
                <a:spcPts val="0"/>
              </a:spcBef>
              <a:spcAft>
                <a:spcPts val="0"/>
              </a:spcAft>
              <a:buNone/>
            </a:pPr>
            <a:r>
              <a:rPr lang="vi-VN" sz="14400" b="1" dirty="0">
                <a:ln>
                  <a:solidFill>
                    <a:schemeClr val="accent6">
                      <a:lumMod val="50000"/>
                    </a:schemeClr>
                  </a:solidFill>
                </a:ln>
                <a:solidFill>
                  <a:srgbClr val="FFFFFF"/>
                </a:solidFill>
                <a:latin typeface="SVN-Apple" panose="02040603050506020204" pitchFamily="18" charset="0"/>
                <a:ea typeface="Pompiere"/>
                <a:cs typeface="Pompiere"/>
                <a:sym typeface="Pompiere"/>
              </a:rPr>
              <a:t>nước ta </a:t>
            </a:r>
          </a:p>
        </p:txBody>
      </p:sp>
      <p:sp>
        <p:nvSpPr>
          <p:cNvPr id="54" name="Google Shape;970;p30">
            <a:extLst>
              <a:ext uri="{FF2B5EF4-FFF2-40B4-BE49-F238E27FC236}">
                <a16:creationId xmlns:a16="http://schemas.microsoft.com/office/drawing/2014/main" id="{B313F2BA-C7B9-42B5-A891-F776D3BA8D4A}"/>
              </a:ext>
            </a:extLst>
          </p:cNvPr>
          <p:cNvSpPr txBox="1">
            <a:spLocks/>
          </p:cNvSpPr>
          <p:nvPr/>
        </p:nvSpPr>
        <p:spPr>
          <a:xfrm>
            <a:off x="-241300" y="4802380"/>
            <a:ext cx="8641451" cy="13248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6600" b="1" dirty="0">
                <a:ln w="38100">
                  <a:noFill/>
                </a:ln>
                <a:solidFill>
                  <a:srgbClr val="C00000"/>
                </a:solidFill>
                <a:latin typeface="Cambria" panose="02040503050406030204" pitchFamily="18" charset="0"/>
                <a:ea typeface="Cambria" panose="02040503050406030204" pitchFamily="18" charset="0"/>
              </a:rPr>
              <a:t>Hoạt động 1</a:t>
            </a:r>
            <a:endParaRPr lang="en-US" sz="6600" b="1" dirty="0">
              <a:ln w="38100">
                <a:noFill/>
              </a:ln>
              <a:solidFill>
                <a:srgbClr val="C00000"/>
              </a:solidFill>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randombar(horizontal)">
                                      <p:cBhvr>
                                        <p:cTn id="7" dur="500"/>
                                        <p:tgtEl>
                                          <p:spTgt spid="5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randombar(horizontal)">
                                      <p:cBhvr>
                                        <p:cTn id="10" dur="500"/>
                                        <p:tgtEl>
                                          <p:spTgt spid="51"/>
                                        </p:tgtEl>
                                      </p:cBhvr>
                                    </p:animEffect>
                                  </p:childTnLst>
                                </p:cTn>
                              </p:par>
                            </p:childTnLst>
                          </p:cTn>
                        </p:par>
                        <p:par>
                          <p:cTn id="11" fill="hold">
                            <p:stCondLst>
                              <p:cond delay="500"/>
                            </p:stCondLst>
                            <p:childTnLst>
                              <p:par>
                                <p:cTn id="12" presetID="14" presetClass="entr" presetSubtype="10" fill="hold" grpId="0" nodeType="after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randombar(horizontal)">
                                      <p:cBhvr>
                                        <p:cTn id="14"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3" grpId="0"/>
      <p:bldP spid="5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0730873A-E6F5-46AC-BB22-5A93EC00CA7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95262" y="699642"/>
            <a:ext cx="5354638" cy="604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2DC213B-0653-4128-88EE-9EC734BC2C5F}"/>
              </a:ext>
            </a:extLst>
          </p:cNvPr>
          <p:cNvSpPr txBox="1"/>
          <p:nvPr/>
        </p:nvSpPr>
        <p:spPr>
          <a:xfrm>
            <a:off x="106363" y="101600"/>
            <a:ext cx="9880100" cy="584775"/>
          </a:xfrm>
          <a:prstGeom prst="rect">
            <a:avLst/>
          </a:prstGeom>
          <a:noFill/>
        </p:spPr>
        <p:txBody>
          <a:bodyPr wrap="square" rtlCol="0">
            <a:spAutoFit/>
          </a:bodyPr>
          <a:lstStyle/>
          <a:p>
            <a:r>
              <a:rPr lang="en-US" sz="3200" dirty="0">
                <a:ln>
                  <a:solidFill>
                    <a:schemeClr val="bg2"/>
                  </a:solidFill>
                </a:ln>
                <a:solidFill>
                  <a:schemeClr val="tx1"/>
                </a:solidFill>
                <a:latin typeface="#9Slide07 SVNZiclets" panose="02000603000000000000" pitchFamily="2" charset="0"/>
              </a:rPr>
              <a:t>Quan </a:t>
            </a:r>
            <a:r>
              <a:rPr lang="en-US" sz="3200" dirty="0" err="1">
                <a:ln>
                  <a:solidFill>
                    <a:schemeClr val="bg2"/>
                  </a:solidFill>
                </a:ln>
                <a:solidFill>
                  <a:schemeClr val="tx1"/>
                </a:solidFill>
                <a:latin typeface="#9Slide07 SVNZiclets" panose="02000603000000000000" pitchFamily="2" charset="0"/>
              </a:rPr>
              <a:t>sát</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hình</a:t>
            </a:r>
            <a:r>
              <a:rPr lang="en-US" sz="3200" dirty="0">
                <a:ln>
                  <a:solidFill>
                    <a:schemeClr val="bg2"/>
                  </a:solidFill>
                </a:ln>
                <a:solidFill>
                  <a:schemeClr val="tx1"/>
                </a:solidFill>
                <a:latin typeface="#9Slide07 SVNZiclets" panose="02000603000000000000" pitchFamily="2" charset="0"/>
              </a:rPr>
              <a:t> 1 </a:t>
            </a:r>
            <a:r>
              <a:rPr lang="en-US" sz="3200" dirty="0" err="1">
                <a:ln>
                  <a:solidFill>
                    <a:schemeClr val="bg2"/>
                  </a:solidFill>
                </a:ln>
                <a:solidFill>
                  <a:schemeClr val="tx1"/>
                </a:solidFill>
                <a:latin typeface="#9Slide07 SVNZiclets" panose="02000603000000000000" pitchFamily="2" charset="0"/>
              </a:rPr>
              <a:t>và</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trả</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lời</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các</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câu</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hỏi</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sau</a:t>
            </a:r>
            <a:endParaRPr lang="en-US" sz="3200" dirty="0">
              <a:ln>
                <a:solidFill>
                  <a:schemeClr val="bg2"/>
                </a:solidFill>
              </a:ln>
              <a:solidFill>
                <a:schemeClr val="tx1"/>
              </a:solidFill>
              <a:latin typeface="#9Slide07 SVNZiclets" panose="02000603000000000000" pitchFamily="2" charset="0"/>
            </a:endParaRPr>
          </a:p>
        </p:txBody>
      </p:sp>
      <p:sp>
        <p:nvSpPr>
          <p:cNvPr id="6" name="Title 4">
            <a:extLst>
              <a:ext uri="{FF2B5EF4-FFF2-40B4-BE49-F238E27FC236}">
                <a16:creationId xmlns:a16="http://schemas.microsoft.com/office/drawing/2014/main" id="{D042B4BD-791C-472B-9DEA-4E2C831A0208}"/>
              </a:ext>
            </a:extLst>
          </p:cNvPr>
          <p:cNvSpPr>
            <a:spLocks noGrp="1"/>
          </p:cNvSpPr>
          <p:nvPr>
            <p:ph type="title"/>
          </p:nvPr>
        </p:nvSpPr>
        <p:spPr>
          <a:xfrm>
            <a:off x="5803900" y="1511300"/>
            <a:ext cx="5676900" cy="1184031"/>
          </a:xfrm>
          <a:prstGeom prst="wedgeRoundRectCallout">
            <a:avLst>
              <a:gd name="adj1" fmla="val -28216"/>
              <a:gd name="adj2" fmla="val 64646"/>
              <a:gd name="adj3" fmla="val 16667"/>
            </a:avLst>
          </a:prstGeom>
          <a:solidFill>
            <a:schemeClr val="tx1"/>
          </a:solidFill>
        </p:spPr>
        <p:txBody>
          <a:bodyPr/>
          <a:lstStyle/>
          <a:p>
            <a:pPr algn="ctr"/>
            <a:r>
              <a:rPr lang="en-US" sz="3600" dirty="0" err="1">
                <a:solidFill>
                  <a:schemeClr val="bg2"/>
                </a:solidFill>
                <a:latin typeface="#9Slide03 AmpleSoft Bold" panose="02000000000000000000" pitchFamily="2" charset="0"/>
              </a:rPr>
              <a:t>Vùng</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biển</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nước</a:t>
            </a:r>
            <a:r>
              <a:rPr lang="en-US" sz="3600" dirty="0">
                <a:solidFill>
                  <a:schemeClr val="bg2"/>
                </a:solidFill>
                <a:latin typeface="#9Slide03 AmpleSoft Bold" panose="02000000000000000000" pitchFamily="2" charset="0"/>
              </a:rPr>
              <a:t> ta </a:t>
            </a:r>
            <a:r>
              <a:rPr lang="en-US" sz="3600" dirty="0" err="1">
                <a:solidFill>
                  <a:schemeClr val="bg2"/>
                </a:solidFill>
                <a:latin typeface="#9Slide03 AmpleSoft Bold" panose="02000000000000000000" pitchFamily="2" charset="0"/>
              </a:rPr>
              <a:t>thuộc</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vùng</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biển</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nào</a:t>
            </a:r>
            <a:r>
              <a:rPr lang="en-US" sz="3600" dirty="0">
                <a:solidFill>
                  <a:schemeClr val="bg2"/>
                </a:solidFill>
                <a:latin typeface="#9Slide03 AmpleSoft Bold" panose="02000000000000000000" pitchFamily="2" charset="0"/>
              </a:rPr>
              <a:t> ?</a:t>
            </a:r>
            <a:endParaRPr lang="en-US" sz="3600" dirty="0">
              <a:solidFill>
                <a:schemeClr val="bg2"/>
              </a:solidFill>
              <a:effectLst/>
              <a:latin typeface="#9Slide03 AmpleSoft Bold" panose="02000000000000000000" pitchFamily="2" charset="0"/>
            </a:endParaRPr>
          </a:p>
        </p:txBody>
      </p:sp>
      <p:sp>
        <p:nvSpPr>
          <p:cNvPr id="7" name="Oval 13">
            <a:extLst>
              <a:ext uri="{FF2B5EF4-FFF2-40B4-BE49-F238E27FC236}">
                <a16:creationId xmlns:a16="http://schemas.microsoft.com/office/drawing/2014/main" id="{C56AC2F1-0689-4EAC-9001-73F6F702416B}"/>
              </a:ext>
            </a:extLst>
          </p:cNvPr>
          <p:cNvSpPr>
            <a:spLocks noChangeArrowheads="1"/>
          </p:cNvSpPr>
          <p:nvPr/>
        </p:nvSpPr>
        <p:spPr bwMode="auto">
          <a:xfrm rot="20082842">
            <a:off x="3019559" y="3146197"/>
            <a:ext cx="2517775" cy="1812925"/>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vi-VN" altLang="vi-VN" sz="1800"/>
          </a:p>
        </p:txBody>
      </p:sp>
      <p:sp>
        <p:nvSpPr>
          <p:cNvPr id="8" name="Title 4">
            <a:extLst>
              <a:ext uri="{FF2B5EF4-FFF2-40B4-BE49-F238E27FC236}">
                <a16:creationId xmlns:a16="http://schemas.microsoft.com/office/drawing/2014/main" id="{A86B002A-D531-4B77-B4E7-4C1FBFCF7082}"/>
              </a:ext>
            </a:extLst>
          </p:cNvPr>
          <p:cNvSpPr txBox="1">
            <a:spLocks/>
          </p:cNvSpPr>
          <p:nvPr/>
        </p:nvSpPr>
        <p:spPr>
          <a:xfrm>
            <a:off x="6388102" y="3723542"/>
            <a:ext cx="5676900" cy="1184031"/>
          </a:xfrm>
          <a:prstGeom prst="wedgeRoundRectCallout">
            <a:avLst>
              <a:gd name="adj1" fmla="val 30845"/>
              <a:gd name="adj2" fmla="val 67863"/>
              <a:gd name="adj3" fmla="val 16667"/>
            </a:avLst>
          </a:prstGeom>
          <a:solidFill>
            <a:schemeClr val="tx1">
              <a:lumMod val="75000"/>
            </a:schemeClr>
          </a:solidFill>
          <a:ln>
            <a:noFill/>
          </a:ln>
          <a:effectLst>
            <a:outerShdw blurRad="57150" dist="19050" dir="21540000" algn="bl" rotWithShape="0">
              <a:srgbClr val="000000">
                <a:alpha val="50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Concert One"/>
              <a:buNone/>
              <a:defRPr sz="6000" b="0" i="0" u="none" strike="noStrike" cap="none">
                <a:solidFill>
                  <a:schemeClr val="dk1"/>
                </a:solidFill>
                <a:latin typeface="Concert One"/>
                <a:ea typeface="Concert One"/>
                <a:cs typeface="Concert One"/>
                <a:sym typeface="Concert One"/>
              </a:defRPr>
            </a:lvl1pPr>
            <a:lvl2pPr marR="0" lvl="1"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2pPr>
            <a:lvl3pPr marR="0" lvl="2"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3pPr>
            <a:lvl4pPr marR="0" lvl="3"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4pPr>
            <a:lvl5pPr marR="0" lvl="4"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5pPr>
            <a:lvl6pPr marR="0" lvl="5"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6pPr>
            <a:lvl7pPr marR="0" lvl="6"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7pPr>
            <a:lvl8pPr marR="0" lvl="7"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8pPr>
            <a:lvl9pPr marR="0" lvl="8"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9pPr>
          </a:lstStyle>
          <a:p>
            <a:pPr algn="ctr"/>
            <a:r>
              <a:rPr lang="en-US" sz="3600" dirty="0" err="1">
                <a:solidFill>
                  <a:schemeClr val="bg2"/>
                </a:solidFill>
                <a:latin typeface="#9Slide03 AmpleSoft Bold" panose="02000000000000000000" pitchFamily="2" charset="0"/>
              </a:rPr>
              <a:t>Vùng</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biển</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nước</a:t>
            </a:r>
            <a:r>
              <a:rPr lang="en-US" sz="3600" dirty="0">
                <a:solidFill>
                  <a:schemeClr val="bg2"/>
                </a:solidFill>
                <a:latin typeface="#9Slide03 AmpleSoft Bold" panose="02000000000000000000" pitchFamily="2" charset="0"/>
              </a:rPr>
              <a:t> ta </a:t>
            </a:r>
            <a:r>
              <a:rPr lang="en-US" sz="3600" dirty="0" err="1">
                <a:solidFill>
                  <a:schemeClr val="bg2"/>
                </a:solidFill>
                <a:latin typeface="#9Slide03 AmpleSoft Bold" panose="02000000000000000000" pitchFamily="2" charset="0"/>
              </a:rPr>
              <a:t>thuộc</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Biển</a:t>
            </a:r>
            <a:r>
              <a:rPr lang="en-US" sz="3600" dirty="0">
                <a:solidFill>
                  <a:schemeClr val="bg2"/>
                </a:solidFill>
                <a:latin typeface="#9Slide03 AmpleSoft Bold" panose="02000000000000000000" pitchFamily="2" charset="0"/>
              </a:rPr>
              <a:t> </a:t>
            </a:r>
            <a:r>
              <a:rPr lang="en-US" sz="3600" dirty="0" err="1">
                <a:solidFill>
                  <a:schemeClr val="bg2"/>
                </a:solidFill>
                <a:latin typeface="#9Slide03 AmpleSoft Bold" panose="02000000000000000000" pitchFamily="2" charset="0"/>
              </a:rPr>
              <a:t>Đông</a:t>
            </a:r>
            <a:r>
              <a:rPr lang="en-US" sz="3600" dirty="0">
                <a:solidFill>
                  <a:schemeClr val="bg2"/>
                </a:solidFill>
                <a:latin typeface="#9Slide03 AmpleSoft Bold" panose="02000000000000000000" pitchFamily="2" charset="0"/>
              </a:rPr>
              <a:t>.</a:t>
            </a:r>
          </a:p>
        </p:txBody>
      </p:sp>
    </p:spTree>
    <p:extLst>
      <p:ext uri="{BB962C8B-B14F-4D97-AF65-F5344CB8AC3E}">
        <p14:creationId xmlns:p14="http://schemas.microsoft.com/office/powerpoint/2010/main" val="36538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0730873A-E6F5-46AC-BB22-5A93EC00CA7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06363" y="810200"/>
            <a:ext cx="5354638" cy="604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2DC213B-0653-4128-88EE-9EC734BC2C5F}"/>
              </a:ext>
            </a:extLst>
          </p:cNvPr>
          <p:cNvSpPr txBox="1"/>
          <p:nvPr/>
        </p:nvSpPr>
        <p:spPr>
          <a:xfrm>
            <a:off x="106363" y="101600"/>
            <a:ext cx="9880100" cy="584775"/>
          </a:xfrm>
          <a:prstGeom prst="rect">
            <a:avLst/>
          </a:prstGeom>
          <a:noFill/>
        </p:spPr>
        <p:txBody>
          <a:bodyPr wrap="square" rtlCol="0">
            <a:spAutoFit/>
          </a:bodyPr>
          <a:lstStyle/>
          <a:p>
            <a:r>
              <a:rPr lang="en-US" sz="3200" dirty="0">
                <a:ln>
                  <a:solidFill>
                    <a:schemeClr val="bg2"/>
                  </a:solidFill>
                </a:ln>
                <a:solidFill>
                  <a:schemeClr val="tx1"/>
                </a:solidFill>
                <a:latin typeface="#9Slide07 SVNZiclets" panose="02000603000000000000" pitchFamily="2" charset="0"/>
              </a:rPr>
              <a:t>Quan </a:t>
            </a:r>
            <a:r>
              <a:rPr lang="en-US" sz="3200" dirty="0" err="1">
                <a:ln>
                  <a:solidFill>
                    <a:schemeClr val="bg2"/>
                  </a:solidFill>
                </a:ln>
                <a:solidFill>
                  <a:schemeClr val="tx1"/>
                </a:solidFill>
                <a:latin typeface="#9Slide07 SVNZiclets" panose="02000603000000000000" pitchFamily="2" charset="0"/>
              </a:rPr>
              <a:t>sát</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hình</a:t>
            </a:r>
            <a:r>
              <a:rPr lang="en-US" sz="3200" dirty="0">
                <a:ln>
                  <a:solidFill>
                    <a:schemeClr val="bg2"/>
                  </a:solidFill>
                </a:ln>
                <a:solidFill>
                  <a:schemeClr val="tx1"/>
                </a:solidFill>
                <a:latin typeface="#9Slide07 SVNZiclets" panose="02000603000000000000" pitchFamily="2" charset="0"/>
              </a:rPr>
              <a:t> 1 </a:t>
            </a:r>
            <a:r>
              <a:rPr lang="en-US" sz="3200" dirty="0" err="1">
                <a:ln>
                  <a:solidFill>
                    <a:schemeClr val="bg2"/>
                  </a:solidFill>
                </a:ln>
                <a:solidFill>
                  <a:schemeClr val="tx1"/>
                </a:solidFill>
                <a:latin typeface="#9Slide07 SVNZiclets" panose="02000603000000000000" pitchFamily="2" charset="0"/>
              </a:rPr>
              <a:t>và</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trả</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lời</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các</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câu</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hỏi</a:t>
            </a:r>
            <a:r>
              <a:rPr lang="en-US" sz="3200" dirty="0">
                <a:ln>
                  <a:solidFill>
                    <a:schemeClr val="bg2"/>
                  </a:solidFill>
                </a:ln>
                <a:solidFill>
                  <a:schemeClr val="tx1"/>
                </a:solidFill>
                <a:latin typeface="#9Slide07 SVNZiclets" panose="02000603000000000000" pitchFamily="2" charset="0"/>
              </a:rPr>
              <a:t> </a:t>
            </a:r>
            <a:r>
              <a:rPr lang="en-US" sz="3200" dirty="0" err="1">
                <a:ln>
                  <a:solidFill>
                    <a:schemeClr val="bg2"/>
                  </a:solidFill>
                </a:ln>
                <a:solidFill>
                  <a:schemeClr val="tx1"/>
                </a:solidFill>
                <a:latin typeface="#9Slide07 SVNZiclets" panose="02000603000000000000" pitchFamily="2" charset="0"/>
              </a:rPr>
              <a:t>sau</a:t>
            </a:r>
            <a:endParaRPr lang="en-US" sz="3200" dirty="0">
              <a:ln>
                <a:solidFill>
                  <a:schemeClr val="bg2"/>
                </a:solidFill>
              </a:ln>
              <a:solidFill>
                <a:schemeClr val="tx1"/>
              </a:solidFill>
              <a:latin typeface="#9Slide07 SVNZiclets" panose="02000603000000000000" pitchFamily="2" charset="0"/>
            </a:endParaRPr>
          </a:p>
        </p:txBody>
      </p:sp>
      <p:sp>
        <p:nvSpPr>
          <p:cNvPr id="6" name="Title 4">
            <a:extLst>
              <a:ext uri="{FF2B5EF4-FFF2-40B4-BE49-F238E27FC236}">
                <a16:creationId xmlns:a16="http://schemas.microsoft.com/office/drawing/2014/main" id="{D042B4BD-791C-472B-9DEA-4E2C831A0208}"/>
              </a:ext>
            </a:extLst>
          </p:cNvPr>
          <p:cNvSpPr>
            <a:spLocks noGrp="1"/>
          </p:cNvSpPr>
          <p:nvPr>
            <p:ph type="title"/>
          </p:nvPr>
        </p:nvSpPr>
        <p:spPr>
          <a:xfrm>
            <a:off x="5562933" y="866042"/>
            <a:ext cx="6537218" cy="1727200"/>
          </a:xfrm>
          <a:prstGeom prst="wedgeRoundRectCallout">
            <a:avLst>
              <a:gd name="adj1" fmla="val -30547"/>
              <a:gd name="adj2" fmla="val 61705"/>
              <a:gd name="adj3" fmla="val 16667"/>
            </a:avLst>
          </a:prstGeom>
          <a:solidFill>
            <a:schemeClr val="accent5">
              <a:lumMod val="20000"/>
              <a:lumOff val="80000"/>
            </a:schemeClr>
          </a:solidFill>
        </p:spPr>
        <p:txBody>
          <a:bodyPr/>
          <a:lstStyle/>
          <a:p>
            <a:pPr algn="ctr"/>
            <a:r>
              <a:rPr lang="vi-VN" sz="3600" dirty="0">
                <a:solidFill>
                  <a:schemeClr val="bg2"/>
                </a:solidFill>
                <a:latin typeface="#9Slide03 AmpleSoft Bold" panose="02000000000000000000" pitchFamily="2" charset="0"/>
              </a:rPr>
              <a:t>Biển Đông bao bọc các phía nào của phần đất liền nước ta</a:t>
            </a:r>
            <a:r>
              <a:rPr lang="en-US" sz="3600" dirty="0">
                <a:solidFill>
                  <a:schemeClr val="bg2"/>
                </a:solidFill>
                <a:latin typeface="#9Slide03 AmpleSoft Bold" panose="02000000000000000000" pitchFamily="2" charset="0"/>
              </a:rPr>
              <a:t> ?</a:t>
            </a:r>
            <a:endParaRPr lang="en-US" sz="3600" dirty="0">
              <a:solidFill>
                <a:schemeClr val="bg2"/>
              </a:solidFill>
              <a:effectLst/>
              <a:latin typeface="#9Slide03 AmpleSoft Bold" panose="02000000000000000000" pitchFamily="2" charset="0"/>
            </a:endParaRPr>
          </a:p>
        </p:txBody>
      </p:sp>
      <p:sp>
        <p:nvSpPr>
          <p:cNvPr id="7" name="Oval 13">
            <a:extLst>
              <a:ext uri="{FF2B5EF4-FFF2-40B4-BE49-F238E27FC236}">
                <a16:creationId xmlns:a16="http://schemas.microsoft.com/office/drawing/2014/main" id="{C56AC2F1-0689-4EAC-9001-73F6F702416B}"/>
              </a:ext>
            </a:extLst>
          </p:cNvPr>
          <p:cNvSpPr>
            <a:spLocks noChangeArrowheads="1"/>
          </p:cNvSpPr>
          <p:nvPr/>
        </p:nvSpPr>
        <p:spPr bwMode="auto">
          <a:xfrm rot="20082842">
            <a:off x="1369745" y="1790245"/>
            <a:ext cx="1570907" cy="1180437"/>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vi-VN" altLang="vi-VN" sz="1800"/>
          </a:p>
        </p:txBody>
      </p:sp>
      <p:sp>
        <p:nvSpPr>
          <p:cNvPr id="8" name="Title 4">
            <a:extLst>
              <a:ext uri="{FF2B5EF4-FFF2-40B4-BE49-F238E27FC236}">
                <a16:creationId xmlns:a16="http://schemas.microsoft.com/office/drawing/2014/main" id="{A86B002A-D531-4B77-B4E7-4C1FBFCF7082}"/>
              </a:ext>
            </a:extLst>
          </p:cNvPr>
          <p:cNvSpPr txBox="1">
            <a:spLocks/>
          </p:cNvSpPr>
          <p:nvPr/>
        </p:nvSpPr>
        <p:spPr>
          <a:xfrm>
            <a:off x="6388102" y="3723542"/>
            <a:ext cx="5608636" cy="1902558"/>
          </a:xfrm>
          <a:prstGeom prst="wedgeRoundRectCallout">
            <a:avLst>
              <a:gd name="adj1" fmla="val 30845"/>
              <a:gd name="adj2" fmla="val 67863"/>
              <a:gd name="adj3" fmla="val 16667"/>
            </a:avLst>
          </a:prstGeom>
          <a:solidFill>
            <a:schemeClr val="tx1">
              <a:lumMod val="75000"/>
            </a:schemeClr>
          </a:solidFill>
          <a:ln>
            <a:noFill/>
          </a:ln>
          <a:effectLst>
            <a:outerShdw blurRad="57150" dist="19050" dir="21540000" algn="bl" rotWithShape="0">
              <a:srgbClr val="000000">
                <a:alpha val="50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Concert One"/>
              <a:buNone/>
              <a:defRPr sz="6000" b="0" i="0" u="none" strike="noStrike" cap="none">
                <a:solidFill>
                  <a:schemeClr val="dk1"/>
                </a:solidFill>
                <a:latin typeface="Concert One"/>
                <a:ea typeface="Concert One"/>
                <a:cs typeface="Concert One"/>
                <a:sym typeface="Concert One"/>
              </a:defRPr>
            </a:lvl1pPr>
            <a:lvl2pPr marR="0" lvl="1"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2pPr>
            <a:lvl3pPr marR="0" lvl="2"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3pPr>
            <a:lvl4pPr marR="0" lvl="3"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4pPr>
            <a:lvl5pPr marR="0" lvl="4"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5pPr>
            <a:lvl6pPr marR="0" lvl="5"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6pPr>
            <a:lvl7pPr marR="0" lvl="6"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7pPr>
            <a:lvl8pPr marR="0" lvl="7"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8pPr>
            <a:lvl9pPr marR="0" lvl="8"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9pPr>
          </a:lstStyle>
          <a:p>
            <a:pPr algn="ctr"/>
            <a:r>
              <a:rPr lang="vi-VN" sz="3600" dirty="0">
                <a:solidFill>
                  <a:schemeClr val="bg2"/>
                </a:solidFill>
                <a:latin typeface="#9Slide03 AmpleSoft Bold" panose="02000000000000000000" pitchFamily="2" charset="0"/>
              </a:rPr>
              <a:t>Biển Đông bao bọc phần phía Đông, phía Nam và phía Tây nam </a:t>
            </a:r>
            <a:r>
              <a:rPr lang="en-US" sz="3600" dirty="0">
                <a:solidFill>
                  <a:schemeClr val="bg2"/>
                </a:solidFill>
                <a:latin typeface="#9Slide03 AmpleSoft Bold" panose="02000000000000000000" pitchFamily="2" charset="0"/>
              </a:rPr>
              <a:t>.</a:t>
            </a:r>
          </a:p>
        </p:txBody>
      </p:sp>
      <p:sp>
        <p:nvSpPr>
          <p:cNvPr id="9" name="Title 4">
            <a:extLst>
              <a:ext uri="{FF2B5EF4-FFF2-40B4-BE49-F238E27FC236}">
                <a16:creationId xmlns:a16="http://schemas.microsoft.com/office/drawing/2014/main" id="{CA14EB2B-A449-41F3-9D8C-E95AE362A8E1}"/>
              </a:ext>
            </a:extLst>
          </p:cNvPr>
          <p:cNvSpPr txBox="1">
            <a:spLocks/>
          </p:cNvSpPr>
          <p:nvPr/>
        </p:nvSpPr>
        <p:spPr>
          <a:xfrm>
            <a:off x="5550371" y="877481"/>
            <a:ext cx="6501457" cy="1727200"/>
          </a:xfrm>
          <a:prstGeom prst="wedgeRoundRectCallout">
            <a:avLst>
              <a:gd name="adj1" fmla="val -30547"/>
              <a:gd name="adj2" fmla="val 61705"/>
              <a:gd name="adj3" fmla="val 16667"/>
            </a:avLst>
          </a:prstGeom>
          <a:solidFill>
            <a:schemeClr val="accent3">
              <a:lumMod val="40000"/>
              <a:lumOff val="60000"/>
            </a:schemeClr>
          </a:solidFill>
          <a:ln>
            <a:noFill/>
          </a:ln>
          <a:effectLst>
            <a:outerShdw blurRad="57150" dist="19050" dir="21540000" algn="bl" rotWithShape="0">
              <a:srgbClr val="000000">
                <a:alpha val="50000"/>
              </a:srgbClr>
            </a:outerShdw>
          </a:effectLst>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6000"/>
              <a:buFont typeface="Concert One"/>
              <a:buNone/>
              <a:defRPr sz="6000" b="0" i="0" u="none" strike="noStrike" cap="none">
                <a:solidFill>
                  <a:schemeClr val="dk1"/>
                </a:solidFill>
                <a:latin typeface="Concert One"/>
                <a:ea typeface="Concert One"/>
                <a:cs typeface="Concert One"/>
                <a:sym typeface="Concert One"/>
              </a:defRPr>
            </a:lvl1pPr>
            <a:lvl2pPr marR="0" lvl="1"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2pPr>
            <a:lvl3pPr marR="0" lvl="2"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3pPr>
            <a:lvl4pPr marR="0" lvl="3"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4pPr>
            <a:lvl5pPr marR="0" lvl="4"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5pPr>
            <a:lvl6pPr marR="0" lvl="5"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6pPr>
            <a:lvl7pPr marR="0" lvl="6"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7pPr>
            <a:lvl8pPr marR="0" lvl="7"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8pPr>
            <a:lvl9pPr marR="0" lvl="8" algn="l" rtl="0">
              <a:lnSpc>
                <a:spcPct val="100000"/>
              </a:lnSpc>
              <a:spcBef>
                <a:spcPts val="0"/>
              </a:spcBef>
              <a:spcAft>
                <a:spcPts val="0"/>
              </a:spcAft>
              <a:buClr>
                <a:schemeClr val="dk1"/>
              </a:buClr>
              <a:buSzPts val="15000"/>
              <a:buFont typeface="Concert One"/>
              <a:buNone/>
              <a:defRPr sz="15000" b="0" i="0" u="none" strike="noStrike" cap="none">
                <a:solidFill>
                  <a:schemeClr val="dk1"/>
                </a:solidFill>
                <a:latin typeface="Concert One"/>
                <a:ea typeface="Concert One"/>
                <a:cs typeface="Concert One"/>
                <a:sym typeface="Concert One"/>
              </a:defRPr>
            </a:lvl9pPr>
          </a:lstStyle>
          <a:p>
            <a:pPr algn="ctr"/>
            <a:r>
              <a:rPr lang="vi-VN" sz="3600" dirty="0">
                <a:solidFill>
                  <a:schemeClr val="bg2"/>
                </a:solidFill>
                <a:latin typeface="#9Slide03 AmpleSoft Bold" panose="02000000000000000000" pitchFamily="2" charset="0"/>
              </a:rPr>
              <a:t>Hãy chỉ trên lược đồ vị trí Vịnh Bắc Bộ và Vịnh Thái Lan </a:t>
            </a:r>
            <a:r>
              <a:rPr lang="en-US" sz="3600" dirty="0">
                <a:solidFill>
                  <a:schemeClr val="bg2"/>
                </a:solidFill>
                <a:latin typeface="#9Slide03 AmpleSoft Bold" panose="02000000000000000000" pitchFamily="2" charset="0"/>
              </a:rPr>
              <a:t>?</a:t>
            </a:r>
          </a:p>
        </p:txBody>
      </p:sp>
      <p:sp>
        <p:nvSpPr>
          <p:cNvPr id="10" name="Oval 13">
            <a:extLst>
              <a:ext uri="{FF2B5EF4-FFF2-40B4-BE49-F238E27FC236}">
                <a16:creationId xmlns:a16="http://schemas.microsoft.com/office/drawing/2014/main" id="{46E15DF8-99E2-41B8-BDBD-23E06A495459}"/>
              </a:ext>
            </a:extLst>
          </p:cNvPr>
          <p:cNvSpPr>
            <a:spLocks noChangeArrowheads="1"/>
          </p:cNvSpPr>
          <p:nvPr/>
        </p:nvSpPr>
        <p:spPr bwMode="auto">
          <a:xfrm rot="20082842">
            <a:off x="-26267" y="4647617"/>
            <a:ext cx="1843922" cy="1398170"/>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vi-VN" altLang="vi-VN" sz="1800"/>
          </a:p>
        </p:txBody>
      </p:sp>
      <p:pic>
        <p:nvPicPr>
          <p:cNvPr id="3" name="Picture 2">
            <a:extLst>
              <a:ext uri="{FF2B5EF4-FFF2-40B4-BE49-F238E27FC236}">
                <a16:creationId xmlns:a16="http://schemas.microsoft.com/office/drawing/2014/main" id="{E1BC529C-C73D-4546-9D39-E65C25FEA5AF}"/>
              </a:ext>
            </a:extLst>
          </p:cNvPr>
          <p:cNvPicPr>
            <a:picLocks noChangeAspect="1"/>
          </p:cNvPicPr>
          <p:nvPr/>
        </p:nvPicPr>
        <p:blipFill>
          <a:blip r:embed="rId4"/>
          <a:stretch>
            <a:fillRect/>
          </a:stretch>
        </p:blipFill>
        <p:spPr>
          <a:xfrm rot="470714">
            <a:off x="6489700" y="3367319"/>
            <a:ext cx="4622801" cy="30880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a:extLst>
              <a:ext uri="{FF2B5EF4-FFF2-40B4-BE49-F238E27FC236}">
                <a16:creationId xmlns:a16="http://schemas.microsoft.com/office/drawing/2014/main" id="{62858C47-EC83-4931-8BD8-227BCA92C3DD}"/>
              </a:ext>
            </a:extLst>
          </p:cNvPr>
          <p:cNvPicPr>
            <a:picLocks noChangeAspect="1"/>
          </p:cNvPicPr>
          <p:nvPr/>
        </p:nvPicPr>
        <p:blipFill>
          <a:blip r:embed="rId5"/>
          <a:stretch>
            <a:fillRect/>
          </a:stretch>
        </p:blipFill>
        <p:spPr>
          <a:xfrm rot="21172793">
            <a:off x="6560857" y="3285382"/>
            <a:ext cx="4916832" cy="30730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0840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3"/>
                                        </p:tgtEl>
                                      </p:cBhvr>
                                    </p:animEffect>
                                    <p:set>
                                      <p:cBhvr>
                                        <p:cTn id="51" dur="1" fill="hold">
                                          <p:stCondLst>
                                            <p:cond delay="499"/>
                                          </p:stCondLst>
                                        </p:cTn>
                                        <p:tgtEl>
                                          <p:spTgt spid="3"/>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arn(inVertical)">
                                      <p:cBhvr>
                                        <p:cTn id="5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8" grpId="0" animBg="1"/>
      <p:bldP spid="8" grpId="1" animBg="1"/>
      <p:bldP spid="9" grpId="0" animBg="1"/>
      <p:bldP spid="10" grpId="0" animBg="1"/>
    </p:bldLst>
  </p:timing>
</p:sld>
</file>

<file path=ppt/theme/theme1.xml><?xml version="1.0" encoding="utf-8"?>
<a:theme xmlns:a="http://schemas.openxmlformats.org/drawingml/2006/main" name="SlidesMania">
  <a:themeElements>
    <a:clrScheme name="Simple Light">
      <a:dk1>
        <a:srgbClr val="FFFBF8"/>
      </a:dk1>
      <a:lt1>
        <a:srgbClr val="FCD19B"/>
      </a:lt1>
      <a:dk2>
        <a:srgbClr val="434343"/>
      </a:dk2>
      <a:lt2>
        <a:srgbClr val="4DADE2"/>
      </a:lt2>
      <a:accent1>
        <a:srgbClr val="3B9ACF"/>
      </a:accent1>
      <a:accent2>
        <a:srgbClr val="9900FF"/>
      </a:accent2>
      <a:accent3>
        <a:srgbClr val="00FFFF"/>
      </a:accent3>
      <a:accent4>
        <a:srgbClr val="00FF00"/>
      </a:accent4>
      <a:accent5>
        <a:srgbClr val="FFFF00"/>
      </a:accent5>
      <a:accent6>
        <a:srgbClr val="0000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981</TotalTime>
  <Words>947</Words>
  <Application>Microsoft Office PowerPoint</Application>
  <PresentationFormat>Widescreen</PresentationFormat>
  <Paragraphs>128</Paragraphs>
  <Slides>34</Slides>
  <Notes>18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34</vt:i4>
      </vt:variant>
    </vt:vector>
  </HeadingPairs>
  <TitlesOfParts>
    <vt:vector size="49" baseType="lpstr">
      <vt:lpstr>SVN-Apple</vt:lpstr>
      <vt:lpstr>#9Slide03 AmpleSoft Bold</vt:lpstr>
      <vt:lpstr>Abril Fatface</vt:lpstr>
      <vt:lpstr>Aldrich</vt:lpstr>
      <vt:lpstr>VNI-Times</vt:lpstr>
      <vt:lpstr>Arial</vt:lpstr>
      <vt:lpstr>#9Slide07 IcielKoni</vt:lpstr>
      <vt:lpstr>DM Sans</vt:lpstr>
      <vt:lpstr>Times New Roman</vt:lpstr>
      <vt:lpstr>Cambria</vt:lpstr>
      <vt:lpstr>Calibri</vt:lpstr>
      <vt:lpstr>#9Slide07 SVNZiclets</vt:lpstr>
      <vt:lpstr>Concert One</vt:lpstr>
      <vt:lpstr>#9Slide07 IcielCrocante</vt:lpstr>
      <vt:lpstr>SlidesMania</vt:lpstr>
      <vt:lpstr>Biển, đảo và quần đảo</vt:lpstr>
      <vt:lpstr>PowerPoint Presentation</vt:lpstr>
      <vt:lpstr>PowerPoint Presentation</vt:lpstr>
      <vt:lpstr>PowerPoint Presentation</vt:lpstr>
      <vt:lpstr>PowerPoint Presentation</vt:lpstr>
      <vt:lpstr>PowerPoint Presentation</vt:lpstr>
      <vt:lpstr>PowerPoint Presentation</vt:lpstr>
      <vt:lpstr>Vùng biển nước ta thuộc vùng biển nào ?</vt:lpstr>
      <vt:lpstr>Biển Đông bao bọc các phía nào của phần đất liền nước ta ?</vt:lpstr>
      <vt:lpstr>Tìm trên lược đồ những nơi nào có dầu mỏ trên vùng biển nước ta </vt:lpstr>
      <vt:lpstr>Vùng biển nước ta có đặc điểm gì ?</vt:lpstr>
      <vt:lpstr>Vai trò của biển Đông</vt:lpstr>
      <vt:lpstr>PowerPoint Presentation</vt:lpstr>
      <vt:lpstr>PowerPoint Presentation</vt:lpstr>
      <vt:lpstr>PowerPoint Presentation</vt:lpstr>
      <vt:lpstr>PowerPoint Presentation</vt:lpstr>
      <vt:lpstr>PowerPoint Presentation</vt:lpstr>
      <vt:lpstr>PowerPoint Presentation</vt:lpstr>
      <vt:lpstr>ĐÂY LÀ ĐÂU ?</vt:lpstr>
      <vt:lpstr>Nơi có đảo Cái Bầu, đảo Cát Bà Vịnh Hạ long. Vậy tôi là Vịnh biển nào ?</vt:lpstr>
      <vt:lpstr>Nơi có Đảo Lý Sơn ( Quảng Ngãi), Quần Đảo Hoàng Sa, Trường Sa. Vậy đó là vùng biển nào ?</vt:lpstr>
      <vt:lpstr>Em hãy cho biết quần đảo Hoàng Sa , Trường Sa thuộc các tỉnh nào của nước ta ?</vt:lpstr>
      <vt:lpstr>Nơi có Đảo Phú Quốc, Côn Đảo.  Vậy đó là vùng biển nào ?</vt:lpstr>
      <vt:lpstr>PowerPoint Presentation</vt:lpstr>
      <vt:lpstr>Nghề nuôi yến</vt:lpstr>
      <vt:lpstr>Nghề làm nước mắm</vt:lpstr>
      <vt:lpstr>PowerPoint Presentation</vt:lpstr>
      <vt:lpstr>PowerPoint Presentation</vt:lpstr>
      <vt:lpstr>Hãy đọc các gợi ý và đoán xem nội dung ô chữ đó là gì nhé !</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Biển , đảo và quần đảo</dc:title>
  <dc:creator>haoho</dc:creator>
  <cp:keywords>MĂNG NON TEAM</cp:keywords>
  <cp:lastModifiedBy>Lan Anh Dương</cp:lastModifiedBy>
  <cp:revision>8</cp:revision>
  <dcterms:modified xsi:type="dcterms:W3CDTF">2023-05-10T01:54:42Z</dcterms:modified>
</cp:coreProperties>
</file>