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7" r:id="rId2"/>
    <p:sldId id="259" r:id="rId3"/>
    <p:sldId id="258" r:id="rId4"/>
    <p:sldId id="264" r:id="rId5"/>
    <p:sldId id="281" r:id="rId6"/>
    <p:sldId id="289" r:id="rId7"/>
    <p:sldId id="290" r:id="rId8"/>
    <p:sldId id="291" r:id="rId9"/>
    <p:sldId id="292" r:id="rId10"/>
    <p:sldId id="294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5" r:id="rId19"/>
    <p:sldId id="293" r:id="rId20"/>
    <p:sldId id="296" r:id="rId21"/>
    <p:sldId id="297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  <p:bold r:id="rId25"/>
    </p:embeddedFont>
    <p:embeddedFont>
      <p:font typeface="Arial Black" panose="020B0A04020102020204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SVN-Block" panose="02040603050506020204" pitchFamily="18" charset="0"/>
      <p:regular r:id="rId37"/>
    </p:embeddedFont>
    <p:embeddedFont>
      <p:font typeface="SVN-Lobster" panose="02040603050506020204" pitchFamily="18" charset="0"/>
      <p:regular r:id="rId38"/>
    </p:embeddedFont>
    <p:embeddedFont>
      <p:font typeface="SVN-SAF" panose="02040603050506020204" pitchFamily="18" charset="0"/>
      <p:regular r:id="rId39"/>
    </p:embeddedFont>
    <p:embeddedFont>
      <p:font typeface="UTM Colossalis" panose="02040603050506020204" pitchFamily="18" charset="0"/>
      <p:regular r:id="rId40"/>
    </p:embeddedFont>
  </p:embeddedFontLst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65B"/>
    <a:srgbClr val="FFD600"/>
    <a:srgbClr val="D41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4963" autoAdjust="0"/>
  </p:normalViewPr>
  <p:slideViewPr>
    <p:cSldViewPr snapToGrid="0">
      <p:cViewPr varScale="1">
        <p:scale>
          <a:sx n="68" d="100"/>
          <a:sy n="68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CB46C-883B-4059-97C0-A3F5DD03BD3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E338D-16E0-4AE8-BFC6-4E8BF33108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90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6128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</a:t>
            </a:r>
            <a:r>
              <a:rPr lang="en-US" baseline="0" dirty="0" err="1"/>
              <a:t>dòng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E338D-16E0-4AE8-BFC6-4E8BF33108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15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5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752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4583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016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453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460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80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330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759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611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530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EF2D4-BC03-42C2-A70B-D1A5EE6A51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0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3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54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52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0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03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17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2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21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2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3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07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2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4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54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99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3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4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3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1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78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7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8C5057-3288-4F3C-91A6-BF59F2E77359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2D6B5-BB0D-4F3F-9483-5B16448F7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5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3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79" r:id="rId8"/>
    <p:sldLayoutId id="2147483678" r:id="rId9"/>
    <p:sldLayoutId id="2147483677" r:id="rId10"/>
    <p:sldLayoutId id="2147483676" r:id="rId11"/>
    <p:sldLayoutId id="2147483675" r:id="rId12"/>
    <p:sldLayoutId id="2147483674" r:id="rId13"/>
    <p:sldLayoutId id="2147483673" r:id="rId14"/>
    <p:sldLayoutId id="2147483672" r:id="rId15"/>
    <p:sldLayoutId id="2147483671" r:id="rId16"/>
    <p:sldLayoutId id="2147483670" r:id="rId17"/>
    <p:sldLayoutId id="2147483669" r:id="rId18"/>
    <p:sldLayoutId id="2147483668" r:id="rId19"/>
    <p:sldLayoutId id="2147483667" r:id="rId20"/>
    <p:sldLayoutId id="2147483656" r:id="rId21"/>
    <p:sldLayoutId id="2147483657" r:id="rId22"/>
    <p:sldLayoutId id="2147483658" r:id="rId23"/>
    <p:sldLayoutId id="2147483659" r:id="rId24"/>
    <p:sldLayoutId id="2147483666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jpg"/><Relationship Id="rId7" Type="http://schemas.openxmlformats.org/officeDocument/2006/relationships/slide" Target="slide13.xml"/><Relationship Id="rId12" Type="http://schemas.openxmlformats.org/officeDocument/2006/relationships/slide" Target="slide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slide" Target="slide16.xml"/><Relationship Id="rId5" Type="http://schemas.openxmlformats.org/officeDocument/2006/relationships/image" Target="../media/image15.png"/><Relationship Id="rId10" Type="http://schemas.openxmlformats.org/officeDocument/2006/relationships/slide" Target="slide15.xml"/><Relationship Id="rId4" Type="http://schemas.openxmlformats.org/officeDocument/2006/relationships/slide" Target="slide12.xml"/><Relationship Id="rId9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4.jpg"/><Relationship Id="rId7" Type="http://schemas.microsoft.com/office/2007/relationships/hdphoto" Target="../media/hdphoto4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10" Type="http://schemas.microsoft.com/office/2007/relationships/hdphoto" Target="../media/hdphoto2.wdp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slide" Target="slide1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jpg"/><Relationship Id="rId7" Type="http://schemas.openxmlformats.org/officeDocument/2006/relationships/slide" Target="slide11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jpg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slide" Target="slide11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jpg"/><Relationship Id="rId7" Type="http://schemas.openxmlformats.org/officeDocument/2006/relationships/image" Target="../media/image16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slide" Target="slide11.xml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4.jpg"/><Relationship Id="rId7" Type="http://schemas.openxmlformats.org/officeDocument/2006/relationships/image" Target="../media/image2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.jp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jp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图片 69">
            <a:extLst>
              <a:ext uri="{FF2B5EF4-FFF2-40B4-BE49-F238E27FC236}">
                <a16:creationId xmlns:a16="http://schemas.microsoft.com/office/drawing/2014/main" id="{8899916F-CC00-4A9D-8D54-70C399745C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36" r="17274" b="20236"/>
          <a:stretch/>
        </p:blipFill>
        <p:spPr>
          <a:xfrm>
            <a:off x="1925782" y="4671736"/>
            <a:ext cx="8340436" cy="1872680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06093CBE-BB3E-43D0-9770-E9B6C17829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40970">
            <a:off x="5990366" y="547854"/>
            <a:ext cx="1807850" cy="1482436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386665DA-F0D1-429F-B969-59739EBDA3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273" b="8821"/>
          <a:stretch/>
        </p:blipFill>
        <p:spPr>
          <a:xfrm rot="20215089">
            <a:off x="10065830" y="4728306"/>
            <a:ext cx="1731817" cy="1950737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EC38F2FA-A73A-4340-BAD7-51B35C96474B}"/>
              </a:ext>
            </a:extLst>
          </p:cNvPr>
          <p:cNvSpPr txBox="1"/>
          <p:nvPr/>
        </p:nvSpPr>
        <p:spPr>
          <a:xfrm rot="21540000">
            <a:off x="2722254" y="5006364"/>
            <a:ext cx="71039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UVN Bay Buom Nang" panose="000009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rPr>
              <a:t>Tiếp</a:t>
            </a:r>
            <a:r>
              <a:rPr kumimoji="0" lang="en-US" altLang="zh-CN" sz="6000" b="0" i="0" u="none" strike="noStrike" kern="1200" cap="none" spc="0" normalizeH="0" noProof="0" dirty="0">
                <a:ln w="28575"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UVN Bay Buom Nang" panose="000009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>
                <a:ln w="28575"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UVN Bay Buom Nang" panose="000009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rPr>
              <a:t>theo</a:t>
            </a:r>
            <a:r>
              <a:rPr kumimoji="0" lang="en-US" altLang="zh-CN" sz="6000" b="0" i="0" u="none" strike="noStrike" kern="1200" cap="none" spc="0" normalizeH="0" noProof="0" dirty="0">
                <a:ln w="28575"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UVN Bay Buom Nang" panose="000009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rPr>
              <a:t> (Tr.161)</a:t>
            </a:r>
            <a:endParaRPr kumimoji="0" lang="en-US" altLang="zh-CN" sz="6000" b="0" i="0" u="none" strike="noStrike" kern="1200" cap="none" spc="0" normalizeH="0" baseline="0" noProof="0" dirty="0">
              <a:ln w="28575"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UVN Bay Buom Nang" panose="00000900000000000000" pitchFamily="2" charset="0"/>
              <a:ea typeface="字魂100号-方方先锋体" panose="00000500000000000000" pitchFamily="2" charset="-122"/>
              <a:sym typeface="字魂100号-方方先锋体" panose="00000500000000000000" pitchFamily="2" charset="-122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-54809"/>
            <a:ext cx="4636682" cy="2809276"/>
            <a:chOff x="0" y="-54809"/>
            <a:chExt cx="4636682" cy="2809276"/>
          </a:xfrm>
        </p:grpSpPr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E250FF7B-8291-4C9F-A2AC-2E6BD432B0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848" b="54188"/>
            <a:stretch/>
          </p:blipFill>
          <p:spPr>
            <a:xfrm>
              <a:off x="0" y="-54809"/>
              <a:ext cx="4636682" cy="2809276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 rot="21035011">
              <a:off x="1641611" y="495811"/>
              <a:ext cx="2457218" cy="10448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 rot="21077622">
            <a:off x="1969382" y="664269"/>
            <a:ext cx="173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SVN-Block" panose="02040603050506020204" pitchFamily="18" charset="0"/>
              </a:rPr>
              <a:t>TOÁN 4</a:t>
            </a:r>
          </a:p>
        </p:txBody>
      </p:sp>
      <p:sp>
        <p:nvSpPr>
          <p:cNvPr id="14" name="TextBox 13"/>
          <p:cNvSpPr txBox="1"/>
          <p:nvPr/>
        </p:nvSpPr>
        <p:spPr>
          <a:xfrm rot="21077622">
            <a:off x="2012158" y="664269"/>
            <a:ext cx="173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1">
                    <a:lumMod val="40000"/>
                    <a:lumOff val="60000"/>
                  </a:schemeClr>
                </a:solidFill>
                <a:latin typeface="SVN-Block" panose="02040603050506020204" pitchFamily="18" charset="0"/>
              </a:rPr>
              <a:t>TOÁN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0820" y="1454118"/>
            <a:ext cx="5075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Lobster" panose="02040603050506020204" pitchFamily="18" charset="0"/>
              </a:rPr>
              <a:t>Ôn</a:t>
            </a:r>
            <a:r>
              <a:rPr lang="en-US" sz="11500" dirty="0"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Lobster" panose="02040603050506020204" pitchFamily="18" charset="0"/>
              </a:rPr>
              <a:t> </a:t>
            </a:r>
            <a:r>
              <a:rPr lang="en-US" sz="11500" dirty="0" err="1"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Lobster" panose="02040603050506020204" pitchFamily="18" charset="0"/>
              </a:rPr>
              <a:t>tập</a:t>
            </a:r>
            <a:r>
              <a:rPr lang="en-US" sz="11500" dirty="0"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Lobster" panose="02040603050506020204" pitchFamily="18" charset="0"/>
              </a:rPr>
              <a:t> </a:t>
            </a:r>
            <a:r>
              <a:rPr lang="en-US" sz="11500" dirty="0" err="1">
                <a:ln w="28575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SVN-Lobster" panose="02040603050506020204" pitchFamily="18" charset="0"/>
              </a:rPr>
              <a:t>về</a:t>
            </a:r>
            <a:endParaRPr lang="en-US" sz="11500" dirty="0">
              <a:ln w="28575"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SVN-Lobster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34356" y="2644223"/>
            <a:ext cx="14608575" cy="2232832"/>
            <a:chOff x="1858483" y="2554334"/>
            <a:chExt cx="10384556" cy="2232832"/>
          </a:xfrm>
        </p:grpSpPr>
        <p:sp>
          <p:nvSpPr>
            <p:cNvPr id="16" name="TextBox 15"/>
            <p:cNvSpPr txBox="1"/>
            <p:nvPr/>
          </p:nvSpPr>
          <p:spPr>
            <a:xfrm rot="21301319">
              <a:off x="1858483" y="2554334"/>
              <a:ext cx="1029353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solidFill>
                    <a:schemeClr val="bg1"/>
                  </a:solidFill>
                  <a:effectLst>
                    <a:glow rad="1397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UTM Colossalis" panose="02040603050506020204" pitchFamily="18" charset="0"/>
                </a:rPr>
                <a:t>SỐ TỰ NHIÊN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21301319">
              <a:off x="1949509" y="2571175"/>
              <a:ext cx="1029353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800" dirty="0">
                  <a:ln w="38100">
                    <a:solidFill>
                      <a:schemeClr val="tx1">
                        <a:lumMod val="85000"/>
                        <a:lumOff val="15000"/>
                      </a:schemeClr>
                    </a:solidFill>
                    <a:prstDash val="sysDash"/>
                  </a:ln>
                  <a:solidFill>
                    <a:srgbClr val="FEE65B"/>
                  </a:solidFill>
                  <a:effectLst>
                    <a:glow rad="139700">
                      <a:schemeClr val="accent1">
                        <a:satMod val="175000"/>
                        <a:alpha val="40000"/>
                      </a:schemeClr>
                    </a:glow>
                  </a:effectLst>
                  <a:latin typeface="UTM Colossalis" panose="02040603050506020204" pitchFamily="18" charset="0"/>
                </a:rPr>
                <a:t>SỐ TỰ NHIÊN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87125" y="1437327"/>
            <a:ext cx="50752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/>
                <a:latin typeface="SVN-Lobster" panose="02040603050506020204" pitchFamily="18" charset="0"/>
              </a:rPr>
              <a:t>Ôn</a:t>
            </a:r>
            <a:r>
              <a:rPr lang="en-US" sz="11500" dirty="0"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/>
                <a:latin typeface="SVN-Lobster" panose="02040603050506020204" pitchFamily="18" charset="0"/>
              </a:rPr>
              <a:t> </a:t>
            </a:r>
            <a:r>
              <a:rPr lang="en-US" sz="11500" dirty="0" err="1"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/>
                <a:latin typeface="SVN-Lobster" panose="02040603050506020204" pitchFamily="18" charset="0"/>
              </a:rPr>
              <a:t>tập</a:t>
            </a:r>
            <a:r>
              <a:rPr lang="en-US" sz="11500" dirty="0"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/>
                <a:latin typeface="SVN-Lobster" panose="02040603050506020204" pitchFamily="18" charset="0"/>
              </a:rPr>
              <a:t> </a:t>
            </a:r>
            <a:r>
              <a:rPr lang="en-US" sz="11500" dirty="0" err="1">
                <a:ln w="28575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effectLst/>
                <a:latin typeface="SVN-Lobster" panose="02040603050506020204" pitchFamily="18" charset="0"/>
              </a:rPr>
              <a:t>về</a:t>
            </a:r>
            <a:endParaRPr lang="en-US" sz="11500" dirty="0"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bg1"/>
              </a:solidFill>
              <a:effectLst/>
              <a:latin typeface="SVN-Lobster" panose="020406030505060202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147" y="-1346608"/>
            <a:ext cx="3170195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94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B43502B-C879-47C5-A0BB-68D1EC954D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8"/>
          <a:stretch/>
        </p:blipFill>
        <p:spPr>
          <a:xfrm>
            <a:off x="0" y="4746862"/>
            <a:ext cx="12192000" cy="2111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D0204D-B9FD-4FB8-B8E4-398A3FCCF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/>
        </p:blipFill>
        <p:spPr>
          <a:xfrm>
            <a:off x="2768914" y="0"/>
            <a:ext cx="5935248" cy="5387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D45218-F2A9-42C9-B4F3-A091A9E29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9457" y="235527"/>
            <a:ext cx="1807850" cy="14824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C65BAB9-0E59-489B-964F-E16280A40B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1"/>
          <a:stretch/>
        </p:blipFill>
        <p:spPr>
          <a:xfrm flipH="1">
            <a:off x="8505259" y="517885"/>
            <a:ext cx="2999508" cy="42668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A33C1E-7DB4-4845-889E-47A7024DA3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052" y="2633106"/>
            <a:ext cx="2621507" cy="4224894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621BFA71-2692-46EB-BEC3-3BB4D8DEB883}"/>
              </a:ext>
            </a:extLst>
          </p:cNvPr>
          <p:cNvGrpSpPr/>
          <p:nvPr/>
        </p:nvGrpSpPr>
        <p:grpSpPr>
          <a:xfrm>
            <a:off x="3245177" y="1249200"/>
            <a:ext cx="1141116" cy="1223870"/>
            <a:chOff x="3473105" y="2290782"/>
            <a:chExt cx="1141116" cy="122387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8DA819E-9BB6-4F8D-8C0F-6AFD634F8A50}"/>
                </a:ext>
              </a:extLst>
            </p:cNvPr>
            <p:cNvSpPr txBox="1"/>
            <p:nvPr/>
          </p:nvSpPr>
          <p:spPr>
            <a:xfrm>
              <a:off x="3473105" y="2314323"/>
              <a:ext cx="108876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solidFill>
                      <a:sysClr val="windowText" lastClr="000000"/>
                    </a:solidFill>
                  </a:ln>
                  <a:noFill/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02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</a:ln>
                <a:noFill/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52AF95A-60F8-4126-BE77-52AA5A079A53}"/>
                </a:ext>
              </a:extLst>
            </p:cNvPr>
            <p:cNvSpPr txBox="1"/>
            <p:nvPr/>
          </p:nvSpPr>
          <p:spPr>
            <a:xfrm>
              <a:off x="3525461" y="2290782"/>
              <a:ext cx="108876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02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16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0943661">
            <a:off x="3261227" y="2604605"/>
            <a:ext cx="4950620" cy="1344274"/>
            <a:chOff x="3156076" y="6185079"/>
            <a:chExt cx="4950620" cy="1344274"/>
          </a:xfrm>
        </p:grpSpPr>
        <p:sp>
          <p:nvSpPr>
            <p:cNvPr id="17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3172332" y="6185079"/>
              <a:ext cx="493436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TRÒ</a:t>
              </a:r>
              <a:r>
                <a:rPr kumimoji="0" lang="en-US" altLang="zh-CN" sz="80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CHƠI</a:t>
              </a:r>
              <a:endParaRPr kumimoji="0" lang="en-US" altLang="zh-CN" sz="80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1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3156076" y="6205914"/>
              <a:ext cx="493436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TRÒ</a:t>
              </a:r>
              <a:r>
                <a:rPr kumimoji="0" lang="en-US" altLang="zh-CN" sz="8000" b="0" i="0" u="none" strike="noStrike" kern="1200" cap="none" spc="0" normalizeH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CHƠI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58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981075" y="192704"/>
            <a:ext cx="8362950" cy="1126390"/>
            <a:chOff x="1000125" y="745154"/>
            <a:chExt cx="8362950" cy="1126390"/>
          </a:xfrm>
        </p:grpSpPr>
        <p:sp>
          <p:nvSpPr>
            <p:cNvPr id="3" name="TextBox 2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</a:bodyPr>
            <a:lstStyle/>
            <a:p>
              <a:r>
                <a:rPr lang="en-US" sz="6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SVN-SAF" panose="02040603050506020204" pitchFamily="18" charset="0"/>
                </a:rPr>
                <a:t>TRUY TÌM KHO BÁU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85850" y="755571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</a:bodyPr>
            <a:lstStyle/>
            <a:p>
              <a:r>
                <a:rPr lang="en-US" sz="6600" dirty="0">
                  <a:solidFill>
                    <a:schemeClr val="accent1">
                      <a:lumMod val="75000"/>
                    </a:schemeClr>
                  </a:solidFill>
                  <a:latin typeface="SVN-SAF" panose="02040603050506020204" pitchFamily="18" charset="0"/>
                </a:rPr>
                <a:t>TRUY TÌM KHO BÁU</a:t>
              </a:r>
            </a:p>
          </p:txBody>
        </p:sp>
        <p:sp>
          <p:nvSpPr>
            <p:cNvPr id="2" name="TextBox 1">
              <a:hlinkClick r:id="" action="ppaction://noaction"/>
            </p:cNvPr>
            <p:cNvSpPr txBox="1"/>
            <p:nvPr/>
          </p:nvSpPr>
          <p:spPr>
            <a:xfrm>
              <a:off x="1171575" y="745154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</a:bodyPr>
            <a:lstStyle/>
            <a:p>
              <a:r>
                <a:rPr lang="en-US" sz="6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VN-SAF" panose="02040603050506020204" pitchFamily="18" charset="0"/>
                </a:rPr>
                <a:t>TRUY TÌM </a:t>
              </a:r>
              <a:r>
                <a:rPr lang="en-US" sz="6600" dirty="0">
                  <a:solidFill>
                    <a:srgbClr val="FFD600"/>
                  </a:solidFill>
                  <a:latin typeface="SVN-SAF" panose="02040603050506020204" pitchFamily="18" charset="0"/>
                </a:rPr>
                <a:t>KHO BÁU</a:t>
              </a:r>
            </a:p>
          </p:txBody>
        </p:sp>
      </p:grpSp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585546" y="3206705"/>
            <a:ext cx="3284855" cy="323215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009174" y="5672785"/>
            <a:ext cx="621323" cy="8088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1</a:t>
            </a:r>
          </a:p>
        </p:txBody>
      </p:sp>
      <p:pic>
        <p:nvPicPr>
          <p:cNvPr id="10" name="Picture 9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3499801" y="3531256"/>
            <a:ext cx="2400301" cy="2361789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307430" y="5488598"/>
            <a:ext cx="621323" cy="8088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2</a:t>
            </a:r>
          </a:p>
        </p:txBody>
      </p:sp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5013534" y="3785300"/>
            <a:ext cx="3284855" cy="323215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886599" y="6163904"/>
            <a:ext cx="390375" cy="52566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3</a:t>
            </a:r>
            <a:endParaRPr lang="en-US" sz="8800" dirty="0">
              <a:solidFill>
                <a:schemeClr val="tx1">
                  <a:lumMod val="95000"/>
                  <a:lumOff val="5000"/>
                </a:schemeClr>
              </a:solidFill>
              <a:latin typeface="UVN Dzung Dakao" panose="00000400000000000000" pitchFamily="2" charset="0"/>
            </a:endParaRPr>
          </a:p>
        </p:txBody>
      </p:sp>
      <p:pic>
        <p:nvPicPr>
          <p:cNvPr id="7" name="Picture 6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7675086" y="3625850"/>
            <a:ext cx="3284855" cy="323215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8274754" y="5893044"/>
            <a:ext cx="621323" cy="8088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4</a:t>
            </a:r>
          </a:p>
        </p:txBody>
      </p:sp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6276974" y="2715035"/>
            <a:ext cx="2400301" cy="2361789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7174905" y="4463517"/>
            <a:ext cx="246618" cy="35926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5</a:t>
            </a:r>
          </a:p>
        </p:txBody>
      </p:sp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90" b="45810" l="3323" r="299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767" b="49100"/>
          <a:stretch/>
        </p:blipFill>
        <p:spPr>
          <a:xfrm>
            <a:off x="10052622" y="3435431"/>
            <a:ext cx="2400301" cy="2361789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10836632" y="5241925"/>
            <a:ext cx="246618" cy="35926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UVN Dzung Dakao" panose="00000400000000000000" pitchFamily="2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5767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9906357" cy="28018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6200000">
            <a:off x="2398538" y="1055313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24463" y="898448"/>
            <a:ext cx="76949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902690" y="2472952"/>
            <a:ext cx="7796494" cy="4789573"/>
            <a:chOff x="1902690" y="2472952"/>
            <a:chExt cx="7796494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406150" y="969492"/>
              <a:ext cx="4789573" cy="7796494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124463" y="4237795"/>
              <a:ext cx="55093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2</a:t>
              </a:r>
              <a:r>
                <a:rPr lang="en-US" sz="54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52; </a:t>
              </a:r>
              <a:r>
                <a:rPr lang="en-US" sz="54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5</a:t>
              </a:r>
              <a:r>
                <a:rPr lang="en-US" sz="54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52; </a:t>
              </a:r>
              <a:r>
                <a:rPr lang="en-US" sz="54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8</a:t>
              </a:r>
              <a:r>
                <a:rPr lang="en-US" sz="54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52</a:t>
              </a:r>
            </a:p>
          </p:txBody>
        </p:sp>
      </p:grpSp>
      <p:pic>
        <p:nvPicPr>
          <p:cNvPr id="30" name="Picture 29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7882526" y="3649448"/>
            <a:ext cx="4585042" cy="385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0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339661"/>
            <a:ext cx="10105294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488666" y="939688"/>
            <a:ext cx="85159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1    8 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3132121" y="1097467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902694" y="2472952"/>
            <a:ext cx="7223836" cy="4789573"/>
            <a:chOff x="1902694" y="2472952"/>
            <a:chExt cx="7223836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119825" y="1255821"/>
              <a:ext cx="4789573" cy="722383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3278910" y="4075216"/>
              <a:ext cx="4942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1</a:t>
              </a:r>
              <a:r>
                <a:rPr lang="en-US" sz="72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0</a:t>
              </a:r>
              <a:r>
                <a:rPr lang="en-US" sz="72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8; 1</a:t>
              </a:r>
              <a:r>
                <a:rPr lang="en-US" sz="72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r>
                <a:rPr lang="en-US" sz="72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8</a:t>
              </a:r>
            </a:p>
          </p:txBody>
        </p:sp>
      </p:grpSp>
      <p:pic>
        <p:nvPicPr>
          <p:cNvPr id="30" name="Picture 29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53" b="91296" l="1262" r="32801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7795846" y="1622415"/>
            <a:ext cx="3505200" cy="57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7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377071" y="257908"/>
            <a:ext cx="11346005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37446" y="479844"/>
            <a:ext cx="112252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ctr">
              <a:buAutoNum type="arabicPlain" startAt="92"/>
            </a:pPr>
            <a:r>
              <a:rPr lang="en-US" sz="66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6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6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3654623" y="613167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958500" y="3885415"/>
              <a:ext cx="325895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92</a:t>
              </a:r>
              <a:r>
                <a:rPr lang="en-US" sz="96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0</a:t>
              </a:r>
            </a:p>
          </p:txBody>
        </p:sp>
      </p:grpSp>
      <p:pic>
        <p:nvPicPr>
          <p:cNvPr id="30" name="Picture 29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7897242" y="3711024"/>
            <a:ext cx="2857154" cy="279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3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71" b="45223" l="63751" r="91632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  <a14:backgroundMark x1="40370" y1="59882" x2="40370" y2="59882"/>
                        <a14:backgroundMark x1="58957" y1="77814" x2="58957" y2="77814"/>
                        <a14:backgroundMark x1="42893" y1="62238" x2="42893" y2="62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4953"/>
          <a:stretch/>
        </p:blipFill>
        <p:spPr>
          <a:xfrm>
            <a:off x="2753859" y="3096669"/>
            <a:ext cx="8944706" cy="67876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835533" y="294853"/>
            <a:ext cx="10527325" cy="28018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6200000">
            <a:off x="4166594" y="676665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61176" y="474864"/>
            <a:ext cx="73738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   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812145" y="3810001"/>
              <a:ext cx="34451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25</a:t>
              </a:r>
              <a:r>
                <a:rPr lang="en-US" sz="96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401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71" b="49084" l="33684" r="60597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  <a14:backgroundMark x1="40370" y1="59882" x2="40370" y2="59882"/>
                        <a14:backgroundMark x1="58957" y1="77814" x2="58957" y2="77814"/>
                        <a14:backgroundMark x1="42893" y1="62238" x2="42893" y2="622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89" r="38017"/>
          <a:stretch/>
        </p:blipFill>
        <p:spPr>
          <a:xfrm>
            <a:off x="5926013" y="3464169"/>
            <a:ext cx="5451232" cy="67876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64123" y="257908"/>
            <a:ext cx="12520246" cy="28018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 rot="16200000">
            <a:off x="2198088" y="658809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01064" y="504654"/>
            <a:ext cx="838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7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7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895273" y="3810001"/>
              <a:ext cx="271886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9</a:t>
              </a:r>
              <a:r>
                <a:rPr lang="en-US" sz="96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363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64123" y="257908"/>
            <a:ext cx="12520246" cy="28018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524001" y="662301"/>
            <a:ext cx="9862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D41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    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6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2501563" y="735876"/>
            <a:ext cx="800219" cy="794267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0" name="Picture 29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94" b="64054" l="0" r="32353">
                        <a14:backgroundMark x1="77294" y1="42866" x2="77294" y2="42866"/>
                        <a14:backgroundMark x1="91647" y1="54317" x2="91647" y2="54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4052" t="-10578" r="68256" b="68919"/>
          <a:stretch/>
        </p:blipFill>
        <p:spPr>
          <a:xfrm>
            <a:off x="4595444" y="2080537"/>
            <a:ext cx="6037386" cy="4507832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981686" y="3865419"/>
              <a:ext cx="28851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chemeClr val="tx2">
                      <a:lumMod val="75000"/>
                    </a:schemeClr>
                  </a:solidFill>
                  <a:latin typeface="Arial Black" panose="020B0A04020102020204" pitchFamily="34" charset="0"/>
                </a:rPr>
                <a:t>27</a:t>
              </a:r>
              <a:r>
                <a:rPr lang="en-US" sz="9600" dirty="0">
                  <a:solidFill>
                    <a:srgbClr val="C00000"/>
                  </a:solidFill>
                  <a:latin typeface="Arial Black" panose="020B0A040201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546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B43502B-C879-47C5-A0BB-68D1EC954D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8"/>
          <a:stretch/>
        </p:blipFill>
        <p:spPr>
          <a:xfrm>
            <a:off x="0" y="4746862"/>
            <a:ext cx="12192000" cy="2111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D0204D-B9FD-4FB8-B8E4-398A3FCCF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/>
        </p:blipFill>
        <p:spPr>
          <a:xfrm>
            <a:off x="2768914" y="0"/>
            <a:ext cx="5935248" cy="5387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D45218-F2A9-42C9-B4F3-A091A9E29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9457" y="235527"/>
            <a:ext cx="1807850" cy="14824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C65BAB9-0E59-489B-964F-E16280A40B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1"/>
          <a:stretch/>
        </p:blipFill>
        <p:spPr>
          <a:xfrm flipH="1">
            <a:off x="8505259" y="517885"/>
            <a:ext cx="2999508" cy="42668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A33C1E-7DB4-4845-889E-47A7024DA3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052" y="2633106"/>
            <a:ext cx="2621507" cy="4224894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621BFA71-2692-46EB-BEC3-3BB4D8DEB883}"/>
              </a:ext>
            </a:extLst>
          </p:cNvPr>
          <p:cNvGrpSpPr/>
          <p:nvPr/>
        </p:nvGrpSpPr>
        <p:grpSpPr>
          <a:xfrm>
            <a:off x="3198172" y="1074678"/>
            <a:ext cx="1250928" cy="1200330"/>
            <a:chOff x="3387881" y="2314322"/>
            <a:chExt cx="1250928" cy="120033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8DA819E-9BB6-4F8D-8C0F-6AFD634F8A50}"/>
                </a:ext>
              </a:extLst>
            </p:cNvPr>
            <p:cNvSpPr txBox="1"/>
            <p:nvPr/>
          </p:nvSpPr>
          <p:spPr>
            <a:xfrm>
              <a:off x="3473105" y="2314323"/>
              <a:ext cx="116570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solidFill>
                      <a:sysClr val="windowText" lastClr="000000"/>
                    </a:solidFill>
                  </a:ln>
                  <a:noFill/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03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</a:ln>
                <a:noFill/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52AF95A-60F8-4126-BE77-52AA5A079A53}"/>
                </a:ext>
              </a:extLst>
            </p:cNvPr>
            <p:cNvSpPr txBox="1"/>
            <p:nvPr/>
          </p:nvSpPr>
          <p:spPr>
            <a:xfrm>
              <a:off x="3387881" y="2314322"/>
              <a:ext cx="116570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03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16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0943661">
            <a:off x="4038684" y="1989053"/>
            <a:ext cx="3395707" cy="2575381"/>
            <a:chOff x="3933534" y="5569526"/>
            <a:chExt cx="3395707" cy="2575381"/>
          </a:xfrm>
        </p:grpSpPr>
        <p:sp>
          <p:nvSpPr>
            <p:cNvPr id="17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3949790" y="5569526"/>
              <a:ext cx="3379451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LUYỆN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TẬP</a:t>
              </a:r>
              <a:endParaRPr kumimoji="0" lang="en-US" altLang="zh-CN" sz="80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1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3933534" y="5590362"/>
              <a:ext cx="3379451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LUYỆN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solidFill>
                    <a:srgbClr val="0070C0"/>
                  </a:solidFill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TẬP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17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267855"/>
            <a:ext cx="11392244" cy="6540056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663993" y="-333550"/>
            <a:ext cx="2508238" cy="2508238"/>
          </a:xfrm>
          <a:prstGeom prst="rect">
            <a:avLst/>
          </a:prstGeom>
        </p:spPr>
      </p:pic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59685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103720" y="274847"/>
            <a:ext cx="89954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Tìm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l-NL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biết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23 &lt; </a:t>
            </a:r>
            <a:r>
              <a:rPr lang="nl-NL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&lt; 31</a:t>
            </a:r>
          </a:p>
          <a:p>
            <a:pPr algn="ctr"/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l-NL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lẻ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995052" y="3323666"/>
            <a:ext cx="102015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 là số 25</a:t>
            </a:r>
          </a:p>
          <a:p>
            <a:r>
              <a:rPr lang="nl-NL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x = 25.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80369" y="2954782"/>
            <a:ext cx="56931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nl-NL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 thỏa mãn: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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số lớn hơn 20 và nhỏ hơn 31.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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số lẻ.</a:t>
            </a:r>
            <a:endParaRPr 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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số chia hết cho 5.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2894" y="4807069"/>
            <a:ext cx="10544107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nl-NL" sz="28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vừa là số lẻ vừa là số chia hết cho 5, vậy x có tận cùng là mấy?</a:t>
            </a: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9375" y="5409573"/>
            <a:ext cx="9918737" cy="1077218"/>
          </a:xfrm>
          <a:prstGeom prst="rect">
            <a:avLst/>
          </a:prstGeom>
          <a:noFill/>
          <a:ln w="38100">
            <a:noFill/>
            <a:prstDash val="dashDot"/>
          </a:ln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Những số có tận cùng là 0 hoặc 5 thì chia hết cho 5, </a:t>
            </a:r>
          </a:p>
          <a:p>
            <a:pPr algn="just"/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</a:t>
            </a:r>
            <a:r>
              <a:rPr lang="nl-NL" sz="32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lẻ 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nên </a:t>
            </a:r>
            <a:r>
              <a:rPr lang="nl-NL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32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 tận cùng là 5</a:t>
            </a:r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2894" y="2479004"/>
            <a:ext cx="10669909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</a:ln>
        </p:spPr>
        <p:txBody>
          <a:bodyPr wrap="non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 tìm số có tận cùng là 5 và lớn hơn 23 và nhỏ hơn 31.</a:t>
            </a:r>
            <a:endParaRPr lang="en-US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4992" y="2376262"/>
            <a:ext cx="94051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  <a:prstDash val="dashDot"/>
          </a:ln>
        </p:spPr>
        <p:txBody>
          <a:bodyPr wrap="none">
            <a:spAutoFit/>
          </a:bodyPr>
          <a:lstStyle/>
          <a:p>
            <a:pPr algn="just"/>
            <a:r>
              <a:rPr lang="nl-NL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 </a:t>
            </a:r>
            <a:r>
              <a:rPr lang="nl-NL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nl-NL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phải tìm phải thỏa mãn các điều kiện nào?</a:t>
            </a:r>
            <a:endParaRPr lang="en-US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51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5" grpId="0"/>
      <p:bldP spid="2" grpId="0"/>
      <p:bldP spid="2" grpId="1"/>
      <p:bldP spid="5" grpId="0" animBg="1"/>
      <p:bldP spid="5" grpId="1" animBg="1"/>
      <p:bldP spid="6" grpId="0"/>
      <p:bldP spid="6" grpId="1"/>
      <p:bldP spid="7" grpId="0" animBg="1"/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B43502B-C879-47C5-A0BB-68D1EC954D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8"/>
          <a:stretch/>
        </p:blipFill>
        <p:spPr>
          <a:xfrm>
            <a:off x="0" y="4746862"/>
            <a:ext cx="12192000" cy="2111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D0204D-B9FD-4FB8-B8E4-398A3FCCF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/>
        </p:blipFill>
        <p:spPr>
          <a:xfrm>
            <a:off x="1088572" y="284119"/>
            <a:ext cx="9311520" cy="646502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D45218-F2A9-42C9-B4F3-A091A9E29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23" y="983833"/>
            <a:ext cx="1807850" cy="14824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C65BAB9-0E59-489B-964F-E16280A40B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1"/>
          <a:stretch/>
        </p:blipFill>
        <p:spPr>
          <a:xfrm flipH="1">
            <a:off x="8505259" y="517885"/>
            <a:ext cx="2999508" cy="42668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A33C1E-7DB4-4845-889E-47A7024DA3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295" y="2672285"/>
            <a:ext cx="2621507" cy="4224894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621BFA71-2692-46EB-BEC3-3BB4D8DEB883}"/>
              </a:ext>
            </a:extLst>
          </p:cNvPr>
          <p:cNvGrpSpPr/>
          <p:nvPr/>
        </p:nvGrpSpPr>
        <p:grpSpPr>
          <a:xfrm>
            <a:off x="594347" y="94140"/>
            <a:ext cx="5909465" cy="830998"/>
            <a:chOff x="3456600" y="2314322"/>
            <a:chExt cx="5909465" cy="830998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8DA819E-9BB6-4F8D-8C0F-6AFD634F8A50}"/>
                </a:ext>
              </a:extLst>
            </p:cNvPr>
            <p:cNvSpPr txBox="1"/>
            <p:nvPr/>
          </p:nvSpPr>
          <p:spPr>
            <a:xfrm>
              <a:off x="3473105" y="2314323"/>
              <a:ext cx="589296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字魂100号-方方先锋体" panose="00000500000000000000" pitchFamily="2" charset="-122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YÊU</a:t>
              </a:r>
              <a:r>
                <a:rPr kumimoji="0" lang="en-US" altLang="zh-CN" sz="4800" b="1" i="0" u="none" strike="noStrike" kern="1200" cap="none" spc="0" normalizeH="0" noProof="0" dirty="0">
                  <a:ln w="76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字魂100号-方方先锋体" panose="00000500000000000000" pitchFamily="2" charset="-122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 CẦU CẦN ĐẠT</a:t>
              </a:r>
              <a:endParaRPr kumimoji="0" lang="zh-CN" altLang="en-US" sz="4800" b="1" i="0" u="none" strike="noStrike" kern="1200" cap="none" spc="0" normalizeH="0" baseline="0" noProof="0" dirty="0">
                <a:ln w="76200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字魂100号-方方先锋体" panose="00000500000000000000" pitchFamily="2" charset="-122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52AF95A-60F8-4126-BE77-52AA5A079A53}"/>
                </a:ext>
              </a:extLst>
            </p:cNvPr>
            <p:cNvSpPr txBox="1"/>
            <p:nvPr/>
          </p:nvSpPr>
          <p:spPr>
            <a:xfrm>
              <a:off x="3456600" y="2314322"/>
              <a:ext cx="589296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>
                  <a:ln w="28575">
                    <a:noFill/>
                  </a:ln>
                  <a:solidFill>
                    <a:srgbClr val="E62F34"/>
                  </a:solidFill>
                  <a:effectLst/>
                  <a:uLnTx/>
                  <a:uFillTx/>
                  <a:latin typeface="Arial" panose="020B0604020202020204" pitchFamily="34" charset="0"/>
                  <a:ea typeface="字魂100号-方方先锋体" panose="00000500000000000000" pitchFamily="2" charset="-122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YÊU</a:t>
              </a:r>
              <a:r>
                <a:rPr kumimoji="0" lang="en-US" altLang="zh-CN" sz="4800" b="1" i="0" u="none" strike="noStrike" kern="1200" cap="none" spc="0" normalizeH="0" noProof="0" dirty="0">
                  <a:ln w="28575">
                    <a:noFill/>
                  </a:ln>
                  <a:solidFill>
                    <a:srgbClr val="E62F34"/>
                  </a:solidFill>
                  <a:effectLst/>
                  <a:uLnTx/>
                  <a:uFillTx/>
                  <a:latin typeface="Arial" panose="020B0604020202020204" pitchFamily="34" charset="0"/>
                  <a:ea typeface="字魂100号-方方先锋体" panose="00000500000000000000" pitchFamily="2" charset="-122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 CẦU CẦN ĐẠT</a:t>
              </a:r>
              <a:endParaRPr kumimoji="0" lang="zh-CN" altLang="en-US" sz="4800" b="1" i="0" u="none" strike="noStrike" kern="1200" cap="none" spc="0" normalizeH="0" baseline="0" noProof="0" dirty="0">
                <a:ln w="28575">
                  <a:noFill/>
                </a:ln>
                <a:solidFill>
                  <a:srgbClr val="E62F34"/>
                </a:solidFill>
                <a:effectLst/>
                <a:uLnTx/>
                <a:uFillTx/>
                <a:latin typeface="Arial" panose="020B0604020202020204" pitchFamily="34" charset="0"/>
                <a:ea typeface="字魂100号-方方先锋体" panose="00000500000000000000" pitchFamily="2" charset="-122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27" name="文本框 26">
            <a:extLst>
              <a:ext uri="{FF2B5EF4-FFF2-40B4-BE49-F238E27FC236}">
                <a16:creationId xmlns:a16="http://schemas.microsoft.com/office/drawing/2014/main" id="{E513FEEB-E851-4A28-97F3-00D024BCDE70}"/>
              </a:ext>
            </a:extLst>
          </p:cNvPr>
          <p:cNvSpPr txBox="1"/>
          <p:nvPr/>
        </p:nvSpPr>
        <p:spPr>
          <a:xfrm>
            <a:off x="2969045" y="1798637"/>
            <a:ext cx="5495709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1. Kiến thức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Ôn tập kiến thức về các dấu hiệu chia hết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2. Kĩ năng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HS biết vận dụng dấu hiệu chia hết cho 2, 3, 5, 9 để làm các bài tập liên quan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3. Phẩm chất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Chăm chỉ, tích cực trong giờ học.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</a:rPr>
              <a:t>4. Góp phần phát triển các NL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- NL tự học, làm việc nhóm, NL tính toán, NL giải quyết vấn đề và sáng tạo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* Bài tập cần làm: Bài 1, bài 2, bài 3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2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831273" y="1013536"/>
            <a:ext cx="10529454" cy="4830928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803AFBDA-2CF4-4D29-970F-F841D3C3BF89}"/>
              </a:ext>
            </a:extLst>
          </p:cNvPr>
          <p:cNvGrpSpPr/>
          <p:nvPr/>
        </p:nvGrpSpPr>
        <p:grpSpPr>
          <a:xfrm>
            <a:off x="9157855" y="1428631"/>
            <a:ext cx="3146506" cy="732058"/>
            <a:chOff x="9157855" y="904299"/>
            <a:chExt cx="3146506" cy="732058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CDEF248-8254-42E0-8D1B-4FE95147BE3D}"/>
                </a:ext>
              </a:extLst>
            </p:cNvPr>
            <p:cNvSpPr/>
            <p:nvPr/>
          </p:nvSpPr>
          <p:spPr>
            <a:xfrm>
              <a:off x="9157855" y="914401"/>
              <a:ext cx="3034146" cy="7219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0F5964C9-E167-449E-AC51-E5E489CCA764}"/>
                </a:ext>
              </a:extLst>
            </p:cNvPr>
            <p:cNvSpPr txBox="1"/>
            <p:nvPr/>
          </p:nvSpPr>
          <p:spPr>
            <a:xfrm>
              <a:off x="9180289" y="904299"/>
              <a:ext cx="31240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VN Dzung Dakao" panose="00000400000000000000" pitchFamily="2" charset="0"/>
                <a:ea typeface="字魂143号-正酷超级黑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37BE9B22-CEDF-4099-BF1F-D6521FCD6FF1}"/>
              </a:ext>
            </a:extLst>
          </p:cNvPr>
          <p:cNvGrpSpPr/>
          <p:nvPr/>
        </p:nvGrpSpPr>
        <p:grpSpPr>
          <a:xfrm>
            <a:off x="11741801" y="4653776"/>
            <a:ext cx="450199" cy="1898074"/>
            <a:chOff x="138545" y="568036"/>
            <a:chExt cx="450199" cy="1898074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3955524-3E78-492D-BB8E-4FA2DFE7B681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6A2A6B00-F395-499A-B6B7-6663CAD89C84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1540000">
            <a:off x="3651672" y="2326596"/>
            <a:ext cx="4097830" cy="1344280"/>
            <a:chOff x="4016345" y="5577001"/>
            <a:chExt cx="4097830" cy="1344280"/>
          </a:xfrm>
        </p:grpSpPr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4032608" y="5577001"/>
              <a:ext cx="408156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DẶN</a:t>
              </a:r>
              <a:r>
                <a:rPr kumimoji="0" lang="en-US" altLang="zh-CN" sz="80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DÒ</a:t>
              </a:r>
              <a:endParaRPr kumimoji="0" lang="en-US" altLang="zh-CN" sz="80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4016345" y="5597842"/>
              <a:ext cx="408156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DẶN</a:t>
              </a:r>
              <a:r>
                <a:rPr kumimoji="0" lang="en-US" altLang="zh-CN" sz="8000" b="0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DÒ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</p:grp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3068789" y="-1203062"/>
            <a:ext cx="3773722" cy="3773722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265B6165-19C3-4BEB-8597-C699CF7AF98C}"/>
              </a:ext>
            </a:extLst>
          </p:cNvPr>
          <p:cNvSpPr txBox="1"/>
          <p:nvPr/>
        </p:nvSpPr>
        <p:spPr>
          <a:xfrm rot="10800000" flipH="1" flipV="1">
            <a:off x="1798703" y="-217974"/>
            <a:ext cx="249299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0000" b="0" i="0" u="none" strike="noStrike" kern="1200" cap="none" spc="0" normalizeH="0" baseline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E62F34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  <a:sym typeface="字魂100号-方方先锋体" panose="00000500000000000000" pitchFamily="2" charset="-122"/>
              </a:rPr>
              <a:t>”</a:t>
            </a:r>
            <a:endParaRPr kumimoji="0" lang="zh-CN" altLang="en-US" sz="30000" b="0" i="0" u="none" strike="noStrike" kern="1200" cap="none" spc="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E62F34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  <a:sym typeface="字魂100号-方方先锋体" panose="00000500000000000000" pitchFamily="2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6EEDEC2-26D1-4199-A459-B6898F0F28D5}"/>
              </a:ext>
            </a:extLst>
          </p:cNvPr>
          <p:cNvGrpSpPr/>
          <p:nvPr/>
        </p:nvGrpSpPr>
        <p:grpSpPr>
          <a:xfrm rot="16200000">
            <a:off x="2452255" y="5683863"/>
            <a:ext cx="450199" cy="1898074"/>
            <a:chOff x="138545" y="568036"/>
            <a:chExt cx="450199" cy="1898074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DF698F27-1F4F-4E29-9E24-B4B4132D321D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C753C8D3-A6CF-4B79-A0F9-1855132241DC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72" name="文本框 69">
            <a:extLst>
              <a:ext uri="{FF2B5EF4-FFF2-40B4-BE49-F238E27FC236}">
                <a16:creationId xmlns:a16="http://schemas.microsoft.com/office/drawing/2014/main" id="{8C9DDD05-CC69-442C-A789-410143A381F7}"/>
              </a:ext>
            </a:extLst>
          </p:cNvPr>
          <p:cNvSpPr txBox="1"/>
          <p:nvPr/>
        </p:nvSpPr>
        <p:spPr>
          <a:xfrm>
            <a:off x="2149837" y="3778861"/>
            <a:ext cx="852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Hoàn</a:t>
            </a:r>
            <a:r>
              <a:rPr lang="en-US" altLang="zh-CN" sz="5400" dirty="0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 </a:t>
            </a: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thành</a:t>
            </a:r>
            <a:r>
              <a:rPr lang="en-US" altLang="zh-CN" sz="5400" dirty="0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 </a:t>
            </a: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vào</a:t>
            </a:r>
            <a:r>
              <a:rPr lang="en-US" altLang="zh-CN" sz="5400" dirty="0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 </a:t>
            </a: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vở</a:t>
            </a:r>
            <a:r>
              <a:rPr lang="en-US" altLang="zh-CN" sz="5400" dirty="0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 </a:t>
            </a: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bài</a:t>
            </a:r>
            <a:r>
              <a:rPr lang="en-US" altLang="zh-CN" sz="5400" dirty="0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 </a:t>
            </a:r>
            <a:r>
              <a:rPr lang="en-US" altLang="zh-CN" sz="5400" dirty="0" err="1">
                <a:ln w="28575">
                  <a:noFill/>
                </a:ln>
                <a:solidFill>
                  <a:srgbClr val="C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rPr>
              <a:t>tập</a:t>
            </a:r>
            <a:endParaRPr kumimoji="0" lang="en-US" altLang="zh-CN" sz="5400" b="0" i="0" u="none" strike="noStrike" kern="1200" cap="none" spc="0" normalizeH="0" baseline="0" noProof="0" dirty="0">
              <a:ln w="28575"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  <a:sym typeface="字魂100号-方方先锋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771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B43502B-C879-47C5-A0BB-68D1EC954D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8"/>
          <a:stretch/>
        </p:blipFill>
        <p:spPr>
          <a:xfrm>
            <a:off x="0" y="4746862"/>
            <a:ext cx="12192000" cy="2111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D0204D-B9FD-4FB8-B8E4-398A3FCCF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/>
        </p:blipFill>
        <p:spPr>
          <a:xfrm>
            <a:off x="2768914" y="0"/>
            <a:ext cx="5935248" cy="5387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D45218-F2A9-42C9-B4F3-A091A9E29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9457" y="235527"/>
            <a:ext cx="1807850" cy="14824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C65BAB9-0E59-489B-964F-E16280A40B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1"/>
          <a:stretch/>
        </p:blipFill>
        <p:spPr>
          <a:xfrm flipH="1">
            <a:off x="8505259" y="517885"/>
            <a:ext cx="2999508" cy="42668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A33C1E-7DB4-4845-889E-47A7024DA3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052" y="2633106"/>
            <a:ext cx="2621507" cy="4224894"/>
          </a:xfrm>
          <a:prstGeom prst="rect">
            <a:avLst/>
          </a:prstGeom>
        </p:spPr>
      </p:pic>
      <p:grpSp>
        <p:nvGrpSpPr>
          <p:cNvPr id="16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0943661">
            <a:off x="4334060" y="1984489"/>
            <a:ext cx="2854425" cy="2598761"/>
            <a:chOff x="4227110" y="5569526"/>
            <a:chExt cx="2854425" cy="2598761"/>
          </a:xfrm>
        </p:grpSpPr>
        <p:sp>
          <p:nvSpPr>
            <p:cNvPr id="17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4227110" y="5569526"/>
              <a:ext cx="2824812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GOOD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BYE</a:t>
              </a:r>
              <a:endParaRPr kumimoji="0" lang="en-US" altLang="zh-CN" sz="80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1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4256723" y="5613742"/>
              <a:ext cx="2824812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8000" dirty="0">
                  <a:solidFill>
                    <a:srgbClr val="0070C0"/>
                  </a:solidFill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GOOD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BYE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17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831273" y="1013536"/>
            <a:ext cx="10529454" cy="4830928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803AFBDA-2CF4-4D29-970F-F841D3C3BF89}"/>
              </a:ext>
            </a:extLst>
          </p:cNvPr>
          <p:cNvGrpSpPr/>
          <p:nvPr/>
        </p:nvGrpSpPr>
        <p:grpSpPr>
          <a:xfrm>
            <a:off x="9157855" y="1428631"/>
            <a:ext cx="3146506" cy="732058"/>
            <a:chOff x="9157855" y="904299"/>
            <a:chExt cx="3146506" cy="732058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1CDEF248-8254-42E0-8D1B-4FE95147BE3D}"/>
                </a:ext>
              </a:extLst>
            </p:cNvPr>
            <p:cNvSpPr/>
            <p:nvPr/>
          </p:nvSpPr>
          <p:spPr>
            <a:xfrm>
              <a:off x="9157855" y="914401"/>
              <a:ext cx="3034146" cy="7219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0F5964C9-E167-449E-AC51-E5E489CCA764}"/>
                </a:ext>
              </a:extLst>
            </p:cNvPr>
            <p:cNvSpPr txBox="1"/>
            <p:nvPr/>
          </p:nvSpPr>
          <p:spPr>
            <a:xfrm>
              <a:off x="9180289" y="904299"/>
              <a:ext cx="31240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VN Dzung Dakao" panose="00000400000000000000" pitchFamily="2" charset="0"/>
                  <a:ea typeface="字魂143号-正酷超级黑" panose="00000500000000000000" pitchFamily="2" charset="-122"/>
                  <a:sym typeface="字魂100号-方方先锋体" panose="00000500000000000000" pitchFamily="2" charset="-122"/>
                </a:rPr>
                <a:t>NỘI</a:t>
              </a:r>
              <a:r>
                <a:rPr kumimoji="0" lang="en-US" altLang="zh-CN" sz="4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VN Dzung Dakao" panose="00000400000000000000" pitchFamily="2" charset="0"/>
                  <a:ea typeface="字魂143号-正酷超级黑" panose="00000500000000000000" pitchFamily="2" charset="-122"/>
                  <a:sym typeface="字魂100号-方方先锋体" panose="00000500000000000000" pitchFamily="2" charset="-122"/>
                </a:rPr>
                <a:t> DUNG</a:t>
              </a:r>
              <a:endParaRPr kumimoji="0" lang="zh-CN" altLang="en-US" sz="4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VN Dzung Dakao" panose="00000400000000000000" pitchFamily="2" charset="0"/>
                <a:ea typeface="字魂143号-正酷超级黑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37BE9B22-CEDF-4099-BF1F-D6521FCD6FF1}"/>
              </a:ext>
            </a:extLst>
          </p:cNvPr>
          <p:cNvGrpSpPr/>
          <p:nvPr/>
        </p:nvGrpSpPr>
        <p:grpSpPr>
          <a:xfrm>
            <a:off x="11741801" y="4653776"/>
            <a:ext cx="450199" cy="1898074"/>
            <a:chOff x="138545" y="568036"/>
            <a:chExt cx="450199" cy="1898074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23955524-3E78-492D-BB8E-4FA2DFE7B681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6A2A6B00-F395-499A-B6B7-6663CAD89C84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1540000">
            <a:off x="2477759" y="2526653"/>
            <a:ext cx="4134882" cy="944168"/>
            <a:chOff x="4019837" y="5577357"/>
            <a:chExt cx="4134882" cy="944168"/>
          </a:xfrm>
        </p:grpSpPr>
        <p:sp>
          <p:nvSpPr>
            <p:cNvPr id="100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4036091" y="5577357"/>
              <a:ext cx="41186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KHỞI</a:t>
              </a:r>
              <a:r>
                <a:rPr kumimoji="0" lang="en-US" altLang="zh-CN" sz="54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ĐỘNG</a:t>
              </a:r>
              <a:endParaRPr kumimoji="0" lang="en-US" altLang="zh-CN" sz="54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4019837" y="5598195"/>
              <a:ext cx="41186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KHỞI</a:t>
              </a:r>
              <a:r>
                <a:rPr kumimoji="0" lang="en-US" altLang="zh-CN" sz="5400" b="0" i="0" u="none" strike="noStrike" kern="1200" cap="none" spc="0" normalizeH="0" noProof="0" dirty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ĐỘNG</a:t>
              </a:r>
              <a:endParaRPr kumimoji="0" lang="en-US" altLang="zh-CN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</p:grp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3068789" y="-1203062"/>
            <a:ext cx="3773722" cy="3773722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265B6165-19C3-4BEB-8597-C699CF7AF98C}"/>
              </a:ext>
            </a:extLst>
          </p:cNvPr>
          <p:cNvSpPr txBox="1"/>
          <p:nvPr/>
        </p:nvSpPr>
        <p:spPr>
          <a:xfrm rot="10800000" flipH="1" flipV="1">
            <a:off x="1798703" y="-217974"/>
            <a:ext cx="249299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0000" b="0" i="0" u="none" strike="noStrike" kern="1200" cap="none" spc="0" normalizeH="0" baseline="0" noProof="0" dirty="0">
                <a:ln w="38100">
                  <a:solidFill>
                    <a:sysClr val="windowText" lastClr="000000"/>
                  </a:solidFill>
                </a:ln>
                <a:solidFill>
                  <a:srgbClr val="E62F34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  <a:sym typeface="字魂100号-方方先锋体" panose="00000500000000000000" pitchFamily="2" charset="-122"/>
              </a:rPr>
              <a:t>”</a:t>
            </a:r>
            <a:endParaRPr kumimoji="0" lang="zh-CN" altLang="en-US" sz="30000" b="0" i="0" u="none" strike="noStrike" kern="1200" cap="none" spc="0" normalizeH="0" baseline="0" noProof="0" dirty="0">
              <a:ln w="38100">
                <a:solidFill>
                  <a:sysClr val="windowText" lastClr="000000"/>
                </a:solidFill>
              </a:ln>
              <a:solidFill>
                <a:srgbClr val="E62F34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  <a:sym typeface="字魂100号-方方先锋体" panose="00000500000000000000" pitchFamily="2" charset="-122"/>
            </a:endParaRP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6EEDEC2-26D1-4199-A459-B6898F0F28D5}"/>
              </a:ext>
            </a:extLst>
          </p:cNvPr>
          <p:cNvGrpSpPr/>
          <p:nvPr/>
        </p:nvGrpSpPr>
        <p:grpSpPr>
          <a:xfrm rot="16200000">
            <a:off x="2452255" y="5683863"/>
            <a:ext cx="450199" cy="1898074"/>
            <a:chOff x="138545" y="568036"/>
            <a:chExt cx="450199" cy="1898074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DF698F27-1F4F-4E29-9E24-B4B4132D321D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C753C8D3-A6CF-4B79-A0F9-1855132241DC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EBDF4825-8302-42A0-A6F1-583BD3558075}"/>
              </a:ext>
            </a:extLst>
          </p:cNvPr>
          <p:cNvGrpSpPr/>
          <p:nvPr/>
        </p:nvGrpSpPr>
        <p:grpSpPr>
          <a:xfrm>
            <a:off x="7666566" y="4541967"/>
            <a:ext cx="3678312" cy="933229"/>
            <a:chOff x="4238876" y="5059094"/>
            <a:chExt cx="3678312" cy="933229"/>
          </a:xfrm>
        </p:grpSpPr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id="{4BB45A6B-C509-4CCF-8622-90B37AFF40F2}"/>
                </a:ext>
              </a:extLst>
            </p:cNvPr>
            <p:cNvSpPr txBox="1"/>
            <p:nvPr/>
          </p:nvSpPr>
          <p:spPr>
            <a:xfrm>
              <a:off x="4238876" y="5059094"/>
              <a:ext cx="36754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LUYỆN</a:t>
              </a:r>
              <a:r>
                <a:rPr kumimoji="0" lang="en-US" altLang="zh-CN" sz="54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 TẬP</a:t>
              </a:r>
              <a:endParaRPr kumimoji="0" lang="en-US" altLang="zh-CN" sz="54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8C9DDD05-CC69-442C-A789-410143A381F7}"/>
                </a:ext>
              </a:extLst>
            </p:cNvPr>
            <p:cNvSpPr txBox="1"/>
            <p:nvPr/>
          </p:nvSpPr>
          <p:spPr>
            <a:xfrm>
              <a:off x="4241695" y="5068993"/>
              <a:ext cx="36754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5400" dirty="0">
                  <a:ln w="28575">
                    <a:noFill/>
                  </a:ln>
                  <a:solidFill>
                    <a:srgbClr val="002060"/>
                  </a:solidFill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LUYỆN TẬP</a:t>
              </a:r>
              <a:endParaRPr kumimoji="0" lang="en-US" altLang="zh-CN" sz="5400" b="0" i="0" u="none" strike="noStrike" kern="1200" cap="none" spc="0" normalizeH="0" baseline="0" noProof="0" dirty="0">
                <a:ln w="28575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413447" y="261076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C825D667-4576-4FF4-A47F-93784891D73A}"/>
              </a:ext>
            </a:extLst>
          </p:cNvPr>
          <p:cNvGrpSpPr/>
          <p:nvPr/>
        </p:nvGrpSpPr>
        <p:grpSpPr>
          <a:xfrm>
            <a:off x="3825060" y="3595009"/>
            <a:ext cx="1002378" cy="946958"/>
            <a:chOff x="6245895" y="2218286"/>
            <a:chExt cx="1002378" cy="946958"/>
          </a:xfrm>
        </p:grpSpPr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56545701-0E3A-47CD-9A69-535F6950C795}"/>
                </a:ext>
              </a:extLst>
            </p:cNvPr>
            <p:cNvSpPr/>
            <p:nvPr/>
          </p:nvSpPr>
          <p:spPr>
            <a:xfrm>
              <a:off x="6370585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6" name="椭圆 65">
              <a:extLst>
                <a:ext uri="{FF2B5EF4-FFF2-40B4-BE49-F238E27FC236}">
                  <a16:creationId xmlns:a16="http://schemas.microsoft.com/office/drawing/2014/main" id="{B4D26337-5CDA-46FD-97B0-9B7E31175FE5}"/>
                </a:ext>
              </a:extLst>
            </p:cNvPr>
            <p:cNvSpPr/>
            <p:nvPr/>
          </p:nvSpPr>
          <p:spPr>
            <a:xfrm>
              <a:off x="6245895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8FBAAD31-83C3-4D49-B59C-B53AD1CCD44A}"/>
                </a:ext>
              </a:extLst>
            </p:cNvPr>
            <p:cNvSpPr txBox="1"/>
            <p:nvPr/>
          </p:nvSpPr>
          <p:spPr>
            <a:xfrm>
              <a:off x="6282957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CB1D5771-3FD7-40E8-BFD3-75009495600B}"/>
              </a:ext>
            </a:extLst>
          </p:cNvPr>
          <p:cNvGrpSpPr/>
          <p:nvPr/>
        </p:nvGrpSpPr>
        <p:grpSpPr>
          <a:xfrm>
            <a:off x="6676546" y="4595310"/>
            <a:ext cx="1002378" cy="946958"/>
            <a:chOff x="1413447" y="3646976"/>
            <a:chExt cx="1002378" cy="946958"/>
          </a:xfrm>
        </p:grpSpPr>
        <p:sp>
          <p:nvSpPr>
            <p:cNvPr id="87" name="椭圆 86">
              <a:extLst>
                <a:ext uri="{FF2B5EF4-FFF2-40B4-BE49-F238E27FC236}">
                  <a16:creationId xmlns:a16="http://schemas.microsoft.com/office/drawing/2014/main" id="{829B0302-B3AF-420B-A394-B61F59C811DB}"/>
                </a:ext>
              </a:extLst>
            </p:cNvPr>
            <p:cNvSpPr/>
            <p:nvPr/>
          </p:nvSpPr>
          <p:spPr>
            <a:xfrm>
              <a:off x="1538137" y="371624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88" name="椭圆 87">
              <a:extLst>
                <a:ext uri="{FF2B5EF4-FFF2-40B4-BE49-F238E27FC236}">
                  <a16:creationId xmlns:a16="http://schemas.microsoft.com/office/drawing/2014/main" id="{43251FD0-F88B-4778-A472-563724C38CAB}"/>
                </a:ext>
              </a:extLst>
            </p:cNvPr>
            <p:cNvSpPr/>
            <p:nvPr/>
          </p:nvSpPr>
          <p:spPr>
            <a:xfrm>
              <a:off x="1413447" y="364697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89" name="文本框 88">
              <a:extLst>
                <a:ext uri="{FF2B5EF4-FFF2-40B4-BE49-F238E27FC236}">
                  <a16:creationId xmlns:a16="http://schemas.microsoft.com/office/drawing/2014/main" id="{A5CD93E6-B42E-45B6-9F82-95E0A63DDF82}"/>
                </a:ext>
              </a:extLst>
            </p:cNvPr>
            <p:cNvSpPr txBox="1"/>
            <p:nvPr/>
          </p:nvSpPr>
          <p:spPr>
            <a:xfrm>
              <a:off x="1450509" y="367026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rPr>
                <a:t>03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</p:grpSp>
      <p:grpSp>
        <p:nvGrpSpPr>
          <p:cNvPr id="50" name="组合 67">
            <a:extLst>
              <a:ext uri="{FF2B5EF4-FFF2-40B4-BE49-F238E27FC236}">
                <a16:creationId xmlns:a16="http://schemas.microsoft.com/office/drawing/2014/main" id="{EBDF4825-8302-42A0-A6F1-583BD3558075}"/>
              </a:ext>
            </a:extLst>
          </p:cNvPr>
          <p:cNvGrpSpPr/>
          <p:nvPr/>
        </p:nvGrpSpPr>
        <p:grpSpPr>
          <a:xfrm>
            <a:off x="4864608" y="3557779"/>
            <a:ext cx="3395094" cy="933229"/>
            <a:chOff x="4238876" y="5059094"/>
            <a:chExt cx="3395094" cy="933229"/>
          </a:xfrm>
        </p:grpSpPr>
        <p:sp>
          <p:nvSpPr>
            <p:cNvPr id="71" name="文本框 68">
              <a:extLst>
                <a:ext uri="{FF2B5EF4-FFF2-40B4-BE49-F238E27FC236}">
                  <a16:creationId xmlns:a16="http://schemas.microsoft.com/office/drawing/2014/main" id="{4BB45A6B-C509-4CCF-8622-90B37AFF40F2}"/>
                </a:ext>
              </a:extLst>
            </p:cNvPr>
            <p:cNvSpPr txBox="1"/>
            <p:nvPr/>
          </p:nvSpPr>
          <p:spPr>
            <a:xfrm>
              <a:off x="4238876" y="5059094"/>
              <a:ext cx="339227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TRÒ</a:t>
              </a:r>
              <a:r>
                <a:rPr kumimoji="0" lang="en-US" altLang="zh-CN" sz="54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 CHƠI</a:t>
              </a:r>
              <a:endParaRPr kumimoji="0" lang="en-US" altLang="zh-CN" sz="54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72" name="文本框 69">
              <a:extLst>
                <a:ext uri="{FF2B5EF4-FFF2-40B4-BE49-F238E27FC236}">
                  <a16:creationId xmlns:a16="http://schemas.microsoft.com/office/drawing/2014/main" id="{8C9DDD05-CC69-442C-A789-410143A381F7}"/>
                </a:ext>
              </a:extLst>
            </p:cNvPr>
            <p:cNvSpPr txBox="1"/>
            <p:nvPr/>
          </p:nvSpPr>
          <p:spPr>
            <a:xfrm>
              <a:off x="4241695" y="5068993"/>
              <a:ext cx="339227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5400" dirty="0">
                  <a:ln w="28575">
                    <a:noFill/>
                  </a:ln>
                  <a:solidFill>
                    <a:srgbClr val="C00000"/>
                  </a:solidFill>
                  <a:latin typeface="UVN Dzung Dakao" panose="00000400000000000000" pitchFamily="2" charset="0"/>
                  <a:ea typeface="Cambria" panose="02040503050406030204" pitchFamily="18" charset="0"/>
                  <a:cs typeface="Arial" panose="020B0604020202020204" pitchFamily="34" charset="0"/>
                  <a:sym typeface="字魂100号-方方先锋体" panose="00000500000000000000" pitchFamily="2" charset="-122"/>
                </a:rPr>
                <a:t>TRÒ CHƠI</a:t>
              </a:r>
              <a:endParaRPr kumimoji="0" lang="en-US" altLang="zh-CN" sz="5400" b="0" i="0" u="none" strike="noStrike" kern="1200" cap="none" spc="0" normalizeH="0" baseline="0" noProof="0" dirty="0">
                <a:ln w="28575"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cs typeface="Arial" panose="020B0604020202020204" pitchFamily="34" charset="0"/>
                <a:sym typeface="字魂100号-方方先锋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820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AB43502B-C879-47C5-A0BB-68D1EC954D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8"/>
          <a:stretch/>
        </p:blipFill>
        <p:spPr>
          <a:xfrm>
            <a:off x="0" y="4746862"/>
            <a:ext cx="12192000" cy="21111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8D0204D-B9FD-4FB8-B8E4-398A3FCCF4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" b="20"/>
          <a:stretch/>
        </p:blipFill>
        <p:spPr>
          <a:xfrm>
            <a:off x="2768914" y="0"/>
            <a:ext cx="4969299" cy="538788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D45218-F2A9-42C9-B4F3-A091A9E29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9457" y="235527"/>
            <a:ext cx="1807850" cy="148243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C65BAB9-0E59-489B-964F-E16280A40B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1"/>
          <a:stretch/>
        </p:blipFill>
        <p:spPr>
          <a:xfrm flipH="1">
            <a:off x="8505259" y="517885"/>
            <a:ext cx="2999508" cy="42668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1A33C1E-7DB4-4845-889E-47A7024DA3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3052" y="2633106"/>
            <a:ext cx="2621507" cy="4224894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621BFA71-2692-46EB-BEC3-3BB4D8DEB883}"/>
              </a:ext>
            </a:extLst>
          </p:cNvPr>
          <p:cNvGrpSpPr/>
          <p:nvPr/>
        </p:nvGrpSpPr>
        <p:grpSpPr>
          <a:xfrm>
            <a:off x="3181762" y="1272741"/>
            <a:ext cx="1084848" cy="1251936"/>
            <a:chOff x="3409690" y="2314323"/>
            <a:chExt cx="1084848" cy="1251936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8DA819E-9BB6-4F8D-8C0F-6AFD634F8A50}"/>
                </a:ext>
              </a:extLst>
            </p:cNvPr>
            <p:cNvSpPr txBox="1"/>
            <p:nvPr/>
          </p:nvSpPr>
          <p:spPr>
            <a:xfrm>
              <a:off x="3473105" y="2314323"/>
              <a:ext cx="102143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solidFill>
                      <a:sysClr val="windowText" lastClr="000000"/>
                    </a:solidFill>
                  </a:ln>
                  <a:noFill/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01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</a:ln>
                <a:noFill/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52AF95A-60F8-4126-BE77-52AA5A079A53}"/>
                </a:ext>
              </a:extLst>
            </p:cNvPr>
            <p:cNvSpPr txBox="1"/>
            <p:nvPr/>
          </p:nvSpPr>
          <p:spPr>
            <a:xfrm>
              <a:off x="3409690" y="2365930"/>
              <a:ext cx="102143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>
                  <a:ln w="28575"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字魂100号-方方先锋体" panose="00000500000000000000" pitchFamily="2" charset="-122"/>
                  <a:sym typeface="字魂100号-方方先锋体" panose="00000500000000000000" pitchFamily="2" charset="-122"/>
                </a:rPr>
                <a:t>01</a:t>
              </a:r>
              <a:endParaRPr kumimoji="0" lang="zh-CN" altLang="en-US" sz="7200" b="1" i="0" u="none" strike="noStrike" kern="1200" cap="none" spc="0" normalizeH="0" baseline="0" noProof="0" dirty="0">
                <a:ln w="28575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字魂100号-方方先锋体" panose="00000500000000000000" pitchFamily="2" charset="-122"/>
                <a:sym typeface="字魂100号-方方先锋体" panose="00000500000000000000" pitchFamily="2" charset="-122"/>
              </a:endParaRPr>
            </a:p>
          </p:txBody>
        </p:sp>
      </p:grpSp>
      <p:grpSp>
        <p:nvGrpSpPr>
          <p:cNvPr id="16" name="组合 97">
            <a:extLst>
              <a:ext uri="{FF2B5EF4-FFF2-40B4-BE49-F238E27FC236}">
                <a16:creationId xmlns:a16="http://schemas.microsoft.com/office/drawing/2014/main" id="{CD16FECB-4DE1-45C4-BA90-C57D62FE79D4}"/>
              </a:ext>
            </a:extLst>
          </p:cNvPr>
          <p:cNvGrpSpPr/>
          <p:nvPr/>
        </p:nvGrpSpPr>
        <p:grpSpPr>
          <a:xfrm rot="20943661">
            <a:off x="3675988" y="2141309"/>
            <a:ext cx="3251435" cy="2575382"/>
            <a:chOff x="4005669" y="5569524"/>
            <a:chExt cx="3251435" cy="2575382"/>
          </a:xfrm>
        </p:grpSpPr>
        <p:sp>
          <p:nvSpPr>
            <p:cNvPr id="17" name="文本框 99">
              <a:extLst>
                <a:ext uri="{FF2B5EF4-FFF2-40B4-BE49-F238E27FC236}">
                  <a16:creationId xmlns:a16="http://schemas.microsoft.com/office/drawing/2014/main" id="{F59ADDBF-9472-4A10-BE1B-F0BD150AFBA6}"/>
                </a:ext>
              </a:extLst>
            </p:cNvPr>
            <p:cNvSpPr txBox="1"/>
            <p:nvPr/>
          </p:nvSpPr>
          <p:spPr>
            <a:xfrm rot="60000">
              <a:off x="4021923" y="5569524"/>
              <a:ext cx="3235181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KHỞI</a:t>
              </a:r>
              <a:r>
                <a:rPr kumimoji="0" lang="en-US" altLang="zh-CN" sz="80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noProof="0" dirty="0">
                  <a:ln w="76200"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  <a:solidFill>
                    <a:schemeClr val="accent3">
                      <a:lumMod val="75000"/>
                    </a:schemeClr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ĐỘNG</a:t>
              </a:r>
              <a:endParaRPr kumimoji="0" lang="en-US" altLang="zh-CN" sz="8000" b="0" i="0" u="none" strike="noStrike" kern="1200" cap="none" spc="0" normalizeH="0" baseline="0" noProof="0" dirty="0">
                <a:ln w="7620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  <p:sp>
          <p:nvSpPr>
            <p:cNvPr id="19" name="文本框 98">
              <a:extLst>
                <a:ext uri="{FF2B5EF4-FFF2-40B4-BE49-F238E27FC236}">
                  <a16:creationId xmlns:a16="http://schemas.microsoft.com/office/drawing/2014/main" id="{048F13A2-ACC6-4197-83F5-2F159FB68192}"/>
                </a:ext>
              </a:extLst>
            </p:cNvPr>
            <p:cNvSpPr txBox="1"/>
            <p:nvPr/>
          </p:nvSpPr>
          <p:spPr>
            <a:xfrm rot="60000">
              <a:off x="4005669" y="5590361"/>
              <a:ext cx="3235181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EE65B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KHỞI</a:t>
              </a:r>
              <a:r>
                <a:rPr kumimoji="0" lang="en-US" altLang="zh-CN" sz="8000" b="0" i="0" u="none" strike="noStrike" kern="1200" cap="none" spc="0" normalizeH="0" noProof="0" dirty="0">
                  <a:ln>
                    <a:noFill/>
                  </a:ln>
                  <a:solidFill>
                    <a:srgbClr val="FEE65B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noProof="0" dirty="0">
                  <a:ln>
                    <a:noFill/>
                  </a:ln>
                  <a:solidFill>
                    <a:srgbClr val="FEE65B"/>
                  </a:solidFill>
                  <a:effectLst/>
                  <a:uLnTx/>
                  <a:uFillTx/>
                  <a:latin typeface="UVN Dzung Dakao" panose="00000400000000000000" pitchFamily="2" charset="0"/>
                  <a:ea typeface="Cambria" panose="02040503050406030204" pitchFamily="18" charset="0"/>
                  <a:sym typeface="字魂100号-方方先锋体" panose="00000500000000000000" pitchFamily="2" charset="-122"/>
                </a:rPr>
                <a:t>ĐỘNG</a:t>
              </a:r>
              <a:endPara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FEE65B"/>
                </a:solidFill>
                <a:effectLst/>
                <a:uLnTx/>
                <a:uFillTx/>
                <a:latin typeface="UVN Dzung Dakao" panose="00000400000000000000" pitchFamily="2" charset="0"/>
                <a:ea typeface="Cambria" panose="02040503050406030204" pitchFamily="18" charset="0"/>
                <a:sym typeface="字魂100号-方方先锋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74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C65D11BA-E1E1-40D9-90DE-ECF26A9304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37" b="500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422031"/>
            <a:ext cx="11392244" cy="6385880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765682" y="4757155"/>
            <a:ext cx="2508238" cy="2508238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F698F27-1F4F-4E29-9E24-B4B4132D321D}"/>
              </a:ext>
            </a:extLst>
          </p:cNvPr>
          <p:cNvSpPr/>
          <p:nvPr/>
        </p:nvSpPr>
        <p:spPr>
          <a:xfrm>
            <a:off x="1728318" y="6413134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85119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01098" y="2407525"/>
            <a:ext cx="7280031" cy="2528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22493" y="712189"/>
            <a:ext cx="89954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605; 7362; 2640; 4136; 1207; 20601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2747" y="2401977"/>
            <a:ext cx="1093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2?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2188" y="3123472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3?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9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6592" y="3826298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5?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62188" y="4529126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nhưng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6592" y="5232622"/>
            <a:ext cx="10201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27582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7" grpId="0"/>
      <p:bldP spid="49" grpId="0"/>
      <p:bldP spid="73" grpId="0"/>
      <p:bldP spid="74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422031"/>
            <a:ext cx="11392244" cy="6385880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765682" y="4757155"/>
            <a:ext cx="2508238" cy="2508238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F698F27-1F4F-4E29-9E24-B4B4132D321D}"/>
              </a:ext>
            </a:extLst>
          </p:cNvPr>
          <p:cNvSpPr/>
          <p:nvPr/>
        </p:nvSpPr>
        <p:spPr>
          <a:xfrm>
            <a:off x="1728318" y="6413134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85119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22493" y="712189"/>
            <a:ext cx="89954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605; 7362; 2640; 4136; 1207; 20601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7852" y="2111256"/>
            <a:ext cx="1093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2?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7293" y="2832751"/>
            <a:ext cx="514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chia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77293" y="4464622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chia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94251" y="3491203"/>
            <a:ext cx="1857563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7362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08406" y="3479082"/>
            <a:ext cx="185756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2640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22561" y="3439725"/>
            <a:ext cx="185756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4136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19987" y="5158331"/>
            <a:ext cx="185756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34143" y="5102363"/>
            <a:ext cx="185756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2640</a:t>
            </a:r>
          </a:p>
        </p:txBody>
      </p:sp>
    </p:spTree>
    <p:extLst>
      <p:ext uri="{BB962C8B-B14F-4D97-AF65-F5344CB8AC3E}">
        <p14:creationId xmlns:p14="http://schemas.microsoft.com/office/powerpoint/2010/main" val="7093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73" grpId="0"/>
      <p:bldP spid="2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422031"/>
            <a:ext cx="11392244" cy="6385880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765682" y="4757155"/>
            <a:ext cx="2508238" cy="2508238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F698F27-1F4F-4E29-9E24-B4B4132D321D}"/>
              </a:ext>
            </a:extLst>
          </p:cNvPr>
          <p:cNvSpPr/>
          <p:nvPr/>
        </p:nvSpPr>
        <p:spPr>
          <a:xfrm>
            <a:off x="1728318" y="6413134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85119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22493" y="712189"/>
            <a:ext cx="89954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605; 7362; 2640; 4136; 1207; 20601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7852" y="2111256"/>
            <a:ext cx="1093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3?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7293" y="2832751"/>
            <a:ext cx="514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chia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77293" y="4464622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chia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9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94251" y="3491203"/>
            <a:ext cx="185756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7362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08406" y="3479082"/>
            <a:ext cx="185756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2640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22561" y="3439725"/>
            <a:ext cx="263056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20601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19987" y="5158331"/>
            <a:ext cx="185756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7362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34143" y="5102363"/>
            <a:ext cx="252909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20601</a:t>
            </a:r>
          </a:p>
        </p:txBody>
      </p:sp>
    </p:spTree>
    <p:extLst>
      <p:ext uri="{BB962C8B-B14F-4D97-AF65-F5344CB8AC3E}">
        <p14:creationId xmlns:p14="http://schemas.microsoft.com/office/powerpoint/2010/main" val="40494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73" grpId="0"/>
      <p:bldP spid="2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427383"/>
            <a:ext cx="11392244" cy="6380527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765682" y="4757155"/>
            <a:ext cx="2508238" cy="2508238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F698F27-1F4F-4E29-9E24-B4B4132D321D}"/>
              </a:ext>
            </a:extLst>
          </p:cNvPr>
          <p:cNvSpPr/>
          <p:nvPr/>
        </p:nvSpPr>
        <p:spPr>
          <a:xfrm>
            <a:off x="1728318" y="6413134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85119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01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22493" y="712189"/>
            <a:ext cx="89954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i="1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605; 7362; 2640; 4136; 1207; 20601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7852" y="2111256"/>
            <a:ext cx="1093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6592" y="3322391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nhưng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3?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61228" y="2010048"/>
            <a:ext cx="185756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2640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55128" y="5575028"/>
            <a:ext cx="185756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7852" y="4892417"/>
            <a:ext cx="1109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e)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9?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60460" y="3973792"/>
            <a:ext cx="185756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66517" y="5601192"/>
            <a:ext cx="185756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1207</a:t>
            </a:r>
          </a:p>
        </p:txBody>
      </p:sp>
    </p:spTree>
    <p:extLst>
      <p:ext uri="{BB962C8B-B14F-4D97-AF65-F5344CB8AC3E}">
        <p14:creationId xmlns:p14="http://schemas.microsoft.com/office/powerpoint/2010/main" val="39871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73" grpId="0"/>
      <p:bldP spid="26" grpId="0" animBg="1"/>
      <p:bldP spid="28" grpId="0" animBg="1"/>
      <p:bldP spid="30" grpId="0"/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>
            <a:extLst>
              <a:ext uri="{FF2B5EF4-FFF2-40B4-BE49-F238E27FC236}">
                <a16:creationId xmlns:a16="http://schemas.microsoft.com/office/drawing/2014/main" id="{768C12F6-6B0A-482C-BA92-819AC82972AE}"/>
              </a:ext>
            </a:extLst>
          </p:cNvPr>
          <p:cNvGrpSpPr/>
          <p:nvPr/>
        </p:nvGrpSpPr>
        <p:grpSpPr>
          <a:xfrm>
            <a:off x="494956" y="422031"/>
            <a:ext cx="11392244" cy="6385880"/>
            <a:chOff x="801554" y="609600"/>
            <a:chExt cx="10741292" cy="5460789"/>
          </a:xfrm>
        </p:grpSpPr>
        <p:sp>
          <p:nvSpPr>
            <p:cNvPr id="45" name="任意多边形: 形状 44">
              <a:extLst>
                <a:ext uri="{FF2B5EF4-FFF2-40B4-BE49-F238E27FC236}">
                  <a16:creationId xmlns:a16="http://schemas.microsoft.com/office/drawing/2014/main" id="{66696867-5170-4DFA-A35A-12C19C84340C}"/>
                </a:ext>
              </a:extLst>
            </p:cNvPr>
            <p:cNvSpPr/>
            <p:nvPr/>
          </p:nvSpPr>
          <p:spPr>
            <a:xfrm>
              <a:off x="953954" y="762001"/>
              <a:ext cx="10588892" cy="5308388"/>
            </a:xfrm>
            <a:custGeom>
              <a:avLst/>
              <a:gdLst>
                <a:gd name="connsiteX0" fmla="*/ 734290 w 10588892"/>
                <a:gd name="connsiteY0" fmla="*/ 0 h 5638800"/>
                <a:gd name="connsiteX1" fmla="*/ 10588892 w 10588892"/>
                <a:gd name="connsiteY1" fmla="*/ 0 h 5638800"/>
                <a:gd name="connsiteX2" fmla="*/ 10588892 w 10588892"/>
                <a:gd name="connsiteY2" fmla="*/ 5638800 h 5638800"/>
                <a:gd name="connsiteX3" fmla="*/ 0 w 10588892"/>
                <a:gd name="connsiteY3" fmla="*/ 5638800 h 5638800"/>
                <a:gd name="connsiteX4" fmla="*/ 0 w 10588892"/>
                <a:gd name="connsiteY4" fmla="*/ 734290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892" h="5638800">
                  <a:moveTo>
                    <a:pt x="734290" y="0"/>
                  </a:moveTo>
                  <a:lnTo>
                    <a:pt x="10588892" y="0"/>
                  </a:lnTo>
                  <a:lnTo>
                    <a:pt x="10588892" y="5638800"/>
                  </a:lnTo>
                  <a:lnTo>
                    <a:pt x="0" y="5638800"/>
                  </a:lnTo>
                  <a:lnTo>
                    <a:pt x="0" y="734290"/>
                  </a:lnTo>
                  <a:close/>
                </a:path>
              </a:pathLst>
            </a:custGeom>
            <a:solidFill>
              <a:srgbClr val="2540B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A5C4A0A-11CD-433B-AB22-754152B36C33}"/>
                </a:ext>
              </a:extLst>
            </p:cNvPr>
            <p:cNvGrpSpPr/>
            <p:nvPr/>
          </p:nvGrpSpPr>
          <p:grpSpPr>
            <a:xfrm>
              <a:off x="801554" y="609600"/>
              <a:ext cx="10588892" cy="5308388"/>
              <a:chOff x="801554" y="609601"/>
              <a:chExt cx="10588892" cy="5308388"/>
            </a:xfrm>
          </p:grpSpPr>
          <p:sp>
            <p:nvSpPr>
              <p:cNvPr id="43" name="任意多边形: 形状 42">
                <a:extLst>
                  <a:ext uri="{FF2B5EF4-FFF2-40B4-BE49-F238E27FC236}">
                    <a16:creationId xmlns:a16="http://schemas.microsoft.com/office/drawing/2014/main" id="{8D574AD0-4902-41DB-AD6B-ACC9327951F8}"/>
                  </a:ext>
                </a:extLst>
              </p:cNvPr>
              <p:cNvSpPr/>
              <p:nvPr/>
            </p:nvSpPr>
            <p:spPr>
              <a:xfrm>
                <a:off x="801554" y="609601"/>
                <a:ext cx="10588892" cy="5308388"/>
              </a:xfrm>
              <a:custGeom>
                <a:avLst/>
                <a:gdLst>
                  <a:gd name="connsiteX0" fmla="*/ 734290 w 10588892"/>
                  <a:gd name="connsiteY0" fmla="*/ 0 h 5638800"/>
                  <a:gd name="connsiteX1" fmla="*/ 10588892 w 10588892"/>
                  <a:gd name="connsiteY1" fmla="*/ 0 h 5638800"/>
                  <a:gd name="connsiteX2" fmla="*/ 10588892 w 10588892"/>
                  <a:gd name="connsiteY2" fmla="*/ 5638800 h 5638800"/>
                  <a:gd name="connsiteX3" fmla="*/ 0 w 10588892"/>
                  <a:gd name="connsiteY3" fmla="*/ 5638800 h 5638800"/>
                  <a:gd name="connsiteX4" fmla="*/ 0 w 10588892"/>
                  <a:gd name="connsiteY4" fmla="*/ 734290 h 56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88892" h="5638800">
                    <a:moveTo>
                      <a:pt x="734290" y="0"/>
                    </a:moveTo>
                    <a:lnTo>
                      <a:pt x="10588892" y="0"/>
                    </a:lnTo>
                    <a:lnTo>
                      <a:pt x="10588892" y="5638800"/>
                    </a:lnTo>
                    <a:lnTo>
                      <a:pt x="0" y="5638800"/>
                    </a:lnTo>
                    <a:lnTo>
                      <a:pt x="0" y="734290"/>
                    </a:lnTo>
                    <a:close/>
                  </a:path>
                </a:pathLst>
              </a:cu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  <p:sp>
            <p:nvSpPr>
              <p:cNvPr id="44" name="直角三角形 43">
                <a:extLst>
                  <a:ext uri="{FF2B5EF4-FFF2-40B4-BE49-F238E27FC236}">
                    <a16:creationId xmlns:a16="http://schemas.microsoft.com/office/drawing/2014/main" id="{29301A47-C333-40B3-AF0B-8486BC5AB8DA}"/>
                  </a:ext>
                </a:extLst>
              </p:cNvPr>
              <p:cNvSpPr/>
              <p:nvPr/>
            </p:nvSpPr>
            <p:spPr>
              <a:xfrm rot="16200000">
                <a:off x="801554" y="609601"/>
                <a:ext cx="734290" cy="734290"/>
              </a:xfrm>
              <a:prstGeom prst="rtTriangle">
                <a:avLst/>
              </a:prstGeom>
              <a:solidFill>
                <a:srgbClr val="FF2E2E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00号-方方先锋体"/>
                  <a:cs typeface="+mn-cs"/>
                </a:endParaRPr>
              </a:p>
            </p:txBody>
          </p:sp>
        </p:grp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911CA4E4-E19C-4D32-88FC-57B9A12EC2D2}"/>
              </a:ext>
            </a:extLst>
          </p:cNvPr>
          <p:cNvGrpSpPr/>
          <p:nvPr/>
        </p:nvGrpSpPr>
        <p:grpSpPr>
          <a:xfrm>
            <a:off x="0" y="976744"/>
            <a:ext cx="450199" cy="1898074"/>
            <a:chOff x="138545" y="568036"/>
            <a:chExt cx="450199" cy="1898074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E6FBD454-2967-4F1B-9F6F-8728935F19DE}"/>
                </a:ext>
              </a:extLst>
            </p:cNvPr>
            <p:cNvSpPr/>
            <p:nvPr/>
          </p:nvSpPr>
          <p:spPr>
            <a:xfrm rot="5400000">
              <a:off x="-588059" y="1294640"/>
              <a:ext cx="1898074" cy="44486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90A5CB1D-C481-4199-ABF2-FE632BDE0229}"/>
                </a:ext>
              </a:extLst>
            </p:cNvPr>
            <p:cNvSpPr txBox="1"/>
            <p:nvPr/>
          </p:nvSpPr>
          <p:spPr>
            <a:xfrm rot="5400000">
              <a:off x="-560348" y="1317018"/>
              <a:ext cx="18980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TOÁN</a:t>
              </a:r>
              <a:r>
                <a:rPr kumimoji="0" lang="en-US" altLang="zh-CN" sz="2000" b="0" i="0" u="none" strike="noStrike" kern="1200" cap="none" spc="0" normalizeH="0" noProof="0" dirty="0">
                  <a:ln w="38100"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字魂143号-正酷超级黑" panose="00000500000000000000" pitchFamily="2" charset="-122"/>
                  <a:ea typeface="字魂143号-正酷超级黑" panose="00000500000000000000" pitchFamily="2" charset="-122"/>
                  <a:cs typeface="+mn-cs"/>
                  <a:sym typeface="字魂100号-方方先锋体" panose="00000500000000000000" pitchFamily="2" charset="-122"/>
                </a:rPr>
                <a:t> HỌC 4</a:t>
              </a:r>
              <a:endParaRPr kumimoji="0" lang="zh-CN" altLang="en-US" sz="2000" b="0" i="0" u="none" strike="noStrike" kern="1200" cap="none" spc="0" normalizeH="0" baseline="0" noProof="0" dirty="0">
                <a:ln w="3810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43号-正酷超级黑" panose="00000500000000000000" pitchFamily="2" charset="-122"/>
                <a:ea typeface="字魂143号-正酷超级黑" panose="00000500000000000000" pitchFamily="2" charset="-122"/>
                <a:cs typeface="+mn-cs"/>
                <a:sym typeface="字魂100号-方方先锋体" panose="00000500000000000000" pitchFamily="2" charset="-122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23955524-3E78-492D-BB8E-4FA2DFE7B681}"/>
              </a:ext>
            </a:extLst>
          </p:cNvPr>
          <p:cNvSpPr/>
          <p:nvPr/>
        </p:nvSpPr>
        <p:spPr>
          <a:xfrm rot="5400000">
            <a:off x="11015197" y="5380380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pic>
        <p:nvPicPr>
          <p:cNvPr id="51" name="图片 50">
            <a:extLst>
              <a:ext uri="{FF2B5EF4-FFF2-40B4-BE49-F238E27FC236}">
                <a16:creationId xmlns:a16="http://schemas.microsoft.com/office/drawing/2014/main" id="{D9B3CB98-C340-4D24-AA74-9B42699BE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89630">
            <a:off x="9765682" y="4757155"/>
            <a:ext cx="2508238" cy="2508238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DF698F27-1F4F-4E29-9E24-B4B4132D321D}"/>
              </a:ext>
            </a:extLst>
          </p:cNvPr>
          <p:cNvSpPr/>
          <p:nvPr/>
        </p:nvSpPr>
        <p:spPr>
          <a:xfrm>
            <a:off x="1728318" y="6413134"/>
            <a:ext cx="1898074" cy="44486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00号-方方先锋体"/>
              <a:cs typeface="+mn-cs"/>
            </a:endParaRPr>
          </a:p>
        </p:txBody>
      </p: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ABA74746-6907-491F-AEBA-648C8EE6867B}"/>
              </a:ext>
            </a:extLst>
          </p:cNvPr>
          <p:cNvGrpSpPr/>
          <p:nvPr/>
        </p:nvGrpSpPr>
        <p:grpSpPr>
          <a:xfrm>
            <a:off x="1101458" y="851192"/>
            <a:ext cx="1002378" cy="946958"/>
            <a:chOff x="1413447" y="2218286"/>
            <a:chExt cx="1002378" cy="946958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5A26DB19-FC83-47B8-B634-8932C03FD13C}"/>
                </a:ext>
              </a:extLst>
            </p:cNvPr>
            <p:cNvSpPr/>
            <p:nvPr/>
          </p:nvSpPr>
          <p:spPr>
            <a:xfrm>
              <a:off x="1538137" y="2287556"/>
              <a:ext cx="877688" cy="877688"/>
            </a:xfrm>
            <a:prstGeom prst="ellipse">
              <a:avLst/>
            </a:prstGeom>
            <a:solidFill>
              <a:srgbClr val="2540B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0" name="椭圆 89">
              <a:extLst>
                <a:ext uri="{FF2B5EF4-FFF2-40B4-BE49-F238E27FC236}">
                  <a16:creationId xmlns:a16="http://schemas.microsoft.com/office/drawing/2014/main" id="{15AD6F53-BDFA-46EE-BF47-EF0A7EB34C36}"/>
                </a:ext>
              </a:extLst>
            </p:cNvPr>
            <p:cNvSpPr/>
            <p:nvPr/>
          </p:nvSpPr>
          <p:spPr>
            <a:xfrm>
              <a:off x="1413447" y="2218286"/>
              <a:ext cx="877688" cy="877688"/>
            </a:xfrm>
            <a:prstGeom prst="ellipse">
              <a:avLst/>
            </a:prstGeom>
            <a:solidFill>
              <a:srgbClr val="FF2E2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00号-方方先锋体"/>
                <a:cs typeface="+mn-cs"/>
              </a:endParaRPr>
            </a:p>
          </p:txBody>
        </p:sp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2DCEA9A6-49F6-4ED5-AF1A-5EEE69166532}"/>
                </a:ext>
              </a:extLst>
            </p:cNvPr>
            <p:cNvSpPr txBox="1"/>
            <p:nvPr/>
          </p:nvSpPr>
          <p:spPr>
            <a:xfrm>
              <a:off x="1450509" y="2241570"/>
              <a:ext cx="80356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>
                  <a:ln w="19050">
                    <a:solidFill>
                      <a:srgbClr val="000000"/>
                    </a:solidFill>
                  </a:ln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02</a:t>
              </a:r>
              <a:endParaRPr kumimoji="0" lang="zh-CN" altLang="en-US" sz="4000" b="0" i="0" u="none" strike="noStrike" kern="1200" cap="none" spc="0" normalizeH="0" baseline="0" noProof="0" dirty="0">
                <a:ln w="19050">
                  <a:solidFill>
                    <a:srgbClr val="000000"/>
                  </a:solidFill>
                </a:ln>
                <a:effectLst/>
                <a:uLnTx/>
                <a:uFillTx/>
                <a:latin typeface="Cambria" panose="02040503050406030204" pitchFamily="18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001529" y="988275"/>
            <a:ext cx="9826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chữ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số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thích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hợp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vào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ô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trống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để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lang="en-US" sz="4000" b="1" i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77852" y="2009518"/>
            <a:ext cx="10936378" cy="707886"/>
            <a:chOff x="677852" y="2111256"/>
            <a:chExt cx="10936378" cy="707886"/>
          </a:xfrm>
        </p:grpSpPr>
        <p:sp>
          <p:nvSpPr>
            <p:cNvPr id="47" name="TextBox 46"/>
            <p:cNvSpPr txBox="1"/>
            <p:nvPr/>
          </p:nvSpPr>
          <p:spPr>
            <a:xfrm>
              <a:off x="677852" y="2111256"/>
              <a:ext cx="10936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a)         52 chia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3;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76765" y="2157093"/>
              <a:ext cx="700516" cy="62408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endPara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42071" y="2882757"/>
            <a:ext cx="10936378" cy="707886"/>
            <a:chOff x="677852" y="2111256"/>
            <a:chExt cx="10936378" cy="707886"/>
          </a:xfrm>
        </p:grpSpPr>
        <p:sp>
          <p:nvSpPr>
            <p:cNvPr id="29" name="TextBox 28"/>
            <p:cNvSpPr txBox="1"/>
            <p:nvPr/>
          </p:nvSpPr>
          <p:spPr>
            <a:xfrm>
              <a:off x="677852" y="2111256"/>
              <a:ext cx="10936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b) 1       8 chia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9;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627607" y="2170605"/>
              <a:ext cx="700516" cy="62408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endPara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6592" y="3797463"/>
            <a:ext cx="10936378" cy="707886"/>
            <a:chOff x="677852" y="2111256"/>
            <a:chExt cx="10936378" cy="707886"/>
          </a:xfrm>
        </p:grpSpPr>
        <p:sp>
          <p:nvSpPr>
            <p:cNvPr id="35" name="TextBox 34"/>
            <p:cNvSpPr txBox="1"/>
            <p:nvPr/>
          </p:nvSpPr>
          <p:spPr>
            <a:xfrm>
              <a:off x="677852" y="2111256"/>
              <a:ext cx="10936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c)  92        chia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cả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2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5;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963344" y="2153154"/>
              <a:ext cx="700516" cy="62408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endPara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27811" y="4785987"/>
            <a:ext cx="10936378" cy="707886"/>
            <a:chOff x="677852" y="2111256"/>
            <a:chExt cx="10936378" cy="707886"/>
          </a:xfrm>
        </p:grpSpPr>
        <p:sp>
          <p:nvSpPr>
            <p:cNvPr id="39" name="TextBox 38"/>
            <p:cNvSpPr txBox="1"/>
            <p:nvPr/>
          </p:nvSpPr>
          <p:spPr>
            <a:xfrm>
              <a:off x="677852" y="2111256"/>
              <a:ext cx="10936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d)  25        chia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cả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5 </a:t>
              </a:r>
              <a:r>
                <a:rPr lang="en-US" sz="4000" dirty="0" err="1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schemeClr val="accent4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3 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026880" y="2153154"/>
              <a:ext cx="700516" cy="62408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endParaRPr lang="en-US" sz="5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237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754742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DA2E2F"/>
    </a:accent1>
    <a:accent2>
      <a:srgbClr val="FFD239"/>
    </a:accent2>
    <a:accent3>
      <a:srgbClr val="DA2E2F"/>
    </a:accent3>
    <a:accent4>
      <a:srgbClr val="FFD239"/>
    </a:accent4>
    <a:accent5>
      <a:srgbClr val="DA2E2F"/>
    </a:accent5>
    <a:accent6>
      <a:srgbClr val="FFD23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733</Words>
  <Application>Microsoft Office PowerPoint</Application>
  <PresentationFormat>Widescreen</PresentationFormat>
  <Paragraphs>161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SVN-Block</vt:lpstr>
      <vt:lpstr>Calibri</vt:lpstr>
      <vt:lpstr>SVN-SAF</vt:lpstr>
      <vt:lpstr>UTM Colossalis</vt:lpstr>
      <vt:lpstr>UVN Bay Buom Nang</vt:lpstr>
      <vt:lpstr>Calibri Light</vt:lpstr>
      <vt:lpstr>Arial</vt:lpstr>
      <vt:lpstr>Arial Black</vt:lpstr>
      <vt:lpstr>Times New Roman</vt:lpstr>
      <vt:lpstr>等线</vt:lpstr>
      <vt:lpstr>UVN Dzung Dakao</vt:lpstr>
      <vt:lpstr>SVN-Lobster</vt:lpstr>
      <vt:lpstr>Cambria</vt:lpstr>
      <vt:lpstr>字魂100号-方方先锋体</vt:lpstr>
      <vt:lpstr>字魂143号-正酷超级黑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25</cp:revision>
  <dcterms:created xsi:type="dcterms:W3CDTF">2022-03-28T08:58:00Z</dcterms:created>
  <dcterms:modified xsi:type="dcterms:W3CDTF">2023-07-24T18:32:25Z</dcterms:modified>
</cp:coreProperties>
</file>