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7" r:id="rId3"/>
    <p:sldId id="270" r:id="rId4"/>
    <p:sldId id="259" r:id="rId5"/>
    <p:sldId id="269" r:id="rId6"/>
    <p:sldId id="272" r:id="rId7"/>
    <p:sldId id="261" r:id="rId8"/>
    <p:sldId id="262" r:id="rId9"/>
    <p:sldId id="273" r:id="rId10"/>
    <p:sldId id="274" r:id="rId11"/>
    <p:sldId id="265" r:id="rId12"/>
    <p:sldId id="271" r:id="rId13"/>
    <p:sldId id="267" r:id="rId14"/>
  </p:sldIdLst>
  <p:sldSz cx="12192000" cy="6858000"/>
  <p:notesSz cx="6858000" cy="9144000"/>
  <p:embeddedFontLst>
    <p:embeddedFont>
      <p:font typeface="Calibri" panose="020F0502020204030204" pitchFamily="34" charset="0"/>
      <p:regular r:id="rId15"/>
      <p:bold r:id="rId16"/>
      <p:italic r:id="rId17"/>
      <p:boldItalic r:id="rId18"/>
    </p:embeddedFont>
    <p:embeddedFont>
      <p:font typeface="Calibri Light" panose="020F0302020204030204" pitchFamily="34" charset="0"/>
      <p:regular r:id="rId19"/>
      <p:italic r:id="rId20"/>
    </p:embeddedFont>
    <p:embeddedFont>
      <p:font typeface="Cambria" panose="02040503050406030204" pitchFamily="18" charset="0"/>
      <p:regular r:id="rId21"/>
      <p:bold r:id="rId22"/>
      <p:italic r:id="rId23"/>
      <p:boldItalic r:id="rId24"/>
    </p:embeddedFont>
    <p:embeddedFont>
      <p:font typeface="HP001 5 hàng" panose="020B0603050302020204" pitchFamily="34" charset="0"/>
      <p:regular r:id="rId25"/>
      <p:bold r:id="rId26"/>
    </p:embeddedFont>
    <p:embeddedFont>
      <p:font typeface="UTM A&amp;S Graceland" panose="02040603050506020204" pitchFamily="18" charset="0"/>
      <p:regular r:id="rId27"/>
    </p:embeddedFont>
    <p:embeddedFont>
      <p:font typeface="UTM Beautiful Caps" panose="02040603050506020204" pitchFamily="18" charset="0"/>
      <p:regular r:id="rId28"/>
    </p:embeddedFont>
    <p:embeddedFont>
      <p:font typeface="UTM Flavour" panose="02040603050506020204" pitchFamily="18" charset="0"/>
      <p:regular r:id="rId29"/>
    </p:embeddedFont>
    <p:embeddedFont>
      <p:font typeface="UTM Gradoo" panose="02040603050506020204" pitchFamily="18" charset="0"/>
      <p:regular r:id="rId30"/>
    </p:embeddedFont>
    <p:embeddedFont>
      <p:font typeface="UTM Micra" panose="02040603050506020204" pitchFamily="18" charset="0"/>
      <p:regular r:id="rId31"/>
    </p:embeddedFont>
    <p:embeddedFont>
      <p:font typeface="UTM Wedding K&amp;T" panose="02040603050506020204" pitchFamily="18" charset="0"/>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535B"/>
    <a:srgbClr val="A6BFB9"/>
    <a:srgbClr val="C16B09"/>
    <a:srgbClr val="EEED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4779" autoAdjust="0"/>
    <p:restoredTop sz="94660"/>
  </p:normalViewPr>
  <p:slideViewPr>
    <p:cSldViewPr snapToGrid="0">
      <p:cViewPr varScale="1">
        <p:scale>
          <a:sx n="73" d="100"/>
          <a:sy n="73" d="100"/>
        </p:scale>
        <p:origin x="63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font" Target="fonts/font18.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5762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ACD2F32-105D-422C-A092-138197329C08}"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1FBDE39-77FA-43BB-A6EB-EF94000EF6DB}" type="slidenum">
              <a:rPr lang="en-US" smtClean="0"/>
              <a:t>‹#›</a:t>
            </a:fld>
            <a:endParaRPr lang="en-US"/>
          </a:p>
        </p:txBody>
      </p:sp>
    </p:spTree>
    <p:extLst>
      <p:ext uri="{BB962C8B-B14F-4D97-AF65-F5344CB8AC3E}">
        <p14:creationId xmlns:p14="http://schemas.microsoft.com/office/powerpoint/2010/main" val="2932258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ACD2F32-105D-422C-A092-138197329C08}"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1FBDE39-77FA-43BB-A6EB-EF94000EF6DB}" type="slidenum">
              <a:rPr lang="en-US" smtClean="0"/>
              <a:t>‹#›</a:t>
            </a:fld>
            <a:endParaRPr lang="en-US"/>
          </a:p>
        </p:txBody>
      </p:sp>
    </p:spTree>
    <p:extLst>
      <p:ext uri="{BB962C8B-B14F-4D97-AF65-F5344CB8AC3E}">
        <p14:creationId xmlns:p14="http://schemas.microsoft.com/office/powerpoint/2010/main" val="932116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6449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ACD2F32-105D-422C-A092-138197329C08}"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1FBDE39-77FA-43BB-A6EB-EF94000EF6DB}" type="slidenum">
              <a:rPr lang="en-US" smtClean="0"/>
              <a:t>‹#›</a:t>
            </a:fld>
            <a:endParaRPr lang="en-US"/>
          </a:p>
        </p:txBody>
      </p:sp>
    </p:spTree>
    <p:extLst>
      <p:ext uri="{BB962C8B-B14F-4D97-AF65-F5344CB8AC3E}">
        <p14:creationId xmlns:p14="http://schemas.microsoft.com/office/powerpoint/2010/main" val="3832993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ACD2F32-105D-422C-A092-138197329C08}" type="datetimeFigureOut">
              <a:rPr lang="en-US" smtClean="0"/>
              <a:t>7/25/2023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51FBDE39-77FA-43BB-A6EB-EF94000EF6DB}" type="slidenum">
              <a:rPr lang="en-US" smtClean="0"/>
              <a:t>‹#›</a:t>
            </a:fld>
            <a:endParaRPr lang="en-US"/>
          </a:p>
        </p:txBody>
      </p:sp>
    </p:spTree>
    <p:extLst>
      <p:ext uri="{BB962C8B-B14F-4D97-AF65-F5344CB8AC3E}">
        <p14:creationId xmlns:p14="http://schemas.microsoft.com/office/powerpoint/2010/main" val="1614832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CACD2F32-105D-422C-A092-138197329C08}" type="datetimeFigureOut">
              <a:rPr lang="en-US" smtClean="0"/>
              <a:t>7/25/2023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51FBDE39-77FA-43BB-A6EB-EF94000EF6DB}" type="slidenum">
              <a:rPr lang="en-US" smtClean="0"/>
              <a:t>‹#›</a:t>
            </a:fld>
            <a:endParaRPr lang="en-US"/>
          </a:p>
        </p:txBody>
      </p:sp>
    </p:spTree>
    <p:extLst>
      <p:ext uri="{BB962C8B-B14F-4D97-AF65-F5344CB8AC3E}">
        <p14:creationId xmlns:p14="http://schemas.microsoft.com/office/powerpoint/2010/main" val="3223922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CACD2F32-105D-422C-A092-138197329C08}" type="datetimeFigureOut">
              <a:rPr lang="en-US" smtClean="0"/>
              <a:t>7/25/2023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51FBDE39-77FA-43BB-A6EB-EF94000EF6DB}" type="slidenum">
              <a:rPr lang="en-US" smtClean="0"/>
              <a:t>‹#›</a:t>
            </a:fld>
            <a:endParaRPr lang="en-US"/>
          </a:p>
        </p:txBody>
      </p:sp>
    </p:spTree>
    <p:extLst>
      <p:ext uri="{BB962C8B-B14F-4D97-AF65-F5344CB8AC3E}">
        <p14:creationId xmlns:p14="http://schemas.microsoft.com/office/powerpoint/2010/main" val="4216053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CACD2F32-105D-422C-A092-138197329C08}" type="datetimeFigureOut">
              <a:rPr lang="en-US" smtClean="0"/>
              <a:t>7/25/2023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51FBDE39-77FA-43BB-A6EB-EF94000EF6DB}" type="slidenum">
              <a:rPr lang="en-US" smtClean="0"/>
              <a:t>‹#›</a:t>
            </a:fld>
            <a:endParaRPr lang="en-US"/>
          </a:p>
        </p:txBody>
      </p:sp>
    </p:spTree>
    <p:extLst>
      <p:ext uri="{BB962C8B-B14F-4D97-AF65-F5344CB8AC3E}">
        <p14:creationId xmlns:p14="http://schemas.microsoft.com/office/powerpoint/2010/main" val="3309452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ACD2F32-105D-422C-A092-138197329C08}" type="datetimeFigureOut">
              <a:rPr lang="en-US" smtClean="0"/>
              <a:t>7/25/2023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51FBDE39-77FA-43BB-A6EB-EF94000EF6DB}" type="slidenum">
              <a:rPr lang="en-US" smtClean="0"/>
              <a:t>‹#›</a:t>
            </a:fld>
            <a:endParaRPr lang="en-US"/>
          </a:p>
        </p:txBody>
      </p:sp>
    </p:spTree>
    <p:extLst>
      <p:ext uri="{BB962C8B-B14F-4D97-AF65-F5344CB8AC3E}">
        <p14:creationId xmlns:p14="http://schemas.microsoft.com/office/powerpoint/2010/main" val="175289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ACD2F32-105D-422C-A092-138197329C08}" type="datetimeFigureOut">
              <a:rPr lang="en-US" smtClean="0"/>
              <a:t>7/25/2023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51FBDE39-77FA-43BB-A6EB-EF94000EF6DB}" type="slidenum">
              <a:rPr lang="en-US" smtClean="0"/>
              <a:t>‹#›</a:t>
            </a:fld>
            <a:endParaRPr lang="en-US"/>
          </a:p>
        </p:txBody>
      </p:sp>
    </p:spTree>
    <p:extLst>
      <p:ext uri="{BB962C8B-B14F-4D97-AF65-F5344CB8AC3E}">
        <p14:creationId xmlns:p14="http://schemas.microsoft.com/office/powerpoint/2010/main" val="497898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41128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1.wdp"/><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26105" y="0"/>
            <a:ext cx="4774063" cy="1569660"/>
          </a:xfrm>
          <a:prstGeom prst="rect">
            <a:avLst/>
          </a:prstGeom>
          <a:noFill/>
        </p:spPr>
        <p:txBody>
          <a:bodyPr wrap="none" lIns="91440" tIns="45720" rIns="91440" bIns="45720">
            <a:spAutoFit/>
          </a:bodyPr>
          <a:lstStyle/>
          <a:p>
            <a:pPr algn="ctr"/>
            <a:r>
              <a:rPr lang="en-US" sz="48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UTM Micra" panose="02040603050506020204" pitchFamily="18" charset="0"/>
              </a:rPr>
              <a:t>Chính tả</a:t>
            </a:r>
          </a:p>
          <a:p>
            <a:pPr algn="ctr"/>
            <a:endParaRPr lang="en-US" sz="48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UTM Micra" panose="02040603050506020204" pitchFamily="18" charset="0"/>
            </a:endParaRPr>
          </a:p>
        </p:txBody>
      </p:sp>
      <p:sp>
        <p:nvSpPr>
          <p:cNvPr id="6" name="Rectangle 5"/>
          <p:cNvSpPr/>
          <p:nvPr/>
        </p:nvSpPr>
        <p:spPr>
          <a:xfrm>
            <a:off x="638415" y="5079144"/>
            <a:ext cx="10915169" cy="1569660"/>
          </a:xfrm>
          <a:prstGeom prst="rect">
            <a:avLst/>
          </a:prstGeom>
          <a:noFill/>
        </p:spPr>
        <p:txBody>
          <a:bodyPr wrap="none" lIns="91440" tIns="45720" rIns="91440" bIns="45720">
            <a:spAutoFit/>
          </a:bodyPr>
          <a:lstStyle/>
          <a:p>
            <a:pPr algn="ctr"/>
            <a:r>
              <a:rPr lang="en-US" sz="9600" b="1" cap="none" spc="0" dirty="0">
                <a:ln w="22225" cmpd="sng">
                  <a:solidFill>
                    <a:schemeClr val="accent4"/>
                  </a:solidFill>
                  <a:prstDash val="solid"/>
                  <a:bevel/>
                </a:ln>
                <a:gradFill>
                  <a:gsLst>
                    <a:gs pos="0">
                      <a:schemeClr val="accent4"/>
                    </a:gs>
                    <a:gs pos="4000">
                      <a:schemeClr val="accent4">
                        <a:lumMod val="60000"/>
                        <a:lumOff val="40000"/>
                      </a:schemeClr>
                    </a:gs>
                    <a:gs pos="87000">
                      <a:schemeClr val="accent4">
                        <a:lumMod val="20000"/>
                        <a:lumOff val="80000"/>
                      </a:schemeClr>
                    </a:gs>
                  </a:gsLst>
                  <a:lin ang="5400000"/>
                </a:gradFill>
                <a:effectLst>
                  <a:glow rad="101600">
                    <a:srgbClr val="0070C0">
                      <a:alpha val="60000"/>
                    </a:srgbClr>
                  </a:glow>
                </a:effectLst>
                <a:latin typeface="UTM Beautiful Caps" panose="02040603050506020204" pitchFamily="18" charset="0"/>
              </a:rPr>
              <a:t>Vương quốc vắng nụ cười</a:t>
            </a:r>
          </a:p>
        </p:txBody>
      </p:sp>
      <p:sp>
        <p:nvSpPr>
          <p:cNvPr id="10" name="TextBox 9">
            <a:extLst>
              <a:ext uri="{FF2B5EF4-FFF2-40B4-BE49-F238E27FC236}">
                <a16:creationId xmlns:a16="http://schemas.microsoft.com/office/drawing/2014/main" id="{381C65A2-33E0-4389-8E7E-0B9313A8CD1A}"/>
              </a:ext>
            </a:extLst>
          </p:cNvPr>
          <p:cNvSpPr txBox="1"/>
          <p:nvPr/>
        </p:nvSpPr>
        <p:spPr>
          <a:xfrm>
            <a:off x="480680" y="3874896"/>
            <a:ext cx="3676542" cy="1107996"/>
          </a:xfrm>
          <a:prstGeom prst="rect">
            <a:avLst/>
          </a:prstGeom>
          <a:noFill/>
        </p:spPr>
        <p:txBody>
          <a:bodyPr wrap="square" rtlCol="0">
            <a:spAutoFit/>
          </a:bodyPr>
          <a:lstStyle/>
          <a:p>
            <a:r>
              <a:rPr lang="en-US" sz="6600" b="1" dirty="0" err="1">
                <a:solidFill>
                  <a:srgbClr val="FFFF00"/>
                </a:solidFill>
                <a:latin typeface="UTM Wedding K&amp;T" panose="02040603050506020204" pitchFamily="18" charset="0"/>
              </a:rPr>
              <a:t>Nghe</a:t>
            </a:r>
            <a:r>
              <a:rPr lang="en-US" sz="6600" b="1" dirty="0">
                <a:solidFill>
                  <a:srgbClr val="FFFF00"/>
                </a:solidFill>
                <a:latin typeface="UTM Wedding K&amp;T" panose="02040603050506020204" pitchFamily="18" charset="0"/>
              </a:rPr>
              <a:t> – </a:t>
            </a:r>
            <a:r>
              <a:rPr lang="en-US" sz="6600" b="1" dirty="0" err="1">
                <a:solidFill>
                  <a:srgbClr val="FFFF00"/>
                </a:solidFill>
                <a:latin typeface="UTM Wedding K&amp;T" panose="02040603050506020204" pitchFamily="18" charset="0"/>
              </a:rPr>
              <a:t>viết</a:t>
            </a:r>
            <a:endParaRPr lang="en-US" sz="6600" b="1" dirty="0">
              <a:solidFill>
                <a:srgbClr val="FFFF00"/>
              </a:solidFill>
              <a:latin typeface="UTM Wedding K&amp;T" panose="02040603050506020204" pitchFamily="18" charset="0"/>
            </a:endParaRPr>
          </a:p>
        </p:txBody>
      </p:sp>
    </p:spTree>
    <p:extLst>
      <p:ext uri="{BB962C8B-B14F-4D97-AF65-F5344CB8AC3E}">
        <p14:creationId xmlns:p14="http://schemas.microsoft.com/office/powerpoint/2010/main" val="4271548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par>
                                <p:cTn id="8" presetID="34" presetClass="emph" presetSubtype="0" repeatCount="indefinite" fill="hold" grpId="0" nodeType="withEffect">
                                  <p:stCondLst>
                                    <p:cond delay="0"/>
                                  </p:stCondLst>
                                  <p:iterate type="lt">
                                    <p:tmPct val="10000"/>
                                  </p:iterate>
                                  <p:childTnLst>
                                    <p:animMotion origin="layout" path="M 0 -1.11111E-6 L 0 -0.07222 " pathEditMode="relative" rAng="0" ptsTypes="AA">
                                      <p:cBhvr>
                                        <p:cTn id="9" dur="250" accel="50000" decel="50000" autoRev="1" fill="hold">
                                          <p:stCondLst>
                                            <p:cond delay="0"/>
                                          </p:stCondLst>
                                        </p:cTn>
                                        <p:tgtEl>
                                          <p:spTgt spid="6"/>
                                        </p:tgtEl>
                                        <p:attrNameLst>
                                          <p:attrName>ppt_x</p:attrName>
                                          <p:attrName>ppt_y</p:attrName>
                                        </p:attrNameLst>
                                      </p:cBhvr>
                                      <p:rCtr x="0" y="-3611"/>
                                    </p:animMotion>
                                    <p:animRot by="1500000">
                                      <p:cBhvr>
                                        <p:cTn id="10" dur="125" fill="hold">
                                          <p:stCondLst>
                                            <p:cond delay="0"/>
                                          </p:stCondLst>
                                        </p:cTn>
                                        <p:tgtEl>
                                          <p:spTgt spid="6"/>
                                        </p:tgtEl>
                                        <p:attrNameLst>
                                          <p:attrName>r</p:attrName>
                                        </p:attrNameLst>
                                      </p:cBhvr>
                                    </p:animRot>
                                    <p:animRot by="-1500000">
                                      <p:cBhvr>
                                        <p:cTn id="11" dur="125" fill="hold">
                                          <p:stCondLst>
                                            <p:cond delay="125"/>
                                          </p:stCondLst>
                                        </p:cTn>
                                        <p:tgtEl>
                                          <p:spTgt spid="6"/>
                                        </p:tgtEl>
                                        <p:attrNameLst>
                                          <p:attrName>r</p:attrName>
                                        </p:attrNameLst>
                                      </p:cBhvr>
                                    </p:animRot>
                                    <p:animRot by="-1500000">
                                      <p:cBhvr>
                                        <p:cTn id="12" dur="125" fill="hold">
                                          <p:stCondLst>
                                            <p:cond delay="250"/>
                                          </p:stCondLst>
                                        </p:cTn>
                                        <p:tgtEl>
                                          <p:spTgt spid="6"/>
                                        </p:tgtEl>
                                        <p:attrNameLst>
                                          <p:attrName>r</p:attrName>
                                        </p:attrNameLst>
                                      </p:cBhvr>
                                    </p:animRot>
                                    <p:animRot by="1500000">
                                      <p:cBhvr>
                                        <p:cTn id="13" dur="125" fill="hold">
                                          <p:stCondLst>
                                            <p:cond delay="375"/>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0" y="4919008"/>
            <a:ext cx="9144000" cy="1938992"/>
          </a:xfrm>
          <a:prstGeom prst="rect">
            <a:avLst/>
          </a:prstGeom>
          <a:noFill/>
        </p:spPr>
        <p:txBody>
          <a:bodyPr wrap="square" lIns="91440" tIns="45720" rIns="91440" bIns="45720">
            <a:spAutoFit/>
          </a:bodyPr>
          <a:lstStyle/>
          <a:p>
            <a:pPr algn="ctr"/>
            <a:r>
              <a:rPr lang="en-US" sz="12000" b="1" cap="none" spc="0">
                <a:ln w="12700" cmpd="sng">
                  <a:solidFill>
                    <a:srgbClr val="002060"/>
                  </a:solidFill>
                  <a:prstDash val="solid"/>
                </a:ln>
                <a:gradFill>
                  <a:gsLst>
                    <a:gs pos="0">
                      <a:schemeClr val="accent1">
                        <a:lumMod val="5000"/>
                        <a:lumOff val="95000"/>
                      </a:schemeClr>
                    </a:gs>
                    <a:gs pos="57000">
                      <a:schemeClr val="accent6">
                        <a:lumMod val="75000"/>
                      </a:schemeClr>
                    </a:gs>
                    <a:gs pos="76000">
                      <a:schemeClr val="accent6">
                        <a:lumMod val="60000"/>
                        <a:lumOff val="40000"/>
                      </a:schemeClr>
                    </a:gs>
                    <a:gs pos="35000">
                      <a:schemeClr val="accent6">
                        <a:lumMod val="50000"/>
                      </a:schemeClr>
                    </a:gs>
                    <a:gs pos="100000">
                      <a:srgbClr val="92D050"/>
                    </a:gs>
                  </a:gsLst>
                  <a:lin ang="5400000" scaled="1"/>
                </a:gradFill>
                <a:effectLst/>
                <a:latin typeface="UTM Gradoo" panose="02040603050506020204" pitchFamily="18" charset="0"/>
              </a:rPr>
              <a:t>Soát lỗi</a:t>
            </a:r>
            <a:endParaRPr lang="en-US" sz="12000" b="1" cap="none" spc="0" dirty="0">
              <a:ln w="12700" cmpd="sng">
                <a:solidFill>
                  <a:srgbClr val="002060"/>
                </a:solidFill>
                <a:prstDash val="solid"/>
              </a:ln>
              <a:gradFill>
                <a:gsLst>
                  <a:gs pos="0">
                    <a:schemeClr val="accent1">
                      <a:lumMod val="5000"/>
                      <a:lumOff val="95000"/>
                    </a:schemeClr>
                  </a:gs>
                  <a:gs pos="57000">
                    <a:schemeClr val="accent6">
                      <a:lumMod val="75000"/>
                    </a:schemeClr>
                  </a:gs>
                  <a:gs pos="76000">
                    <a:schemeClr val="accent6">
                      <a:lumMod val="60000"/>
                      <a:lumOff val="40000"/>
                    </a:schemeClr>
                  </a:gs>
                  <a:gs pos="35000">
                    <a:schemeClr val="accent6">
                      <a:lumMod val="50000"/>
                    </a:schemeClr>
                  </a:gs>
                  <a:gs pos="100000">
                    <a:srgbClr val="92D050"/>
                  </a:gs>
                </a:gsLst>
                <a:lin ang="5400000" scaled="1"/>
              </a:gradFill>
              <a:effectLst/>
              <a:latin typeface="UTM Gradoo" panose="02040603050506020204" pitchFamily="18" charset="0"/>
            </a:endParaRPr>
          </a:p>
        </p:txBody>
      </p:sp>
    </p:spTree>
    <p:extLst>
      <p:ext uri="{BB962C8B-B14F-4D97-AF65-F5344CB8AC3E}">
        <p14:creationId xmlns:p14="http://schemas.microsoft.com/office/powerpoint/2010/main" val="3261944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06A964E-5CEC-44E0-8EF6-0E3403F4388B}"/>
              </a:ext>
            </a:extLst>
          </p:cNvPr>
          <p:cNvPicPr>
            <a:picLocks noChangeAspect="1"/>
          </p:cNvPicPr>
          <p:nvPr/>
        </p:nvPicPr>
        <p:blipFill>
          <a:blip r:embed="rId2"/>
          <a:stretch>
            <a:fillRect/>
          </a:stretch>
        </p:blipFill>
        <p:spPr>
          <a:xfrm>
            <a:off x="0" y="0"/>
            <a:ext cx="12389005" cy="6858000"/>
          </a:xfrm>
          <a:prstGeom prst="rect">
            <a:avLst/>
          </a:prstGeom>
        </p:spPr>
      </p:pic>
      <p:sp>
        <p:nvSpPr>
          <p:cNvPr id="5" name="Rectangle 4"/>
          <p:cNvSpPr/>
          <p:nvPr/>
        </p:nvSpPr>
        <p:spPr>
          <a:xfrm>
            <a:off x="6096000" y="1730640"/>
            <a:ext cx="5829791" cy="1938992"/>
          </a:xfrm>
          <a:prstGeom prst="rect">
            <a:avLst/>
          </a:prstGeom>
          <a:noFill/>
        </p:spPr>
        <p:txBody>
          <a:bodyPr wrap="square" lIns="91440" tIns="45720" rIns="91440" bIns="45720">
            <a:spAutoFit/>
          </a:bodyPr>
          <a:lstStyle/>
          <a:p>
            <a:pPr algn="ctr"/>
            <a:r>
              <a:rPr lang="en-US" sz="12000" b="1" cap="none" spc="0" dirty="0">
                <a:ln w="12700" cmpd="sng">
                  <a:solidFill>
                    <a:srgbClr val="002060"/>
                  </a:solidFill>
                  <a:prstDash val="solid"/>
                </a:ln>
                <a:gradFill>
                  <a:gsLst>
                    <a:gs pos="0">
                      <a:schemeClr val="accent1">
                        <a:lumMod val="5000"/>
                        <a:lumOff val="95000"/>
                      </a:schemeClr>
                    </a:gs>
                    <a:gs pos="57000">
                      <a:schemeClr val="accent5">
                        <a:lumMod val="75000"/>
                      </a:schemeClr>
                    </a:gs>
                    <a:gs pos="76000">
                      <a:srgbClr val="86B3DC"/>
                    </a:gs>
                    <a:gs pos="35000">
                      <a:schemeClr val="accent1">
                        <a:lumMod val="75000"/>
                      </a:schemeClr>
                    </a:gs>
                    <a:gs pos="100000">
                      <a:schemeClr val="accent1">
                        <a:lumMod val="50000"/>
                      </a:schemeClr>
                    </a:gs>
                  </a:gsLst>
                  <a:lin ang="5400000" scaled="1"/>
                </a:gradFill>
                <a:effectLst/>
                <a:latin typeface="UTM Gradoo" panose="02040603050506020204" pitchFamily="18" charset="0"/>
              </a:rPr>
              <a:t>Bài tập</a:t>
            </a:r>
          </a:p>
        </p:txBody>
      </p:sp>
    </p:spTree>
    <p:extLst>
      <p:ext uri="{BB962C8B-B14F-4D97-AF65-F5344CB8AC3E}">
        <p14:creationId xmlns:p14="http://schemas.microsoft.com/office/powerpoint/2010/main" val="3171911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 Same Side Corner Rectangle 4">
            <a:extLst>
              <a:ext uri="{FF2B5EF4-FFF2-40B4-BE49-F238E27FC236}">
                <a16:creationId xmlns:a16="http://schemas.microsoft.com/office/drawing/2014/main" id="{F3DD4F5A-0B26-4B66-AB27-C04BC62BCBEA}"/>
              </a:ext>
            </a:extLst>
          </p:cNvPr>
          <p:cNvSpPr/>
          <p:nvPr/>
        </p:nvSpPr>
        <p:spPr>
          <a:xfrm>
            <a:off x="225153" y="182562"/>
            <a:ext cx="11816862" cy="6492875"/>
          </a:xfrm>
          <a:prstGeom prst="round2SameRect">
            <a:avLst/>
          </a:prstGeom>
          <a:solidFill>
            <a:schemeClr val="lt1">
              <a:alpha val="68000"/>
            </a:schemeClr>
          </a:solidFill>
          <a:ln>
            <a:solidFill>
              <a:schemeClr val="accent4">
                <a:lumMod val="20000"/>
                <a:lumOff val="80000"/>
              </a:schemeClr>
            </a:solidFill>
          </a:ln>
        </p:spPr>
        <p:style>
          <a:lnRef idx="2">
            <a:schemeClr val="accent4"/>
          </a:lnRef>
          <a:fillRef idx="1">
            <a:schemeClr val="lt1"/>
          </a:fillRef>
          <a:effectRef idx="0">
            <a:schemeClr val="accent4"/>
          </a:effectRef>
          <a:fontRef idx="minor">
            <a:schemeClr val="dk1"/>
          </a:fontRef>
        </p:style>
        <p:txBody>
          <a:bodyPr rtlCol="0" anchor="ctr"/>
          <a:lstStyle/>
          <a:p>
            <a:pPr algn="just"/>
            <a:endParaRPr lang="en-US" sz="3400" dirty="0">
              <a:solidFill>
                <a:schemeClr val="accent5">
                  <a:lumMod val="50000"/>
                </a:schemeClr>
              </a:solidFill>
              <a:latin typeface="UVN Chim Bien" panose="0209060304050A020404" pitchFamily="18" charset="0"/>
            </a:endParaRPr>
          </a:p>
        </p:txBody>
      </p:sp>
      <p:sp>
        <p:nvSpPr>
          <p:cNvPr id="8" name="Text Box 14">
            <a:extLst>
              <a:ext uri="{FF2B5EF4-FFF2-40B4-BE49-F238E27FC236}">
                <a16:creationId xmlns:a16="http://schemas.microsoft.com/office/drawing/2014/main" id="{E83A0A09-AF61-495A-9DFF-17C7F5FB17BE}"/>
              </a:ext>
            </a:extLst>
          </p:cNvPr>
          <p:cNvSpPr txBox="1">
            <a:spLocks noChangeArrowheads="1"/>
          </p:cNvSpPr>
          <p:nvPr/>
        </p:nvSpPr>
        <p:spPr bwMode="auto">
          <a:xfrm>
            <a:off x="194673" y="2446950"/>
            <a:ext cx="11622397" cy="3970318"/>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sz="3600" b="1" dirty="0">
                <a:solidFill>
                  <a:srgbClr val="002060"/>
                </a:solidFill>
                <a:latin typeface="Times New Roman" panose="02020603050405020304" pitchFamily="18" charset="0"/>
              </a:rPr>
              <a:t>       Ngày 4-1-1889, ông Cô-lin từ Ô-xtrây-li-a gửi một tấm thiếp chúc mừng năm mới cho Uôn-đrốp ở thành phố A-béc-đin, nước Anh. Không hiểu vì ...... mãi đầu năm 2001, tức là 112 năm   ...   , tấm bưu thiếp mới đến được A-béc-đin. Các nhân viên bưu điện  ...  sở sương mù đang gắng   ...   tìm con cháu của cụ Uôn-đrốp để trao tấm thiếp và ...  lỗi vì  ...     chậm trễ này.</a:t>
            </a:r>
            <a:endParaRPr lang="en-US" altLang="en-US" sz="3600" dirty="0">
              <a:solidFill>
                <a:srgbClr val="002060"/>
              </a:solidFill>
              <a:latin typeface="Times New Roman" panose="02020603050405020304" pitchFamily="18" charset="0"/>
            </a:endParaRPr>
          </a:p>
        </p:txBody>
      </p:sp>
      <p:sp>
        <p:nvSpPr>
          <p:cNvPr id="10" name="圆角矩形 4">
            <a:extLst>
              <a:ext uri="{FF2B5EF4-FFF2-40B4-BE49-F238E27FC236}">
                <a16:creationId xmlns:a16="http://schemas.microsoft.com/office/drawing/2014/main" id="{DC7C0B5F-7539-4303-833B-99961C720941}"/>
              </a:ext>
            </a:extLst>
          </p:cNvPr>
          <p:cNvSpPr/>
          <p:nvPr/>
        </p:nvSpPr>
        <p:spPr>
          <a:xfrm>
            <a:off x="576844" y="416546"/>
            <a:ext cx="11038311" cy="1763471"/>
          </a:xfrm>
          <a:prstGeom prst="roundRect">
            <a:avLst/>
          </a:prstGeom>
          <a:solidFill>
            <a:schemeClr val="accent4">
              <a:lumMod val="60000"/>
              <a:lumOff val="40000"/>
            </a:schemeClr>
          </a:solidFill>
          <a:ln w="28575">
            <a:solidFill>
              <a:schemeClr val="accent6">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ct val="50000"/>
              </a:spcBef>
            </a:pPr>
            <a:r>
              <a:rPr lang="en-US" altLang="en-US" sz="3600" b="1" dirty="0">
                <a:solidFill>
                  <a:schemeClr val="accent6">
                    <a:lumMod val="50000"/>
                  </a:schemeClr>
                </a:solidFill>
                <a:latin typeface="Times New Roman" panose="02020603050405020304" pitchFamily="18" charset="0"/>
              </a:rPr>
              <a:t>Tìm những chữ bị bỏ trống trong mẩu chuyện sau bắt đầu bằng </a:t>
            </a:r>
            <a:r>
              <a:rPr lang="en-US" altLang="en-US" sz="3600" b="1" dirty="0">
                <a:solidFill>
                  <a:srgbClr val="FF0000"/>
                </a:solidFill>
                <a:latin typeface="Times New Roman" panose="02020603050405020304" pitchFamily="18" charset="0"/>
              </a:rPr>
              <a:t>s</a:t>
            </a:r>
            <a:r>
              <a:rPr lang="en-US" altLang="en-US" sz="3600" b="1" dirty="0">
                <a:solidFill>
                  <a:schemeClr val="accent6">
                    <a:lumMod val="50000"/>
                  </a:schemeClr>
                </a:solidFill>
                <a:latin typeface="Times New Roman" panose="02020603050405020304" pitchFamily="18" charset="0"/>
              </a:rPr>
              <a:t> hoặc </a:t>
            </a:r>
            <a:r>
              <a:rPr lang="en-US" altLang="en-US" sz="3600" b="1" dirty="0">
                <a:solidFill>
                  <a:srgbClr val="FF0000"/>
                </a:solidFill>
                <a:latin typeface="Times New Roman" panose="02020603050405020304" pitchFamily="18" charset="0"/>
              </a:rPr>
              <a:t>x</a:t>
            </a:r>
            <a:r>
              <a:rPr lang="en-US" altLang="en-US" sz="3600" b="1" dirty="0">
                <a:solidFill>
                  <a:schemeClr val="accent6">
                    <a:lumMod val="50000"/>
                  </a:schemeClr>
                </a:solidFill>
                <a:latin typeface="Times New Roman" panose="02020603050405020304" pitchFamily="18" charset="0"/>
              </a:rPr>
              <a:t> để cho hoàn chỉnh mẩu chuyện:</a:t>
            </a:r>
            <a:endParaRPr lang="en-US" altLang="en-US" sz="3600" dirty="0">
              <a:solidFill>
                <a:schemeClr val="accent6">
                  <a:lumMod val="50000"/>
                </a:schemeClr>
              </a:solidFill>
              <a:latin typeface="Times New Roman" panose="02020603050405020304" pitchFamily="18" charset="0"/>
            </a:endParaRPr>
          </a:p>
        </p:txBody>
      </p:sp>
      <p:sp>
        <p:nvSpPr>
          <p:cNvPr id="11" name="Rounded Rectangle 2">
            <a:extLst>
              <a:ext uri="{FF2B5EF4-FFF2-40B4-BE49-F238E27FC236}">
                <a16:creationId xmlns:a16="http://schemas.microsoft.com/office/drawing/2014/main" id="{BAB2FA54-048A-481E-8B69-6B7E1542EE22}"/>
              </a:ext>
            </a:extLst>
          </p:cNvPr>
          <p:cNvSpPr/>
          <p:nvPr/>
        </p:nvSpPr>
        <p:spPr>
          <a:xfrm>
            <a:off x="7051081" y="3690513"/>
            <a:ext cx="928536" cy="416053"/>
          </a:xfrm>
          <a:prstGeom prst="roundRect">
            <a:avLst/>
          </a:prstGeom>
          <a:ln w="28575"/>
        </p:spPr>
        <p:style>
          <a:lnRef idx="2">
            <a:schemeClr val="accent4"/>
          </a:lnRef>
          <a:fillRef idx="1">
            <a:schemeClr val="lt1"/>
          </a:fillRef>
          <a:effectRef idx="0">
            <a:schemeClr val="accent4"/>
          </a:effectRef>
          <a:fontRef idx="minor">
            <a:schemeClr val="dk1"/>
          </a:fontRef>
        </p:style>
        <p:txBody>
          <a:bodyPr rtlCol="0" anchor="ctr"/>
          <a:lstStyle/>
          <a:p>
            <a:pPr algn="ctr">
              <a:spcBef>
                <a:spcPct val="50000"/>
              </a:spcBef>
            </a:pPr>
            <a:r>
              <a:rPr lang="en-US" altLang="en-US" sz="3600" b="1" dirty="0">
                <a:solidFill>
                  <a:srgbClr val="FFC000"/>
                </a:solidFill>
                <a:latin typeface="Times New Roman" panose="02020603050405020304" pitchFamily="18" charset="0"/>
              </a:rPr>
              <a:t>sao</a:t>
            </a:r>
          </a:p>
        </p:txBody>
      </p:sp>
      <p:sp>
        <p:nvSpPr>
          <p:cNvPr id="12" name="Rounded Rectangle 9">
            <a:extLst>
              <a:ext uri="{FF2B5EF4-FFF2-40B4-BE49-F238E27FC236}">
                <a16:creationId xmlns:a16="http://schemas.microsoft.com/office/drawing/2014/main" id="{47FFE872-A1BC-4B27-A43D-7BC7FFBD79B7}"/>
              </a:ext>
            </a:extLst>
          </p:cNvPr>
          <p:cNvSpPr/>
          <p:nvPr/>
        </p:nvSpPr>
        <p:spPr>
          <a:xfrm>
            <a:off x="3411192" y="4221275"/>
            <a:ext cx="928536" cy="416053"/>
          </a:xfrm>
          <a:prstGeom prst="roundRect">
            <a:avLst/>
          </a:prstGeom>
          <a:ln w="28575"/>
        </p:spPr>
        <p:style>
          <a:lnRef idx="2">
            <a:schemeClr val="accent4"/>
          </a:lnRef>
          <a:fillRef idx="1">
            <a:schemeClr val="lt1"/>
          </a:fillRef>
          <a:effectRef idx="0">
            <a:schemeClr val="accent4"/>
          </a:effectRef>
          <a:fontRef idx="minor">
            <a:schemeClr val="dk1"/>
          </a:fontRef>
        </p:style>
        <p:txBody>
          <a:bodyPr rtlCol="0" anchor="ctr"/>
          <a:lstStyle/>
          <a:p>
            <a:pPr algn="ctr">
              <a:spcBef>
                <a:spcPct val="50000"/>
              </a:spcBef>
            </a:pPr>
            <a:r>
              <a:rPr lang="en-US" altLang="en-US" sz="3600" b="1" dirty="0">
                <a:solidFill>
                  <a:srgbClr val="FFC000"/>
                </a:solidFill>
                <a:latin typeface="Times New Roman" panose="02020603050405020304" pitchFamily="18" charset="0"/>
              </a:rPr>
              <a:t>sau</a:t>
            </a:r>
          </a:p>
        </p:txBody>
      </p:sp>
      <p:sp>
        <p:nvSpPr>
          <p:cNvPr id="13" name="Rounded Rectangle 10">
            <a:extLst>
              <a:ext uri="{FF2B5EF4-FFF2-40B4-BE49-F238E27FC236}">
                <a16:creationId xmlns:a16="http://schemas.microsoft.com/office/drawing/2014/main" id="{1C4F0421-BA84-47AF-AA1A-98E220DE33C4}"/>
              </a:ext>
            </a:extLst>
          </p:cNvPr>
          <p:cNvSpPr/>
          <p:nvPr/>
        </p:nvSpPr>
        <p:spPr>
          <a:xfrm>
            <a:off x="6039437" y="4791858"/>
            <a:ext cx="928536" cy="416053"/>
          </a:xfrm>
          <a:prstGeom prst="roundRect">
            <a:avLst/>
          </a:prstGeom>
          <a:ln w="28575"/>
        </p:spPr>
        <p:style>
          <a:lnRef idx="2">
            <a:schemeClr val="accent4"/>
          </a:lnRef>
          <a:fillRef idx="1">
            <a:schemeClr val="lt1"/>
          </a:fillRef>
          <a:effectRef idx="0">
            <a:schemeClr val="accent4"/>
          </a:effectRef>
          <a:fontRef idx="minor">
            <a:schemeClr val="dk1"/>
          </a:fontRef>
        </p:style>
        <p:txBody>
          <a:bodyPr rtlCol="0" anchor="ctr"/>
          <a:lstStyle/>
          <a:p>
            <a:pPr algn="ctr">
              <a:spcBef>
                <a:spcPct val="50000"/>
              </a:spcBef>
            </a:pPr>
            <a:r>
              <a:rPr lang="en-US" altLang="en-US" sz="3600" b="1" dirty="0">
                <a:solidFill>
                  <a:srgbClr val="FFC000"/>
                </a:solidFill>
                <a:latin typeface="Times New Roman" panose="02020603050405020304" pitchFamily="18" charset="0"/>
              </a:rPr>
              <a:t>xứ</a:t>
            </a:r>
          </a:p>
        </p:txBody>
      </p:sp>
      <p:sp>
        <p:nvSpPr>
          <p:cNvPr id="14" name="Rounded Rectangle 11">
            <a:extLst>
              <a:ext uri="{FF2B5EF4-FFF2-40B4-BE49-F238E27FC236}">
                <a16:creationId xmlns:a16="http://schemas.microsoft.com/office/drawing/2014/main" id="{37DC97A7-6794-4858-9A00-A7F08B77FFD2}"/>
              </a:ext>
            </a:extLst>
          </p:cNvPr>
          <p:cNvSpPr/>
          <p:nvPr/>
        </p:nvSpPr>
        <p:spPr>
          <a:xfrm>
            <a:off x="30480" y="5268871"/>
            <a:ext cx="928536" cy="416053"/>
          </a:xfrm>
          <a:prstGeom prst="roundRect">
            <a:avLst/>
          </a:prstGeom>
          <a:ln w="28575"/>
        </p:spPr>
        <p:style>
          <a:lnRef idx="2">
            <a:schemeClr val="accent4"/>
          </a:lnRef>
          <a:fillRef idx="1">
            <a:schemeClr val="lt1"/>
          </a:fillRef>
          <a:effectRef idx="0">
            <a:schemeClr val="accent4"/>
          </a:effectRef>
          <a:fontRef idx="minor">
            <a:schemeClr val="dk1"/>
          </a:fontRef>
        </p:style>
        <p:txBody>
          <a:bodyPr rtlCol="0" anchor="ctr"/>
          <a:lstStyle/>
          <a:p>
            <a:pPr algn="ctr">
              <a:spcBef>
                <a:spcPct val="50000"/>
              </a:spcBef>
            </a:pPr>
            <a:r>
              <a:rPr lang="en-US" altLang="en-US" sz="3600" b="1" dirty="0">
                <a:solidFill>
                  <a:srgbClr val="FFC000"/>
                </a:solidFill>
                <a:latin typeface="Times New Roman" panose="02020603050405020304" pitchFamily="18" charset="0"/>
              </a:rPr>
              <a:t>sức</a:t>
            </a:r>
          </a:p>
        </p:txBody>
      </p:sp>
      <p:sp>
        <p:nvSpPr>
          <p:cNvPr id="15" name="Rounded Rectangle 12">
            <a:extLst>
              <a:ext uri="{FF2B5EF4-FFF2-40B4-BE49-F238E27FC236}">
                <a16:creationId xmlns:a16="http://schemas.microsoft.com/office/drawing/2014/main" id="{4ED4DEEB-73A7-473B-ACFA-ACED38B6D1D4}"/>
              </a:ext>
            </a:extLst>
          </p:cNvPr>
          <p:cNvSpPr/>
          <p:nvPr/>
        </p:nvSpPr>
        <p:spPr>
          <a:xfrm>
            <a:off x="11263464" y="5268871"/>
            <a:ext cx="928536" cy="416053"/>
          </a:xfrm>
          <a:prstGeom prst="roundRect">
            <a:avLst/>
          </a:prstGeom>
          <a:ln w="28575"/>
        </p:spPr>
        <p:style>
          <a:lnRef idx="2">
            <a:schemeClr val="accent4"/>
          </a:lnRef>
          <a:fillRef idx="1">
            <a:schemeClr val="lt1"/>
          </a:fillRef>
          <a:effectRef idx="0">
            <a:schemeClr val="accent4"/>
          </a:effectRef>
          <a:fontRef idx="minor">
            <a:schemeClr val="dk1"/>
          </a:fontRef>
        </p:style>
        <p:txBody>
          <a:bodyPr rtlCol="0" anchor="ctr"/>
          <a:lstStyle/>
          <a:p>
            <a:pPr algn="ctr">
              <a:spcBef>
                <a:spcPct val="50000"/>
              </a:spcBef>
            </a:pPr>
            <a:r>
              <a:rPr lang="en-US" altLang="en-US" sz="3600" b="1" dirty="0">
                <a:solidFill>
                  <a:srgbClr val="FFC000"/>
                </a:solidFill>
                <a:latin typeface="Times New Roman" panose="02020603050405020304" pitchFamily="18" charset="0"/>
              </a:rPr>
              <a:t>xin</a:t>
            </a:r>
          </a:p>
        </p:txBody>
      </p:sp>
      <p:sp>
        <p:nvSpPr>
          <p:cNvPr id="16" name="Rounded Rectangle 13">
            <a:extLst>
              <a:ext uri="{FF2B5EF4-FFF2-40B4-BE49-F238E27FC236}">
                <a16:creationId xmlns:a16="http://schemas.microsoft.com/office/drawing/2014/main" id="{7D8179B3-1DF9-4083-A2FD-40BD17F1ECF3}"/>
              </a:ext>
            </a:extLst>
          </p:cNvPr>
          <p:cNvSpPr/>
          <p:nvPr/>
        </p:nvSpPr>
        <p:spPr>
          <a:xfrm>
            <a:off x="1266024" y="5824280"/>
            <a:ext cx="928536" cy="416053"/>
          </a:xfrm>
          <a:prstGeom prst="roundRect">
            <a:avLst/>
          </a:prstGeom>
          <a:ln w="28575"/>
        </p:spPr>
        <p:style>
          <a:lnRef idx="2">
            <a:schemeClr val="accent4"/>
          </a:lnRef>
          <a:fillRef idx="1">
            <a:schemeClr val="lt1"/>
          </a:fillRef>
          <a:effectRef idx="0">
            <a:schemeClr val="accent4"/>
          </a:effectRef>
          <a:fontRef idx="minor">
            <a:schemeClr val="dk1"/>
          </a:fontRef>
        </p:style>
        <p:txBody>
          <a:bodyPr rtlCol="0" anchor="ctr"/>
          <a:lstStyle/>
          <a:p>
            <a:pPr algn="ctr">
              <a:spcBef>
                <a:spcPct val="50000"/>
              </a:spcBef>
            </a:pPr>
            <a:r>
              <a:rPr lang="en-US" altLang="en-US" sz="3600" b="1" dirty="0">
                <a:solidFill>
                  <a:srgbClr val="FFC000"/>
                </a:solidFill>
                <a:latin typeface="Times New Roman" panose="02020603050405020304" pitchFamily="18" charset="0"/>
              </a:rPr>
              <a:t>sự</a:t>
            </a:r>
          </a:p>
        </p:txBody>
      </p:sp>
    </p:spTree>
    <p:extLst>
      <p:ext uri="{BB962C8B-B14F-4D97-AF65-F5344CB8AC3E}">
        <p14:creationId xmlns:p14="http://schemas.microsoft.com/office/powerpoint/2010/main" val="3291914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80">
                                          <p:stCondLst>
                                            <p:cond delay="0"/>
                                          </p:stCondLst>
                                        </p:cTn>
                                        <p:tgtEl>
                                          <p:spTgt spid="8"/>
                                        </p:tgtEl>
                                      </p:cBhvr>
                                    </p:animEffect>
                                    <p:anim calcmode="lin" valueType="num">
                                      <p:cBhvr>
                                        <p:cTn id="1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8" dur="26">
                                          <p:stCondLst>
                                            <p:cond delay="650"/>
                                          </p:stCondLst>
                                        </p:cTn>
                                        <p:tgtEl>
                                          <p:spTgt spid="8"/>
                                        </p:tgtEl>
                                      </p:cBhvr>
                                      <p:to x="100000" y="60000"/>
                                    </p:animScale>
                                    <p:animScale>
                                      <p:cBhvr>
                                        <p:cTn id="19" dur="166" decel="50000">
                                          <p:stCondLst>
                                            <p:cond delay="676"/>
                                          </p:stCondLst>
                                        </p:cTn>
                                        <p:tgtEl>
                                          <p:spTgt spid="8"/>
                                        </p:tgtEl>
                                      </p:cBhvr>
                                      <p:to x="100000" y="100000"/>
                                    </p:animScale>
                                    <p:animScale>
                                      <p:cBhvr>
                                        <p:cTn id="20" dur="26">
                                          <p:stCondLst>
                                            <p:cond delay="1312"/>
                                          </p:stCondLst>
                                        </p:cTn>
                                        <p:tgtEl>
                                          <p:spTgt spid="8"/>
                                        </p:tgtEl>
                                      </p:cBhvr>
                                      <p:to x="100000" y="80000"/>
                                    </p:animScale>
                                    <p:animScale>
                                      <p:cBhvr>
                                        <p:cTn id="21" dur="166" decel="50000">
                                          <p:stCondLst>
                                            <p:cond delay="1338"/>
                                          </p:stCondLst>
                                        </p:cTn>
                                        <p:tgtEl>
                                          <p:spTgt spid="8"/>
                                        </p:tgtEl>
                                      </p:cBhvr>
                                      <p:to x="100000" y="100000"/>
                                    </p:animScale>
                                    <p:animScale>
                                      <p:cBhvr>
                                        <p:cTn id="22" dur="26">
                                          <p:stCondLst>
                                            <p:cond delay="1642"/>
                                          </p:stCondLst>
                                        </p:cTn>
                                        <p:tgtEl>
                                          <p:spTgt spid="8"/>
                                        </p:tgtEl>
                                      </p:cBhvr>
                                      <p:to x="100000" y="90000"/>
                                    </p:animScale>
                                    <p:animScale>
                                      <p:cBhvr>
                                        <p:cTn id="23" dur="166" decel="50000">
                                          <p:stCondLst>
                                            <p:cond delay="1668"/>
                                          </p:stCondLst>
                                        </p:cTn>
                                        <p:tgtEl>
                                          <p:spTgt spid="8"/>
                                        </p:tgtEl>
                                      </p:cBhvr>
                                      <p:to x="100000" y="100000"/>
                                    </p:animScale>
                                    <p:animScale>
                                      <p:cBhvr>
                                        <p:cTn id="24" dur="26">
                                          <p:stCondLst>
                                            <p:cond delay="1808"/>
                                          </p:stCondLst>
                                        </p:cTn>
                                        <p:tgtEl>
                                          <p:spTgt spid="8"/>
                                        </p:tgtEl>
                                      </p:cBhvr>
                                      <p:to x="100000" y="95000"/>
                                    </p:animScale>
                                    <p:animScale>
                                      <p:cBhvr>
                                        <p:cTn id="25" dur="166" decel="50000">
                                          <p:stCondLst>
                                            <p:cond delay="1834"/>
                                          </p:stCondLst>
                                        </p:cTn>
                                        <p:tgtEl>
                                          <p:spTgt spid="8"/>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additive="base">
                                        <p:cTn id="30" dur="500" fill="hold"/>
                                        <p:tgtEl>
                                          <p:spTgt spid="11"/>
                                        </p:tgtEl>
                                        <p:attrNameLst>
                                          <p:attrName>ppt_x</p:attrName>
                                        </p:attrNameLst>
                                      </p:cBhvr>
                                      <p:tavLst>
                                        <p:tav tm="0">
                                          <p:val>
                                            <p:strVal val="#ppt_x"/>
                                          </p:val>
                                        </p:tav>
                                        <p:tav tm="100000">
                                          <p:val>
                                            <p:strVal val="#ppt_x"/>
                                          </p:val>
                                        </p:tav>
                                      </p:tavLst>
                                    </p:anim>
                                    <p:anim calcmode="lin" valueType="num">
                                      <p:cBhvr additive="base">
                                        <p:cTn id="3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additive="base">
                                        <p:cTn id="36" dur="500" fill="hold"/>
                                        <p:tgtEl>
                                          <p:spTgt spid="12"/>
                                        </p:tgtEl>
                                        <p:attrNameLst>
                                          <p:attrName>ppt_x</p:attrName>
                                        </p:attrNameLst>
                                      </p:cBhvr>
                                      <p:tavLst>
                                        <p:tav tm="0">
                                          <p:val>
                                            <p:strVal val="#ppt_x"/>
                                          </p:val>
                                        </p:tav>
                                        <p:tav tm="100000">
                                          <p:val>
                                            <p:strVal val="#ppt_x"/>
                                          </p:val>
                                        </p:tav>
                                      </p:tavLst>
                                    </p:anim>
                                    <p:anim calcmode="lin" valueType="num">
                                      <p:cBhvr additive="base">
                                        <p:cTn id="3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additive="base">
                                        <p:cTn id="42" dur="500" fill="hold"/>
                                        <p:tgtEl>
                                          <p:spTgt spid="13"/>
                                        </p:tgtEl>
                                        <p:attrNameLst>
                                          <p:attrName>ppt_x</p:attrName>
                                        </p:attrNameLst>
                                      </p:cBhvr>
                                      <p:tavLst>
                                        <p:tav tm="0">
                                          <p:val>
                                            <p:strVal val="#ppt_x"/>
                                          </p:val>
                                        </p:tav>
                                        <p:tav tm="100000">
                                          <p:val>
                                            <p:strVal val="#ppt_x"/>
                                          </p:val>
                                        </p:tav>
                                      </p:tavLst>
                                    </p:anim>
                                    <p:anim calcmode="lin" valueType="num">
                                      <p:cBhvr additive="base">
                                        <p:cTn id="4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500" fill="hold"/>
                                        <p:tgtEl>
                                          <p:spTgt spid="14"/>
                                        </p:tgtEl>
                                        <p:attrNameLst>
                                          <p:attrName>ppt_x</p:attrName>
                                        </p:attrNameLst>
                                      </p:cBhvr>
                                      <p:tavLst>
                                        <p:tav tm="0">
                                          <p:val>
                                            <p:strVal val="#ppt_x"/>
                                          </p:val>
                                        </p:tav>
                                        <p:tav tm="100000">
                                          <p:val>
                                            <p:strVal val="#ppt_x"/>
                                          </p:val>
                                        </p:tav>
                                      </p:tavLst>
                                    </p:anim>
                                    <p:anim calcmode="lin" valueType="num">
                                      <p:cBhvr additive="base">
                                        <p:cTn id="4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5"/>
                                        </p:tgtEl>
                                        <p:attrNameLst>
                                          <p:attrName>style.visibility</p:attrName>
                                        </p:attrNameLst>
                                      </p:cBhvr>
                                      <p:to>
                                        <p:strVal val="visible"/>
                                      </p:to>
                                    </p:set>
                                    <p:anim calcmode="lin" valueType="num">
                                      <p:cBhvr additive="base">
                                        <p:cTn id="54" dur="500" fill="hold"/>
                                        <p:tgtEl>
                                          <p:spTgt spid="15"/>
                                        </p:tgtEl>
                                        <p:attrNameLst>
                                          <p:attrName>ppt_x</p:attrName>
                                        </p:attrNameLst>
                                      </p:cBhvr>
                                      <p:tavLst>
                                        <p:tav tm="0">
                                          <p:val>
                                            <p:strVal val="#ppt_x"/>
                                          </p:val>
                                        </p:tav>
                                        <p:tav tm="100000">
                                          <p:val>
                                            <p:strVal val="#ppt_x"/>
                                          </p:val>
                                        </p:tav>
                                      </p:tavLst>
                                    </p:anim>
                                    <p:anim calcmode="lin" valueType="num">
                                      <p:cBhvr additive="base">
                                        <p:cTn id="5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16"/>
                                        </p:tgtEl>
                                        <p:attrNameLst>
                                          <p:attrName>style.visibility</p:attrName>
                                        </p:attrNameLst>
                                      </p:cBhvr>
                                      <p:to>
                                        <p:strVal val="visible"/>
                                      </p:to>
                                    </p:set>
                                    <p:anim calcmode="lin" valueType="num">
                                      <p:cBhvr additive="base">
                                        <p:cTn id="60" dur="500" fill="hold"/>
                                        <p:tgtEl>
                                          <p:spTgt spid="16"/>
                                        </p:tgtEl>
                                        <p:attrNameLst>
                                          <p:attrName>ppt_x</p:attrName>
                                        </p:attrNameLst>
                                      </p:cBhvr>
                                      <p:tavLst>
                                        <p:tav tm="0">
                                          <p:val>
                                            <p:strVal val="#ppt_x"/>
                                          </p:val>
                                        </p:tav>
                                        <p:tav tm="100000">
                                          <p:val>
                                            <p:strVal val="#ppt_x"/>
                                          </p:val>
                                        </p:tav>
                                      </p:tavLst>
                                    </p:anim>
                                    <p:anim calcmode="lin" valueType="num">
                                      <p:cBhvr additive="base">
                                        <p:cTn id="61"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P spid="11" grpId="0" animBg="1"/>
      <p:bldP spid="12" grpId="0" animBg="1"/>
      <p:bldP spid="13" grpId="0" animBg="1"/>
      <p:bldP spid="14" grpId="0" animBg="1"/>
      <p:bldP spid="15"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00992" y="4919008"/>
            <a:ext cx="4658648" cy="1938992"/>
          </a:xfrm>
          <a:prstGeom prst="rect">
            <a:avLst/>
          </a:prstGeom>
          <a:noFill/>
        </p:spPr>
        <p:txBody>
          <a:bodyPr wrap="none" lIns="91440" tIns="45720" rIns="91440" bIns="45720">
            <a:spAutoFit/>
          </a:bodyPr>
          <a:lstStyle/>
          <a:p>
            <a:pPr algn="ctr"/>
            <a:r>
              <a:rPr lang="en-US" sz="12000" b="1" dirty="0">
                <a:ln w="0">
                  <a:solidFill>
                    <a:schemeClr val="bg1"/>
                  </a:solidFill>
                </a:ln>
                <a:solidFill>
                  <a:schemeClr val="tx2">
                    <a:lumMod val="50000"/>
                  </a:schemeClr>
                </a:solidFill>
                <a:effectLst>
                  <a:outerShdw blurRad="38100" dist="25400" dir="5400000" algn="ctr" rotWithShape="0">
                    <a:srgbClr val="6E747A">
                      <a:alpha val="43000"/>
                    </a:srgbClr>
                  </a:outerShdw>
                </a:effectLst>
                <a:latin typeface="UTM Gradoo" panose="02040603050506020204" pitchFamily="18" charset="0"/>
              </a:rPr>
              <a:t>Dặn dò</a:t>
            </a:r>
            <a:endParaRPr lang="en-US" sz="12000" b="1" cap="none" spc="0" dirty="0">
              <a:ln w="0">
                <a:solidFill>
                  <a:schemeClr val="bg1"/>
                </a:solidFill>
              </a:ln>
              <a:solidFill>
                <a:schemeClr val="tx2">
                  <a:lumMod val="50000"/>
                </a:schemeClr>
              </a:solidFill>
              <a:effectLst>
                <a:outerShdw blurRad="38100" dist="25400" dir="5400000" algn="ctr" rotWithShape="0">
                  <a:srgbClr val="6E747A">
                    <a:alpha val="43000"/>
                  </a:srgbClr>
                </a:outerShdw>
              </a:effectLst>
              <a:latin typeface="UTM Gradoo" panose="02040603050506020204" pitchFamily="18" charset="0"/>
            </a:endParaRPr>
          </a:p>
        </p:txBody>
      </p:sp>
      <p:pic>
        <p:nvPicPr>
          <p:cNvPr id="6" name="Picture 5">
            <a:extLst>
              <a:ext uri="{FF2B5EF4-FFF2-40B4-BE49-F238E27FC236}">
                <a16:creationId xmlns:a16="http://schemas.microsoft.com/office/drawing/2014/main" id="{3A8EB4E4-B4E7-4BDC-A0BB-A60624EA773A}"/>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99213" l="2788" r="57647">
                        <a14:foregroundMark x1="33538" y1="13144" x2="31406" y2="43186"/>
                        <a14:foregroundMark x1="41246" y1="30406" x2="42886" y2="39733"/>
                        <a14:foregroundMark x1="48954" y1="15930" x2="49200" y2="43549"/>
                        <a14:foregroundMark x1="37269" y1="30769" x2="41492" y2="38704"/>
                        <a14:foregroundMark x1="30709" y1="33192" x2="20418" y2="38038"/>
                        <a14:foregroundMark x1="25092" y1="33555" x2="19967" y2="36644"/>
                        <a14:foregroundMark x1="10824" y1="35251" x2="18778" y2="41127"/>
                        <a14:foregroundMark x1="35629" y1="29740" x2="47109" y2="35615"/>
                        <a14:foregroundMark x1="35383" y1="29740" x2="33989" y2="40763"/>
                        <a14:foregroundMark x1="44977" y1="40097" x2="48257" y2="78134"/>
                        <a14:foregroundMark x1="47109" y1="39733" x2="49446" y2="67050"/>
                        <a14:foregroundMark x1="45469" y1="41127" x2="48954" y2="66384"/>
                        <a14:foregroundMark x1="32595" y1="26953" x2="27675" y2="60145"/>
                        <a14:foregroundMark x1="20664" y1="42520" x2="12218" y2="87462"/>
                        <a14:foregroundMark x1="10127" y1="90915" x2="49446" y2="91581"/>
                        <a14:foregroundMark x1="15252" y1="87099" x2="7790" y2="90551"/>
                        <a14:foregroundMark x1="16687" y1="73289" x2="14801" y2="86796"/>
                        <a14:foregroundMark x1="17384" y1="62932" x2="15949" y2="79528"/>
                        <a14:foregroundMark x1="29561" y1="14173" x2="30258" y2="27680"/>
                      </a14:backgroundRemoval>
                    </a14:imgEffect>
                  </a14:imgLayer>
                </a14:imgProps>
              </a:ext>
              <a:ext uri="{28A0092B-C50C-407E-A947-70E740481C1C}">
                <a14:useLocalDpi xmlns:a14="http://schemas.microsoft.com/office/drawing/2010/main" val="0"/>
              </a:ext>
            </a:extLst>
          </a:blip>
          <a:srcRect l="1" r="40730"/>
          <a:stretch/>
        </p:blipFill>
        <p:spPr>
          <a:xfrm>
            <a:off x="6583057" y="549974"/>
            <a:ext cx="5937115" cy="6782472"/>
          </a:xfrm>
          <a:prstGeom prst="rect">
            <a:avLst/>
          </a:prstGeom>
        </p:spPr>
      </p:pic>
    </p:spTree>
    <p:extLst>
      <p:ext uri="{BB962C8B-B14F-4D97-AF65-F5344CB8AC3E}">
        <p14:creationId xmlns:p14="http://schemas.microsoft.com/office/powerpoint/2010/main" val="3891569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92342" y="83820"/>
            <a:ext cx="12007315" cy="6690360"/>
          </a:xfrm>
          <a:prstGeom prst="roundRect">
            <a:avLst/>
          </a:prstGeom>
          <a:solidFill>
            <a:schemeClr val="bg1">
              <a:alpha val="72000"/>
            </a:schemeClr>
          </a:solidFill>
          <a:ln>
            <a:solidFill>
              <a:srgbClr val="C16B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981584" y="242977"/>
            <a:ext cx="4956359" cy="769441"/>
          </a:xfrm>
          <a:prstGeom prst="rect">
            <a:avLst/>
          </a:prstGeom>
          <a:noFill/>
        </p:spPr>
        <p:txBody>
          <a:bodyPr wrap="square" rtlCol="0">
            <a:spAutoFit/>
          </a:bodyPr>
          <a:lstStyle/>
          <a:p>
            <a:r>
              <a:rPr lang="en-US" sz="4400" dirty="0">
                <a:ln>
                  <a:solidFill>
                    <a:schemeClr val="bg2">
                      <a:lumMod val="10000"/>
                    </a:schemeClr>
                  </a:solidFill>
                </a:ln>
                <a:solidFill>
                  <a:schemeClr val="accent4">
                    <a:lumMod val="75000"/>
                  </a:schemeClr>
                </a:solidFill>
                <a:effectLst>
                  <a:glow rad="101600">
                    <a:schemeClr val="accent4">
                      <a:satMod val="175000"/>
                      <a:alpha val="40000"/>
                    </a:schemeClr>
                  </a:glow>
                </a:effectLst>
                <a:latin typeface="UTM Cancel" panose="02040603050506020204" pitchFamily="18" charset="0"/>
              </a:rPr>
              <a:t>YÊU CẦU CẦN ĐẠT</a:t>
            </a:r>
          </a:p>
        </p:txBody>
      </p:sp>
      <p:sp>
        <p:nvSpPr>
          <p:cNvPr id="8" name="TextBox 7"/>
          <p:cNvSpPr txBox="1"/>
          <p:nvPr/>
        </p:nvSpPr>
        <p:spPr>
          <a:xfrm>
            <a:off x="584743" y="966905"/>
            <a:ext cx="11750040" cy="5570756"/>
          </a:xfrm>
          <a:prstGeom prst="rect">
            <a:avLst/>
          </a:prstGeom>
          <a:noFill/>
        </p:spPr>
        <p:txBody>
          <a:bodyPr wrap="square" rtlCol="0">
            <a:spAutoFit/>
          </a:bodyPr>
          <a:lstStyle/>
          <a:p>
            <a:pPr marL="342900" indent="-342900">
              <a:buAutoNum type="arabicPeriod"/>
            </a:pPr>
            <a:r>
              <a:rPr lang="en-US" sz="3200" b="1" dirty="0">
                <a:latin typeface="Times New Roman" panose="02020603050405020304" pitchFamily="18" charset="0"/>
                <a:cs typeface="Times New Roman" panose="02020603050405020304" pitchFamily="18" charset="0"/>
              </a:rPr>
              <a:t>Kiến thức:</a:t>
            </a:r>
          </a:p>
          <a:p>
            <a:r>
              <a:rPr lang="en-US" sz="3200" dirty="0">
                <a:latin typeface="Times New Roman" panose="02020603050405020304" pitchFamily="18" charset="0"/>
                <a:cs typeface="Times New Roman" panose="02020603050405020304" pitchFamily="18" charset="0"/>
              </a:rPr>
              <a:t>- Nghe- viết đúng bài chính tả; trình bày đúng hình thức đoạn văn xuôi.</a:t>
            </a:r>
          </a:p>
          <a:p>
            <a:r>
              <a:rPr lang="en-US" sz="3200" dirty="0">
                <a:latin typeface="Times New Roman" panose="02020603050405020304" pitchFamily="18" charset="0"/>
                <a:cs typeface="Times New Roman" panose="02020603050405020304" pitchFamily="18" charset="0"/>
              </a:rPr>
              <a:t>- Làm đúng BT2a, phân biệt s/x</a:t>
            </a:r>
          </a:p>
          <a:p>
            <a:r>
              <a:rPr lang="en-US" sz="3200" b="1" dirty="0">
                <a:latin typeface="Times New Roman" panose="02020603050405020304" pitchFamily="18" charset="0"/>
                <a:cs typeface="Times New Roman" panose="02020603050405020304" pitchFamily="18" charset="0"/>
              </a:rPr>
              <a:t>2. Kĩ năng:</a:t>
            </a:r>
          </a:p>
          <a:p>
            <a:r>
              <a:rPr lang="en-US" sz="3200">
                <a:latin typeface="Times New Roman" panose="02020603050405020304" pitchFamily="18" charset="0"/>
                <a:cs typeface="Times New Roman" panose="02020603050405020304" pitchFamily="18" charset="0"/>
              </a:rPr>
              <a:t>- Rèn </a:t>
            </a:r>
            <a:r>
              <a:rPr lang="en-US" sz="3200" dirty="0">
                <a:latin typeface="Times New Roman" panose="02020603050405020304" pitchFamily="18" charset="0"/>
                <a:cs typeface="Times New Roman" panose="02020603050405020304" pitchFamily="18" charset="0"/>
              </a:rPr>
              <a:t>kĩ năng viết đẹp, viết đúng chính tả.</a:t>
            </a:r>
          </a:p>
          <a:p>
            <a:r>
              <a:rPr lang="en-US" sz="3200" b="1" dirty="0">
                <a:latin typeface="Times New Roman" panose="02020603050405020304" pitchFamily="18" charset="0"/>
                <a:cs typeface="Times New Roman" panose="02020603050405020304" pitchFamily="18" charset="0"/>
              </a:rPr>
              <a:t>3. Hình thành và phát triển phẩm chất:</a:t>
            </a:r>
          </a:p>
          <a:p>
            <a:r>
              <a:rPr lang="en-US" sz="3200">
                <a:latin typeface="Times New Roman" panose="02020603050405020304" pitchFamily="18" charset="0"/>
                <a:cs typeface="Times New Roman" panose="02020603050405020304" pitchFamily="18" charset="0"/>
              </a:rPr>
              <a:t>- Chăm </a:t>
            </a:r>
            <a:r>
              <a:rPr lang="en-US" sz="3200" dirty="0">
                <a:latin typeface="Times New Roman" panose="02020603050405020304" pitchFamily="18" charset="0"/>
                <a:cs typeface="Times New Roman" panose="02020603050405020304" pitchFamily="18" charset="0"/>
              </a:rPr>
              <a:t>chỉ, trách nhiệm. Giáo dục tính cẩn thận, chính xác, yêu thích chữ viết.</a:t>
            </a:r>
          </a:p>
          <a:p>
            <a:r>
              <a:rPr lang="en-US" sz="3200" b="1" dirty="0">
                <a:latin typeface="Times New Roman" panose="02020603050405020304" pitchFamily="18" charset="0"/>
                <a:cs typeface="Times New Roman" panose="02020603050405020304" pitchFamily="18" charset="0"/>
              </a:rPr>
              <a:t>4. Góp phần phát triển năng lực:</a:t>
            </a:r>
          </a:p>
          <a:p>
            <a:r>
              <a:rPr lang="en-US" sz="3200" dirty="0">
                <a:latin typeface="Times New Roman" panose="02020603050405020304" pitchFamily="18" charset="0"/>
                <a:cs typeface="Times New Roman" panose="02020603050405020304" pitchFamily="18" charset="0"/>
              </a:rPr>
              <a:t>- NL tự chủ và tự học, NL sáng tạo, NL ngôn ngữ, NL thẩm mĩ</a:t>
            </a:r>
            <a:r>
              <a:rPr lang="en-US" sz="3600" dirty="0"/>
              <a:t>.</a:t>
            </a:r>
          </a:p>
        </p:txBody>
      </p:sp>
    </p:spTree>
    <p:extLst>
      <p:ext uri="{BB962C8B-B14F-4D97-AF65-F5344CB8AC3E}">
        <p14:creationId xmlns:p14="http://schemas.microsoft.com/office/powerpoint/2010/main" val="3094472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108522DF-F1BF-44DB-8B2D-08825344118F}"/>
              </a:ext>
            </a:extLst>
          </p:cNvPr>
          <p:cNvGrpSpPr/>
          <p:nvPr/>
        </p:nvGrpSpPr>
        <p:grpSpPr>
          <a:xfrm>
            <a:off x="2056803" y="699389"/>
            <a:ext cx="8655169" cy="5753694"/>
            <a:chOff x="2056803" y="699389"/>
            <a:chExt cx="8655169" cy="5753694"/>
          </a:xfrm>
        </p:grpSpPr>
        <p:pic>
          <p:nvPicPr>
            <p:cNvPr id="5" name="图片 1">
              <a:extLst>
                <a:ext uri="{FF2B5EF4-FFF2-40B4-BE49-F238E27FC236}">
                  <a16:creationId xmlns:a16="http://schemas.microsoft.com/office/drawing/2014/main" id="{B388675C-010A-43AE-8557-EC0307F85EEE}"/>
                </a:ext>
              </a:extLst>
            </p:cNvPr>
            <p:cNvPicPr>
              <a:picLocks noChangeAspect="1"/>
            </p:cNvPicPr>
            <p:nvPr/>
          </p:nvPicPr>
          <p:blipFill>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56803" y="699389"/>
              <a:ext cx="538779" cy="584775"/>
            </a:xfrm>
            <a:prstGeom prst="rect">
              <a:avLst/>
            </a:prstGeom>
          </p:spPr>
        </p:pic>
        <p:sp>
          <p:nvSpPr>
            <p:cNvPr id="6" name="文本框 2">
              <a:extLst>
                <a:ext uri="{FF2B5EF4-FFF2-40B4-BE49-F238E27FC236}">
                  <a16:creationId xmlns:a16="http://schemas.microsoft.com/office/drawing/2014/main" id="{36B689D1-0D66-46CA-A180-A4C5AC1A8D35}"/>
                </a:ext>
              </a:extLst>
            </p:cNvPr>
            <p:cNvSpPr txBox="1"/>
            <p:nvPr/>
          </p:nvSpPr>
          <p:spPr>
            <a:xfrm>
              <a:off x="2917878" y="5529753"/>
              <a:ext cx="7794094"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5400" b="0" i="0" u="none" strike="noStrike" kern="1200" cap="none" spc="0" normalizeH="0" baseline="0" noProof="0" dirty="0">
                  <a:ln w="12700">
                    <a:solidFill>
                      <a:prstClr val="black">
                        <a:lumMod val="95000"/>
                        <a:lumOff val="5000"/>
                      </a:prstClr>
                    </a:solidFill>
                  </a:ln>
                  <a:solidFill>
                    <a:srgbClr val="FFC000"/>
                  </a:solidFill>
                  <a:effectLst>
                    <a:glow rad="139700">
                      <a:schemeClr val="accent4">
                        <a:satMod val="175000"/>
                        <a:alpha val="40000"/>
                      </a:schemeClr>
                    </a:glow>
                  </a:effectLst>
                  <a:uLnTx/>
                  <a:uFillTx/>
                  <a:latin typeface="UTM Flavour" panose="02040603050506020204" pitchFamily="18" charset="0"/>
                  <a:ea typeface="inpin heiti" charset="-122"/>
                  <a:cs typeface="+mn-cs"/>
                </a:rPr>
                <a:t>NỘI DUNG BÀI HỌC</a:t>
              </a:r>
              <a:endParaRPr kumimoji="0" lang="zh-CN" altLang="en-US" sz="5400" b="0" i="0" u="none" strike="noStrike" kern="1200" cap="none" spc="0" normalizeH="0" baseline="0" noProof="0" dirty="0">
                <a:ln w="12700">
                  <a:solidFill>
                    <a:prstClr val="black">
                      <a:lumMod val="95000"/>
                      <a:lumOff val="5000"/>
                    </a:prstClr>
                  </a:solidFill>
                </a:ln>
                <a:solidFill>
                  <a:srgbClr val="FFC000"/>
                </a:solidFill>
                <a:effectLst>
                  <a:glow rad="139700">
                    <a:schemeClr val="accent4">
                      <a:satMod val="175000"/>
                      <a:alpha val="40000"/>
                    </a:schemeClr>
                  </a:glow>
                </a:effectLst>
                <a:uLnTx/>
                <a:uFillTx/>
                <a:latin typeface="UTM Flavour" panose="02040603050506020204" pitchFamily="18" charset="0"/>
                <a:ea typeface="inpin heiti" charset="-122"/>
                <a:cs typeface="+mn-cs"/>
              </a:endParaRPr>
            </a:p>
          </p:txBody>
        </p:sp>
      </p:grpSp>
      <p:grpSp>
        <p:nvGrpSpPr>
          <p:cNvPr id="19" name="组合 37"/>
          <p:cNvGrpSpPr/>
          <p:nvPr/>
        </p:nvGrpSpPr>
        <p:grpSpPr>
          <a:xfrm>
            <a:off x="6087955" y="991776"/>
            <a:ext cx="5360195" cy="3586670"/>
            <a:chOff x="927463" y="2113089"/>
            <a:chExt cx="2168434" cy="1464686"/>
          </a:xfrm>
        </p:grpSpPr>
        <p:sp>
          <p:nvSpPr>
            <p:cNvPr id="20" name="任意多边形 38"/>
            <p:cNvSpPr/>
            <p:nvPr/>
          </p:nvSpPr>
          <p:spPr>
            <a:xfrm>
              <a:off x="927463" y="2113089"/>
              <a:ext cx="2168434" cy="1461676"/>
            </a:xfrm>
            <a:custGeom>
              <a:avLst/>
              <a:gdLst>
                <a:gd name="connsiteX0" fmla="*/ 848295 w 2193721"/>
                <a:gd name="connsiteY0" fmla="*/ 0 h 1287656"/>
                <a:gd name="connsiteX1" fmla="*/ 1245190 w 2193721"/>
                <a:gd name="connsiteY1" fmla="*/ 187175 h 1287656"/>
                <a:gd name="connsiteX2" fmla="*/ 1247057 w 2193721"/>
                <a:gd name="connsiteY2" fmla="*/ 190251 h 1287656"/>
                <a:gd name="connsiteX3" fmla="*/ 1293798 w 2193721"/>
                <a:gd name="connsiteY3" fmla="*/ 151686 h 1287656"/>
                <a:gd name="connsiteX4" fmla="*/ 1546059 w 2193721"/>
                <a:gd name="connsiteY4" fmla="*/ 74631 h 1287656"/>
                <a:gd name="connsiteX5" fmla="*/ 1988077 w 2193721"/>
                <a:gd name="connsiteY5" fmla="*/ 434886 h 1287656"/>
                <a:gd name="connsiteX6" fmla="*/ 1996026 w 2193721"/>
                <a:gd name="connsiteY6" fmla="*/ 513739 h 1287656"/>
                <a:gd name="connsiteX7" fmla="*/ 1997899 w 2193721"/>
                <a:gd name="connsiteY7" fmla="*/ 514320 h 1287656"/>
                <a:gd name="connsiteX8" fmla="*/ 2193721 w 2193721"/>
                <a:gd name="connsiteY8" fmla="*/ 809747 h 1287656"/>
                <a:gd name="connsiteX9" fmla="*/ 2168525 w 2193721"/>
                <a:gd name="connsiteY9" fmla="*/ 934548 h 1287656"/>
                <a:gd name="connsiteX10" fmla="*/ 2158204 w 2193721"/>
                <a:gd name="connsiteY10" fmla="*/ 949857 h 1287656"/>
                <a:gd name="connsiteX11" fmla="*/ 2155874 w 2193721"/>
                <a:gd name="connsiteY11" fmla="*/ 961402 h 1287656"/>
                <a:gd name="connsiteX12" fmla="*/ 1967977 w 2193721"/>
                <a:gd name="connsiteY12" fmla="*/ 1115513 h 1287656"/>
                <a:gd name="connsiteX13" fmla="*/ 1962965 w 2193721"/>
                <a:gd name="connsiteY13" fmla="*/ 1116019 h 1287656"/>
                <a:gd name="connsiteX14" fmla="*/ 1937714 w 2193721"/>
                <a:gd name="connsiteY14" fmla="*/ 1123857 h 1287656"/>
                <a:gd name="connsiteX15" fmla="*/ 1873098 w 2193721"/>
                <a:gd name="connsiteY15" fmla="*/ 1130370 h 1287656"/>
                <a:gd name="connsiteX16" fmla="*/ 1314788 w 2193721"/>
                <a:gd name="connsiteY16" fmla="*/ 1130370 h 1287656"/>
                <a:gd name="connsiteX17" fmla="*/ 1116911 w 2193721"/>
                <a:gd name="connsiteY17" fmla="*/ 1287656 h 1287656"/>
                <a:gd name="connsiteX18" fmla="*/ 919033 w 2193721"/>
                <a:gd name="connsiteY18" fmla="*/ 1130370 h 1287656"/>
                <a:gd name="connsiteX19" fmla="*/ 458163 w 2193721"/>
                <a:gd name="connsiteY19" fmla="*/ 1130370 h 1287656"/>
                <a:gd name="connsiteX20" fmla="*/ 427122 w 2193721"/>
                <a:gd name="connsiteY20" fmla="*/ 1133411 h 1287656"/>
                <a:gd name="connsiteX21" fmla="*/ 396082 w 2193721"/>
                <a:gd name="connsiteY21" fmla="*/ 1130370 h 1287656"/>
                <a:gd name="connsiteX22" fmla="*/ 360720 w 2193721"/>
                <a:gd name="connsiteY22" fmla="*/ 1130370 h 1287656"/>
                <a:gd name="connsiteX23" fmla="*/ 94854 w 2193721"/>
                <a:gd name="connsiteY23" fmla="*/ 989011 h 1287656"/>
                <a:gd name="connsiteX24" fmla="*/ 75586 w 2193721"/>
                <a:gd name="connsiteY24" fmla="*/ 953512 h 1287656"/>
                <a:gd name="connsiteX25" fmla="*/ 72946 w 2193721"/>
                <a:gd name="connsiteY25" fmla="*/ 950402 h 1287656"/>
                <a:gd name="connsiteX26" fmla="*/ 0 w 2193721"/>
                <a:gd name="connsiteY26" fmla="*/ 718321 h 1287656"/>
                <a:gd name="connsiteX27" fmla="*/ 341042 w 2193721"/>
                <a:gd name="connsiteY27" fmla="*/ 311664 h 1287656"/>
                <a:gd name="connsiteX28" fmla="*/ 378437 w 2193721"/>
                <a:gd name="connsiteY28" fmla="*/ 308001 h 1287656"/>
                <a:gd name="connsiteX29" fmla="*/ 408412 w 2193721"/>
                <a:gd name="connsiteY29" fmla="*/ 247639 h 1287656"/>
                <a:gd name="connsiteX30" fmla="*/ 848295 w 2193721"/>
                <a:gd name="connsiteY30" fmla="*/ 0 h 1287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193721" h="1287656">
                  <a:moveTo>
                    <a:pt x="848295" y="0"/>
                  </a:moveTo>
                  <a:cubicBezTo>
                    <a:pt x="1008082" y="0"/>
                    <a:pt x="1150852" y="72863"/>
                    <a:pt x="1245190" y="187175"/>
                  </a:cubicBezTo>
                  <a:lnTo>
                    <a:pt x="1247057" y="190251"/>
                  </a:lnTo>
                  <a:lnTo>
                    <a:pt x="1293798" y="151686"/>
                  </a:lnTo>
                  <a:cubicBezTo>
                    <a:pt x="1365807" y="103038"/>
                    <a:pt x="1452616" y="74631"/>
                    <a:pt x="1546059" y="74631"/>
                  </a:cubicBezTo>
                  <a:cubicBezTo>
                    <a:pt x="1764093" y="74631"/>
                    <a:pt x="1946005" y="229289"/>
                    <a:pt x="1988077" y="434886"/>
                  </a:cubicBezTo>
                  <a:lnTo>
                    <a:pt x="1996026" y="513739"/>
                  </a:lnTo>
                  <a:lnTo>
                    <a:pt x="1997899" y="514320"/>
                  </a:lnTo>
                  <a:cubicBezTo>
                    <a:pt x="2112977" y="562993"/>
                    <a:pt x="2193721" y="676941"/>
                    <a:pt x="2193721" y="809747"/>
                  </a:cubicBezTo>
                  <a:cubicBezTo>
                    <a:pt x="2193721" y="854017"/>
                    <a:pt x="2184750" y="896189"/>
                    <a:pt x="2168525" y="934548"/>
                  </a:cubicBezTo>
                  <a:lnTo>
                    <a:pt x="2158204" y="949857"/>
                  </a:lnTo>
                  <a:lnTo>
                    <a:pt x="2155874" y="961402"/>
                  </a:lnTo>
                  <a:cubicBezTo>
                    <a:pt x="2122854" y="1039470"/>
                    <a:pt x="2052932" y="1098129"/>
                    <a:pt x="1967977" y="1115513"/>
                  </a:cubicBezTo>
                  <a:lnTo>
                    <a:pt x="1962965" y="1116019"/>
                  </a:lnTo>
                  <a:lnTo>
                    <a:pt x="1937714" y="1123857"/>
                  </a:lnTo>
                  <a:cubicBezTo>
                    <a:pt x="1916843" y="1128128"/>
                    <a:pt x="1895231" y="1130370"/>
                    <a:pt x="1873098" y="1130370"/>
                  </a:cubicBezTo>
                  <a:lnTo>
                    <a:pt x="1314788" y="1130370"/>
                  </a:lnTo>
                  <a:lnTo>
                    <a:pt x="1116911" y="1287656"/>
                  </a:lnTo>
                  <a:lnTo>
                    <a:pt x="919033" y="1130370"/>
                  </a:lnTo>
                  <a:lnTo>
                    <a:pt x="458163" y="1130370"/>
                  </a:lnTo>
                  <a:lnTo>
                    <a:pt x="427122" y="1133411"/>
                  </a:lnTo>
                  <a:lnTo>
                    <a:pt x="396082" y="1130370"/>
                  </a:lnTo>
                  <a:lnTo>
                    <a:pt x="360720" y="1130370"/>
                  </a:lnTo>
                  <a:cubicBezTo>
                    <a:pt x="250048" y="1130370"/>
                    <a:pt x="152472" y="1074297"/>
                    <a:pt x="94854" y="989011"/>
                  </a:cubicBezTo>
                  <a:lnTo>
                    <a:pt x="75586" y="953512"/>
                  </a:lnTo>
                  <a:lnTo>
                    <a:pt x="72946" y="950402"/>
                  </a:lnTo>
                  <a:cubicBezTo>
                    <a:pt x="26892" y="884153"/>
                    <a:pt x="0" y="804289"/>
                    <a:pt x="0" y="718321"/>
                  </a:cubicBezTo>
                  <a:cubicBezTo>
                    <a:pt x="0" y="517729"/>
                    <a:pt x="146410" y="350370"/>
                    <a:pt x="341042" y="311664"/>
                  </a:cubicBezTo>
                  <a:lnTo>
                    <a:pt x="378437" y="308001"/>
                  </a:lnTo>
                  <a:lnTo>
                    <a:pt x="408412" y="247639"/>
                  </a:lnTo>
                  <a:cubicBezTo>
                    <a:pt x="498622" y="99173"/>
                    <a:pt x="661877" y="0"/>
                    <a:pt x="848295" y="0"/>
                  </a:cubicBezTo>
                  <a:close/>
                </a:path>
              </a:pathLst>
            </a:custGeom>
            <a:solidFill>
              <a:schemeClr val="bg1"/>
            </a:solidFill>
            <a:ln w="19050">
              <a:solidFill>
                <a:srgbClr val="DFDA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800" b="0" i="0" u="none" strike="noStrike" kern="1200" cap="none" spc="0" normalizeH="0" baseline="0" noProof="0">
                <a:ln>
                  <a:noFill/>
                </a:ln>
                <a:solidFill>
                  <a:prstClr val="white"/>
                </a:solidFill>
                <a:effectLst/>
                <a:uLnTx/>
                <a:uFillTx/>
                <a:latin typeface="UTM Flavour" panose="02040603050506020204" pitchFamily="18" charset="0"/>
                <a:ea typeface="印品黑体" panose="00000500000000000000" pitchFamily="2" charset="-122"/>
                <a:cs typeface="+mn-cs"/>
                <a:sym typeface="印品黑体" panose="00000500000000000000" pitchFamily="2" charset="-122"/>
              </a:endParaRPr>
            </a:p>
          </p:txBody>
        </p:sp>
        <p:sp>
          <p:nvSpPr>
            <p:cNvPr id="21" name="任意多边形 51"/>
            <p:cNvSpPr/>
            <p:nvPr/>
          </p:nvSpPr>
          <p:spPr>
            <a:xfrm>
              <a:off x="1024745" y="2207930"/>
              <a:ext cx="1992776" cy="1287656"/>
            </a:xfrm>
            <a:custGeom>
              <a:avLst/>
              <a:gdLst>
                <a:gd name="connsiteX0" fmla="*/ 848295 w 2193721"/>
                <a:gd name="connsiteY0" fmla="*/ 0 h 1287656"/>
                <a:gd name="connsiteX1" fmla="*/ 1245190 w 2193721"/>
                <a:gd name="connsiteY1" fmla="*/ 187175 h 1287656"/>
                <a:gd name="connsiteX2" fmla="*/ 1247057 w 2193721"/>
                <a:gd name="connsiteY2" fmla="*/ 190251 h 1287656"/>
                <a:gd name="connsiteX3" fmla="*/ 1293798 w 2193721"/>
                <a:gd name="connsiteY3" fmla="*/ 151686 h 1287656"/>
                <a:gd name="connsiteX4" fmla="*/ 1546059 w 2193721"/>
                <a:gd name="connsiteY4" fmla="*/ 74631 h 1287656"/>
                <a:gd name="connsiteX5" fmla="*/ 1988077 w 2193721"/>
                <a:gd name="connsiteY5" fmla="*/ 434886 h 1287656"/>
                <a:gd name="connsiteX6" fmla="*/ 1996026 w 2193721"/>
                <a:gd name="connsiteY6" fmla="*/ 513739 h 1287656"/>
                <a:gd name="connsiteX7" fmla="*/ 1997899 w 2193721"/>
                <a:gd name="connsiteY7" fmla="*/ 514320 h 1287656"/>
                <a:gd name="connsiteX8" fmla="*/ 2193721 w 2193721"/>
                <a:gd name="connsiteY8" fmla="*/ 809747 h 1287656"/>
                <a:gd name="connsiteX9" fmla="*/ 2168525 w 2193721"/>
                <a:gd name="connsiteY9" fmla="*/ 934548 h 1287656"/>
                <a:gd name="connsiteX10" fmla="*/ 2158204 w 2193721"/>
                <a:gd name="connsiteY10" fmla="*/ 949857 h 1287656"/>
                <a:gd name="connsiteX11" fmla="*/ 2155874 w 2193721"/>
                <a:gd name="connsiteY11" fmla="*/ 961402 h 1287656"/>
                <a:gd name="connsiteX12" fmla="*/ 1967977 w 2193721"/>
                <a:gd name="connsiteY12" fmla="*/ 1115513 h 1287656"/>
                <a:gd name="connsiteX13" fmla="*/ 1962965 w 2193721"/>
                <a:gd name="connsiteY13" fmla="*/ 1116019 h 1287656"/>
                <a:gd name="connsiteX14" fmla="*/ 1937714 w 2193721"/>
                <a:gd name="connsiteY14" fmla="*/ 1123857 h 1287656"/>
                <a:gd name="connsiteX15" fmla="*/ 1873098 w 2193721"/>
                <a:gd name="connsiteY15" fmla="*/ 1130370 h 1287656"/>
                <a:gd name="connsiteX16" fmla="*/ 1314788 w 2193721"/>
                <a:gd name="connsiteY16" fmla="*/ 1130370 h 1287656"/>
                <a:gd name="connsiteX17" fmla="*/ 1116911 w 2193721"/>
                <a:gd name="connsiteY17" fmla="*/ 1287656 h 1287656"/>
                <a:gd name="connsiteX18" fmla="*/ 919033 w 2193721"/>
                <a:gd name="connsiteY18" fmla="*/ 1130370 h 1287656"/>
                <a:gd name="connsiteX19" fmla="*/ 458163 w 2193721"/>
                <a:gd name="connsiteY19" fmla="*/ 1130370 h 1287656"/>
                <a:gd name="connsiteX20" fmla="*/ 427122 w 2193721"/>
                <a:gd name="connsiteY20" fmla="*/ 1133411 h 1287656"/>
                <a:gd name="connsiteX21" fmla="*/ 396082 w 2193721"/>
                <a:gd name="connsiteY21" fmla="*/ 1130370 h 1287656"/>
                <a:gd name="connsiteX22" fmla="*/ 360720 w 2193721"/>
                <a:gd name="connsiteY22" fmla="*/ 1130370 h 1287656"/>
                <a:gd name="connsiteX23" fmla="*/ 94854 w 2193721"/>
                <a:gd name="connsiteY23" fmla="*/ 989011 h 1287656"/>
                <a:gd name="connsiteX24" fmla="*/ 75586 w 2193721"/>
                <a:gd name="connsiteY24" fmla="*/ 953512 h 1287656"/>
                <a:gd name="connsiteX25" fmla="*/ 72946 w 2193721"/>
                <a:gd name="connsiteY25" fmla="*/ 950402 h 1287656"/>
                <a:gd name="connsiteX26" fmla="*/ 0 w 2193721"/>
                <a:gd name="connsiteY26" fmla="*/ 718321 h 1287656"/>
                <a:gd name="connsiteX27" fmla="*/ 341042 w 2193721"/>
                <a:gd name="connsiteY27" fmla="*/ 311664 h 1287656"/>
                <a:gd name="connsiteX28" fmla="*/ 378437 w 2193721"/>
                <a:gd name="connsiteY28" fmla="*/ 308001 h 1287656"/>
                <a:gd name="connsiteX29" fmla="*/ 408412 w 2193721"/>
                <a:gd name="connsiteY29" fmla="*/ 247639 h 1287656"/>
                <a:gd name="connsiteX30" fmla="*/ 848295 w 2193721"/>
                <a:gd name="connsiteY30" fmla="*/ 0 h 1287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193721" h="1287656">
                  <a:moveTo>
                    <a:pt x="848295" y="0"/>
                  </a:moveTo>
                  <a:cubicBezTo>
                    <a:pt x="1008082" y="0"/>
                    <a:pt x="1150852" y="72863"/>
                    <a:pt x="1245190" y="187175"/>
                  </a:cubicBezTo>
                  <a:lnTo>
                    <a:pt x="1247057" y="190251"/>
                  </a:lnTo>
                  <a:lnTo>
                    <a:pt x="1293798" y="151686"/>
                  </a:lnTo>
                  <a:cubicBezTo>
                    <a:pt x="1365807" y="103038"/>
                    <a:pt x="1452616" y="74631"/>
                    <a:pt x="1546059" y="74631"/>
                  </a:cubicBezTo>
                  <a:cubicBezTo>
                    <a:pt x="1764093" y="74631"/>
                    <a:pt x="1946005" y="229289"/>
                    <a:pt x="1988077" y="434886"/>
                  </a:cubicBezTo>
                  <a:lnTo>
                    <a:pt x="1996026" y="513739"/>
                  </a:lnTo>
                  <a:lnTo>
                    <a:pt x="1997899" y="514320"/>
                  </a:lnTo>
                  <a:cubicBezTo>
                    <a:pt x="2112977" y="562993"/>
                    <a:pt x="2193721" y="676941"/>
                    <a:pt x="2193721" y="809747"/>
                  </a:cubicBezTo>
                  <a:cubicBezTo>
                    <a:pt x="2193721" y="854017"/>
                    <a:pt x="2184750" y="896189"/>
                    <a:pt x="2168525" y="934548"/>
                  </a:cubicBezTo>
                  <a:lnTo>
                    <a:pt x="2158204" y="949857"/>
                  </a:lnTo>
                  <a:lnTo>
                    <a:pt x="2155874" y="961402"/>
                  </a:lnTo>
                  <a:cubicBezTo>
                    <a:pt x="2122854" y="1039470"/>
                    <a:pt x="2052932" y="1098129"/>
                    <a:pt x="1967977" y="1115513"/>
                  </a:cubicBezTo>
                  <a:lnTo>
                    <a:pt x="1962965" y="1116019"/>
                  </a:lnTo>
                  <a:lnTo>
                    <a:pt x="1937714" y="1123857"/>
                  </a:lnTo>
                  <a:cubicBezTo>
                    <a:pt x="1916843" y="1128128"/>
                    <a:pt x="1895231" y="1130370"/>
                    <a:pt x="1873098" y="1130370"/>
                  </a:cubicBezTo>
                  <a:lnTo>
                    <a:pt x="1314788" y="1130370"/>
                  </a:lnTo>
                  <a:lnTo>
                    <a:pt x="1116911" y="1287656"/>
                  </a:lnTo>
                  <a:lnTo>
                    <a:pt x="919033" y="1130370"/>
                  </a:lnTo>
                  <a:lnTo>
                    <a:pt x="458163" y="1130370"/>
                  </a:lnTo>
                  <a:lnTo>
                    <a:pt x="427122" y="1133411"/>
                  </a:lnTo>
                  <a:lnTo>
                    <a:pt x="396082" y="1130370"/>
                  </a:lnTo>
                  <a:lnTo>
                    <a:pt x="360720" y="1130370"/>
                  </a:lnTo>
                  <a:cubicBezTo>
                    <a:pt x="250048" y="1130370"/>
                    <a:pt x="152472" y="1074297"/>
                    <a:pt x="94854" y="989011"/>
                  </a:cubicBezTo>
                  <a:lnTo>
                    <a:pt x="75586" y="953512"/>
                  </a:lnTo>
                  <a:lnTo>
                    <a:pt x="72946" y="950402"/>
                  </a:lnTo>
                  <a:cubicBezTo>
                    <a:pt x="26892" y="884153"/>
                    <a:pt x="0" y="804289"/>
                    <a:pt x="0" y="718321"/>
                  </a:cubicBezTo>
                  <a:cubicBezTo>
                    <a:pt x="0" y="517729"/>
                    <a:pt x="146410" y="350370"/>
                    <a:pt x="341042" y="311664"/>
                  </a:cubicBezTo>
                  <a:lnTo>
                    <a:pt x="378437" y="308001"/>
                  </a:lnTo>
                  <a:lnTo>
                    <a:pt x="408412" y="247639"/>
                  </a:lnTo>
                  <a:cubicBezTo>
                    <a:pt x="498622" y="99173"/>
                    <a:pt x="661877" y="0"/>
                    <a:pt x="848295" y="0"/>
                  </a:cubicBezTo>
                  <a:close/>
                </a:path>
              </a:pathLst>
            </a:custGeom>
            <a:solidFill>
              <a:srgbClr val="A6BFB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800" b="0" i="0" u="none" strike="noStrike" kern="1200" cap="none" spc="0" normalizeH="0" baseline="0" noProof="0">
                <a:ln>
                  <a:noFill/>
                </a:ln>
                <a:solidFill>
                  <a:prstClr val="white"/>
                </a:solidFill>
                <a:effectLst/>
                <a:uLnTx/>
                <a:uFillTx/>
                <a:latin typeface="UTM Flavour" panose="02040603050506020204" pitchFamily="18" charset="0"/>
                <a:ea typeface="印品黑体" panose="00000500000000000000" pitchFamily="2" charset="-122"/>
                <a:cs typeface="+mn-cs"/>
                <a:sym typeface="印品黑体" panose="00000500000000000000" pitchFamily="2" charset="-122"/>
              </a:endParaRPr>
            </a:p>
          </p:txBody>
        </p:sp>
        <p:sp>
          <p:nvSpPr>
            <p:cNvPr id="22" name="文本框 52"/>
            <p:cNvSpPr txBox="1"/>
            <p:nvPr/>
          </p:nvSpPr>
          <p:spPr>
            <a:xfrm>
              <a:off x="1189771" y="2333478"/>
              <a:ext cx="1608507" cy="12442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0" i="0" u="none" strike="noStrike" kern="1200" cap="none" spc="0" normalizeH="0" baseline="0" noProof="0" dirty="0">
                  <a:ln>
                    <a:solidFill>
                      <a:srgbClr val="FFC000"/>
                    </a:solidFill>
                  </a:ln>
                  <a:solidFill>
                    <a:srgbClr val="002060"/>
                  </a:solidFill>
                  <a:effectLst/>
                  <a:uLnTx/>
                  <a:uFillTx/>
                  <a:latin typeface="UTM Flavour" panose="02040603050506020204" pitchFamily="18" charset="0"/>
                  <a:ea typeface="印品黑体" panose="00000500000000000000" pitchFamily="2" charset="-122"/>
                  <a:cs typeface="+mn-cs"/>
                  <a:sym typeface="印品黑体" panose="00000500000000000000" pitchFamily="2" charset="-122"/>
                </a:rPr>
                <a:t>02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0" i="0" u="none" strike="noStrike" kern="1200" cap="none" spc="0" normalizeH="0" baseline="0" noProof="0" dirty="0">
                  <a:ln>
                    <a:solidFill>
                      <a:srgbClr val="FFC000"/>
                    </a:solidFill>
                  </a:ln>
                  <a:solidFill>
                    <a:srgbClr val="002060"/>
                  </a:solidFill>
                  <a:effectLst/>
                  <a:uLnTx/>
                  <a:uFillTx/>
                  <a:latin typeface="UTM Flavour" panose="02040603050506020204" pitchFamily="18" charset="0"/>
                  <a:ea typeface="印品黑体" panose="00000500000000000000" pitchFamily="2" charset="-122"/>
                  <a:cs typeface="+mn-cs"/>
                  <a:sym typeface="印品黑体" panose="00000500000000000000" pitchFamily="2" charset="-122"/>
                </a:rPr>
                <a:t>BÀI TẬP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0" i="0" u="none" strike="noStrike" kern="1200" cap="none" spc="0" normalizeH="0" baseline="0" noProof="0" dirty="0">
                  <a:ln>
                    <a:solidFill>
                      <a:srgbClr val="FFC000"/>
                    </a:solidFill>
                  </a:ln>
                  <a:solidFill>
                    <a:srgbClr val="002060"/>
                  </a:solidFill>
                  <a:effectLst/>
                  <a:uLnTx/>
                  <a:uFillTx/>
                  <a:latin typeface="UTM Flavour" panose="02040603050506020204" pitchFamily="18" charset="0"/>
                  <a:ea typeface="印品黑体" panose="00000500000000000000" pitchFamily="2" charset="-122"/>
                  <a:cs typeface="+mn-cs"/>
                  <a:sym typeface="印品黑体" panose="00000500000000000000" pitchFamily="2" charset="-122"/>
                </a:rPr>
                <a:t>CHÍNH TẢ</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800" b="0" i="0" u="none" strike="noStrike" kern="1200" cap="none" spc="0" normalizeH="0" baseline="0" noProof="0" dirty="0">
                <a:ln>
                  <a:solidFill>
                    <a:srgbClr val="FFC000"/>
                  </a:solidFill>
                </a:ln>
                <a:solidFill>
                  <a:srgbClr val="002060"/>
                </a:solidFill>
                <a:effectLst/>
                <a:uLnTx/>
                <a:uFillTx/>
                <a:latin typeface="UTM Flavour" panose="02040603050506020204" pitchFamily="18" charset="0"/>
                <a:ea typeface="印品黑体" panose="00000500000000000000" pitchFamily="2" charset="-122"/>
                <a:cs typeface="+mn-cs"/>
                <a:sym typeface="印品黑体" panose="00000500000000000000" pitchFamily="2" charset="-122"/>
              </a:endParaRPr>
            </a:p>
          </p:txBody>
        </p:sp>
      </p:grpSp>
      <p:sp>
        <p:nvSpPr>
          <p:cNvPr id="25" name="TextBox 24"/>
          <p:cNvSpPr txBox="1"/>
          <p:nvPr/>
        </p:nvSpPr>
        <p:spPr>
          <a:xfrm>
            <a:off x="10791025" y="6459643"/>
            <a:ext cx="1568296" cy="369332"/>
          </a:xfrm>
          <a:prstGeom prst="rect">
            <a:avLst/>
          </a:prstGeom>
          <a:noFill/>
        </p:spPr>
        <p:txBody>
          <a:bodyPr wrap="square" rtlCol="0">
            <a:spAutoFit/>
          </a:bodyPr>
          <a:lstStyle/>
          <a:p>
            <a:r>
              <a:rPr lang="en-US" dirty="0" err="1">
                <a:solidFill>
                  <a:srgbClr val="BDE6FF"/>
                </a:solidFill>
                <a:latin typeface="UTM A&amp;S Graceland" panose="02040603050506020204" pitchFamily="18" charset="0"/>
              </a:rPr>
              <a:t>Măng</a:t>
            </a:r>
            <a:r>
              <a:rPr lang="en-US" dirty="0">
                <a:solidFill>
                  <a:srgbClr val="BDE6FF"/>
                </a:solidFill>
                <a:latin typeface="UTM A&amp;S Graceland" panose="02040603050506020204" pitchFamily="18" charset="0"/>
              </a:rPr>
              <a:t> Non</a:t>
            </a:r>
          </a:p>
        </p:txBody>
      </p:sp>
      <p:grpSp>
        <p:nvGrpSpPr>
          <p:cNvPr id="28" name="组合 37"/>
          <p:cNvGrpSpPr/>
          <p:nvPr/>
        </p:nvGrpSpPr>
        <p:grpSpPr>
          <a:xfrm>
            <a:off x="394723" y="1853401"/>
            <a:ext cx="5360195" cy="3579299"/>
            <a:chOff x="-1138346" y="2005905"/>
            <a:chExt cx="2168434" cy="1461676"/>
          </a:xfrm>
        </p:grpSpPr>
        <p:sp>
          <p:nvSpPr>
            <p:cNvPr id="29" name="任意多边形 38"/>
            <p:cNvSpPr/>
            <p:nvPr/>
          </p:nvSpPr>
          <p:spPr>
            <a:xfrm>
              <a:off x="-1138346" y="2005905"/>
              <a:ext cx="2168434" cy="1461676"/>
            </a:xfrm>
            <a:custGeom>
              <a:avLst/>
              <a:gdLst>
                <a:gd name="connsiteX0" fmla="*/ 848295 w 2193721"/>
                <a:gd name="connsiteY0" fmla="*/ 0 h 1287656"/>
                <a:gd name="connsiteX1" fmla="*/ 1245190 w 2193721"/>
                <a:gd name="connsiteY1" fmla="*/ 187175 h 1287656"/>
                <a:gd name="connsiteX2" fmla="*/ 1247057 w 2193721"/>
                <a:gd name="connsiteY2" fmla="*/ 190251 h 1287656"/>
                <a:gd name="connsiteX3" fmla="*/ 1293798 w 2193721"/>
                <a:gd name="connsiteY3" fmla="*/ 151686 h 1287656"/>
                <a:gd name="connsiteX4" fmla="*/ 1546059 w 2193721"/>
                <a:gd name="connsiteY4" fmla="*/ 74631 h 1287656"/>
                <a:gd name="connsiteX5" fmla="*/ 1988077 w 2193721"/>
                <a:gd name="connsiteY5" fmla="*/ 434886 h 1287656"/>
                <a:gd name="connsiteX6" fmla="*/ 1996026 w 2193721"/>
                <a:gd name="connsiteY6" fmla="*/ 513739 h 1287656"/>
                <a:gd name="connsiteX7" fmla="*/ 1997899 w 2193721"/>
                <a:gd name="connsiteY7" fmla="*/ 514320 h 1287656"/>
                <a:gd name="connsiteX8" fmla="*/ 2193721 w 2193721"/>
                <a:gd name="connsiteY8" fmla="*/ 809747 h 1287656"/>
                <a:gd name="connsiteX9" fmla="*/ 2168525 w 2193721"/>
                <a:gd name="connsiteY9" fmla="*/ 934548 h 1287656"/>
                <a:gd name="connsiteX10" fmla="*/ 2158204 w 2193721"/>
                <a:gd name="connsiteY10" fmla="*/ 949857 h 1287656"/>
                <a:gd name="connsiteX11" fmla="*/ 2155874 w 2193721"/>
                <a:gd name="connsiteY11" fmla="*/ 961402 h 1287656"/>
                <a:gd name="connsiteX12" fmla="*/ 1967977 w 2193721"/>
                <a:gd name="connsiteY12" fmla="*/ 1115513 h 1287656"/>
                <a:gd name="connsiteX13" fmla="*/ 1962965 w 2193721"/>
                <a:gd name="connsiteY13" fmla="*/ 1116019 h 1287656"/>
                <a:gd name="connsiteX14" fmla="*/ 1937714 w 2193721"/>
                <a:gd name="connsiteY14" fmla="*/ 1123857 h 1287656"/>
                <a:gd name="connsiteX15" fmla="*/ 1873098 w 2193721"/>
                <a:gd name="connsiteY15" fmla="*/ 1130370 h 1287656"/>
                <a:gd name="connsiteX16" fmla="*/ 1314788 w 2193721"/>
                <a:gd name="connsiteY16" fmla="*/ 1130370 h 1287656"/>
                <a:gd name="connsiteX17" fmla="*/ 1116911 w 2193721"/>
                <a:gd name="connsiteY17" fmla="*/ 1287656 h 1287656"/>
                <a:gd name="connsiteX18" fmla="*/ 919033 w 2193721"/>
                <a:gd name="connsiteY18" fmla="*/ 1130370 h 1287656"/>
                <a:gd name="connsiteX19" fmla="*/ 458163 w 2193721"/>
                <a:gd name="connsiteY19" fmla="*/ 1130370 h 1287656"/>
                <a:gd name="connsiteX20" fmla="*/ 427122 w 2193721"/>
                <a:gd name="connsiteY20" fmla="*/ 1133411 h 1287656"/>
                <a:gd name="connsiteX21" fmla="*/ 396082 w 2193721"/>
                <a:gd name="connsiteY21" fmla="*/ 1130370 h 1287656"/>
                <a:gd name="connsiteX22" fmla="*/ 360720 w 2193721"/>
                <a:gd name="connsiteY22" fmla="*/ 1130370 h 1287656"/>
                <a:gd name="connsiteX23" fmla="*/ 94854 w 2193721"/>
                <a:gd name="connsiteY23" fmla="*/ 989011 h 1287656"/>
                <a:gd name="connsiteX24" fmla="*/ 75586 w 2193721"/>
                <a:gd name="connsiteY24" fmla="*/ 953512 h 1287656"/>
                <a:gd name="connsiteX25" fmla="*/ 72946 w 2193721"/>
                <a:gd name="connsiteY25" fmla="*/ 950402 h 1287656"/>
                <a:gd name="connsiteX26" fmla="*/ 0 w 2193721"/>
                <a:gd name="connsiteY26" fmla="*/ 718321 h 1287656"/>
                <a:gd name="connsiteX27" fmla="*/ 341042 w 2193721"/>
                <a:gd name="connsiteY27" fmla="*/ 311664 h 1287656"/>
                <a:gd name="connsiteX28" fmla="*/ 378437 w 2193721"/>
                <a:gd name="connsiteY28" fmla="*/ 308001 h 1287656"/>
                <a:gd name="connsiteX29" fmla="*/ 408412 w 2193721"/>
                <a:gd name="connsiteY29" fmla="*/ 247639 h 1287656"/>
                <a:gd name="connsiteX30" fmla="*/ 848295 w 2193721"/>
                <a:gd name="connsiteY30" fmla="*/ 0 h 1287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193721" h="1287656">
                  <a:moveTo>
                    <a:pt x="848295" y="0"/>
                  </a:moveTo>
                  <a:cubicBezTo>
                    <a:pt x="1008082" y="0"/>
                    <a:pt x="1150852" y="72863"/>
                    <a:pt x="1245190" y="187175"/>
                  </a:cubicBezTo>
                  <a:lnTo>
                    <a:pt x="1247057" y="190251"/>
                  </a:lnTo>
                  <a:lnTo>
                    <a:pt x="1293798" y="151686"/>
                  </a:lnTo>
                  <a:cubicBezTo>
                    <a:pt x="1365807" y="103038"/>
                    <a:pt x="1452616" y="74631"/>
                    <a:pt x="1546059" y="74631"/>
                  </a:cubicBezTo>
                  <a:cubicBezTo>
                    <a:pt x="1764093" y="74631"/>
                    <a:pt x="1946005" y="229289"/>
                    <a:pt x="1988077" y="434886"/>
                  </a:cubicBezTo>
                  <a:lnTo>
                    <a:pt x="1996026" y="513739"/>
                  </a:lnTo>
                  <a:lnTo>
                    <a:pt x="1997899" y="514320"/>
                  </a:lnTo>
                  <a:cubicBezTo>
                    <a:pt x="2112977" y="562993"/>
                    <a:pt x="2193721" y="676941"/>
                    <a:pt x="2193721" y="809747"/>
                  </a:cubicBezTo>
                  <a:cubicBezTo>
                    <a:pt x="2193721" y="854017"/>
                    <a:pt x="2184750" y="896189"/>
                    <a:pt x="2168525" y="934548"/>
                  </a:cubicBezTo>
                  <a:lnTo>
                    <a:pt x="2158204" y="949857"/>
                  </a:lnTo>
                  <a:lnTo>
                    <a:pt x="2155874" y="961402"/>
                  </a:lnTo>
                  <a:cubicBezTo>
                    <a:pt x="2122854" y="1039470"/>
                    <a:pt x="2052932" y="1098129"/>
                    <a:pt x="1967977" y="1115513"/>
                  </a:cubicBezTo>
                  <a:lnTo>
                    <a:pt x="1962965" y="1116019"/>
                  </a:lnTo>
                  <a:lnTo>
                    <a:pt x="1937714" y="1123857"/>
                  </a:lnTo>
                  <a:cubicBezTo>
                    <a:pt x="1916843" y="1128128"/>
                    <a:pt x="1895231" y="1130370"/>
                    <a:pt x="1873098" y="1130370"/>
                  </a:cubicBezTo>
                  <a:lnTo>
                    <a:pt x="1314788" y="1130370"/>
                  </a:lnTo>
                  <a:lnTo>
                    <a:pt x="1116911" y="1287656"/>
                  </a:lnTo>
                  <a:lnTo>
                    <a:pt x="919033" y="1130370"/>
                  </a:lnTo>
                  <a:lnTo>
                    <a:pt x="458163" y="1130370"/>
                  </a:lnTo>
                  <a:lnTo>
                    <a:pt x="427122" y="1133411"/>
                  </a:lnTo>
                  <a:lnTo>
                    <a:pt x="396082" y="1130370"/>
                  </a:lnTo>
                  <a:lnTo>
                    <a:pt x="360720" y="1130370"/>
                  </a:lnTo>
                  <a:cubicBezTo>
                    <a:pt x="250048" y="1130370"/>
                    <a:pt x="152472" y="1074297"/>
                    <a:pt x="94854" y="989011"/>
                  </a:cubicBezTo>
                  <a:lnTo>
                    <a:pt x="75586" y="953512"/>
                  </a:lnTo>
                  <a:lnTo>
                    <a:pt x="72946" y="950402"/>
                  </a:lnTo>
                  <a:cubicBezTo>
                    <a:pt x="26892" y="884153"/>
                    <a:pt x="0" y="804289"/>
                    <a:pt x="0" y="718321"/>
                  </a:cubicBezTo>
                  <a:cubicBezTo>
                    <a:pt x="0" y="517729"/>
                    <a:pt x="146410" y="350370"/>
                    <a:pt x="341042" y="311664"/>
                  </a:cubicBezTo>
                  <a:lnTo>
                    <a:pt x="378437" y="308001"/>
                  </a:lnTo>
                  <a:lnTo>
                    <a:pt x="408412" y="247639"/>
                  </a:lnTo>
                  <a:cubicBezTo>
                    <a:pt x="498622" y="99173"/>
                    <a:pt x="661877" y="0"/>
                    <a:pt x="848295" y="0"/>
                  </a:cubicBezTo>
                  <a:close/>
                </a:path>
              </a:pathLst>
            </a:custGeom>
            <a:solidFill>
              <a:schemeClr val="bg1"/>
            </a:solidFill>
            <a:ln w="19050">
              <a:solidFill>
                <a:srgbClr val="DFDA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800" b="0" i="0" u="none" strike="noStrike" kern="1200" cap="none" spc="0" normalizeH="0" baseline="0" noProof="0">
                <a:ln>
                  <a:noFill/>
                </a:ln>
                <a:solidFill>
                  <a:prstClr val="white"/>
                </a:solidFill>
                <a:effectLst/>
                <a:uLnTx/>
                <a:uFillTx/>
                <a:latin typeface="UTM Flavour" panose="02040603050506020204" pitchFamily="18" charset="0"/>
                <a:ea typeface="印品黑体" panose="00000500000000000000" pitchFamily="2" charset="-122"/>
                <a:cs typeface="+mn-cs"/>
                <a:sym typeface="印品黑体" panose="00000500000000000000" pitchFamily="2" charset="-122"/>
              </a:endParaRPr>
            </a:p>
          </p:txBody>
        </p:sp>
        <p:sp>
          <p:nvSpPr>
            <p:cNvPr id="30" name="任意多边形 51"/>
            <p:cNvSpPr/>
            <p:nvPr/>
          </p:nvSpPr>
          <p:spPr>
            <a:xfrm>
              <a:off x="-1022248" y="2156174"/>
              <a:ext cx="1992776" cy="1287656"/>
            </a:xfrm>
            <a:custGeom>
              <a:avLst/>
              <a:gdLst>
                <a:gd name="connsiteX0" fmla="*/ 848295 w 2193721"/>
                <a:gd name="connsiteY0" fmla="*/ 0 h 1287656"/>
                <a:gd name="connsiteX1" fmla="*/ 1245190 w 2193721"/>
                <a:gd name="connsiteY1" fmla="*/ 187175 h 1287656"/>
                <a:gd name="connsiteX2" fmla="*/ 1247057 w 2193721"/>
                <a:gd name="connsiteY2" fmla="*/ 190251 h 1287656"/>
                <a:gd name="connsiteX3" fmla="*/ 1293798 w 2193721"/>
                <a:gd name="connsiteY3" fmla="*/ 151686 h 1287656"/>
                <a:gd name="connsiteX4" fmla="*/ 1546059 w 2193721"/>
                <a:gd name="connsiteY4" fmla="*/ 74631 h 1287656"/>
                <a:gd name="connsiteX5" fmla="*/ 1988077 w 2193721"/>
                <a:gd name="connsiteY5" fmla="*/ 434886 h 1287656"/>
                <a:gd name="connsiteX6" fmla="*/ 1996026 w 2193721"/>
                <a:gd name="connsiteY6" fmla="*/ 513739 h 1287656"/>
                <a:gd name="connsiteX7" fmla="*/ 1997899 w 2193721"/>
                <a:gd name="connsiteY7" fmla="*/ 514320 h 1287656"/>
                <a:gd name="connsiteX8" fmla="*/ 2193721 w 2193721"/>
                <a:gd name="connsiteY8" fmla="*/ 809747 h 1287656"/>
                <a:gd name="connsiteX9" fmla="*/ 2168525 w 2193721"/>
                <a:gd name="connsiteY9" fmla="*/ 934548 h 1287656"/>
                <a:gd name="connsiteX10" fmla="*/ 2158204 w 2193721"/>
                <a:gd name="connsiteY10" fmla="*/ 949857 h 1287656"/>
                <a:gd name="connsiteX11" fmla="*/ 2155874 w 2193721"/>
                <a:gd name="connsiteY11" fmla="*/ 961402 h 1287656"/>
                <a:gd name="connsiteX12" fmla="*/ 1967977 w 2193721"/>
                <a:gd name="connsiteY12" fmla="*/ 1115513 h 1287656"/>
                <a:gd name="connsiteX13" fmla="*/ 1962965 w 2193721"/>
                <a:gd name="connsiteY13" fmla="*/ 1116019 h 1287656"/>
                <a:gd name="connsiteX14" fmla="*/ 1937714 w 2193721"/>
                <a:gd name="connsiteY14" fmla="*/ 1123857 h 1287656"/>
                <a:gd name="connsiteX15" fmla="*/ 1873098 w 2193721"/>
                <a:gd name="connsiteY15" fmla="*/ 1130370 h 1287656"/>
                <a:gd name="connsiteX16" fmla="*/ 1314788 w 2193721"/>
                <a:gd name="connsiteY16" fmla="*/ 1130370 h 1287656"/>
                <a:gd name="connsiteX17" fmla="*/ 1116911 w 2193721"/>
                <a:gd name="connsiteY17" fmla="*/ 1287656 h 1287656"/>
                <a:gd name="connsiteX18" fmla="*/ 919033 w 2193721"/>
                <a:gd name="connsiteY18" fmla="*/ 1130370 h 1287656"/>
                <a:gd name="connsiteX19" fmla="*/ 458163 w 2193721"/>
                <a:gd name="connsiteY19" fmla="*/ 1130370 h 1287656"/>
                <a:gd name="connsiteX20" fmla="*/ 427122 w 2193721"/>
                <a:gd name="connsiteY20" fmla="*/ 1133411 h 1287656"/>
                <a:gd name="connsiteX21" fmla="*/ 396082 w 2193721"/>
                <a:gd name="connsiteY21" fmla="*/ 1130370 h 1287656"/>
                <a:gd name="connsiteX22" fmla="*/ 360720 w 2193721"/>
                <a:gd name="connsiteY22" fmla="*/ 1130370 h 1287656"/>
                <a:gd name="connsiteX23" fmla="*/ 94854 w 2193721"/>
                <a:gd name="connsiteY23" fmla="*/ 989011 h 1287656"/>
                <a:gd name="connsiteX24" fmla="*/ 75586 w 2193721"/>
                <a:gd name="connsiteY24" fmla="*/ 953512 h 1287656"/>
                <a:gd name="connsiteX25" fmla="*/ 72946 w 2193721"/>
                <a:gd name="connsiteY25" fmla="*/ 950402 h 1287656"/>
                <a:gd name="connsiteX26" fmla="*/ 0 w 2193721"/>
                <a:gd name="connsiteY26" fmla="*/ 718321 h 1287656"/>
                <a:gd name="connsiteX27" fmla="*/ 341042 w 2193721"/>
                <a:gd name="connsiteY27" fmla="*/ 311664 h 1287656"/>
                <a:gd name="connsiteX28" fmla="*/ 378437 w 2193721"/>
                <a:gd name="connsiteY28" fmla="*/ 308001 h 1287656"/>
                <a:gd name="connsiteX29" fmla="*/ 408412 w 2193721"/>
                <a:gd name="connsiteY29" fmla="*/ 247639 h 1287656"/>
                <a:gd name="connsiteX30" fmla="*/ 848295 w 2193721"/>
                <a:gd name="connsiteY30" fmla="*/ 0 h 1287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193721" h="1287656">
                  <a:moveTo>
                    <a:pt x="848295" y="0"/>
                  </a:moveTo>
                  <a:cubicBezTo>
                    <a:pt x="1008082" y="0"/>
                    <a:pt x="1150852" y="72863"/>
                    <a:pt x="1245190" y="187175"/>
                  </a:cubicBezTo>
                  <a:lnTo>
                    <a:pt x="1247057" y="190251"/>
                  </a:lnTo>
                  <a:lnTo>
                    <a:pt x="1293798" y="151686"/>
                  </a:lnTo>
                  <a:cubicBezTo>
                    <a:pt x="1365807" y="103038"/>
                    <a:pt x="1452616" y="74631"/>
                    <a:pt x="1546059" y="74631"/>
                  </a:cubicBezTo>
                  <a:cubicBezTo>
                    <a:pt x="1764093" y="74631"/>
                    <a:pt x="1946005" y="229289"/>
                    <a:pt x="1988077" y="434886"/>
                  </a:cubicBezTo>
                  <a:lnTo>
                    <a:pt x="1996026" y="513739"/>
                  </a:lnTo>
                  <a:lnTo>
                    <a:pt x="1997899" y="514320"/>
                  </a:lnTo>
                  <a:cubicBezTo>
                    <a:pt x="2112977" y="562993"/>
                    <a:pt x="2193721" y="676941"/>
                    <a:pt x="2193721" y="809747"/>
                  </a:cubicBezTo>
                  <a:cubicBezTo>
                    <a:pt x="2193721" y="854017"/>
                    <a:pt x="2184750" y="896189"/>
                    <a:pt x="2168525" y="934548"/>
                  </a:cubicBezTo>
                  <a:lnTo>
                    <a:pt x="2158204" y="949857"/>
                  </a:lnTo>
                  <a:lnTo>
                    <a:pt x="2155874" y="961402"/>
                  </a:lnTo>
                  <a:cubicBezTo>
                    <a:pt x="2122854" y="1039470"/>
                    <a:pt x="2052932" y="1098129"/>
                    <a:pt x="1967977" y="1115513"/>
                  </a:cubicBezTo>
                  <a:lnTo>
                    <a:pt x="1962965" y="1116019"/>
                  </a:lnTo>
                  <a:lnTo>
                    <a:pt x="1937714" y="1123857"/>
                  </a:lnTo>
                  <a:cubicBezTo>
                    <a:pt x="1916843" y="1128128"/>
                    <a:pt x="1895231" y="1130370"/>
                    <a:pt x="1873098" y="1130370"/>
                  </a:cubicBezTo>
                  <a:lnTo>
                    <a:pt x="1314788" y="1130370"/>
                  </a:lnTo>
                  <a:lnTo>
                    <a:pt x="1116911" y="1287656"/>
                  </a:lnTo>
                  <a:lnTo>
                    <a:pt x="919033" y="1130370"/>
                  </a:lnTo>
                  <a:lnTo>
                    <a:pt x="458163" y="1130370"/>
                  </a:lnTo>
                  <a:lnTo>
                    <a:pt x="427122" y="1133411"/>
                  </a:lnTo>
                  <a:lnTo>
                    <a:pt x="396082" y="1130370"/>
                  </a:lnTo>
                  <a:lnTo>
                    <a:pt x="360720" y="1130370"/>
                  </a:lnTo>
                  <a:cubicBezTo>
                    <a:pt x="250048" y="1130370"/>
                    <a:pt x="152472" y="1074297"/>
                    <a:pt x="94854" y="989011"/>
                  </a:cubicBezTo>
                  <a:lnTo>
                    <a:pt x="75586" y="953512"/>
                  </a:lnTo>
                  <a:lnTo>
                    <a:pt x="72946" y="950402"/>
                  </a:lnTo>
                  <a:cubicBezTo>
                    <a:pt x="26892" y="884153"/>
                    <a:pt x="0" y="804289"/>
                    <a:pt x="0" y="718321"/>
                  </a:cubicBezTo>
                  <a:cubicBezTo>
                    <a:pt x="0" y="517729"/>
                    <a:pt x="146410" y="350370"/>
                    <a:pt x="341042" y="311664"/>
                  </a:cubicBezTo>
                  <a:lnTo>
                    <a:pt x="378437" y="308001"/>
                  </a:lnTo>
                  <a:lnTo>
                    <a:pt x="408412" y="247639"/>
                  </a:lnTo>
                  <a:cubicBezTo>
                    <a:pt x="498622" y="99173"/>
                    <a:pt x="661877" y="0"/>
                    <a:pt x="848295" y="0"/>
                  </a:cubicBezTo>
                  <a:close/>
                </a:path>
              </a:pathLst>
            </a:custGeom>
            <a:solidFill>
              <a:srgbClr val="2E535B"/>
            </a:solidFill>
            <a:ln/>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800" b="0" i="0" u="none" strike="noStrike" kern="1200" cap="none" spc="0" normalizeH="0" baseline="0" noProof="0">
                <a:ln>
                  <a:noFill/>
                </a:ln>
                <a:solidFill>
                  <a:prstClr val="white"/>
                </a:solidFill>
                <a:effectLst/>
                <a:uLnTx/>
                <a:uFillTx/>
                <a:latin typeface="UTM Flavour" panose="02040603050506020204" pitchFamily="18" charset="0"/>
                <a:ea typeface="印品黑体" panose="00000500000000000000" pitchFamily="2" charset="-122"/>
                <a:cs typeface="+mn-cs"/>
                <a:sym typeface="印品黑体" panose="00000500000000000000" pitchFamily="2" charset="-122"/>
              </a:endParaRPr>
            </a:p>
          </p:txBody>
        </p:sp>
        <p:sp>
          <p:nvSpPr>
            <p:cNvPr id="31" name="文本框 52"/>
            <p:cNvSpPr txBox="1"/>
            <p:nvPr/>
          </p:nvSpPr>
          <p:spPr>
            <a:xfrm>
              <a:off x="-858383" y="2368818"/>
              <a:ext cx="1608507" cy="9426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0" i="0" u="none" strike="noStrike" kern="1200" cap="none" spc="0" normalizeH="0" baseline="0" noProof="0" dirty="0">
                  <a:ln>
                    <a:solidFill>
                      <a:srgbClr val="FFC000"/>
                    </a:solidFill>
                  </a:ln>
                  <a:solidFill>
                    <a:prstClr val="white"/>
                  </a:solidFill>
                  <a:effectLst/>
                  <a:uLnTx/>
                  <a:uFillTx/>
                  <a:latin typeface="UTM Flavour" panose="02040603050506020204" pitchFamily="18" charset="0"/>
                  <a:ea typeface="印品黑体" panose="00000500000000000000" pitchFamily="2" charset="-122"/>
                  <a:cs typeface="+mn-cs"/>
                  <a:sym typeface="印品黑体" panose="00000500000000000000" pitchFamily="2" charset="-122"/>
                </a:rPr>
                <a:t>01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0" i="0" u="none" strike="noStrike" kern="1200" cap="none" spc="0" normalizeH="0" baseline="0" noProof="0" dirty="0">
                  <a:ln>
                    <a:solidFill>
                      <a:srgbClr val="FFC000"/>
                    </a:solidFill>
                  </a:ln>
                  <a:solidFill>
                    <a:prstClr val="white"/>
                  </a:solidFill>
                  <a:effectLst/>
                  <a:uLnTx/>
                  <a:uFillTx/>
                  <a:latin typeface="UTM Flavour" panose="02040603050506020204" pitchFamily="18" charset="0"/>
                  <a:ea typeface="印品黑体" panose="00000500000000000000" pitchFamily="2" charset="-122"/>
                  <a:cs typeface="+mn-cs"/>
                  <a:sym typeface="印品黑体" panose="00000500000000000000" pitchFamily="2" charset="-122"/>
                </a:rPr>
                <a:t>Nghe -Viết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800" b="0" i="0" u="none" strike="noStrike" kern="1200" cap="none" spc="0" normalizeH="0" baseline="0" noProof="0" dirty="0">
                <a:ln>
                  <a:solidFill>
                    <a:srgbClr val="FFC000"/>
                  </a:solidFill>
                </a:ln>
                <a:solidFill>
                  <a:prstClr val="white"/>
                </a:solidFill>
                <a:effectLst/>
                <a:uLnTx/>
                <a:uFillTx/>
                <a:latin typeface="UTM Flavour" panose="02040603050506020204" pitchFamily="18" charset="0"/>
                <a:ea typeface="印品黑体" panose="00000500000000000000" pitchFamily="2" charset="-122"/>
                <a:cs typeface="+mn-cs"/>
                <a:sym typeface="印品黑体" panose="00000500000000000000" pitchFamily="2" charset="-122"/>
              </a:endParaRPr>
            </a:p>
          </p:txBody>
        </p:sp>
      </p:grpSp>
      <p:pic>
        <p:nvPicPr>
          <p:cNvPr id="32" name="Picture 2" descr="Golden crowns for king or queen, crowning headdress for monarch. Free Vecto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471" b="98529" l="45048" r="100000"/>
                    </a14:imgEffect>
                  </a14:imgLayer>
                </a14:imgProps>
              </a:ext>
              <a:ext uri="{28A0092B-C50C-407E-A947-70E740481C1C}">
                <a14:useLocalDpi xmlns:a14="http://schemas.microsoft.com/office/drawing/2010/main" val="0"/>
              </a:ext>
            </a:extLst>
          </a:blip>
          <a:srcRect l="45364" t="-6382" b="1"/>
          <a:stretch/>
        </p:blipFill>
        <p:spPr bwMode="auto">
          <a:xfrm rot="824623">
            <a:off x="9074684" y="53066"/>
            <a:ext cx="2345438" cy="1984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0878172"/>
      </p:ext>
    </p:extLst>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box(in)">
                                      <p:cBhvr>
                                        <p:cTn id="11" dur="2000"/>
                                        <p:tgtEl>
                                          <p:spTgt spid="19"/>
                                        </p:tgtEl>
                                      </p:cBhvr>
                                    </p:animEffect>
                                  </p:childTnLst>
                                </p:cTn>
                              </p:par>
                              <p:par>
                                <p:cTn id="12" presetID="4" presetClass="entr" presetSubtype="16" fill="hold" nodeType="with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box(in)">
                                      <p:cBhvr>
                                        <p:cTn id="14"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ound Same Side Corner Rectangle 3"/>
          <p:cNvSpPr/>
          <p:nvPr/>
        </p:nvSpPr>
        <p:spPr>
          <a:xfrm>
            <a:off x="187569" y="368968"/>
            <a:ext cx="11816862" cy="6489032"/>
          </a:xfrm>
          <a:prstGeom prst="round2SameRect">
            <a:avLst/>
          </a:prstGeom>
          <a:solidFill>
            <a:schemeClr val="bg1">
              <a:alpha val="71000"/>
            </a:schemeClr>
          </a:solidFill>
          <a:ln w="19050">
            <a:solidFill>
              <a:srgbClr val="C9154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en-US" sz="3400" b="1">
                <a:solidFill>
                  <a:schemeClr val="accent5">
                    <a:lumMod val="50000"/>
                  </a:schemeClr>
                </a:solidFill>
                <a:latin typeface="UVN Chim Bien" panose="0209060304050A020404" pitchFamily="18" charset="0"/>
              </a:rPr>
              <a:t>  </a:t>
            </a:r>
            <a:r>
              <a:rPr lang="en-US" altLang="en-US" sz="3400" b="1">
                <a:solidFill>
                  <a:schemeClr val="accent5">
                    <a:lumMod val="50000"/>
                  </a:schemeClr>
                </a:solidFill>
                <a:latin typeface="Cambria" panose="02040503050406030204" pitchFamily="18" charset="0"/>
                <a:ea typeface="Cambria" panose="02040503050406030204" pitchFamily="18" charset="0"/>
              </a:rPr>
              <a:t>Ngày xửa ngày xưa, có một vương quốc buồn chán kinh khủng chỉ vì cư dân ở đó không ai biết cười. Nói chính xác là chỉ có rất ít trẻ con cười được, còn người lớn thì hoàn toàn không. Buổi sáng, mặt trời không muốn dậy, chim không muốn hót, hoa trong v</a:t>
            </a:r>
            <a:r>
              <a:rPr lang="en-US" altLang="en-US" sz="3400" b="1">
                <a:solidFill>
                  <a:schemeClr val="accent5">
                    <a:lumMod val="50000"/>
                  </a:schemeClr>
                </a:solidFill>
                <a:latin typeface="Cambria" panose="02040503050406030204" pitchFamily="18" charset="0"/>
                <a:ea typeface="Cambria" panose="02040503050406030204" pitchFamily="18" charset="0"/>
                <a:cs typeface="Arial" panose="020B0604020202020204" pitchFamily="34" charset="0"/>
              </a:rPr>
              <a:t>ườn </a:t>
            </a:r>
            <a:r>
              <a:rPr lang="en-US" altLang="en-US" sz="3400" b="1">
                <a:solidFill>
                  <a:schemeClr val="accent5">
                    <a:lumMod val="50000"/>
                  </a:schemeClr>
                </a:solidFill>
                <a:latin typeface="Cambria" panose="02040503050406030204" pitchFamily="18" charset="0"/>
                <a:ea typeface="Cambria" panose="02040503050406030204" pitchFamily="18" charset="0"/>
              </a:rPr>
              <a:t>chưa nở đã tàn. Ra đường gặp toàn những gương mặt rầu rĩ, héo hon. Ngay kinh đô là nơi nhộn nhịp cũng chỉ nghe thấy tiếng ngựa hí, tiếng sỏi đá lạo xạo dưới bánh xe, tiếng gió thở dài trên nh</a:t>
            </a:r>
            <a:r>
              <a:rPr lang="en-US" altLang="en-US" sz="3400" b="1">
                <a:solidFill>
                  <a:schemeClr val="accent5">
                    <a:lumMod val="50000"/>
                  </a:schemeClr>
                </a:solidFill>
                <a:latin typeface="Cambria" panose="02040503050406030204" pitchFamily="18" charset="0"/>
                <a:ea typeface="Cambria" panose="02040503050406030204" pitchFamily="18" charset="0"/>
                <a:cs typeface="Arial" panose="020B0604020202020204" pitchFamily="34" charset="0"/>
              </a:rPr>
              <a:t>ững </a:t>
            </a:r>
            <a:r>
              <a:rPr lang="en-US" altLang="en-US" sz="3400" b="1">
                <a:solidFill>
                  <a:schemeClr val="accent5">
                    <a:lumMod val="50000"/>
                  </a:schemeClr>
                </a:solidFill>
                <a:latin typeface="Cambria" panose="02040503050406030204" pitchFamily="18" charset="0"/>
                <a:ea typeface="Cambria" panose="02040503050406030204" pitchFamily="18" charset="0"/>
              </a:rPr>
              <a:t>mái nhà...</a:t>
            </a:r>
            <a:endParaRPr lang="en-US" sz="3400" dirty="0">
              <a:solidFill>
                <a:schemeClr val="accent5">
                  <a:lumMod val="50000"/>
                </a:schemeClr>
              </a:solidFill>
              <a:latin typeface="Cambria" panose="02040503050406030204" pitchFamily="18" charset="0"/>
              <a:ea typeface="Cambria" panose="02040503050406030204" pitchFamily="18" charset="0"/>
            </a:endParaRPr>
          </a:p>
        </p:txBody>
      </p:sp>
      <p:sp>
        <p:nvSpPr>
          <p:cNvPr id="6" name="TextBox 5"/>
          <p:cNvSpPr txBox="1"/>
          <p:nvPr/>
        </p:nvSpPr>
        <p:spPr>
          <a:xfrm>
            <a:off x="2832353" y="368968"/>
            <a:ext cx="6793437" cy="1107996"/>
          </a:xfrm>
          <a:prstGeom prst="rect">
            <a:avLst/>
          </a:prstGeom>
          <a:noFill/>
        </p:spPr>
        <p:txBody>
          <a:bodyPr wrap="square" rtlCol="0">
            <a:spAutoFit/>
          </a:bodyPr>
          <a:lstStyle/>
          <a:p>
            <a:r>
              <a:rPr lang="en-US" sz="6600" b="1" dirty="0">
                <a:solidFill>
                  <a:srgbClr val="C00000"/>
                </a:solidFill>
                <a:latin typeface="UTM Wedding K&amp;T" panose="02040603050506020204" pitchFamily="18" charset="0"/>
              </a:rPr>
              <a:t>Vương quốc vắng nụ cười</a:t>
            </a:r>
          </a:p>
        </p:txBody>
      </p:sp>
    </p:spTree>
    <p:extLst>
      <p:ext uri="{BB962C8B-B14F-4D97-AF65-F5344CB8AC3E}">
        <p14:creationId xmlns:p14="http://schemas.microsoft.com/office/powerpoint/2010/main" val="1770650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 calcmode="lin" valueType="num">
                                      <p:cBhvr additive="base">
                                        <p:cTn id="15"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 Same Side Corner Rectangle 5"/>
          <p:cNvSpPr/>
          <p:nvPr/>
        </p:nvSpPr>
        <p:spPr>
          <a:xfrm>
            <a:off x="187569" y="182562"/>
            <a:ext cx="11816862" cy="6492875"/>
          </a:xfrm>
          <a:prstGeom prst="round2SameRect">
            <a:avLst/>
          </a:prstGeom>
          <a:solidFill>
            <a:schemeClr val="lt1">
              <a:alpha val="68000"/>
            </a:schemeClr>
          </a:solidFill>
          <a:ln>
            <a:solidFill>
              <a:schemeClr val="accent4">
                <a:lumMod val="20000"/>
                <a:lumOff val="80000"/>
              </a:schemeClr>
            </a:solidFill>
          </a:ln>
        </p:spPr>
        <p:style>
          <a:lnRef idx="2">
            <a:schemeClr val="accent4"/>
          </a:lnRef>
          <a:fillRef idx="1">
            <a:schemeClr val="lt1"/>
          </a:fillRef>
          <a:effectRef idx="0">
            <a:schemeClr val="accent4"/>
          </a:effectRef>
          <a:fontRef idx="minor">
            <a:schemeClr val="dk1"/>
          </a:fontRef>
        </p:style>
        <p:txBody>
          <a:bodyPr rtlCol="0" anchor="ctr"/>
          <a:lstStyle/>
          <a:p>
            <a:pPr algn="just"/>
            <a:endParaRPr lang="en-US" sz="3400" dirty="0">
              <a:solidFill>
                <a:schemeClr val="accent5">
                  <a:lumMod val="50000"/>
                </a:schemeClr>
              </a:solidFill>
              <a:latin typeface="UVN Chim Bien" panose="0209060304050A020404" pitchFamily="18" charset="0"/>
            </a:endParaRPr>
          </a:p>
        </p:txBody>
      </p:sp>
      <p:sp>
        <p:nvSpPr>
          <p:cNvPr id="7" name="TextBox 6"/>
          <p:cNvSpPr txBox="1"/>
          <p:nvPr/>
        </p:nvSpPr>
        <p:spPr>
          <a:xfrm>
            <a:off x="1281481" y="617780"/>
            <a:ext cx="10399059" cy="646331"/>
          </a:xfrm>
          <a:prstGeom prst="rect">
            <a:avLst/>
          </a:prstGeom>
          <a:noFill/>
        </p:spPr>
        <p:txBody>
          <a:bodyPr wrap="square" rtlCol="0">
            <a:spAutoFit/>
          </a:bodyPr>
          <a:lstStyle/>
          <a:p>
            <a:pPr algn="just"/>
            <a:r>
              <a:rPr lang="en-US" altLang="en-US" sz="3600" b="1" dirty="0">
                <a:solidFill>
                  <a:srgbClr val="C00000"/>
                </a:solidFill>
                <a:latin typeface="UVN Chim Bien" panose="0209060304050A020404" pitchFamily="18" charset="0"/>
              </a:rPr>
              <a:t>Vì sao vương quốc này lại buồn chán như vậy?</a:t>
            </a:r>
            <a:endParaRPr lang="en-US" sz="3600" dirty="0">
              <a:solidFill>
                <a:srgbClr val="C00000"/>
              </a:solidFill>
              <a:latin typeface="UVN Chim Bien" panose="0209060304050A020404" pitchFamily="18" charset="0"/>
            </a:endParaRPr>
          </a:p>
        </p:txBody>
      </p:sp>
      <p:pic>
        <p:nvPicPr>
          <p:cNvPr id="8" name="Picture 20" descr="scan0080"/>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l="3334" t="2997" r="5000" b="3345"/>
          <a:stretch>
            <a:fillRect/>
          </a:stretch>
        </p:blipFill>
        <p:spPr bwMode="auto">
          <a:xfrm>
            <a:off x="1556502" y="1499967"/>
            <a:ext cx="9078994" cy="49396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977785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 Same Side Corner Rectangle 5"/>
          <p:cNvSpPr/>
          <p:nvPr/>
        </p:nvSpPr>
        <p:spPr>
          <a:xfrm>
            <a:off x="187569" y="182562"/>
            <a:ext cx="11816862" cy="6492875"/>
          </a:xfrm>
          <a:prstGeom prst="round2SameRect">
            <a:avLst/>
          </a:prstGeom>
          <a:solidFill>
            <a:schemeClr val="lt1">
              <a:alpha val="68000"/>
            </a:schemeClr>
          </a:solidFill>
          <a:ln>
            <a:solidFill>
              <a:schemeClr val="accent4">
                <a:lumMod val="20000"/>
                <a:lumOff val="80000"/>
              </a:schemeClr>
            </a:solidFill>
          </a:ln>
        </p:spPr>
        <p:style>
          <a:lnRef idx="2">
            <a:schemeClr val="accent4"/>
          </a:lnRef>
          <a:fillRef idx="1">
            <a:schemeClr val="lt1"/>
          </a:fillRef>
          <a:effectRef idx="0">
            <a:schemeClr val="accent4"/>
          </a:effectRef>
          <a:fontRef idx="minor">
            <a:schemeClr val="dk1"/>
          </a:fontRef>
        </p:style>
        <p:txBody>
          <a:bodyPr rtlCol="0" anchor="ctr"/>
          <a:lstStyle/>
          <a:p>
            <a:pPr algn="just"/>
            <a:endParaRPr lang="en-US" sz="3400" dirty="0">
              <a:solidFill>
                <a:schemeClr val="accent5">
                  <a:lumMod val="50000"/>
                </a:schemeClr>
              </a:solidFill>
              <a:latin typeface="UVN Chim Bien" panose="0209060304050A020404" pitchFamily="18" charset="0"/>
            </a:endParaRPr>
          </a:p>
        </p:txBody>
      </p:sp>
      <p:sp>
        <p:nvSpPr>
          <p:cNvPr id="7" name="TextBox 6"/>
          <p:cNvSpPr txBox="1"/>
          <p:nvPr/>
        </p:nvSpPr>
        <p:spPr>
          <a:xfrm>
            <a:off x="1217312" y="241100"/>
            <a:ext cx="10399059" cy="1200329"/>
          </a:xfrm>
          <a:prstGeom prst="rect">
            <a:avLst/>
          </a:prstGeom>
          <a:noFill/>
        </p:spPr>
        <p:txBody>
          <a:bodyPr wrap="square" rtlCol="0">
            <a:spAutoFit/>
          </a:bodyPr>
          <a:lstStyle/>
          <a:p>
            <a:pPr algn="ctr"/>
            <a:r>
              <a:rPr lang="en-US" altLang="en-US" sz="3600" b="1">
                <a:solidFill>
                  <a:srgbClr val="002060"/>
                </a:solidFill>
                <a:latin typeface="UVN Chim Bien" panose="0209060304050A020404" pitchFamily="18" charset="0"/>
              </a:rPr>
              <a:t>Những chi tiết nào cho thấy vương quốc</a:t>
            </a:r>
          </a:p>
          <a:p>
            <a:pPr algn="ctr"/>
            <a:r>
              <a:rPr lang="en-US" altLang="en-US" sz="3600" b="1">
                <a:solidFill>
                  <a:srgbClr val="002060"/>
                </a:solidFill>
                <a:latin typeface="UVN Chim Bien" panose="0209060304050A020404" pitchFamily="18" charset="0"/>
              </a:rPr>
              <a:t> rất buồn chán?</a:t>
            </a:r>
            <a:endParaRPr lang="en-US" sz="3600" dirty="0">
              <a:solidFill>
                <a:srgbClr val="002060"/>
              </a:solidFill>
              <a:latin typeface="UVN Chim Bien" panose="0209060304050A020404" pitchFamily="18" charset="0"/>
            </a:endParaRPr>
          </a:p>
        </p:txBody>
      </p:sp>
      <p:pic>
        <p:nvPicPr>
          <p:cNvPr id="8" name="Picture 20" descr="scan0080"/>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l="3334" t="2997" r="5000" b="3345"/>
          <a:stretch>
            <a:fillRect/>
          </a:stretch>
        </p:blipFill>
        <p:spPr bwMode="auto">
          <a:xfrm>
            <a:off x="1556503" y="1677286"/>
            <a:ext cx="9078994" cy="49396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597870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Golden crowns for king or queen, crowning headdress for monarch. Free Vecto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471" b="98529" l="45048" r="100000"/>
                    </a14:imgEffect>
                  </a14:imgLayer>
                </a14:imgProps>
              </a:ext>
              <a:ext uri="{28A0092B-C50C-407E-A947-70E740481C1C}">
                <a14:useLocalDpi xmlns:a14="http://schemas.microsoft.com/office/drawing/2010/main" val="0"/>
              </a:ext>
            </a:extLst>
          </a:blip>
          <a:srcRect l="45364" t="-6382" b="1"/>
          <a:stretch/>
        </p:blipFill>
        <p:spPr bwMode="auto">
          <a:xfrm>
            <a:off x="1674977" y="3338613"/>
            <a:ext cx="3941313" cy="1898167"/>
          </a:xfrm>
          <a:prstGeom prst="rect">
            <a:avLst/>
          </a:prstGeom>
          <a:noFill/>
          <a:extLst>
            <a:ext uri="{909E8E84-426E-40DD-AFC4-6F175D3DCCD1}">
              <a14:hiddenFill xmlns:a14="http://schemas.microsoft.com/office/drawing/2010/main">
                <a:solidFill>
                  <a:srgbClr val="FFFFFF"/>
                </a:solidFill>
              </a14:hiddenFill>
            </a:ext>
          </a:extLst>
        </p:spPr>
      </p:pic>
      <p:sp>
        <p:nvSpPr>
          <p:cNvPr id="12" name="Round Same Side Corner Rectangle 11"/>
          <p:cNvSpPr/>
          <p:nvPr/>
        </p:nvSpPr>
        <p:spPr>
          <a:xfrm>
            <a:off x="472658" y="895864"/>
            <a:ext cx="11213432" cy="5767137"/>
          </a:xfrm>
          <a:prstGeom prst="round2SameRect">
            <a:avLst/>
          </a:prstGeom>
          <a:solidFill>
            <a:schemeClr val="bg1">
              <a:alpha val="93000"/>
            </a:schemeClr>
          </a:solidFill>
          <a:ln w="19050">
            <a:solidFill>
              <a:schemeClr val="accent4">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58678B55-10D2-45EB-87B3-86172BD185FB}"/>
              </a:ext>
            </a:extLst>
          </p:cNvPr>
          <p:cNvPicPr>
            <a:picLocks noChangeAspect="1"/>
          </p:cNvPicPr>
          <p:nvPr/>
        </p:nvPicPr>
        <p:blipFill>
          <a:blip r:embed="rId4"/>
          <a:stretch>
            <a:fillRect/>
          </a:stretch>
        </p:blipFill>
        <p:spPr>
          <a:xfrm>
            <a:off x="3126002" y="342868"/>
            <a:ext cx="5472566" cy="1060828"/>
          </a:xfrm>
          <a:prstGeom prst="rect">
            <a:avLst/>
          </a:prstGeom>
        </p:spPr>
      </p:pic>
      <p:sp>
        <p:nvSpPr>
          <p:cNvPr id="15" name="TextBox 14"/>
          <p:cNvSpPr txBox="1"/>
          <p:nvPr/>
        </p:nvSpPr>
        <p:spPr>
          <a:xfrm>
            <a:off x="3449343" y="365510"/>
            <a:ext cx="4941552" cy="1015663"/>
          </a:xfrm>
          <a:prstGeom prst="rect">
            <a:avLst/>
          </a:prstGeom>
          <a:noFill/>
        </p:spPr>
        <p:txBody>
          <a:bodyPr wrap="square" rtlCol="0">
            <a:spAutoFit/>
          </a:bodyPr>
          <a:lstStyle/>
          <a:p>
            <a:pPr algn="ctr"/>
            <a:r>
              <a:rPr lang="en-US" sz="6000" b="1" dirty="0" err="1">
                <a:solidFill>
                  <a:schemeClr val="accent2">
                    <a:lumMod val="50000"/>
                  </a:schemeClr>
                </a:solidFill>
                <a:latin typeface="UTM Wedding K&amp;T" panose="02040603050506020204" pitchFamily="18" charset="0"/>
              </a:rPr>
              <a:t>Luyện</a:t>
            </a:r>
            <a:r>
              <a:rPr lang="en-US" sz="6000" b="1" dirty="0">
                <a:solidFill>
                  <a:schemeClr val="accent2">
                    <a:lumMod val="50000"/>
                  </a:schemeClr>
                </a:solidFill>
                <a:latin typeface="UTM Wedding K&amp;T" panose="02040603050506020204" pitchFamily="18" charset="0"/>
              </a:rPr>
              <a:t> </a:t>
            </a:r>
            <a:r>
              <a:rPr lang="en-US" sz="6000" b="1" dirty="0" err="1">
                <a:solidFill>
                  <a:schemeClr val="accent2">
                    <a:lumMod val="50000"/>
                  </a:schemeClr>
                </a:solidFill>
                <a:latin typeface="UTM Wedding K&amp;T" panose="02040603050506020204" pitchFamily="18" charset="0"/>
              </a:rPr>
              <a:t>viết</a:t>
            </a:r>
            <a:r>
              <a:rPr lang="en-US" sz="6000" b="1" dirty="0">
                <a:solidFill>
                  <a:schemeClr val="accent2">
                    <a:lumMod val="50000"/>
                  </a:schemeClr>
                </a:solidFill>
                <a:latin typeface="UTM Wedding K&amp;T" panose="02040603050506020204" pitchFamily="18" charset="0"/>
              </a:rPr>
              <a:t> </a:t>
            </a:r>
            <a:r>
              <a:rPr lang="en-US" sz="6000" b="1" dirty="0" err="1">
                <a:solidFill>
                  <a:schemeClr val="accent2">
                    <a:lumMod val="50000"/>
                  </a:schemeClr>
                </a:solidFill>
                <a:latin typeface="UTM Wedding K&amp;T" panose="02040603050506020204" pitchFamily="18" charset="0"/>
              </a:rPr>
              <a:t>từ</a:t>
            </a:r>
            <a:r>
              <a:rPr lang="en-US" sz="6000" b="1" dirty="0">
                <a:solidFill>
                  <a:schemeClr val="accent2">
                    <a:lumMod val="50000"/>
                  </a:schemeClr>
                </a:solidFill>
                <a:latin typeface="UTM Wedding K&amp;T" panose="02040603050506020204" pitchFamily="18" charset="0"/>
              </a:rPr>
              <a:t> </a:t>
            </a:r>
            <a:r>
              <a:rPr lang="en-US" sz="6000" b="1" dirty="0" err="1">
                <a:solidFill>
                  <a:schemeClr val="accent2">
                    <a:lumMod val="50000"/>
                  </a:schemeClr>
                </a:solidFill>
                <a:latin typeface="UTM Wedding K&amp;T" panose="02040603050506020204" pitchFamily="18" charset="0"/>
              </a:rPr>
              <a:t>khó</a:t>
            </a:r>
            <a:endParaRPr lang="en-US" sz="6000" b="1" dirty="0">
              <a:solidFill>
                <a:schemeClr val="accent2">
                  <a:lumMod val="50000"/>
                </a:schemeClr>
              </a:solidFill>
              <a:latin typeface="UTM Wedding K&amp;T" panose="02040603050506020204" pitchFamily="18" charset="0"/>
            </a:endParaRPr>
          </a:p>
        </p:txBody>
      </p:sp>
      <p:sp>
        <p:nvSpPr>
          <p:cNvPr id="2" name="TextBox 1"/>
          <p:cNvSpPr txBox="1"/>
          <p:nvPr/>
        </p:nvSpPr>
        <p:spPr>
          <a:xfrm>
            <a:off x="1091206" y="2230617"/>
            <a:ext cx="5470015" cy="1107996"/>
          </a:xfrm>
          <a:prstGeom prst="rect">
            <a:avLst/>
          </a:prstGeom>
          <a:noFill/>
        </p:spPr>
        <p:txBody>
          <a:bodyPr wrap="square" rtlCol="0">
            <a:spAutoFit/>
          </a:bodyPr>
          <a:lstStyle/>
          <a:p>
            <a:r>
              <a:rPr lang="en-US" sz="6600" b="1" dirty="0">
                <a:latin typeface="HP001 5 hàng" panose="020B0603050302020204" pitchFamily="34" charset="0"/>
              </a:rPr>
              <a:t>kinh khủng </a:t>
            </a:r>
          </a:p>
        </p:txBody>
      </p:sp>
      <p:sp>
        <p:nvSpPr>
          <p:cNvPr id="9" name="TextBox 8"/>
          <p:cNvSpPr txBox="1"/>
          <p:nvPr/>
        </p:nvSpPr>
        <p:spPr>
          <a:xfrm>
            <a:off x="1121158" y="3611536"/>
            <a:ext cx="4734630" cy="1107996"/>
          </a:xfrm>
          <a:prstGeom prst="rect">
            <a:avLst/>
          </a:prstGeom>
          <a:noFill/>
        </p:spPr>
        <p:txBody>
          <a:bodyPr wrap="square" rtlCol="0">
            <a:spAutoFit/>
          </a:bodyPr>
          <a:lstStyle/>
          <a:p>
            <a:r>
              <a:rPr lang="en-US" sz="6600" b="1" dirty="0">
                <a:latin typeface="HP001 5 hàng" panose="020B0603050302020204" pitchFamily="34" charset="0"/>
              </a:rPr>
              <a:t>chính </a:t>
            </a:r>
            <a:r>
              <a:rPr lang="en-US" sz="6600" b="1" dirty="0">
                <a:solidFill>
                  <a:srgbClr val="FF0000"/>
                </a:solidFill>
                <a:latin typeface="HP001 5 hàng" panose="020B0603050302020204" pitchFamily="34" charset="0"/>
              </a:rPr>
              <a:t>x</a:t>
            </a:r>
            <a:r>
              <a:rPr lang="en-US" sz="6600" b="1" dirty="0">
                <a:latin typeface="HP001 5 hàng" panose="020B0603050302020204" pitchFamily="34" charset="0"/>
              </a:rPr>
              <a:t>ác</a:t>
            </a:r>
          </a:p>
        </p:txBody>
      </p:sp>
      <p:sp>
        <p:nvSpPr>
          <p:cNvPr id="10" name="TextBox 9"/>
          <p:cNvSpPr txBox="1"/>
          <p:nvPr/>
        </p:nvSpPr>
        <p:spPr>
          <a:xfrm>
            <a:off x="1169068" y="4916541"/>
            <a:ext cx="2983832" cy="1107996"/>
          </a:xfrm>
          <a:prstGeom prst="rect">
            <a:avLst/>
          </a:prstGeom>
          <a:noFill/>
        </p:spPr>
        <p:txBody>
          <a:bodyPr wrap="square" rtlCol="0">
            <a:spAutoFit/>
          </a:bodyPr>
          <a:lstStyle/>
          <a:p>
            <a:r>
              <a:rPr lang="en-US" sz="6600" b="1" dirty="0">
                <a:latin typeface="HP001 5 hàng" panose="020B0603050302020204" pitchFamily="34" charset="0"/>
              </a:rPr>
              <a:t>rầu r</a:t>
            </a:r>
            <a:r>
              <a:rPr lang="en-US" sz="6600" b="1" dirty="0">
                <a:solidFill>
                  <a:srgbClr val="FF0000"/>
                </a:solidFill>
                <a:latin typeface="HP001 5 hàng" panose="020B0603050302020204" pitchFamily="34" charset="0"/>
              </a:rPr>
              <a:t>ĩ</a:t>
            </a:r>
            <a:r>
              <a:rPr lang="en-US" sz="6600" b="1" dirty="0">
                <a:latin typeface="HP001 5 hàng" panose="020B0603050302020204" pitchFamily="34" charset="0"/>
              </a:rPr>
              <a:t> </a:t>
            </a:r>
          </a:p>
        </p:txBody>
      </p:sp>
      <p:sp>
        <p:nvSpPr>
          <p:cNvPr id="11" name="TextBox 10"/>
          <p:cNvSpPr txBox="1"/>
          <p:nvPr/>
        </p:nvSpPr>
        <p:spPr>
          <a:xfrm>
            <a:off x="7226092" y="2186957"/>
            <a:ext cx="4459998" cy="1107996"/>
          </a:xfrm>
          <a:prstGeom prst="rect">
            <a:avLst/>
          </a:prstGeom>
          <a:noFill/>
        </p:spPr>
        <p:txBody>
          <a:bodyPr wrap="square" rtlCol="0">
            <a:spAutoFit/>
          </a:bodyPr>
          <a:lstStyle/>
          <a:p>
            <a:r>
              <a:rPr lang="en-US" sz="6600" b="1" dirty="0">
                <a:solidFill>
                  <a:srgbClr val="FF0000"/>
                </a:solidFill>
                <a:latin typeface="HP001 5 hàng" panose="020B0603050302020204" pitchFamily="34" charset="0"/>
              </a:rPr>
              <a:t>s</a:t>
            </a:r>
            <a:r>
              <a:rPr lang="en-US" sz="6600" b="1" dirty="0">
                <a:latin typeface="HP001 5 hàng" panose="020B0603050302020204" pitchFamily="34" charset="0"/>
              </a:rPr>
              <a:t>ỏi</a:t>
            </a:r>
          </a:p>
        </p:txBody>
      </p:sp>
      <p:sp>
        <p:nvSpPr>
          <p:cNvPr id="18" name="TextBox 17"/>
          <p:cNvSpPr txBox="1"/>
          <p:nvPr/>
        </p:nvSpPr>
        <p:spPr>
          <a:xfrm>
            <a:off x="7120749" y="3673013"/>
            <a:ext cx="3851648" cy="1107996"/>
          </a:xfrm>
          <a:prstGeom prst="rect">
            <a:avLst/>
          </a:prstGeom>
          <a:noFill/>
        </p:spPr>
        <p:txBody>
          <a:bodyPr wrap="square" rtlCol="0">
            <a:spAutoFit/>
          </a:bodyPr>
          <a:lstStyle/>
          <a:p>
            <a:r>
              <a:rPr lang="en-US" sz="6600" b="1" dirty="0">
                <a:latin typeface="HP001 5 hàng" panose="020B0603050302020204" pitchFamily="34" charset="0"/>
              </a:rPr>
              <a:t>lạo </a:t>
            </a:r>
            <a:r>
              <a:rPr lang="en-US" sz="6600" b="1" dirty="0">
                <a:solidFill>
                  <a:srgbClr val="FF0000"/>
                </a:solidFill>
                <a:latin typeface="HP001 5 hàng" panose="020B0603050302020204" pitchFamily="34" charset="0"/>
              </a:rPr>
              <a:t>x</a:t>
            </a:r>
            <a:r>
              <a:rPr lang="en-US" sz="6600" b="1" dirty="0">
                <a:latin typeface="HP001 5 hàng" panose="020B0603050302020204" pitchFamily="34" charset="0"/>
              </a:rPr>
              <a:t>ạo </a:t>
            </a:r>
          </a:p>
        </p:txBody>
      </p:sp>
      <p:pic>
        <p:nvPicPr>
          <p:cNvPr id="20" name="Picture 2" descr="Golden crowns for king or queen, crowning headdress for monarch. Free Vecto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471" b="98529" l="45048" r="100000"/>
                    </a14:imgEffect>
                  </a14:imgLayer>
                </a14:imgProps>
              </a:ext>
              <a:ext uri="{28A0092B-C50C-407E-A947-70E740481C1C}">
                <a14:useLocalDpi xmlns:a14="http://schemas.microsoft.com/office/drawing/2010/main" val="0"/>
              </a:ext>
            </a:extLst>
          </a:blip>
          <a:srcRect l="45364" t="-6382" b="1"/>
          <a:stretch/>
        </p:blipFill>
        <p:spPr bwMode="auto">
          <a:xfrm rot="824623">
            <a:off x="7839017" y="-582062"/>
            <a:ext cx="1928175" cy="1631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3629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1000"/>
                                        <p:tgtEl>
                                          <p:spTgt spid="18"/>
                                        </p:tgtEl>
                                      </p:cBhvr>
                                    </p:animEffect>
                                    <p:anim calcmode="lin" valueType="num">
                                      <p:cBhvr>
                                        <p:cTn id="41" dur="1000" fill="hold"/>
                                        <p:tgtEl>
                                          <p:spTgt spid="18"/>
                                        </p:tgtEl>
                                        <p:attrNameLst>
                                          <p:attrName>ppt_x</p:attrName>
                                        </p:attrNameLst>
                                      </p:cBhvr>
                                      <p:tavLst>
                                        <p:tav tm="0">
                                          <p:val>
                                            <p:strVal val="#ppt_x"/>
                                          </p:val>
                                        </p:tav>
                                        <p:tav tm="100000">
                                          <p:val>
                                            <p:strVal val="#ppt_x"/>
                                          </p:val>
                                        </p:tav>
                                      </p:tavLst>
                                    </p:anim>
                                    <p:anim calcmode="lin" valueType="num">
                                      <p:cBhvr>
                                        <p:cTn id="4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 grpId="0"/>
      <p:bldP spid="9" grpId="0"/>
      <p:bldP spid="10" grpId="0"/>
      <p:bldP spid="11"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Damask seamless pattern background Free V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0" y="0"/>
            <a:ext cx="12188039" cy="6938234"/>
          </a:xfrm>
          <a:prstGeom prst="rect">
            <a:avLst/>
          </a:prstGeom>
          <a:noFill/>
          <a:extLst>
            <a:ext uri="{909E8E84-426E-40DD-AFC4-6F175D3DCCD1}">
              <a14:hiddenFill xmlns:a14="http://schemas.microsoft.com/office/drawing/2010/main">
                <a:solidFill>
                  <a:srgbClr val="FFFFFF"/>
                </a:solidFill>
              </a14:hiddenFill>
            </a:ext>
          </a:extLst>
        </p:spPr>
      </p:pic>
      <p:sp>
        <p:nvSpPr>
          <p:cNvPr id="2" name="Round Same Side Corner Rectangle 1"/>
          <p:cNvSpPr/>
          <p:nvPr/>
        </p:nvSpPr>
        <p:spPr>
          <a:xfrm>
            <a:off x="332133" y="963194"/>
            <a:ext cx="11334331" cy="5847371"/>
          </a:xfrm>
          <a:prstGeom prst="round2SameRect">
            <a:avLst/>
          </a:prstGeom>
          <a:solidFill>
            <a:schemeClr val="bg1">
              <a:alpha val="93000"/>
            </a:schemeClr>
          </a:solidFill>
          <a:ln w="19050">
            <a:solidFill>
              <a:schemeClr val="accent4">
                <a:lumMod val="60000"/>
                <a:lumOff val="4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8678B55-10D2-45EB-87B3-86172BD185FB}"/>
              </a:ext>
            </a:extLst>
          </p:cNvPr>
          <p:cNvPicPr>
            <a:picLocks noChangeAspect="1"/>
          </p:cNvPicPr>
          <p:nvPr/>
        </p:nvPicPr>
        <p:blipFill>
          <a:blip r:embed="rId3"/>
          <a:stretch>
            <a:fillRect/>
          </a:stretch>
        </p:blipFill>
        <p:spPr>
          <a:xfrm>
            <a:off x="3126002" y="342868"/>
            <a:ext cx="5472566" cy="1060828"/>
          </a:xfrm>
          <a:prstGeom prst="rect">
            <a:avLst/>
          </a:prstGeom>
        </p:spPr>
      </p:pic>
      <p:sp>
        <p:nvSpPr>
          <p:cNvPr id="7" name="TextBox 6"/>
          <p:cNvSpPr txBox="1"/>
          <p:nvPr/>
        </p:nvSpPr>
        <p:spPr>
          <a:xfrm>
            <a:off x="4138279" y="319284"/>
            <a:ext cx="3676542" cy="1107996"/>
          </a:xfrm>
          <a:prstGeom prst="rect">
            <a:avLst/>
          </a:prstGeom>
          <a:noFill/>
        </p:spPr>
        <p:txBody>
          <a:bodyPr wrap="square" rtlCol="0">
            <a:spAutoFit/>
          </a:bodyPr>
          <a:lstStyle/>
          <a:p>
            <a:r>
              <a:rPr lang="en-US" sz="6600" b="1" dirty="0" err="1">
                <a:solidFill>
                  <a:schemeClr val="accent2">
                    <a:lumMod val="50000"/>
                  </a:schemeClr>
                </a:solidFill>
                <a:latin typeface="UTM Wedding K&amp;T" panose="02040603050506020204" pitchFamily="18" charset="0"/>
              </a:rPr>
              <a:t>Nghe</a:t>
            </a:r>
            <a:r>
              <a:rPr lang="en-US" sz="6600" b="1" dirty="0">
                <a:solidFill>
                  <a:schemeClr val="accent2">
                    <a:lumMod val="50000"/>
                  </a:schemeClr>
                </a:solidFill>
                <a:latin typeface="UTM Wedding K&amp;T" panose="02040603050506020204" pitchFamily="18" charset="0"/>
              </a:rPr>
              <a:t> – </a:t>
            </a:r>
            <a:r>
              <a:rPr lang="en-US" sz="6600" b="1" dirty="0" err="1">
                <a:solidFill>
                  <a:schemeClr val="accent2">
                    <a:lumMod val="50000"/>
                  </a:schemeClr>
                </a:solidFill>
                <a:latin typeface="UTM Wedding K&amp;T" panose="02040603050506020204" pitchFamily="18" charset="0"/>
              </a:rPr>
              <a:t>viết</a:t>
            </a:r>
            <a:endParaRPr lang="en-US" sz="6600" b="1" dirty="0">
              <a:solidFill>
                <a:schemeClr val="accent2">
                  <a:lumMod val="50000"/>
                </a:schemeClr>
              </a:solidFill>
              <a:latin typeface="UTM Wedding K&amp;T" panose="02040603050506020204" pitchFamily="18" charset="0"/>
            </a:endParaRPr>
          </a:p>
        </p:txBody>
      </p:sp>
      <p:pic>
        <p:nvPicPr>
          <p:cNvPr id="9" name="Picture 8">
            <a:extLst>
              <a:ext uri="{FF2B5EF4-FFF2-40B4-BE49-F238E27FC236}">
                <a16:creationId xmlns:a16="http://schemas.microsoft.com/office/drawing/2014/main" id="{4E542CB1-74CC-4A2F-9444-223B33291235}"/>
              </a:ext>
            </a:extLst>
          </p:cNvPr>
          <p:cNvPicPr>
            <a:picLocks noChangeAspect="1"/>
          </p:cNvPicPr>
          <p:nvPr/>
        </p:nvPicPr>
        <p:blipFill>
          <a:blip r:embed="rId4"/>
          <a:stretch>
            <a:fillRect/>
          </a:stretch>
        </p:blipFill>
        <p:spPr>
          <a:xfrm>
            <a:off x="1881372" y="2924909"/>
            <a:ext cx="4764505" cy="32477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9">
            <a:extLst>
              <a:ext uri="{FF2B5EF4-FFF2-40B4-BE49-F238E27FC236}">
                <a16:creationId xmlns:a16="http://schemas.microsoft.com/office/drawing/2014/main" id="{C9CE1FFD-3017-4DE0-B29C-C892534AD7A4}"/>
              </a:ext>
            </a:extLst>
          </p:cNvPr>
          <p:cNvPicPr>
            <a:picLocks noChangeAspect="1"/>
          </p:cNvPicPr>
          <p:nvPr/>
        </p:nvPicPr>
        <p:blipFill>
          <a:blip r:embed="rId5"/>
          <a:stretch>
            <a:fillRect/>
          </a:stretch>
        </p:blipFill>
        <p:spPr>
          <a:xfrm>
            <a:off x="6866685" y="2651230"/>
            <a:ext cx="3945028" cy="32477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 name="TextBox 10"/>
          <p:cNvSpPr txBox="1"/>
          <p:nvPr/>
        </p:nvSpPr>
        <p:spPr>
          <a:xfrm>
            <a:off x="2133600" y="2005263"/>
            <a:ext cx="4764505" cy="369332"/>
          </a:xfrm>
          <a:prstGeom prst="rect">
            <a:avLst/>
          </a:prstGeom>
          <a:noFill/>
        </p:spPr>
        <p:txBody>
          <a:bodyPr wrap="square" rtlCol="0">
            <a:spAutoFit/>
          </a:bodyPr>
          <a:lstStyle/>
          <a:p>
            <a:endParaRPr lang="en-US" dirty="0"/>
          </a:p>
        </p:txBody>
      </p:sp>
      <p:sp>
        <p:nvSpPr>
          <p:cNvPr id="12" name="TextBox 11">
            <a:extLst>
              <a:ext uri="{FF2B5EF4-FFF2-40B4-BE49-F238E27FC236}">
                <a16:creationId xmlns:a16="http://schemas.microsoft.com/office/drawing/2014/main" id="{A000B089-D276-445B-8532-F658D025DB2C}"/>
              </a:ext>
            </a:extLst>
          </p:cNvPr>
          <p:cNvSpPr txBox="1"/>
          <p:nvPr/>
        </p:nvSpPr>
        <p:spPr>
          <a:xfrm>
            <a:off x="3749052" y="1820233"/>
            <a:ext cx="5453453" cy="830997"/>
          </a:xfrm>
          <a:prstGeom prst="rect">
            <a:avLst/>
          </a:prstGeom>
          <a:noFill/>
        </p:spPr>
        <p:txBody>
          <a:bodyPr wrap="square">
            <a:spAutoFit/>
          </a:bodyPr>
          <a:lstStyle/>
          <a:p>
            <a:pPr>
              <a:buClrTx/>
              <a:buFontTx/>
              <a:buNone/>
            </a:pPr>
            <a:r>
              <a:rPr lang="en-US" sz="4800" b="1" kern="1200" dirty="0" err="1">
                <a:solidFill>
                  <a:srgbClr val="FFFF00"/>
                </a:solidFill>
                <a:effectLst>
                  <a:outerShdw blurRad="12700" dist="50800" dir="600000" algn="tl">
                    <a:srgbClr val="000000">
                      <a:alpha val="75000"/>
                    </a:srgbClr>
                  </a:outerShdw>
                </a:effectLst>
                <a:latin typeface="UVN Bay Buom Nang" panose="00000900000000000000" pitchFamily="2" charset="0"/>
                <a:ea typeface="+mn-ea"/>
                <a:cs typeface="Times New Roman" panose="02020603050405020304" pitchFamily="18" charset="0"/>
              </a:rPr>
              <a:t>Tư</a:t>
            </a:r>
            <a:r>
              <a:rPr lang="en-US" sz="4800" b="1" kern="1200" dirty="0">
                <a:solidFill>
                  <a:srgbClr val="FFFF00"/>
                </a:solidFill>
                <a:effectLst>
                  <a:outerShdw blurRad="12700" dist="50800" dir="600000" algn="tl">
                    <a:srgbClr val="000000">
                      <a:alpha val="75000"/>
                    </a:srgbClr>
                  </a:outerShdw>
                </a:effectLst>
                <a:latin typeface="UVN Bay Buom Nang" panose="00000900000000000000" pitchFamily="2" charset="0"/>
                <a:ea typeface="+mn-ea"/>
                <a:cs typeface="Times New Roman" panose="02020603050405020304" pitchFamily="18" charset="0"/>
              </a:rPr>
              <a:t> </a:t>
            </a:r>
            <a:r>
              <a:rPr lang="en-US" sz="4800" b="1" kern="1200" dirty="0" err="1">
                <a:solidFill>
                  <a:srgbClr val="FFFF00"/>
                </a:solidFill>
                <a:effectLst>
                  <a:outerShdw blurRad="12700" dist="50800" dir="600000" algn="tl">
                    <a:srgbClr val="000000">
                      <a:alpha val="75000"/>
                    </a:srgbClr>
                  </a:outerShdw>
                </a:effectLst>
                <a:latin typeface="UVN Bay Buom Nang" panose="00000900000000000000" pitchFamily="2" charset="0"/>
                <a:ea typeface="+mn-ea"/>
                <a:cs typeface="Times New Roman" panose="02020603050405020304" pitchFamily="18" charset="0"/>
              </a:rPr>
              <a:t>thế</a:t>
            </a:r>
            <a:r>
              <a:rPr lang="en-US" sz="4800" b="1" kern="1200" dirty="0">
                <a:solidFill>
                  <a:srgbClr val="FFFF00"/>
                </a:solidFill>
                <a:effectLst>
                  <a:outerShdw blurRad="12700" dist="50800" dir="600000" algn="tl">
                    <a:srgbClr val="000000">
                      <a:alpha val="75000"/>
                    </a:srgbClr>
                  </a:outerShdw>
                </a:effectLst>
                <a:latin typeface="UVN Bay Buom Nang" panose="00000900000000000000" pitchFamily="2" charset="0"/>
                <a:ea typeface="+mn-ea"/>
                <a:cs typeface="Times New Roman" panose="02020603050405020304" pitchFamily="18" charset="0"/>
              </a:rPr>
              <a:t> </a:t>
            </a:r>
            <a:r>
              <a:rPr lang="en-US" sz="4800" b="1" kern="1200" dirty="0" err="1">
                <a:solidFill>
                  <a:srgbClr val="FFFF00"/>
                </a:solidFill>
                <a:effectLst>
                  <a:outerShdw blurRad="12700" dist="50800" dir="600000" algn="tl">
                    <a:srgbClr val="000000">
                      <a:alpha val="75000"/>
                    </a:srgbClr>
                  </a:outerShdw>
                </a:effectLst>
                <a:latin typeface="UVN Bay Buom Nang" panose="00000900000000000000" pitchFamily="2" charset="0"/>
                <a:ea typeface="+mn-ea"/>
                <a:cs typeface="Times New Roman" panose="02020603050405020304" pitchFamily="18" charset="0"/>
              </a:rPr>
              <a:t>ngồi</a:t>
            </a:r>
            <a:r>
              <a:rPr lang="en-US" sz="4800" b="1" kern="1200" dirty="0">
                <a:solidFill>
                  <a:srgbClr val="FFFF00"/>
                </a:solidFill>
                <a:effectLst>
                  <a:outerShdw blurRad="12700" dist="50800" dir="600000" algn="tl">
                    <a:srgbClr val="000000">
                      <a:alpha val="75000"/>
                    </a:srgbClr>
                  </a:outerShdw>
                </a:effectLst>
                <a:latin typeface="UVN Bay Buom Nang" panose="00000900000000000000" pitchFamily="2" charset="0"/>
                <a:ea typeface="+mn-ea"/>
                <a:cs typeface="Times New Roman" panose="02020603050405020304" pitchFamily="18" charset="0"/>
              </a:rPr>
              <a:t> </a:t>
            </a:r>
            <a:r>
              <a:rPr lang="en-US" sz="4800" b="1" kern="1200" dirty="0" err="1">
                <a:solidFill>
                  <a:srgbClr val="FFFF00"/>
                </a:solidFill>
                <a:effectLst>
                  <a:outerShdw blurRad="12700" dist="50800" dir="600000" algn="tl">
                    <a:srgbClr val="000000">
                      <a:alpha val="75000"/>
                    </a:srgbClr>
                  </a:outerShdw>
                </a:effectLst>
                <a:latin typeface="UVN Bay Buom Nang" panose="00000900000000000000" pitchFamily="2" charset="0"/>
                <a:ea typeface="+mn-ea"/>
                <a:cs typeface="Times New Roman" panose="02020603050405020304" pitchFamily="18" charset="0"/>
              </a:rPr>
              <a:t>viết</a:t>
            </a:r>
            <a:endParaRPr lang="en-US" sz="4800" b="1" kern="1200" dirty="0">
              <a:solidFill>
                <a:srgbClr val="FFFF00"/>
              </a:solidFill>
              <a:effectLst>
                <a:outerShdw blurRad="12700" dist="50800" dir="600000" algn="tl">
                  <a:srgbClr val="000000">
                    <a:alpha val="75000"/>
                  </a:srgbClr>
                </a:outerShdw>
              </a:effectLst>
              <a:latin typeface="UVN Bay Buom Nang" panose="00000900000000000000" pitchFamily="2" charset="0"/>
              <a:ea typeface="+mn-ea"/>
              <a:cs typeface="Times New Roman" panose="02020603050405020304" pitchFamily="18" charset="0"/>
            </a:endParaRPr>
          </a:p>
        </p:txBody>
      </p:sp>
      <p:pic>
        <p:nvPicPr>
          <p:cNvPr id="1026" name="Picture 2" descr="Golden crowns for king or queen, crowning headdress for monarch. Free Vecto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471" b="98529" l="45048" r="100000"/>
                    </a14:imgEffect>
                  </a14:imgLayer>
                </a14:imgProps>
              </a:ext>
              <a:ext uri="{28A0092B-C50C-407E-A947-70E740481C1C}">
                <a14:useLocalDpi xmlns:a14="http://schemas.microsoft.com/office/drawing/2010/main" val="0"/>
              </a:ext>
            </a:extLst>
          </a:blip>
          <a:srcRect l="45364" t="-6382" b="1"/>
          <a:stretch/>
        </p:blipFill>
        <p:spPr bwMode="auto">
          <a:xfrm rot="983500">
            <a:off x="7875112" y="-632407"/>
            <a:ext cx="1928175" cy="1631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5696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5"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15" dur="1000" fill="hold"/>
                                        <p:tgtEl>
                                          <p:spTgt spid="9"/>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9"/>
                                        </p:tgtEl>
                                      </p:cBhvr>
                                    </p:animEffect>
                                  </p:childTnLst>
                                </p:cTn>
                              </p:par>
                              <p:par>
                                <p:cTn id="20" presetID="25"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decel="50000" fill="hold">
                                          <p:stCondLst>
                                            <p:cond delay="0"/>
                                          </p:stCondLst>
                                        </p:cTn>
                                        <p:tgtEl>
                                          <p:spTgt spid="10"/>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10"/>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10"/>
                                        </p:tgtEl>
                                        <p:attrNameLst>
                                          <p:attrName>ppt_w</p:attrName>
                                        </p:attrNameLst>
                                      </p:cBhvr>
                                      <p:tavLst>
                                        <p:tav tm="0">
                                          <p:val>
                                            <p:strVal val="#ppt_w*.05"/>
                                          </p:val>
                                        </p:tav>
                                        <p:tav tm="100000">
                                          <p:val>
                                            <p:strVal val="#ppt_w"/>
                                          </p:val>
                                        </p:tav>
                                      </p:tavLst>
                                    </p:anim>
                                    <p:anim calcmode="lin" valueType="num">
                                      <p:cBhvr>
                                        <p:cTn id="25" dur="1000" fill="hold"/>
                                        <p:tgtEl>
                                          <p:spTgt spid="10"/>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10"/>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10"/>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10"/>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additive="base">
                                        <p:cTn id="34" dur="500" fill="hold"/>
                                        <p:tgtEl>
                                          <p:spTgt spid="12"/>
                                        </p:tgtEl>
                                        <p:attrNameLst>
                                          <p:attrName>ppt_x</p:attrName>
                                        </p:attrNameLst>
                                      </p:cBhvr>
                                      <p:tavLst>
                                        <p:tav tm="0">
                                          <p:val>
                                            <p:strVal val="#ppt_x"/>
                                          </p:val>
                                        </p:tav>
                                        <p:tav tm="100000">
                                          <p:val>
                                            <p:strVal val="#ppt_x"/>
                                          </p:val>
                                        </p:tav>
                                      </p:tavLst>
                                    </p:anim>
                                    <p:anim calcmode="lin" valueType="num">
                                      <p:cBhvr additive="base">
                                        <p:cTn id="3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591666" y="0"/>
            <a:ext cx="4774063" cy="1569660"/>
          </a:xfrm>
          <a:prstGeom prst="rect">
            <a:avLst/>
          </a:prstGeom>
          <a:noFill/>
        </p:spPr>
        <p:txBody>
          <a:bodyPr wrap="none" lIns="91440" tIns="45720" rIns="91440" bIns="45720">
            <a:spAutoFit/>
          </a:bodyPr>
          <a:lstStyle/>
          <a:p>
            <a:pPr algn="ctr"/>
            <a:r>
              <a:rPr lang="en-US" sz="48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UTM Micra" panose="02040603050506020204" pitchFamily="18" charset="0"/>
              </a:rPr>
              <a:t>Chính tả</a:t>
            </a:r>
          </a:p>
          <a:p>
            <a:pPr algn="ctr"/>
            <a:endParaRPr lang="en-US" sz="48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UTM Micra" panose="02040603050506020204" pitchFamily="18" charset="0"/>
            </a:endParaRPr>
          </a:p>
        </p:txBody>
      </p:sp>
      <p:sp>
        <p:nvSpPr>
          <p:cNvPr id="6" name="Rectangle 5"/>
          <p:cNvSpPr/>
          <p:nvPr/>
        </p:nvSpPr>
        <p:spPr>
          <a:xfrm>
            <a:off x="638415" y="4982892"/>
            <a:ext cx="10915169" cy="1569660"/>
          </a:xfrm>
          <a:prstGeom prst="rect">
            <a:avLst/>
          </a:prstGeom>
          <a:noFill/>
        </p:spPr>
        <p:txBody>
          <a:bodyPr wrap="none" lIns="91440" tIns="45720" rIns="91440" bIns="45720">
            <a:spAutoFit/>
          </a:bodyPr>
          <a:lstStyle/>
          <a:p>
            <a:pPr algn="ctr"/>
            <a:r>
              <a:rPr lang="en-US" sz="9600" b="1" cap="none" spc="0" dirty="0">
                <a:ln w="22225" cmpd="sng">
                  <a:solidFill>
                    <a:schemeClr val="accent4"/>
                  </a:solidFill>
                  <a:prstDash val="solid"/>
                  <a:bevel/>
                </a:ln>
                <a:gradFill>
                  <a:gsLst>
                    <a:gs pos="0">
                      <a:schemeClr val="accent4"/>
                    </a:gs>
                    <a:gs pos="4000">
                      <a:schemeClr val="accent4">
                        <a:lumMod val="60000"/>
                        <a:lumOff val="40000"/>
                      </a:schemeClr>
                    </a:gs>
                    <a:gs pos="87000">
                      <a:schemeClr val="accent4">
                        <a:lumMod val="20000"/>
                        <a:lumOff val="80000"/>
                      </a:schemeClr>
                    </a:gs>
                  </a:gsLst>
                  <a:lin ang="5400000"/>
                </a:gradFill>
                <a:effectLst>
                  <a:glow rad="101600">
                    <a:srgbClr val="0070C0">
                      <a:alpha val="60000"/>
                    </a:srgbClr>
                  </a:glow>
                </a:effectLst>
                <a:latin typeface="UTM Beautiful Caps" panose="02040603050506020204" pitchFamily="18" charset="0"/>
              </a:rPr>
              <a:t>Vương quốc vắng nụ cười</a:t>
            </a:r>
          </a:p>
        </p:txBody>
      </p:sp>
      <p:sp>
        <p:nvSpPr>
          <p:cNvPr id="4" name="TextBox 3">
            <a:extLst>
              <a:ext uri="{FF2B5EF4-FFF2-40B4-BE49-F238E27FC236}">
                <a16:creationId xmlns:a16="http://schemas.microsoft.com/office/drawing/2014/main" id="{6F7DF3B3-B671-4735-88E0-7785921B6CD7}"/>
              </a:ext>
            </a:extLst>
          </p:cNvPr>
          <p:cNvSpPr txBox="1"/>
          <p:nvPr/>
        </p:nvSpPr>
        <p:spPr>
          <a:xfrm>
            <a:off x="480680" y="3874896"/>
            <a:ext cx="3676542" cy="1107996"/>
          </a:xfrm>
          <a:prstGeom prst="rect">
            <a:avLst/>
          </a:prstGeom>
          <a:noFill/>
        </p:spPr>
        <p:txBody>
          <a:bodyPr wrap="square" rtlCol="0">
            <a:spAutoFit/>
          </a:bodyPr>
          <a:lstStyle/>
          <a:p>
            <a:r>
              <a:rPr lang="en-US" sz="6600" b="1" dirty="0" err="1">
                <a:solidFill>
                  <a:srgbClr val="FFFF00"/>
                </a:solidFill>
                <a:latin typeface="UTM Wedding K&amp;T" panose="02040603050506020204" pitchFamily="18" charset="0"/>
              </a:rPr>
              <a:t>Nghe</a:t>
            </a:r>
            <a:r>
              <a:rPr lang="en-US" sz="6600" b="1" dirty="0">
                <a:solidFill>
                  <a:srgbClr val="FFFF00"/>
                </a:solidFill>
                <a:latin typeface="UTM Wedding K&amp;T" panose="02040603050506020204" pitchFamily="18" charset="0"/>
              </a:rPr>
              <a:t> – </a:t>
            </a:r>
            <a:r>
              <a:rPr lang="en-US" sz="6600" b="1" dirty="0" err="1">
                <a:solidFill>
                  <a:srgbClr val="FFFF00"/>
                </a:solidFill>
                <a:latin typeface="UTM Wedding K&amp;T" panose="02040603050506020204" pitchFamily="18" charset="0"/>
              </a:rPr>
              <a:t>viết</a:t>
            </a:r>
            <a:endParaRPr lang="en-US" sz="6600" b="1" dirty="0">
              <a:solidFill>
                <a:srgbClr val="FFFF00"/>
              </a:solidFill>
              <a:latin typeface="UTM Wedding K&amp;T" panose="02040603050506020204" pitchFamily="18" charset="0"/>
            </a:endParaRPr>
          </a:p>
        </p:txBody>
      </p:sp>
    </p:spTree>
    <p:extLst>
      <p:ext uri="{BB962C8B-B14F-4D97-AF65-F5344CB8AC3E}">
        <p14:creationId xmlns:p14="http://schemas.microsoft.com/office/powerpoint/2010/main" val="4229002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34" presetClass="emph" presetSubtype="0" repeatCount="indefinite" fill="hold" grpId="0" nodeType="afterEffect">
                                  <p:stCondLst>
                                    <p:cond delay="0"/>
                                  </p:stCondLst>
                                  <p:iterate type="lt">
                                    <p:tmPct val="10000"/>
                                  </p:iterate>
                                  <p:childTnLst>
                                    <p:animMotion origin="layout" path="M 0 -2.22222E-6 L 0 -0.07222 " pathEditMode="relative" rAng="0" ptsTypes="AA">
                                      <p:cBhvr>
                                        <p:cTn id="10" dur="250" accel="50000" decel="50000" autoRev="1" fill="hold">
                                          <p:stCondLst>
                                            <p:cond delay="0"/>
                                          </p:stCondLst>
                                        </p:cTn>
                                        <p:tgtEl>
                                          <p:spTgt spid="6"/>
                                        </p:tgtEl>
                                        <p:attrNameLst>
                                          <p:attrName>ppt_x</p:attrName>
                                          <p:attrName>ppt_y</p:attrName>
                                        </p:attrNameLst>
                                      </p:cBhvr>
                                      <p:rCtr x="0" y="-3611"/>
                                    </p:animMotion>
                                    <p:animRot by="1500000">
                                      <p:cBhvr>
                                        <p:cTn id="11" dur="125" fill="hold">
                                          <p:stCondLst>
                                            <p:cond delay="0"/>
                                          </p:stCondLst>
                                        </p:cTn>
                                        <p:tgtEl>
                                          <p:spTgt spid="6"/>
                                        </p:tgtEl>
                                        <p:attrNameLst>
                                          <p:attrName>r</p:attrName>
                                        </p:attrNameLst>
                                      </p:cBhvr>
                                    </p:animRot>
                                    <p:animRot by="-1500000">
                                      <p:cBhvr>
                                        <p:cTn id="12" dur="125" fill="hold">
                                          <p:stCondLst>
                                            <p:cond delay="125"/>
                                          </p:stCondLst>
                                        </p:cTn>
                                        <p:tgtEl>
                                          <p:spTgt spid="6"/>
                                        </p:tgtEl>
                                        <p:attrNameLst>
                                          <p:attrName>r</p:attrName>
                                        </p:attrNameLst>
                                      </p:cBhvr>
                                    </p:animRot>
                                    <p:animRot by="-1500000">
                                      <p:cBhvr>
                                        <p:cTn id="13" dur="125" fill="hold">
                                          <p:stCondLst>
                                            <p:cond delay="250"/>
                                          </p:stCondLst>
                                        </p:cTn>
                                        <p:tgtEl>
                                          <p:spTgt spid="6"/>
                                        </p:tgtEl>
                                        <p:attrNameLst>
                                          <p:attrName>r</p:attrName>
                                        </p:attrNameLst>
                                      </p:cBhvr>
                                    </p:animRot>
                                    <p:animRot by="1500000">
                                      <p:cBhvr>
                                        <p:cTn id="14" dur="125" fill="hold">
                                          <p:stCondLst>
                                            <p:cond delay="375"/>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255</TotalTime>
  <Words>424</Words>
  <Application>Microsoft Office PowerPoint</Application>
  <PresentationFormat>Widescreen</PresentationFormat>
  <Paragraphs>47</Paragraphs>
  <Slides>13</Slides>
  <Notes>0</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13</vt:i4>
      </vt:variant>
    </vt:vector>
  </HeadingPairs>
  <TitlesOfParts>
    <vt:vector size="29" baseType="lpstr">
      <vt:lpstr>Calibri</vt:lpstr>
      <vt:lpstr>UTM Cancel</vt:lpstr>
      <vt:lpstr>Calibri Light</vt:lpstr>
      <vt:lpstr>UTM A&amp;S Graceland</vt:lpstr>
      <vt:lpstr>UTM Beautiful Caps</vt:lpstr>
      <vt:lpstr>Arial</vt:lpstr>
      <vt:lpstr>HP001 5 hàng</vt:lpstr>
      <vt:lpstr>UVN Chim Bien</vt:lpstr>
      <vt:lpstr>UTM Micra</vt:lpstr>
      <vt:lpstr>Times New Roman</vt:lpstr>
      <vt:lpstr>UVN Bay Buom Nang</vt:lpstr>
      <vt:lpstr>UTM Flavour</vt:lpstr>
      <vt:lpstr>UTM Wedding K&amp;T</vt:lpstr>
      <vt:lpstr>UTM Gradoo</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MANG NON</dc:creator>
  <cp:keywords>MANG NON</cp:keywords>
  <cp:lastModifiedBy>Lan Anh Dương</cp:lastModifiedBy>
  <cp:revision>13</cp:revision>
  <dcterms:created xsi:type="dcterms:W3CDTF">2022-04-05T15:31:58Z</dcterms:created>
  <dcterms:modified xsi:type="dcterms:W3CDTF">2023-07-24T18:51:27Z</dcterms:modified>
</cp:coreProperties>
</file>